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gg sans" panose="00000800000000000000" pitchFamily="2" charset="0"/>
      <p:bold r:id="rId30"/>
    </p:embeddedFont>
    <p:embeddedFont>
      <p:font typeface="Kalam" panose="020B0604020202020204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2CF5FB7-2D44-493D-B1EE-3DC3149DAE4E}">
  <a:tblStyle styleId="{42CF5FB7-2D44-493D-B1EE-3DC3149DAE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6" name="Google Shape;2086;ga486ed6660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7" name="Google Shape;2087;ga486ed6660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Google Shape;2283;ga486ed6660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4" name="Google Shape;2284;ga486ed6660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1" name="Google Shape;2291;ga486ed6660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2" name="Google Shape;2292;ga486ed6660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Google Shape;2298;ga486ed6660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9" name="Google Shape;2299;ga486ed6660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ga486ed6660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6" name="Google Shape;2306;ga486ed6660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ga486ed6660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3" name="Google Shape;2313;ga486ed6660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9" name="Google Shape;2319;ga486ed6660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0" name="Google Shape;2320;ga486ed6660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1" name="Google Shape;2331;ga486ed6660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2" name="Google Shape;2332;ga486ed6660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4" name="Google Shape;2364;g10ef140c729_1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5" name="Google Shape;2365;g10ef140c729_1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1" name="Google Shape;2371;g10ef140c729_1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2" name="Google Shape;2372;g10ef140c729_1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a3ec32a6c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a3ec32a6c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Google Shape;2402;g10ef140c729_1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3" name="Google Shape;2403;g10ef140c729_1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g10ef140c729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1" name="Google Shape;2411;g10ef140c729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9" name="Google Shape;2419;g10ef140c729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0" name="Google Shape;2420;g10ef140c729_1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" name="Google Shape;2426;g10ef140c729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7" name="Google Shape;2427;g10ef140c729_1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a486ed666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a486ed6660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a486ed666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a486ed666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a486ed6660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a486ed6660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ga486ed6660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3" name="Google Shape;2053;ga486ed6660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Google Shape;2060;ga40698275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1" name="Google Shape;2061;ga40698275c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g9e844555c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1" name="Google Shape;2071;g9e844555c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ga486ed6660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0" name="Google Shape;2080;ga486ed6660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8_ScKzLAf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C331"/>
                </a:solidFill>
              </a:rPr>
              <a:t>Edexcel IGCSE Biology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37</a:t>
            </a: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 - </a:t>
            </a:r>
            <a:r>
              <a:rPr lang="en" sz="3500"/>
              <a:t>Reproduction in Plants</a:t>
            </a:r>
            <a:endParaRPr sz="35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Pollination and Germination, Sexual and Asexual Reproduction</a:t>
            </a:r>
            <a:endParaRPr sz="24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2090" name="Google Shape;2090;p22"/>
          <p:cNvGrpSpPr/>
          <p:nvPr/>
        </p:nvGrpSpPr>
        <p:grpSpPr>
          <a:xfrm>
            <a:off x="367277" y="859678"/>
            <a:ext cx="4577036" cy="4283816"/>
            <a:chOff x="2256800" y="250325"/>
            <a:chExt cx="3103075" cy="2892125"/>
          </a:xfrm>
        </p:grpSpPr>
        <p:sp>
          <p:nvSpPr>
            <p:cNvPr id="2091" name="Google Shape;2091;p22"/>
            <p:cNvSpPr/>
            <p:nvPr/>
          </p:nvSpPr>
          <p:spPr>
            <a:xfrm>
              <a:off x="3351075" y="615250"/>
              <a:ext cx="754275" cy="2375475"/>
            </a:xfrm>
            <a:custGeom>
              <a:avLst/>
              <a:gdLst/>
              <a:ahLst/>
              <a:cxnLst/>
              <a:rect l="l" t="t" r="r" b="b"/>
              <a:pathLst>
                <a:path w="30171" h="95019" extrusionOk="0">
                  <a:moveTo>
                    <a:pt x="17320" y="44735"/>
                  </a:moveTo>
                  <a:cubicBezTo>
                    <a:pt x="17448" y="44735"/>
                    <a:pt x="17558" y="44819"/>
                    <a:pt x="17582" y="45013"/>
                  </a:cubicBezTo>
                  <a:cubicBezTo>
                    <a:pt x="17638" y="45396"/>
                    <a:pt x="17722" y="45780"/>
                    <a:pt x="17826" y="46156"/>
                  </a:cubicBezTo>
                  <a:cubicBezTo>
                    <a:pt x="18022" y="46882"/>
                    <a:pt x="18273" y="47586"/>
                    <a:pt x="18580" y="48270"/>
                  </a:cubicBezTo>
                  <a:cubicBezTo>
                    <a:pt x="18901" y="49016"/>
                    <a:pt x="19270" y="49734"/>
                    <a:pt x="19682" y="50425"/>
                  </a:cubicBezTo>
                  <a:cubicBezTo>
                    <a:pt x="19933" y="50857"/>
                    <a:pt x="20219" y="51269"/>
                    <a:pt x="20546" y="51645"/>
                  </a:cubicBezTo>
                  <a:cubicBezTo>
                    <a:pt x="20818" y="51966"/>
                    <a:pt x="21042" y="52315"/>
                    <a:pt x="21223" y="52691"/>
                  </a:cubicBezTo>
                  <a:cubicBezTo>
                    <a:pt x="21383" y="53019"/>
                    <a:pt x="21586" y="53319"/>
                    <a:pt x="21648" y="53689"/>
                  </a:cubicBezTo>
                  <a:lnTo>
                    <a:pt x="21634" y="53675"/>
                  </a:lnTo>
                  <a:lnTo>
                    <a:pt x="21746" y="53849"/>
                  </a:lnTo>
                  <a:cubicBezTo>
                    <a:pt x="21774" y="53898"/>
                    <a:pt x="21795" y="53947"/>
                    <a:pt x="21802" y="54002"/>
                  </a:cubicBezTo>
                  <a:cubicBezTo>
                    <a:pt x="21837" y="54065"/>
                    <a:pt x="21879" y="54121"/>
                    <a:pt x="21913" y="54184"/>
                  </a:cubicBezTo>
                  <a:cubicBezTo>
                    <a:pt x="21948" y="54219"/>
                    <a:pt x="21969" y="54261"/>
                    <a:pt x="21976" y="54309"/>
                  </a:cubicBezTo>
                  <a:lnTo>
                    <a:pt x="22109" y="54540"/>
                  </a:lnTo>
                  <a:lnTo>
                    <a:pt x="22116" y="54553"/>
                  </a:lnTo>
                  <a:cubicBezTo>
                    <a:pt x="22220" y="54623"/>
                    <a:pt x="22283" y="54742"/>
                    <a:pt x="22297" y="54867"/>
                  </a:cubicBezTo>
                  <a:cubicBezTo>
                    <a:pt x="22395" y="54951"/>
                    <a:pt x="22457" y="55070"/>
                    <a:pt x="22471" y="55202"/>
                  </a:cubicBezTo>
                  <a:lnTo>
                    <a:pt x="22464" y="55195"/>
                  </a:lnTo>
                  <a:lnTo>
                    <a:pt x="22576" y="55355"/>
                  </a:lnTo>
                  <a:cubicBezTo>
                    <a:pt x="22611" y="55397"/>
                    <a:pt x="22632" y="55446"/>
                    <a:pt x="22639" y="55502"/>
                  </a:cubicBezTo>
                  <a:lnTo>
                    <a:pt x="22757" y="55690"/>
                  </a:lnTo>
                  <a:cubicBezTo>
                    <a:pt x="22785" y="55725"/>
                    <a:pt x="22806" y="55774"/>
                    <a:pt x="22806" y="55823"/>
                  </a:cubicBezTo>
                  <a:cubicBezTo>
                    <a:pt x="22848" y="55893"/>
                    <a:pt x="22890" y="55962"/>
                    <a:pt x="22932" y="56032"/>
                  </a:cubicBezTo>
                  <a:cubicBezTo>
                    <a:pt x="22960" y="56053"/>
                    <a:pt x="22973" y="56088"/>
                    <a:pt x="22973" y="56130"/>
                  </a:cubicBezTo>
                  <a:lnTo>
                    <a:pt x="23120" y="56374"/>
                  </a:lnTo>
                  <a:lnTo>
                    <a:pt x="23127" y="56388"/>
                  </a:lnTo>
                  <a:lnTo>
                    <a:pt x="23245" y="56534"/>
                  </a:lnTo>
                  <a:cubicBezTo>
                    <a:pt x="23266" y="56590"/>
                    <a:pt x="23287" y="56646"/>
                    <a:pt x="23308" y="56695"/>
                  </a:cubicBezTo>
                  <a:cubicBezTo>
                    <a:pt x="23538" y="56939"/>
                    <a:pt x="23713" y="57232"/>
                    <a:pt x="23810" y="57552"/>
                  </a:cubicBezTo>
                  <a:cubicBezTo>
                    <a:pt x="24075" y="57978"/>
                    <a:pt x="24236" y="58459"/>
                    <a:pt x="24438" y="58912"/>
                  </a:cubicBezTo>
                  <a:cubicBezTo>
                    <a:pt x="24668" y="59422"/>
                    <a:pt x="24877" y="59938"/>
                    <a:pt x="25101" y="60447"/>
                  </a:cubicBezTo>
                  <a:cubicBezTo>
                    <a:pt x="25421" y="61158"/>
                    <a:pt x="25742" y="61869"/>
                    <a:pt x="26182" y="62518"/>
                  </a:cubicBezTo>
                  <a:cubicBezTo>
                    <a:pt x="26328" y="62748"/>
                    <a:pt x="26440" y="63006"/>
                    <a:pt x="26509" y="63278"/>
                  </a:cubicBezTo>
                  <a:cubicBezTo>
                    <a:pt x="26949" y="64715"/>
                    <a:pt x="27291" y="66180"/>
                    <a:pt x="27597" y="67651"/>
                  </a:cubicBezTo>
                  <a:cubicBezTo>
                    <a:pt x="27835" y="68795"/>
                    <a:pt x="28058" y="69946"/>
                    <a:pt x="28232" y="71097"/>
                  </a:cubicBezTo>
                  <a:cubicBezTo>
                    <a:pt x="28427" y="72394"/>
                    <a:pt x="28546" y="73698"/>
                    <a:pt x="28413" y="75009"/>
                  </a:cubicBezTo>
                  <a:cubicBezTo>
                    <a:pt x="28358" y="75511"/>
                    <a:pt x="28323" y="76006"/>
                    <a:pt x="28295" y="76509"/>
                  </a:cubicBezTo>
                  <a:cubicBezTo>
                    <a:pt x="28267" y="76983"/>
                    <a:pt x="28197" y="77450"/>
                    <a:pt x="28086" y="77910"/>
                  </a:cubicBezTo>
                  <a:cubicBezTo>
                    <a:pt x="27744" y="79403"/>
                    <a:pt x="27318" y="80874"/>
                    <a:pt x="26795" y="82318"/>
                  </a:cubicBezTo>
                  <a:cubicBezTo>
                    <a:pt x="26237" y="83839"/>
                    <a:pt x="25477" y="85261"/>
                    <a:pt x="24696" y="86677"/>
                  </a:cubicBezTo>
                  <a:cubicBezTo>
                    <a:pt x="24571" y="86893"/>
                    <a:pt x="24431" y="87096"/>
                    <a:pt x="24278" y="87298"/>
                  </a:cubicBezTo>
                  <a:cubicBezTo>
                    <a:pt x="23615" y="88191"/>
                    <a:pt x="22953" y="89090"/>
                    <a:pt x="22213" y="89920"/>
                  </a:cubicBezTo>
                  <a:cubicBezTo>
                    <a:pt x="21879" y="90297"/>
                    <a:pt x="21509" y="90639"/>
                    <a:pt x="21153" y="90987"/>
                  </a:cubicBezTo>
                  <a:cubicBezTo>
                    <a:pt x="20874" y="91259"/>
                    <a:pt x="20546" y="91475"/>
                    <a:pt x="20177" y="91608"/>
                  </a:cubicBezTo>
                  <a:cubicBezTo>
                    <a:pt x="19765" y="91747"/>
                    <a:pt x="19382" y="91998"/>
                    <a:pt x="18984" y="92201"/>
                  </a:cubicBezTo>
                  <a:cubicBezTo>
                    <a:pt x="18253" y="92817"/>
                    <a:pt x="17324" y="93157"/>
                    <a:pt x="16370" y="93157"/>
                  </a:cubicBezTo>
                  <a:cubicBezTo>
                    <a:pt x="16342" y="93157"/>
                    <a:pt x="16314" y="93157"/>
                    <a:pt x="16285" y="93156"/>
                  </a:cubicBezTo>
                  <a:lnTo>
                    <a:pt x="15978" y="93205"/>
                  </a:lnTo>
                  <a:cubicBezTo>
                    <a:pt x="15715" y="93324"/>
                    <a:pt x="15426" y="93380"/>
                    <a:pt x="15137" y="93380"/>
                  </a:cubicBezTo>
                  <a:cubicBezTo>
                    <a:pt x="15120" y="93380"/>
                    <a:pt x="15103" y="93380"/>
                    <a:pt x="15086" y="93379"/>
                  </a:cubicBezTo>
                  <a:cubicBezTo>
                    <a:pt x="14848" y="93379"/>
                    <a:pt x="14608" y="93376"/>
                    <a:pt x="14369" y="93376"/>
                  </a:cubicBezTo>
                  <a:cubicBezTo>
                    <a:pt x="14249" y="93376"/>
                    <a:pt x="14130" y="93377"/>
                    <a:pt x="14012" y="93379"/>
                  </a:cubicBezTo>
                  <a:cubicBezTo>
                    <a:pt x="13993" y="93380"/>
                    <a:pt x="13975" y="93380"/>
                    <a:pt x="13957" y="93380"/>
                  </a:cubicBezTo>
                  <a:cubicBezTo>
                    <a:pt x="13390" y="93380"/>
                    <a:pt x="12830" y="93275"/>
                    <a:pt x="12310" y="93073"/>
                  </a:cubicBezTo>
                  <a:cubicBezTo>
                    <a:pt x="11089" y="92619"/>
                    <a:pt x="9883" y="92131"/>
                    <a:pt x="8816" y="91371"/>
                  </a:cubicBezTo>
                  <a:cubicBezTo>
                    <a:pt x="8697" y="91287"/>
                    <a:pt x="8579" y="91224"/>
                    <a:pt x="8460" y="91155"/>
                  </a:cubicBezTo>
                  <a:lnTo>
                    <a:pt x="8251" y="90994"/>
                  </a:lnTo>
                  <a:lnTo>
                    <a:pt x="8251" y="91001"/>
                  </a:lnTo>
                  <a:lnTo>
                    <a:pt x="8069" y="90855"/>
                  </a:lnTo>
                  <a:lnTo>
                    <a:pt x="8062" y="90848"/>
                  </a:lnTo>
                  <a:lnTo>
                    <a:pt x="7902" y="90694"/>
                  </a:lnTo>
                  <a:lnTo>
                    <a:pt x="7888" y="90680"/>
                  </a:lnTo>
                  <a:lnTo>
                    <a:pt x="7735" y="90534"/>
                  </a:lnTo>
                  <a:lnTo>
                    <a:pt x="7714" y="90513"/>
                  </a:lnTo>
                  <a:lnTo>
                    <a:pt x="7567" y="90373"/>
                  </a:lnTo>
                  <a:lnTo>
                    <a:pt x="7539" y="90353"/>
                  </a:lnTo>
                  <a:lnTo>
                    <a:pt x="7400" y="90206"/>
                  </a:lnTo>
                  <a:lnTo>
                    <a:pt x="7372" y="90185"/>
                  </a:lnTo>
                  <a:lnTo>
                    <a:pt x="7233" y="90039"/>
                  </a:lnTo>
                  <a:lnTo>
                    <a:pt x="7212" y="90011"/>
                  </a:lnTo>
                  <a:lnTo>
                    <a:pt x="7065" y="89857"/>
                  </a:lnTo>
                  <a:lnTo>
                    <a:pt x="7051" y="89843"/>
                  </a:lnTo>
                  <a:cubicBezTo>
                    <a:pt x="7002" y="89788"/>
                    <a:pt x="6954" y="89732"/>
                    <a:pt x="6905" y="89676"/>
                  </a:cubicBezTo>
                  <a:cubicBezTo>
                    <a:pt x="6863" y="89571"/>
                    <a:pt x="6814" y="89474"/>
                    <a:pt x="6758" y="89376"/>
                  </a:cubicBezTo>
                  <a:cubicBezTo>
                    <a:pt x="6284" y="88783"/>
                    <a:pt x="5991" y="88086"/>
                    <a:pt x="5712" y="87388"/>
                  </a:cubicBezTo>
                  <a:cubicBezTo>
                    <a:pt x="5252" y="86280"/>
                    <a:pt x="4945" y="85115"/>
                    <a:pt x="4791" y="83922"/>
                  </a:cubicBezTo>
                  <a:cubicBezTo>
                    <a:pt x="4757" y="83650"/>
                    <a:pt x="4750" y="83371"/>
                    <a:pt x="4757" y="83092"/>
                  </a:cubicBezTo>
                  <a:cubicBezTo>
                    <a:pt x="4757" y="82897"/>
                    <a:pt x="4889" y="82785"/>
                    <a:pt x="5050" y="82723"/>
                  </a:cubicBezTo>
                  <a:cubicBezTo>
                    <a:pt x="5183" y="82679"/>
                    <a:pt x="5317" y="82651"/>
                    <a:pt x="5449" y="82651"/>
                  </a:cubicBezTo>
                  <a:cubicBezTo>
                    <a:pt x="5612" y="82651"/>
                    <a:pt x="5771" y="82694"/>
                    <a:pt x="5921" y="82806"/>
                  </a:cubicBezTo>
                  <a:cubicBezTo>
                    <a:pt x="6110" y="82653"/>
                    <a:pt x="6207" y="82465"/>
                    <a:pt x="6158" y="82221"/>
                  </a:cubicBezTo>
                  <a:cubicBezTo>
                    <a:pt x="6075" y="81781"/>
                    <a:pt x="5984" y="81349"/>
                    <a:pt x="5886" y="80909"/>
                  </a:cubicBezTo>
                  <a:cubicBezTo>
                    <a:pt x="5810" y="80561"/>
                    <a:pt x="5754" y="80205"/>
                    <a:pt x="5726" y="79842"/>
                  </a:cubicBezTo>
                  <a:cubicBezTo>
                    <a:pt x="5649" y="78936"/>
                    <a:pt x="5552" y="78022"/>
                    <a:pt x="5217" y="77157"/>
                  </a:cubicBezTo>
                  <a:cubicBezTo>
                    <a:pt x="5001" y="76641"/>
                    <a:pt x="4889" y="76090"/>
                    <a:pt x="4882" y="75532"/>
                  </a:cubicBezTo>
                  <a:cubicBezTo>
                    <a:pt x="4708" y="74828"/>
                    <a:pt x="4708" y="74088"/>
                    <a:pt x="4882" y="73384"/>
                  </a:cubicBezTo>
                  <a:cubicBezTo>
                    <a:pt x="4854" y="72603"/>
                    <a:pt x="5057" y="71843"/>
                    <a:pt x="5091" y="71069"/>
                  </a:cubicBezTo>
                  <a:cubicBezTo>
                    <a:pt x="5112" y="70685"/>
                    <a:pt x="5217" y="70301"/>
                    <a:pt x="5287" y="69918"/>
                  </a:cubicBezTo>
                  <a:cubicBezTo>
                    <a:pt x="5322" y="69730"/>
                    <a:pt x="5370" y="69541"/>
                    <a:pt x="5398" y="69346"/>
                  </a:cubicBezTo>
                  <a:cubicBezTo>
                    <a:pt x="5447" y="69130"/>
                    <a:pt x="5426" y="68900"/>
                    <a:pt x="5349" y="68690"/>
                  </a:cubicBezTo>
                  <a:cubicBezTo>
                    <a:pt x="5203" y="68377"/>
                    <a:pt x="5217" y="68042"/>
                    <a:pt x="5287" y="67714"/>
                  </a:cubicBezTo>
                  <a:cubicBezTo>
                    <a:pt x="5335" y="67442"/>
                    <a:pt x="5356" y="67163"/>
                    <a:pt x="5412" y="66891"/>
                  </a:cubicBezTo>
                  <a:cubicBezTo>
                    <a:pt x="5454" y="66731"/>
                    <a:pt x="5503" y="66570"/>
                    <a:pt x="5559" y="66417"/>
                  </a:cubicBezTo>
                  <a:cubicBezTo>
                    <a:pt x="5789" y="65273"/>
                    <a:pt x="6082" y="64136"/>
                    <a:pt x="6430" y="63027"/>
                  </a:cubicBezTo>
                  <a:cubicBezTo>
                    <a:pt x="6800" y="61856"/>
                    <a:pt x="7253" y="60712"/>
                    <a:pt x="7776" y="59610"/>
                  </a:cubicBezTo>
                  <a:cubicBezTo>
                    <a:pt x="8293" y="58501"/>
                    <a:pt x="8878" y="57420"/>
                    <a:pt x="9527" y="56388"/>
                  </a:cubicBezTo>
                  <a:cubicBezTo>
                    <a:pt x="9855" y="55865"/>
                    <a:pt x="10204" y="55362"/>
                    <a:pt x="10580" y="54881"/>
                  </a:cubicBezTo>
                  <a:cubicBezTo>
                    <a:pt x="11061" y="54274"/>
                    <a:pt x="11480" y="53605"/>
                    <a:pt x="11919" y="52963"/>
                  </a:cubicBezTo>
                  <a:cubicBezTo>
                    <a:pt x="12345" y="52350"/>
                    <a:pt x="12756" y="51715"/>
                    <a:pt x="13196" y="51108"/>
                  </a:cubicBezTo>
                  <a:cubicBezTo>
                    <a:pt x="13837" y="50229"/>
                    <a:pt x="14318" y="49246"/>
                    <a:pt x="14625" y="48207"/>
                  </a:cubicBezTo>
                  <a:cubicBezTo>
                    <a:pt x="14723" y="47858"/>
                    <a:pt x="14841" y="47516"/>
                    <a:pt x="14939" y="47168"/>
                  </a:cubicBezTo>
                  <a:cubicBezTo>
                    <a:pt x="15127" y="46491"/>
                    <a:pt x="15427" y="45863"/>
                    <a:pt x="15741" y="45243"/>
                  </a:cubicBezTo>
                  <a:cubicBezTo>
                    <a:pt x="15790" y="45145"/>
                    <a:pt x="15853" y="45054"/>
                    <a:pt x="15922" y="44971"/>
                  </a:cubicBezTo>
                  <a:cubicBezTo>
                    <a:pt x="16020" y="44853"/>
                    <a:pt x="16143" y="44766"/>
                    <a:pt x="16281" y="44766"/>
                  </a:cubicBezTo>
                  <a:cubicBezTo>
                    <a:pt x="16332" y="44766"/>
                    <a:pt x="16385" y="44777"/>
                    <a:pt x="16439" y="44803"/>
                  </a:cubicBezTo>
                  <a:cubicBezTo>
                    <a:pt x="16545" y="44852"/>
                    <a:pt x="16659" y="44876"/>
                    <a:pt x="16772" y="44876"/>
                  </a:cubicBezTo>
                  <a:cubicBezTo>
                    <a:pt x="16905" y="44876"/>
                    <a:pt x="17037" y="44843"/>
                    <a:pt x="17157" y="44775"/>
                  </a:cubicBezTo>
                  <a:cubicBezTo>
                    <a:pt x="17211" y="44749"/>
                    <a:pt x="17267" y="44735"/>
                    <a:pt x="17320" y="44735"/>
                  </a:cubicBezTo>
                  <a:close/>
                  <a:moveTo>
                    <a:pt x="20958" y="0"/>
                  </a:moveTo>
                  <a:cubicBezTo>
                    <a:pt x="20686" y="475"/>
                    <a:pt x="20714" y="949"/>
                    <a:pt x="20986" y="1409"/>
                  </a:cubicBezTo>
                  <a:cubicBezTo>
                    <a:pt x="21049" y="1507"/>
                    <a:pt x="21097" y="1598"/>
                    <a:pt x="21146" y="1702"/>
                  </a:cubicBezTo>
                  <a:cubicBezTo>
                    <a:pt x="21160" y="1751"/>
                    <a:pt x="21146" y="1807"/>
                    <a:pt x="21111" y="1842"/>
                  </a:cubicBezTo>
                  <a:cubicBezTo>
                    <a:pt x="21075" y="1872"/>
                    <a:pt x="21028" y="1892"/>
                    <a:pt x="20984" y="1892"/>
                  </a:cubicBezTo>
                  <a:cubicBezTo>
                    <a:pt x="20978" y="1892"/>
                    <a:pt x="20971" y="1891"/>
                    <a:pt x="20965" y="1890"/>
                  </a:cubicBezTo>
                  <a:cubicBezTo>
                    <a:pt x="20658" y="1772"/>
                    <a:pt x="20351" y="1632"/>
                    <a:pt x="20044" y="1514"/>
                  </a:cubicBezTo>
                  <a:cubicBezTo>
                    <a:pt x="19737" y="1388"/>
                    <a:pt x="19431" y="1263"/>
                    <a:pt x="19124" y="1144"/>
                  </a:cubicBezTo>
                  <a:cubicBezTo>
                    <a:pt x="18964" y="1085"/>
                    <a:pt x="18783" y="1053"/>
                    <a:pt x="18596" y="1053"/>
                  </a:cubicBezTo>
                  <a:cubicBezTo>
                    <a:pt x="18143" y="1053"/>
                    <a:pt x="17655" y="1241"/>
                    <a:pt x="17359" y="1695"/>
                  </a:cubicBezTo>
                  <a:cubicBezTo>
                    <a:pt x="17241" y="1883"/>
                    <a:pt x="17115" y="2065"/>
                    <a:pt x="16920" y="2190"/>
                  </a:cubicBezTo>
                  <a:cubicBezTo>
                    <a:pt x="17875" y="2755"/>
                    <a:pt x="18831" y="3320"/>
                    <a:pt x="19779" y="3892"/>
                  </a:cubicBezTo>
                  <a:cubicBezTo>
                    <a:pt x="19940" y="3990"/>
                    <a:pt x="20093" y="4101"/>
                    <a:pt x="20240" y="4227"/>
                  </a:cubicBezTo>
                  <a:cubicBezTo>
                    <a:pt x="20295" y="4269"/>
                    <a:pt x="20267" y="4338"/>
                    <a:pt x="20205" y="4366"/>
                  </a:cubicBezTo>
                  <a:cubicBezTo>
                    <a:pt x="20107" y="4415"/>
                    <a:pt x="20002" y="4457"/>
                    <a:pt x="19898" y="4471"/>
                  </a:cubicBezTo>
                  <a:cubicBezTo>
                    <a:pt x="18770" y="4510"/>
                    <a:pt x="17649" y="4691"/>
                    <a:pt x="16523" y="4691"/>
                  </a:cubicBezTo>
                  <a:cubicBezTo>
                    <a:pt x="16430" y="4691"/>
                    <a:pt x="16336" y="4690"/>
                    <a:pt x="16243" y="4687"/>
                  </a:cubicBezTo>
                  <a:cubicBezTo>
                    <a:pt x="16132" y="4680"/>
                    <a:pt x="16027" y="4624"/>
                    <a:pt x="15964" y="4527"/>
                  </a:cubicBezTo>
                  <a:lnTo>
                    <a:pt x="15964" y="4527"/>
                  </a:lnTo>
                  <a:cubicBezTo>
                    <a:pt x="15895" y="4708"/>
                    <a:pt x="15929" y="4834"/>
                    <a:pt x="16055" y="4848"/>
                  </a:cubicBezTo>
                  <a:cubicBezTo>
                    <a:pt x="16250" y="4862"/>
                    <a:pt x="16446" y="4868"/>
                    <a:pt x="16634" y="4896"/>
                  </a:cubicBezTo>
                  <a:cubicBezTo>
                    <a:pt x="16745" y="4910"/>
                    <a:pt x="16843" y="4994"/>
                    <a:pt x="16871" y="5106"/>
                  </a:cubicBezTo>
                  <a:cubicBezTo>
                    <a:pt x="16906" y="5210"/>
                    <a:pt x="16920" y="5322"/>
                    <a:pt x="16927" y="5433"/>
                  </a:cubicBezTo>
                  <a:cubicBezTo>
                    <a:pt x="16948" y="5880"/>
                    <a:pt x="16913" y="6326"/>
                    <a:pt x="16843" y="6766"/>
                  </a:cubicBezTo>
                  <a:cubicBezTo>
                    <a:pt x="16662" y="7728"/>
                    <a:pt x="16439" y="8676"/>
                    <a:pt x="16160" y="9611"/>
                  </a:cubicBezTo>
                  <a:cubicBezTo>
                    <a:pt x="15818" y="10818"/>
                    <a:pt x="15476" y="12024"/>
                    <a:pt x="15427" y="13286"/>
                  </a:cubicBezTo>
                  <a:cubicBezTo>
                    <a:pt x="15413" y="13398"/>
                    <a:pt x="15399" y="13510"/>
                    <a:pt x="15372" y="13621"/>
                  </a:cubicBezTo>
                  <a:cubicBezTo>
                    <a:pt x="15281" y="14256"/>
                    <a:pt x="15176" y="14884"/>
                    <a:pt x="15093" y="15518"/>
                  </a:cubicBezTo>
                  <a:cubicBezTo>
                    <a:pt x="15016" y="16153"/>
                    <a:pt x="14974" y="16795"/>
                    <a:pt x="14869" y="17429"/>
                  </a:cubicBezTo>
                  <a:cubicBezTo>
                    <a:pt x="14667" y="18664"/>
                    <a:pt x="14632" y="19926"/>
                    <a:pt x="14444" y="21160"/>
                  </a:cubicBezTo>
                  <a:cubicBezTo>
                    <a:pt x="14430" y="21244"/>
                    <a:pt x="14437" y="21328"/>
                    <a:pt x="14430" y="21412"/>
                  </a:cubicBezTo>
                  <a:cubicBezTo>
                    <a:pt x="14360" y="22555"/>
                    <a:pt x="14325" y="23699"/>
                    <a:pt x="14214" y="24836"/>
                  </a:cubicBezTo>
                  <a:cubicBezTo>
                    <a:pt x="14123" y="25805"/>
                    <a:pt x="14109" y="26782"/>
                    <a:pt x="14095" y="27758"/>
                  </a:cubicBezTo>
                  <a:cubicBezTo>
                    <a:pt x="14081" y="28232"/>
                    <a:pt x="14088" y="28707"/>
                    <a:pt x="14074" y="29181"/>
                  </a:cubicBezTo>
                  <a:cubicBezTo>
                    <a:pt x="14067" y="29453"/>
                    <a:pt x="14039" y="29732"/>
                    <a:pt x="14025" y="30011"/>
                  </a:cubicBezTo>
                  <a:cubicBezTo>
                    <a:pt x="13998" y="30401"/>
                    <a:pt x="13963" y="30792"/>
                    <a:pt x="13956" y="31183"/>
                  </a:cubicBezTo>
                  <a:cubicBezTo>
                    <a:pt x="13928" y="32319"/>
                    <a:pt x="13921" y="33463"/>
                    <a:pt x="13893" y="34607"/>
                  </a:cubicBezTo>
                  <a:cubicBezTo>
                    <a:pt x="13886" y="35332"/>
                    <a:pt x="13830" y="36058"/>
                    <a:pt x="13579" y="36748"/>
                  </a:cubicBezTo>
                  <a:cubicBezTo>
                    <a:pt x="13509" y="36929"/>
                    <a:pt x="13461" y="37118"/>
                    <a:pt x="13440" y="37313"/>
                  </a:cubicBezTo>
                  <a:cubicBezTo>
                    <a:pt x="13349" y="38031"/>
                    <a:pt x="13209" y="38743"/>
                    <a:pt x="13070" y="39454"/>
                  </a:cubicBezTo>
                  <a:cubicBezTo>
                    <a:pt x="12931" y="40165"/>
                    <a:pt x="12805" y="40877"/>
                    <a:pt x="12721" y="41602"/>
                  </a:cubicBezTo>
                  <a:cubicBezTo>
                    <a:pt x="12638" y="42286"/>
                    <a:pt x="12470" y="42969"/>
                    <a:pt x="12331" y="43653"/>
                  </a:cubicBezTo>
                  <a:cubicBezTo>
                    <a:pt x="12212" y="44252"/>
                    <a:pt x="12080" y="44852"/>
                    <a:pt x="11947" y="45445"/>
                  </a:cubicBezTo>
                  <a:cubicBezTo>
                    <a:pt x="11822" y="45989"/>
                    <a:pt x="11682" y="46533"/>
                    <a:pt x="11543" y="47070"/>
                  </a:cubicBezTo>
                  <a:cubicBezTo>
                    <a:pt x="11452" y="47391"/>
                    <a:pt x="11312" y="47698"/>
                    <a:pt x="11131" y="47977"/>
                  </a:cubicBezTo>
                  <a:cubicBezTo>
                    <a:pt x="10768" y="48542"/>
                    <a:pt x="10455" y="49134"/>
                    <a:pt x="10183" y="49748"/>
                  </a:cubicBezTo>
                  <a:cubicBezTo>
                    <a:pt x="9408" y="51387"/>
                    <a:pt x="8634" y="53019"/>
                    <a:pt x="7846" y="54651"/>
                  </a:cubicBezTo>
                  <a:cubicBezTo>
                    <a:pt x="7770" y="54798"/>
                    <a:pt x="7679" y="54937"/>
                    <a:pt x="7574" y="55070"/>
                  </a:cubicBezTo>
                  <a:cubicBezTo>
                    <a:pt x="7562" y="55084"/>
                    <a:pt x="7546" y="55091"/>
                    <a:pt x="7530" y="55091"/>
                  </a:cubicBezTo>
                  <a:cubicBezTo>
                    <a:pt x="7500" y="55091"/>
                    <a:pt x="7469" y="55068"/>
                    <a:pt x="7456" y="55028"/>
                  </a:cubicBezTo>
                  <a:cubicBezTo>
                    <a:pt x="7442" y="54972"/>
                    <a:pt x="7428" y="54916"/>
                    <a:pt x="7414" y="54867"/>
                  </a:cubicBezTo>
                  <a:cubicBezTo>
                    <a:pt x="7163" y="55258"/>
                    <a:pt x="7114" y="55711"/>
                    <a:pt x="7100" y="56144"/>
                  </a:cubicBezTo>
                  <a:cubicBezTo>
                    <a:pt x="7072" y="56688"/>
                    <a:pt x="6919" y="57183"/>
                    <a:pt x="6723" y="57671"/>
                  </a:cubicBezTo>
                  <a:cubicBezTo>
                    <a:pt x="6444" y="58368"/>
                    <a:pt x="6151" y="59059"/>
                    <a:pt x="5810" y="59735"/>
                  </a:cubicBezTo>
                  <a:cubicBezTo>
                    <a:pt x="5552" y="60258"/>
                    <a:pt x="5329" y="60795"/>
                    <a:pt x="5098" y="61332"/>
                  </a:cubicBezTo>
                  <a:cubicBezTo>
                    <a:pt x="4673" y="62302"/>
                    <a:pt x="4206" y="63250"/>
                    <a:pt x="3683" y="64171"/>
                  </a:cubicBezTo>
                  <a:cubicBezTo>
                    <a:pt x="3362" y="64750"/>
                    <a:pt x="3090" y="65364"/>
                    <a:pt x="2881" y="65998"/>
                  </a:cubicBezTo>
                  <a:cubicBezTo>
                    <a:pt x="2560" y="66975"/>
                    <a:pt x="2197" y="67937"/>
                    <a:pt x="1862" y="68914"/>
                  </a:cubicBezTo>
                  <a:cubicBezTo>
                    <a:pt x="1723" y="69332"/>
                    <a:pt x="1611" y="69764"/>
                    <a:pt x="1486" y="70190"/>
                  </a:cubicBezTo>
                  <a:cubicBezTo>
                    <a:pt x="1381" y="70566"/>
                    <a:pt x="1269" y="70943"/>
                    <a:pt x="1172" y="71320"/>
                  </a:cubicBezTo>
                  <a:cubicBezTo>
                    <a:pt x="1032" y="71912"/>
                    <a:pt x="886" y="72505"/>
                    <a:pt x="767" y="73105"/>
                  </a:cubicBezTo>
                  <a:cubicBezTo>
                    <a:pt x="607" y="73956"/>
                    <a:pt x="481" y="74807"/>
                    <a:pt x="321" y="75651"/>
                  </a:cubicBezTo>
                  <a:cubicBezTo>
                    <a:pt x="244" y="76062"/>
                    <a:pt x="209" y="76481"/>
                    <a:pt x="216" y="76899"/>
                  </a:cubicBezTo>
                  <a:cubicBezTo>
                    <a:pt x="223" y="77429"/>
                    <a:pt x="188" y="77952"/>
                    <a:pt x="105" y="78475"/>
                  </a:cubicBezTo>
                  <a:cubicBezTo>
                    <a:pt x="0" y="79082"/>
                    <a:pt x="0" y="79703"/>
                    <a:pt x="105" y="80310"/>
                  </a:cubicBezTo>
                  <a:cubicBezTo>
                    <a:pt x="181" y="80749"/>
                    <a:pt x="216" y="81188"/>
                    <a:pt x="209" y="81635"/>
                  </a:cubicBezTo>
                  <a:cubicBezTo>
                    <a:pt x="195" y="81997"/>
                    <a:pt x="272" y="82360"/>
                    <a:pt x="440" y="82681"/>
                  </a:cubicBezTo>
                  <a:cubicBezTo>
                    <a:pt x="600" y="82981"/>
                    <a:pt x="691" y="83309"/>
                    <a:pt x="712" y="83643"/>
                  </a:cubicBezTo>
                  <a:cubicBezTo>
                    <a:pt x="893" y="83853"/>
                    <a:pt x="1039" y="84090"/>
                    <a:pt x="1151" y="84348"/>
                  </a:cubicBezTo>
                  <a:cubicBezTo>
                    <a:pt x="1451" y="84975"/>
                    <a:pt x="1793" y="85582"/>
                    <a:pt x="2148" y="86182"/>
                  </a:cubicBezTo>
                  <a:cubicBezTo>
                    <a:pt x="2434" y="86656"/>
                    <a:pt x="2685" y="87151"/>
                    <a:pt x="2964" y="87640"/>
                  </a:cubicBezTo>
                  <a:cubicBezTo>
                    <a:pt x="3285" y="88198"/>
                    <a:pt x="3641" y="88728"/>
                    <a:pt x="4038" y="89230"/>
                  </a:cubicBezTo>
                  <a:cubicBezTo>
                    <a:pt x="4450" y="89753"/>
                    <a:pt x="4896" y="90255"/>
                    <a:pt x="5370" y="90729"/>
                  </a:cubicBezTo>
                  <a:cubicBezTo>
                    <a:pt x="5719" y="91071"/>
                    <a:pt x="6103" y="91315"/>
                    <a:pt x="6605" y="91343"/>
                  </a:cubicBezTo>
                  <a:cubicBezTo>
                    <a:pt x="6870" y="91357"/>
                    <a:pt x="7079" y="91482"/>
                    <a:pt x="7288" y="91629"/>
                  </a:cubicBezTo>
                  <a:cubicBezTo>
                    <a:pt x="7944" y="92096"/>
                    <a:pt x="8606" y="92563"/>
                    <a:pt x="9269" y="93024"/>
                  </a:cubicBezTo>
                  <a:cubicBezTo>
                    <a:pt x="9318" y="93052"/>
                    <a:pt x="9360" y="93086"/>
                    <a:pt x="9402" y="93121"/>
                  </a:cubicBezTo>
                  <a:cubicBezTo>
                    <a:pt x="9987" y="93679"/>
                    <a:pt x="10727" y="93923"/>
                    <a:pt x="11459" y="94195"/>
                  </a:cubicBezTo>
                  <a:cubicBezTo>
                    <a:pt x="11933" y="94363"/>
                    <a:pt x="12393" y="94551"/>
                    <a:pt x="12847" y="94767"/>
                  </a:cubicBezTo>
                  <a:cubicBezTo>
                    <a:pt x="13189" y="94935"/>
                    <a:pt x="13557" y="95019"/>
                    <a:pt x="13932" y="95019"/>
                  </a:cubicBezTo>
                  <a:cubicBezTo>
                    <a:pt x="13947" y="95019"/>
                    <a:pt x="13962" y="95019"/>
                    <a:pt x="13977" y="95018"/>
                  </a:cubicBezTo>
                  <a:cubicBezTo>
                    <a:pt x="14409" y="95015"/>
                    <a:pt x="14841" y="95013"/>
                    <a:pt x="15274" y="95013"/>
                  </a:cubicBezTo>
                  <a:cubicBezTo>
                    <a:pt x="15706" y="95013"/>
                    <a:pt x="16139" y="95015"/>
                    <a:pt x="16571" y="95018"/>
                  </a:cubicBezTo>
                  <a:cubicBezTo>
                    <a:pt x="16587" y="95019"/>
                    <a:pt x="16603" y="95019"/>
                    <a:pt x="16619" y="95019"/>
                  </a:cubicBezTo>
                  <a:cubicBezTo>
                    <a:pt x="17022" y="95019"/>
                    <a:pt x="17422" y="94935"/>
                    <a:pt x="17785" y="94767"/>
                  </a:cubicBezTo>
                  <a:cubicBezTo>
                    <a:pt x="18085" y="94628"/>
                    <a:pt x="18419" y="94551"/>
                    <a:pt x="18719" y="94412"/>
                  </a:cubicBezTo>
                  <a:cubicBezTo>
                    <a:pt x="19326" y="94126"/>
                    <a:pt x="19926" y="93840"/>
                    <a:pt x="20505" y="93505"/>
                  </a:cubicBezTo>
                  <a:cubicBezTo>
                    <a:pt x="20895" y="93282"/>
                    <a:pt x="21258" y="93024"/>
                    <a:pt x="21593" y="92731"/>
                  </a:cubicBezTo>
                  <a:cubicBezTo>
                    <a:pt x="22290" y="92131"/>
                    <a:pt x="22960" y="91503"/>
                    <a:pt x="23441" y="90701"/>
                  </a:cubicBezTo>
                  <a:cubicBezTo>
                    <a:pt x="24166" y="89481"/>
                    <a:pt x="24912" y="88274"/>
                    <a:pt x="25645" y="87054"/>
                  </a:cubicBezTo>
                  <a:cubicBezTo>
                    <a:pt x="25749" y="86893"/>
                    <a:pt x="25854" y="86726"/>
                    <a:pt x="25938" y="86552"/>
                  </a:cubicBezTo>
                  <a:cubicBezTo>
                    <a:pt x="26168" y="86070"/>
                    <a:pt x="26440" y="85617"/>
                    <a:pt x="26768" y="85199"/>
                  </a:cubicBezTo>
                  <a:cubicBezTo>
                    <a:pt x="27081" y="84801"/>
                    <a:pt x="27263" y="84334"/>
                    <a:pt x="27479" y="83880"/>
                  </a:cubicBezTo>
                  <a:cubicBezTo>
                    <a:pt x="27960" y="82841"/>
                    <a:pt x="28434" y="81809"/>
                    <a:pt x="28916" y="80770"/>
                  </a:cubicBezTo>
                  <a:cubicBezTo>
                    <a:pt x="28971" y="80644"/>
                    <a:pt x="29034" y="80519"/>
                    <a:pt x="29083" y="80386"/>
                  </a:cubicBezTo>
                  <a:cubicBezTo>
                    <a:pt x="29460" y="79368"/>
                    <a:pt x="29746" y="78315"/>
                    <a:pt x="29941" y="77248"/>
                  </a:cubicBezTo>
                  <a:cubicBezTo>
                    <a:pt x="29969" y="77108"/>
                    <a:pt x="29983" y="76976"/>
                    <a:pt x="29983" y="76836"/>
                  </a:cubicBezTo>
                  <a:cubicBezTo>
                    <a:pt x="29983" y="76334"/>
                    <a:pt x="30025" y="75832"/>
                    <a:pt x="30115" y="75337"/>
                  </a:cubicBezTo>
                  <a:cubicBezTo>
                    <a:pt x="30150" y="75121"/>
                    <a:pt x="30164" y="74898"/>
                    <a:pt x="30157" y="74674"/>
                  </a:cubicBezTo>
                  <a:cubicBezTo>
                    <a:pt x="30164" y="73196"/>
                    <a:pt x="30150" y="71717"/>
                    <a:pt x="30164" y="70246"/>
                  </a:cubicBezTo>
                  <a:cubicBezTo>
                    <a:pt x="30171" y="69597"/>
                    <a:pt x="30011" y="68969"/>
                    <a:pt x="29927" y="68342"/>
                  </a:cubicBezTo>
                  <a:cubicBezTo>
                    <a:pt x="29815" y="67595"/>
                    <a:pt x="29662" y="66856"/>
                    <a:pt x="29467" y="66131"/>
                  </a:cubicBezTo>
                  <a:cubicBezTo>
                    <a:pt x="29292" y="65468"/>
                    <a:pt x="29446" y="64868"/>
                    <a:pt x="29864" y="64324"/>
                  </a:cubicBezTo>
                  <a:cubicBezTo>
                    <a:pt x="29878" y="64304"/>
                    <a:pt x="29899" y="64283"/>
                    <a:pt x="29920" y="64262"/>
                  </a:cubicBezTo>
                  <a:cubicBezTo>
                    <a:pt x="30094" y="64080"/>
                    <a:pt x="30108" y="63871"/>
                    <a:pt x="30045" y="63641"/>
                  </a:cubicBezTo>
                  <a:cubicBezTo>
                    <a:pt x="30025" y="63564"/>
                    <a:pt x="30011" y="63481"/>
                    <a:pt x="29997" y="63397"/>
                  </a:cubicBezTo>
                  <a:cubicBezTo>
                    <a:pt x="29983" y="62978"/>
                    <a:pt x="29920" y="62574"/>
                    <a:pt x="29655" y="62225"/>
                  </a:cubicBezTo>
                  <a:cubicBezTo>
                    <a:pt x="29645" y="62226"/>
                    <a:pt x="29635" y="62226"/>
                    <a:pt x="29626" y="62226"/>
                  </a:cubicBezTo>
                  <a:cubicBezTo>
                    <a:pt x="29478" y="62226"/>
                    <a:pt x="29407" y="62126"/>
                    <a:pt x="29355" y="61995"/>
                  </a:cubicBezTo>
                  <a:cubicBezTo>
                    <a:pt x="28923" y="60935"/>
                    <a:pt x="28497" y="59875"/>
                    <a:pt x="28072" y="58815"/>
                  </a:cubicBezTo>
                  <a:cubicBezTo>
                    <a:pt x="27465" y="57322"/>
                    <a:pt x="26823" y="55837"/>
                    <a:pt x="26272" y="54316"/>
                  </a:cubicBezTo>
                  <a:cubicBezTo>
                    <a:pt x="25931" y="53375"/>
                    <a:pt x="25540" y="52454"/>
                    <a:pt x="25108" y="51548"/>
                  </a:cubicBezTo>
                  <a:cubicBezTo>
                    <a:pt x="24187" y="49581"/>
                    <a:pt x="23162" y="47663"/>
                    <a:pt x="22276" y="45675"/>
                  </a:cubicBezTo>
                  <a:cubicBezTo>
                    <a:pt x="21788" y="44580"/>
                    <a:pt x="21279" y="43499"/>
                    <a:pt x="20818" y="42397"/>
                  </a:cubicBezTo>
                  <a:cubicBezTo>
                    <a:pt x="20672" y="42062"/>
                    <a:pt x="20567" y="41714"/>
                    <a:pt x="20498" y="41358"/>
                  </a:cubicBezTo>
                  <a:cubicBezTo>
                    <a:pt x="20407" y="40870"/>
                    <a:pt x="20330" y="40375"/>
                    <a:pt x="20254" y="39880"/>
                  </a:cubicBezTo>
                  <a:cubicBezTo>
                    <a:pt x="20086" y="38840"/>
                    <a:pt x="19786" y="37808"/>
                    <a:pt x="19751" y="36748"/>
                  </a:cubicBezTo>
                  <a:cubicBezTo>
                    <a:pt x="19744" y="36664"/>
                    <a:pt x="19730" y="36581"/>
                    <a:pt x="19716" y="36497"/>
                  </a:cubicBezTo>
                  <a:cubicBezTo>
                    <a:pt x="19493" y="35290"/>
                    <a:pt x="19403" y="34063"/>
                    <a:pt x="19438" y="32835"/>
                  </a:cubicBezTo>
                  <a:cubicBezTo>
                    <a:pt x="19472" y="31420"/>
                    <a:pt x="19451" y="29997"/>
                    <a:pt x="19612" y="28581"/>
                  </a:cubicBezTo>
                  <a:cubicBezTo>
                    <a:pt x="19710" y="27695"/>
                    <a:pt x="19814" y="26810"/>
                    <a:pt x="19828" y="25917"/>
                  </a:cubicBezTo>
                  <a:cubicBezTo>
                    <a:pt x="19842" y="25805"/>
                    <a:pt x="19856" y="25694"/>
                    <a:pt x="19877" y="25589"/>
                  </a:cubicBezTo>
                  <a:cubicBezTo>
                    <a:pt x="20037" y="24571"/>
                    <a:pt x="20191" y="23553"/>
                    <a:pt x="20351" y="22534"/>
                  </a:cubicBezTo>
                  <a:cubicBezTo>
                    <a:pt x="20463" y="21851"/>
                    <a:pt x="20567" y="21160"/>
                    <a:pt x="20721" y="20477"/>
                  </a:cubicBezTo>
                  <a:cubicBezTo>
                    <a:pt x="20916" y="19584"/>
                    <a:pt x="21167" y="18699"/>
                    <a:pt x="21390" y="17806"/>
                  </a:cubicBezTo>
                  <a:cubicBezTo>
                    <a:pt x="21816" y="16076"/>
                    <a:pt x="22353" y="14374"/>
                    <a:pt x="22980" y="12708"/>
                  </a:cubicBezTo>
                  <a:cubicBezTo>
                    <a:pt x="23392" y="11613"/>
                    <a:pt x="23831" y="10525"/>
                    <a:pt x="24250" y="9437"/>
                  </a:cubicBezTo>
                  <a:cubicBezTo>
                    <a:pt x="24347" y="9172"/>
                    <a:pt x="24494" y="8935"/>
                    <a:pt x="24689" y="8732"/>
                  </a:cubicBezTo>
                  <a:cubicBezTo>
                    <a:pt x="24989" y="8404"/>
                    <a:pt x="25240" y="8028"/>
                    <a:pt x="25421" y="7623"/>
                  </a:cubicBezTo>
                  <a:cubicBezTo>
                    <a:pt x="25575" y="7323"/>
                    <a:pt x="25700" y="7017"/>
                    <a:pt x="25840" y="6710"/>
                  </a:cubicBezTo>
                  <a:cubicBezTo>
                    <a:pt x="25910" y="6556"/>
                    <a:pt x="25986" y="6410"/>
                    <a:pt x="26070" y="6263"/>
                  </a:cubicBezTo>
                  <a:cubicBezTo>
                    <a:pt x="26147" y="6145"/>
                    <a:pt x="26272" y="6061"/>
                    <a:pt x="26412" y="6047"/>
                  </a:cubicBezTo>
                  <a:lnTo>
                    <a:pt x="26656" y="6005"/>
                  </a:lnTo>
                  <a:cubicBezTo>
                    <a:pt x="26496" y="5824"/>
                    <a:pt x="26258" y="5880"/>
                    <a:pt x="26063" y="5803"/>
                  </a:cubicBezTo>
                  <a:cubicBezTo>
                    <a:pt x="26028" y="5789"/>
                    <a:pt x="26021" y="5719"/>
                    <a:pt x="26007" y="5671"/>
                  </a:cubicBezTo>
                  <a:cubicBezTo>
                    <a:pt x="26007" y="5643"/>
                    <a:pt x="26028" y="5622"/>
                    <a:pt x="26049" y="5608"/>
                  </a:cubicBezTo>
                  <a:cubicBezTo>
                    <a:pt x="26196" y="5545"/>
                    <a:pt x="26349" y="5489"/>
                    <a:pt x="26502" y="5440"/>
                  </a:cubicBezTo>
                  <a:cubicBezTo>
                    <a:pt x="26677" y="5385"/>
                    <a:pt x="26872" y="5371"/>
                    <a:pt x="27012" y="5217"/>
                  </a:cubicBezTo>
                  <a:cubicBezTo>
                    <a:pt x="26774" y="5120"/>
                    <a:pt x="26663" y="4959"/>
                    <a:pt x="26726" y="4694"/>
                  </a:cubicBezTo>
                  <a:cubicBezTo>
                    <a:pt x="26761" y="4562"/>
                    <a:pt x="26788" y="4422"/>
                    <a:pt x="26809" y="4290"/>
                  </a:cubicBezTo>
                  <a:cubicBezTo>
                    <a:pt x="26823" y="3955"/>
                    <a:pt x="26907" y="3627"/>
                    <a:pt x="27046" y="3320"/>
                  </a:cubicBezTo>
                  <a:cubicBezTo>
                    <a:pt x="27200" y="3013"/>
                    <a:pt x="27179" y="2672"/>
                    <a:pt x="27130" y="2337"/>
                  </a:cubicBezTo>
                  <a:cubicBezTo>
                    <a:pt x="27109" y="2225"/>
                    <a:pt x="27067" y="2121"/>
                    <a:pt x="27005" y="2030"/>
                  </a:cubicBezTo>
                  <a:cubicBezTo>
                    <a:pt x="26740" y="1646"/>
                    <a:pt x="26384" y="1402"/>
                    <a:pt x="25903" y="1360"/>
                  </a:cubicBezTo>
                  <a:cubicBezTo>
                    <a:pt x="25844" y="1356"/>
                    <a:pt x="25785" y="1354"/>
                    <a:pt x="25726" y="1354"/>
                  </a:cubicBezTo>
                  <a:cubicBezTo>
                    <a:pt x="25507" y="1354"/>
                    <a:pt x="25289" y="1385"/>
                    <a:pt x="25080" y="1451"/>
                  </a:cubicBezTo>
                  <a:cubicBezTo>
                    <a:pt x="24836" y="1521"/>
                    <a:pt x="24599" y="1584"/>
                    <a:pt x="24354" y="1632"/>
                  </a:cubicBezTo>
                  <a:cubicBezTo>
                    <a:pt x="24314" y="1643"/>
                    <a:pt x="24274" y="1649"/>
                    <a:pt x="24235" y="1649"/>
                  </a:cubicBezTo>
                  <a:cubicBezTo>
                    <a:pt x="24047" y="1649"/>
                    <a:pt x="23875" y="1531"/>
                    <a:pt x="23817" y="1346"/>
                  </a:cubicBezTo>
                  <a:cubicBezTo>
                    <a:pt x="23789" y="1353"/>
                    <a:pt x="23762" y="1360"/>
                    <a:pt x="23741" y="1374"/>
                  </a:cubicBezTo>
                  <a:cubicBezTo>
                    <a:pt x="23418" y="1559"/>
                    <a:pt x="23093" y="1633"/>
                    <a:pt x="22766" y="1633"/>
                  </a:cubicBezTo>
                  <a:cubicBezTo>
                    <a:pt x="22427" y="1633"/>
                    <a:pt x="22087" y="1554"/>
                    <a:pt x="21746" y="1437"/>
                  </a:cubicBezTo>
                  <a:cubicBezTo>
                    <a:pt x="21565" y="1367"/>
                    <a:pt x="21397" y="1277"/>
                    <a:pt x="21251" y="1158"/>
                  </a:cubicBezTo>
                  <a:cubicBezTo>
                    <a:pt x="21111" y="1061"/>
                    <a:pt x="21021" y="907"/>
                    <a:pt x="21007" y="740"/>
                  </a:cubicBezTo>
                  <a:cubicBezTo>
                    <a:pt x="20979" y="496"/>
                    <a:pt x="20972" y="245"/>
                    <a:pt x="20958" y="0"/>
                  </a:cubicBezTo>
                  <a:close/>
                </a:path>
              </a:pathLst>
            </a:custGeom>
            <a:solidFill>
              <a:srgbClr val="2FA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22"/>
            <p:cNvSpPr/>
            <p:nvPr/>
          </p:nvSpPr>
          <p:spPr>
            <a:xfrm>
              <a:off x="3818175" y="1120700"/>
              <a:ext cx="415850" cy="2021750"/>
            </a:xfrm>
            <a:custGeom>
              <a:avLst/>
              <a:gdLst/>
              <a:ahLst/>
              <a:cxnLst/>
              <a:rect l="l" t="t" r="r" b="b"/>
              <a:pathLst>
                <a:path w="16634" h="80870" extrusionOk="0">
                  <a:moveTo>
                    <a:pt x="13126" y="1"/>
                  </a:moveTo>
                  <a:cubicBezTo>
                    <a:pt x="12966" y="168"/>
                    <a:pt x="12896" y="378"/>
                    <a:pt x="12812" y="587"/>
                  </a:cubicBezTo>
                  <a:cubicBezTo>
                    <a:pt x="12449" y="1521"/>
                    <a:pt x="12170" y="2484"/>
                    <a:pt x="11864" y="3432"/>
                  </a:cubicBezTo>
                  <a:cubicBezTo>
                    <a:pt x="11599" y="4283"/>
                    <a:pt x="11306" y="5127"/>
                    <a:pt x="10908" y="5922"/>
                  </a:cubicBezTo>
                  <a:cubicBezTo>
                    <a:pt x="10364" y="7003"/>
                    <a:pt x="10071" y="8161"/>
                    <a:pt x="9848" y="9333"/>
                  </a:cubicBezTo>
                  <a:cubicBezTo>
                    <a:pt x="9653" y="10372"/>
                    <a:pt x="9416" y="11404"/>
                    <a:pt x="9165" y="12429"/>
                  </a:cubicBezTo>
                  <a:cubicBezTo>
                    <a:pt x="9095" y="12694"/>
                    <a:pt x="9046" y="12973"/>
                    <a:pt x="9004" y="13245"/>
                  </a:cubicBezTo>
                  <a:cubicBezTo>
                    <a:pt x="8893" y="13929"/>
                    <a:pt x="8816" y="14626"/>
                    <a:pt x="8683" y="15303"/>
                  </a:cubicBezTo>
                  <a:cubicBezTo>
                    <a:pt x="8586" y="15798"/>
                    <a:pt x="8481" y="16286"/>
                    <a:pt x="8467" y="16788"/>
                  </a:cubicBezTo>
                  <a:cubicBezTo>
                    <a:pt x="8460" y="16928"/>
                    <a:pt x="8439" y="17067"/>
                    <a:pt x="8404" y="17200"/>
                  </a:cubicBezTo>
                  <a:cubicBezTo>
                    <a:pt x="8321" y="17639"/>
                    <a:pt x="8258" y="18078"/>
                    <a:pt x="8230" y="18525"/>
                  </a:cubicBezTo>
                  <a:cubicBezTo>
                    <a:pt x="8202" y="18915"/>
                    <a:pt x="8167" y="19306"/>
                    <a:pt x="8097" y="19689"/>
                  </a:cubicBezTo>
                  <a:cubicBezTo>
                    <a:pt x="7993" y="20373"/>
                    <a:pt x="7944" y="21070"/>
                    <a:pt x="7951" y="21768"/>
                  </a:cubicBezTo>
                  <a:lnTo>
                    <a:pt x="7951" y="24355"/>
                  </a:lnTo>
                  <a:cubicBezTo>
                    <a:pt x="7958" y="25304"/>
                    <a:pt x="7944" y="26252"/>
                    <a:pt x="8146" y="27187"/>
                  </a:cubicBezTo>
                  <a:cubicBezTo>
                    <a:pt x="8181" y="27382"/>
                    <a:pt x="8202" y="27570"/>
                    <a:pt x="8216" y="27766"/>
                  </a:cubicBezTo>
                  <a:cubicBezTo>
                    <a:pt x="8272" y="28630"/>
                    <a:pt x="8481" y="29474"/>
                    <a:pt x="8516" y="30339"/>
                  </a:cubicBezTo>
                  <a:cubicBezTo>
                    <a:pt x="8537" y="30534"/>
                    <a:pt x="8572" y="30723"/>
                    <a:pt x="8621" y="30911"/>
                  </a:cubicBezTo>
                  <a:cubicBezTo>
                    <a:pt x="8844" y="32006"/>
                    <a:pt x="9199" y="33059"/>
                    <a:pt x="9416" y="34154"/>
                  </a:cubicBezTo>
                  <a:cubicBezTo>
                    <a:pt x="9562" y="34865"/>
                    <a:pt x="9709" y="35570"/>
                    <a:pt x="9841" y="36281"/>
                  </a:cubicBezTo>
                  <a:cubicBezTo>
                    <a:pt x="9960" y="36909"/>
                    <a:pt x="10148" y="37523"/>
                    <a:pt x="10197" y="38164"/>
                  </a:cubicBezTo>
                  <a:cubicBezTo>
                    <a:pt x="10511" y="39210"/>
                    <a:pt x="10629" y="40292"/>
                    <a:pt x="10880" y="41352"/>
                  </a:cubicBezTo>
                  <a:cubicBezTo>
                    <a:pt x="10922" y="41568"/>
                    <a:pt x="10950" y="41784"/>
                    <a:pt x="10971" y="42007"/>
                  </a:cubicBezTo>
                  <a:cubicBezTo>
                    <a:pt x="11236" y="42356"/>
                    <a:pt x="11292" y="42760"/>
                    <a:pt x="11313" y="43179"/>
                  </a:cubicBezTo>
                  <a:cubicBezTo>
                    <a:pt x="11529" y="43256"/>
                    <a:pt x="11696" y="43437"/>
                    <a:pt x="11752" y="43660"/>
                  </a:cubicBezTo>
                  <a:cubicBezTo>
                    <a:pt x="11836" y="43981"/>
                    <a:pt x="11912" y="44309"/>
                    <a:pt x="11982" y="44637"/>
                  </a:cubicBezTo>
                  <a:cubicBezTo>
                    <a:pt x="12080" y="45069"/>
                    <a:pt x="12150" y="45508"/>
                    <a:pt x="12338" y="45920"/>
                  </a:cubicBezTo>
                  <a:cubicBezTo>
                    <a:pt x="12707" y="46708"/>
                    <a:pt x="12714" y="47545"/>
                    <a:pt x="12589" y="48375"/>
                  </a:cubicBezTo>
                  <a:cubicBezTo>
                    <a:pt x="12512" y="48870"/>
                    <a:pt x="12477" y="49372"/>
                    <a:pt x="12484" y="49867"/>
                  </a:cubicBezTo>
                  <a:cubicBezTo>
                    <a:pt x="12484" y="51290"/>
                    <a:pt x="12484" y="52706"/>
                    <a:pt x="12484" y="54129"/>
                  </a:cubicBezTo>
                  <a:cubicBezTo>
                    <a:pt x="12491" y="54408"/>
                    <a:pt x="12477" y="54686"/>
                    <a:pt x="12442" y="54958"/>
                  </a:cubicBezTo>
                  <a:cubicBezTo>
                    <a:pt x="12366" y="55342"/>
                    <a:pt x="12366" y="55740"/>
                    <a:pt x="12428" y="56116"/>
                  </a:cubicBezTo>
                  <a:cubicBezTo>
                    <a:pt x="12463" y="56305"/>
                    <a:pt x="12422" y="56507"/>
                    <a:pt x="12401" y="56695"/>
                  </a:cubicBezTo>
                  <a:cubicBezTo>
                    <a:pt x="12387" y="56779"/>
                    <a:pt x="12359" y="56862"/>
                    <a:pt x="12331" y="56939"/>
                  </a:cubicBezTo>
                  <a:cubicBezTo>
                    <a:pt x="11871" y="58369"/>
                    <a:pt x="11410" y="59799"/>
                    <a:pt x="10957" y="61228"/>
                  </a:cubicBezTo>
                  <a:cubicBezTo>
                    <a:pt x="10699" y="62058"/>
                    <a:pt x="10287" y="62819"/>
                    <a:pt x="9876" y="63572"/>
                  </a:cubicBezTo>
                  <a:cubicBezTo>
                    <a:pt x="9688" y="63913"/>
                    <a:pt x="9485" y="64248"/>
                    <a:pt x="9311" y="64597"/>
                  </a:cubicBezTo>
                  <a:cubicBezTo>
                    <a:pt x="8913" y="65364"/>
                    <a:pt x="8516" y="66131"/>
                    <a:pt x="8153" y="66912"/>
                  </a:cubicBezTo>
                  <a:cubicBezTo>
                    <a:pt x="7770" y="67728"/>
                    <a:pt x="7240" y="68440"/>
                    <a:pt x="6682" y="69137"/>
                  </a:cubicBezTo>
                  <a:cubicBezTo>
                    <a:pt x="6228" y="69695"/>
                    <a:pt x="5775" y="70260"/>
                    <a:pt x="5315" y="70818"/>
                  </a:cubicBezTo>
                  <a:cubicBezTo>
                    <a:pt x="5168" y="70985"/>
                    <a:pt x="5015" y="71146"/>
                    <a:pt x="4854" y="71299"/>
                  </a:cubicBezTo>
                  <a:cubicBezTo>
                    <a:pt x="4506" y="71662"/>
                    <a:pt x="4157" y="72025"/>
                    <a:pt x="3794" y="72366"/>
                  </a:cubicBezTo>
                  <a:cubicBezTo>
                    <a:pt x="3167" y="72959"/>
                    <a:pt x="2678" y="73691"/>
                    <a:pt x="2365" y="74500"/>
                  </a:cubicBezTo>
                  <a:cubicBezTo>
                    <a:pt x="2100" y="75170"/>
                    <a:pt x="1779" y="75819"/>
                    <a:pt x="1556" y="76509"/>
                  </a:cubicBezTo>
                  <a:cubicBezTo>
                    <a:pt x="1437" y="76823"/>
                    <a:pt x="1284" y="77123"/>
                    <a:pt x="1102" y="77402"/>
                  </a:cubicBezTo>
                  <a:cubicBezTo>
                    <a:pt x="684" y="78092"/>
                    <a:pt x="342" y="78825"/>
                    <a:pt x="70" y="79585"/>
                  </a:cubicBezTo>
                  <a:cubicBezTo>
                    <a:pt x="56" y="79641"/>
                    <a:pt x="42" y="79696"/>
                    <a:pt x="28" y="79745"/>
                  </a:cubicBezTo>
                  <a:cubicBezTo>
                    <a:pt x="0" y="79920"/>
                    <a:pt x="77" y="80087"/>
                    <a:pt x="230" y="80171"/>
                  </a:cubicBezTo>
                  <a:cubicBezTo>
                    <a:pt x="405" y="80247"/>
                    <a:pt x="593" y="80310"/>
                    <a:pt x="774" y="80366"/>
                  </a:cubicBezTo>
                  <a:cubicBezTo>
                    <a:pt x="1046" y="80443"/>
                    <a:pt x="1284" y="80610"/>
                    <a:pt x="1444" y="80833"/>
                  </a:cubicBezTo>
                  <a:cubicBezTo>
                    <a:pt x="1639" y="80858"/>
                    <a:pt x="1835" y="80870"/>
                    <a:pt x="2029" y="80870"/>
                  </a:cubicBezTo>
                  <a:cubicBezTo>
                    <a:pt x="2223" y="80870"/>
                    <a:pt x="2417" y="80858"/>
                    <a:pt x="2609" y="80833"/>
                  </a:cubicBezTo>
                  <a:cubicBezTo>
                    <a:pt x="2581" y="80701"/>
                    <a:pt x="2553" y="80561"/>
                    <a:pt x="2518" y="80429"/>
                  </a:cubicBezTo>
                  <a:cubicBezTo>
                    <a:pt x="2462" y="80212"/>
                    <a:pt x="2483" y="79982"/>
                    <a:pt x="2567" y="79773"/>
                  </a:cubicBezTo>
                  <a:cubicBezTo>
                    <a:pt x="2839" y="79131"/>
                    <a:pt x="3055" y="78469"/>
                    <a:pt x="3404" y="77862"/>
                  </a:cubicBezTo>
                  <a:cubicBezTo>
                    <a:pt x="3543" y="77590"/>
                    <a:pt x="3655" y="77304"/>
                    <a:pt x="3739" y="77011"/>
                  </a:cubicBezTo>
                  <a:cubicBezTo>
                    <a:pt x="3941" y="76370"/>
                    <a:pt x="4220" y="75763"/>
                    <a:pt x="4568" y="75191"/>
                  </a:cubicBezTo>
                  <a:cubicBezTo>
                    <a:pt x="4896" y="74640"/>
                    <a:pt x="5210" y="74082"/>
                    <a:pt x="5559" y="73545"/>
                  </a:cubicBezTo>
                  <a:cubicBezTo>
                    <a:pt x="5705" y="73308"/>
                    <a:pt x="5838" y="73064"/>
                    <a:pt x="5949" y="72806"/>
                  </a:cubicBezTo>
                  <a:cubicBezTo>
                    <a:pt x="6187" y="72297"/>
                    <a:pt x="6563" y="71871"/>
                    <a:pt x="7037" y="71571"/>
                  </a:cubicBezTo>
                  <a:cubicBezTo>
                    <a:pt x="7135" y="71515"/>
                    <a:pt x="7226" y="71446"/>
                    <a:pt x="7316" y="71383"/>
                  </a:cubicBezTo>
                  <a:cubicBezTo>
                    <a:pt x="7553" y="71237"/>
                    <a:pt x="7756" y="71034"/>
                    <a:pt x="7902" y="70797"/>
                  </a:cubicBezTo>
                  <a:cubicBezTo>
                    <a:pt x="8223" y="70309"/>
                    <a:pt x="8551" y="69828"/>
                    <a:pt x="8872" y="69339"/>
                  </a:cubicBezTo>
                  <a:cubicBezTo>
                    <a:pt x="9102" y="68984"/>
                    <a:pt x="9353" y="68656"/>
                    <a:pt x="9639" y="68349"/>
                  </a:cubicBezTo>
                  <a:cubicBezTo>
                    <a:pt x="9953" y="68028"/>
                    <a:pt x="10197" y="67645"/>
                    <a:pt x="10357" y="67226"/>
                  </a:cubicBezTo>
                  <a:cubicBezTo>
                    <a:pt x="10462" y="66975"/>
                    <a:pt x="10594" y="66724"/>
                    <a:pt x="10713" y="66473"/>
                  </a:cubicBezTo>
                  <a:cubicBezTo>
                    <a:pt x="10824" y="66215"/>
                    <a:pt x="11027" y="66006"/>
                    <a:pt x="11271" y="65873"/>
                  </a:cubicBezTo>
                  <a:cubicBezTo>
                    <a:pt x="11668" y="65664"/>
                    <a:pt x="12003" y="65364"/>
                    <a:pt x="12275" y="65001"/>
                  </a:cubicBezTo>
                  <a:cubicBezTo>
                    <a:pt x="12659" y="64513"/>
                    <a:pt x="13168" y="64172"/>
                    <a:pt x="13705" y="63879"/>
                  </a:cubicBezTo>
                  <a:cubicBezTo>
                    <a:pt x="13844" y="63802"/>
                    <a:pt x="14026" y="63802"/>
                    <a:pt x="14193" y="63767"/>
                  </a:cubicBezTo>
                  <a:cubicBezTo>
                    <a:pt x="14284" y="63635"/>
                    <a:pt x="14367" y="63488"/>
                    <a:pt x="14430" y="63335"/>
                  </a:cubicBezTo>
                  <a:cubicBezTo>
                    <a:pt x="14591" y="62916"/>
                    <a:pt x="14737" y="62498"/>
                    <a:pt x="14876" y="62072"/>
                  </a:cubicBezTo>
                  <a:cubicBezTo>
                    <a:pt x="15009" y="61682"/>
                    <a:pt x="15148" y="61284"/>
                    <a:pt x="15253" y="60880"/>
                  </a:cubicBezTo>
                  <a:cubicBezTo>
                    <a:pt x="15525" y="59834"/>
                    <a:pt x="15783" y="58780"/>
                    <a:pt x="16041" y="57727"/>
                  </a:cubicBezTo>
                  <a:cubicBezTo>
                    <a:pt x="16153" y="57295"/>
                    <a:pt x="16236" y="56855"/>
                    <a:pt x="16299" y="56416"/>
                  </a:cubicBezTo>
                  <a:cubicBezTo>
                    <a:pt x="16411" y="55698"/>
                    <a:pt x="16474" y="54979"/>
                    <a:pt x="16508" y="54254"/>
                  </a:cubicBezTo>
                  <a:cubicBezTo>
                    <a:pt x="16543" y="52894"/>
                    <a:pt x="16634" y="51527"/>
                    <a:pt x="16390" y="50167"/>
                  </a:cubicBezTo>
                  <a:cubicBezTo>
                    <a:pt x="16362" y="50007"/>
                    <a:pt x="16362" y="49832"/>
                    <a:pt x="16341" y="49672"/>
                  </a:cubicBezTo>
                  <a:cubicBezTo>
                    <a:pt x="16320" y="49477"/>
                    <a:pt x="16306" y="49281"/>
                    <a:pt x="16264" y="49093"/>
                  </a:cubicBezTo>
                  <a:cubicBezTo>
                    <a:pt x="16104" y="48326"/>
                    <a:pt x="16034" y="47552"/>
                    <a:pt x="15846" y="46792"/>
                  </a:cubicBezTo>
                  <a:cubicBezTo>
                    <a:pt x="15692" y="46171"/>
                    <a:pt x="15616" y="45529"/>
                    <a:pt x="15462" y="44908"/>
                  </a:cubicBezTo>
                  <a:cubicBezTo>
                    <a:pt x="15281" y="44183"/>
                    <a:pt x="15058" y="43465"/>
                    <a:pt x="14863" y="42739"/>
                  </a:cubicBezTo>
                  <a:cubicBezTo>
                    <a:pt x="14639" y="41910"/>
                    <a:pt x="14381" y="41087"/>
                    <a:pt x="14200" y="40236"/>
                  </a:cubicBezTo>
                  <a:cubicBezTo>
                    <a:pt x="14019" y="39392"/>
                    <a:pt x="13761" y="38576"/>
                    <a:pt x="13510" y="37746"/>
                  </a:cubicBezTo>
                  <a:cubicBezTo>
                    <a:pt x="13342" y="37216"/>
                    <a:pt x="13189" y="36686"/>
                    <a:pt x="13070" y="36135"/>
                  </a:cubicBezTo>
                  <a:cubicBezTo>
                    <a:pt x="12938" y="35479"/>
                    <a:pt x="12791" y="34831"/>
                    <a:pt x="12770" y="34161"/>
                  </a:cubicBezTo>
                  <a:cubicBezTo>
                    <a:pt x="12763" y="34050"/>
                    <a:pt x="12742" y="33938"/>
                    <a:pt x="12714" y="33826"/>
                  </a:cubicBezTo>
                  <a:cubicBezTo>
                    <a:pt x="12589" y="33199"/>
                    <a:pt x="12519" y="32564"/>
                    <a:pt x="12498" y="31922"/>
                  </a:cubicBezTo>
                  <a:cubicBezTo>
                    <a:pt x="12484" y="31504"/>
                    <a:pt x="12456" y="31085"/>
                    <a:pt x="12408" y="30674"/>
                  </a:cubicBezTo>
                  <a:cubicBezTo>
                    <a:pt x="12247" y="29314"/>
                    <a:pt x="12219" y="27947"/>
                    <a:pt x="12108" y="26587"/>
                  </a:cubicBezTo>
                  <a:cubicBezTo>
                    <a:pt x="12087" y="26343"/>
                    <a:pt x="12101" y="26092"/>
                    <a:pt x="12101" y="25841"/>
                  </a:cubicBezTo>
                  <a:cubicBezTo>
                    <a:pt x="12101" y="24725"/>
                    <a:pt x="12108" y="23609"/>
                    <a:pt x="12101" y="22493"/>
                  </a:cubicBezTo>
                  <a:cubicBezTo>
                    <a:pt x="12094" y="21238"/>
                    <a:pt x="12108" y="19989"/>
                    <a:pt x="12254" y="18741"/>
                  </a:cubicBezTo>
                  <a:cubicBezTo>
                    <a:pt x="12317" y="18239"/>
                    <a:pt x="12345" y="17744"/>
                    <a:pt x="12456" y="17248"/>
                  </a:cubicBezTo>
                  <a:cubicBezTo>
                    <a:pt x="12561" y="16788"/>
                    <a:pt x="12645" y="16321"/>
                    <a:pt x="12728" y="15854"/>
                  </a:cubicBezTo>
                  <a:cubicBezTo>
                    <a:pt x="12770" y="15665"/>
                    <a:pt x="12791" y="15470"/>
                    <a:pt x="12798" y="15275"/>
                  </a:cubicBezTo>
                  <a:cubicBezTo>
                    <a:pt x="12791" y="14487"/>
                    <a:pt x="13007" y="13726"/>
                    <a:pt x="13182" y="12973"/>
                  </a:cubicBezTo>
                  <a:cubicBezTo>
                    <a:pt x="13454" y="11808"/>
                    <a:pt x="13802" y="10665"/>
                    <a:pt x="14109" y="9507"/>
                  </a:cubicBezTo>
                  <a:cubicBezTo>
                    <a:pt x="14228" y="9081"/>
                    <a:pt x="14360" y="8642"/>
                    <a:pt x="14416" y="8210"/>
                  </a:cubicBezTo>
                  <a:cubicBezTo>
                    <a:pt x="14521" y="7345"/>
                    <a:pt x="14821" y="6529"/>
                    <a:pt x="15037" y="5699"/>
                  </a:cubicBezTo>
                  <a:cubicBezTo>
                    <a:pt x="15086" y="5448"/>
                    <a:pt x="15239" y="5232"/>
                    <a:pt x="15455" y="5092"/>
                  </a:cubicBezTo>
                  <a:cubicBezTo>
                    <a:pt x="15309" y="4639"/>
                    <a:pt x="14981" y="4290"/>
                    <a:pt x="14737" y="3886"/>
                  </a:cubicBezTo>
                  <a:cubicBezTo>
                    <a:pt x="14479" y="3460"/>
                    <a:pt x="14186" y="3056"/>
                    <a:pt x="14095" y="2554"/>
                  </a:cubicBezTo>
                  <a:cubicBezTo>
                    <a:pt x="14081" y="2470"/>
                    <a:pt x="14054" y="2393"/>
                    <a:pt x="14012" y="2323"/>
                  </a:cubicBezTo>
                  <a:cubicBezTo>
                    <a:pt x="13712" y="1877"/>
                    <a:pt x="13642" y="1340"/>
                    <a:pt x="13405" y="866"/>
                  </a:cubicBezTo>
                  <a:cubicBezTo>
                    <a:pt x="13272" y="601"/>
                    <a:pt x="13217" y="294"/>
                    <a:pt x="13126" y="1"/>
                  </a:cubicBezTo>
                  <a:close/>
                </a:path>
              </a:pathLst>
            </a:custGeom>
            <a:solidFill>
              <a:srgbClr val="008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22"/>
            <p:cNvSpPr/>
            <p:nvPr/>
          </p:nvSpPr>
          <p:spPr>
            <a:xfrm>
              <a:off x="3296500" y="1380500"/>
              <a:ext cx="321000" cy="1761950"/>
            </a:xfrm>
            <a:custGeom>
              <a:avLst/>
              <a:gdLst/>
              <a:ahLst/>
              <a:cxnLst/>
              <a:rect l="l" t="t" r="r" b="b"/>
              <a:pathLst>
                <a:path w="12840" h="70478" extrusionOk="0">
                  <a:moveTo>
                    <a:pt x="6919" y="1"/>
                  </a:moveTo>
                  <a:cubicBezTo>
                    <a:pt x="6661" y="321"/>
                    <a:pt x="6361" y="607"/>
                    <a:pt x="6033" y="852"/>
                  </a:cubicBezTo>
                  <a:cubicBezTo>
                    <a:pt x="5433" y="1326"/>
                    <a:pt x="4764" y="1709"/>
                    <a:pt x="4213" y="2253"/>
                  </a:cubicBezTo>
                  <a:cubicBezTo>
                    <a:pt x="4021" y="2426"/>
                    <a:pt x="3777" y="2528"/>
                    <a:pt x="3523" y="2528"/>
                  </a:cubicBezTo>
                  <a:cubicBezTo>
                    <a:pt x="3500" y="2528"/>
                    <a:pt x="3476" y="2527"/>
                    <a:pt x="3452" y="2525"/>
                  </a:cubicBezTo>
                  <a:cubicBezTo>
                    <a:pt x="3041" y="2518"/>
                    <a:pt x="2630" y="2518"/>
                    <a:pt x="2218" y="2518"/>
                  </a:cubicBezTo>
                  <a:cubicBezTo>
                    <a:pt x="2260" y="2560"/>
                    <a:pt x="2302" y="2588"/>
                    <a:pt x="2351" y="2623"/>
                  </a:cubicBezTo>
                  <a:cubicBezTo>
                    <a:pt x="2546" y="2721"/>
                    <a:pt x="2678" y="2916"/>
                    <a:pt x="2706" y="3139"/>
                  </a:cubicBezTo>
                  <a:cubicBezTo>
                    <a:pt x="2790" y="3683"/>
                    <a:pt x="2888" y="4227"/>
                    <a:pt x="2992" y="4764"/>
                  </a:cubicBezTo>
                  <a:cubicBezTo>
                    <a:pt x="3104" y="5301"/>
                    <a:pt x="3229" y="5838"/>
                    <a:pt x="3278" y="6389"/>
                  </a:cubicBezTo>
                  <a:cubicBezTo>
                    <a:pt x="3306" y="6494"/>
                    <a:pt x="3348" y="6598"/>
                    <a:pt x="3404" y="6689"/>
                  </a:cubicBezTo>
                  <a:cubicBezTo>
                    <a:pt x="3418" y="6529"/>
                    <a:pt x="3432" y="6361"/>
                    <a:pt x="3452" y="6194"/>
                  </a:cubicBezTo>
                  <a:cubicBezTo>
                    <a:pt x="3452" y="6173"/>
                    <a:pt x="3487" y="6138"/>
                    <a:pt x="3501" y="6138"/>
                  </a:cubicBezTo>
                  <a:cubicBezTo>
                    <a:pt x="3550" y="6138"/>
                    <a:pt x="3634" y="6138"/>
                    <a:pt x="3648" y="6166"/>
                  </a:cubicBezTo>
                  <a:cubicBezTo>
                    <a:pt x="3724" y="6312"/>
                    <a:pt x="3787" y="6466"/>
                    <a:pt x="3836" y="6626"/>
                  </a:cubicBezTo>
                  <a:cubicBezTo>
                    <a:pt x="3927" y="7059"/>
                    <a:pt x="4010" y="7498"/>
                    <a:pt x="4066" y="7937"/>
                  </a:cubicBezTo>
                  <a:cubicBezTo>
                    <a:pt x="4101" y="8272"/>
                    <a:pt x="4192" y="8593"/>
                    <a:pt x="4338" y="8900"/>
                  </a:cubicBezTo>
                  <a:cubicBezTo>
                    <a:pt x="4596" y="9458"/>
                    <a:pt x="4840" y="10016"/>
                    <a:pt x="5084" y="10581"/>
                  </a:cubicBezTo>
                  <a:cubicBezTo>
                    <a:pt x="5182" y="10804"/>
                    <a:pt x="5259" y="11048"/>
                    <a:pt x="5349" y="11278"/>
                  </a:cubicBezTo>
                  <a:cubicBezTo>
                    <a:pt x="5503" y="11704"/>
                    <a:pt x="5656" y="12115"/>
                    <a:pt x="5803" y="12540"/>
                  </a:cubicBezTo>
                  <a:cubicBezTo>
                    <a:pt x="5893" y="12771"/>
                    <a:pt x="5970" y="13015"/>
                    <a:pt x="6033" y="13252"/>
                  </a:cubicBezTo>
                  <a:cubicBezTo>
                    <a:pt x="6221" y="14096"/>
                    <a:pt x="6389" y="14947"/>
                    <a:pt x="6577" y="15790"/>
                  </a:cubicBezTo>
                  <a:cubicBezTo>
                    <a:pt x="6675" y="16223"/>
                    <a:pt x="6772" y="16655"/>
                    <a:pt x="6898" y="17088"/>
                  </a:cubicBezTo>
                  <a:cubicBezTo>
                    <a:pt x="6981" y="17409"/>
                    <a:pt x="7051" y="17736"/>
                    <a:pt x="7100" y="18064"/>
                  </a:cubicBezTo>
                  <a:cubicBezTo>
                    <a:pt x="7191" y="18594"/>
                    <a:pt x="7135" y="19131"/>
                    <a:pt x="6947" y="19626"/>
                  </a:cubicBezTo>
                  <a:cubicBezTo>
                    <a:pt x="6849" y="19919"/>
                    <a:pt x="6772" y="20212"/>
                    <a:pt x="6730" y="20519"/>
                  </a:cubicBezTo>
                  <a:cubicBezTo>
                    <a:pt x="6661" y="21070"/>
                    <a:pt x="6493" y="21614"/>
                    <a:pt x="6228" y="22102"/>
                  </a:cubicBezTo>
                  <a:cubicBezTo>
                    <a:pt x="5984" y="22576"/>
                    <a:pt x="5824" y="23086"/>
                    <a:pt x="5761" y="23616"/>
                  </a:cubicBezTo>
                  <a:cubicBezTo>
                    <a:pt x="5552" y="25024"/>
                    <a:pt x="5168" y="26391"/>
                    <a:pt x="4694" y="27730"/>
                  </a:cubicBezTo>
                  <a:cubicBezTo>
                    <a:pt x="4422" y="28553"/>
                    <a:pt x="4213" y="29390"/>
                    <a:pt x="4073" y="30248"/>
                  </a:cubicBezTo>
                  <a:cubicBezTo>
                    <a:pt x="4031" y="30464"/>
                    <a:pt x="3996" y="30688"/>
                    <a:pt x="3941" y="30904"/>
                  </a:cubicBezTo>
                  <a:cubicBezTo>
                    <a:pt x="3794" y="31462"/>
                    <a:pt x="3627" y="32034"/>
                    <a:pt x="3487" y="32599"/>
                  </a:cubicBezTo>
                  <a:cubicBezTo>
                    <a:pt x="3292" y="33470"/>
                    <a:pt x="3041" y="34321"/>
                    <a:pt x="2741" y="35165"/>
                  </a:cubicBezTo>
                  <a:cubicBezTo>
                    <a:pt x="2581" y="35618"/>
                    <a:pt x="2483" y="36072"/>
                    <a:pt x="2546" y="36560"/>
                  </a:cubicBezTo>
                  <a:cubicBezTo>
                    <a:pt x="2588" y="36923"/>
                    <a:pt x="2546" y="37292"/>
                    <a:pt x="2427" y="37634"/>
                  </a:cubicBezTo>
                  <a:cubicBezTo>
                    <a:pt x="2309" y="37983"/>
                    <a:pt x="2162" y="38311"/>
                    <a:pt x="1883" y="38562"/>
                  </a:cubicBezTo>
                  <a:cubicBezTo>
                    <a:pt x="1381" y="39029"/>
                    <a:pt x="1130" y="39664"/>
                    <a:pt x="823" y="40249"/>
                  </a:cubicBezTo>
                  <a:cubicBezTo>
                    <a:pt x="684" y="40514"/>
                    <a:pt x="649" y="40835"/>
                    <a:pt x="579" y="41135"/>
                  </a:cubicBezTo>
                  <a:cubicBezTo>
                    <a:pt x="488" y="41540"/>
                    <a:pt x="419" y="41951"/>
                    <a:pt x="342" y="42363"/>
                  </a:cubicBezTo>
                  <a:cubicBezTo>
                    <a:pt x="168" y="43213"/>
                    <a:pt x="0" y="44057"/>
                    <a:pt x="56" y="44929"/>
                  </a:cubicBezTo>
                  <a:cubicBezTo>
                    <a:pt x="70" y="45124"/>
                    <a:pt x="77" y="45320"/>
                    <a:pt x="105" y="45515"/>
                  </a:cubicBezTo>
                  <a:cubicBezTo>
                    <a:pt x="202" y="46205"/>
                    <a:pt x="307" y="46889"/>
                    <a:pt x="398" y="47579"/>
                  </a:cubicBezTo>
                  <a:cubicBezTo>
                    <a:pt x="488" y="48130"/>
                    <a:pt x="656" y="48667"/>
                    <a:pt x="893" y="49176"/>
                  </a:cubicBezTo>
                  <a:cubicBezTo>
                    <a:pt x="1060" y="49525"/>
                    <a:pt x="1193" y="49895"/>
                    <a:pt x="1290" y="50271"/>
                  </a:cubicBezTo>
                  <a:cubicBezTo>
                    <a:pt x="1332" y="50432"/>
                    <a:pt x="1381" y="50592"/>
                    <a:pt x="1444" y="50746"/>
                  </a:cubicBezTo>
                  <a:cubicBezTo>
                    <a:pt x="1876" y="51750"/>
                    <a:pt x="2113" y="52817"/>
                    <a:pt x="2392" y="53863"/>
                  </a:cubicBezTo>
                  <a:cubicBezTo>
                    <a:pt x="2420" y="53975"/>
                    <a:pt x="2441" y="54079"/>
                    <a:pt x="2469" y="54191"/>
                  </a:cubicBezTo>
                  <a:cubicBezTo>
                    <a:pt x="2511" y="54379"/>
                    <a:pt x="2504" y="54582"/>
                    <a:pt x="2434" y="54763"/>
                  </a:cubicBezTo>
                  <a:cubicBezTo>
                    <a:pt x="2392" y="54868"/>
                    <a:pt x="2351" y="54972"/>
                    <a:pt x="2309" y="55077"/>
                  </a:cubicBezTo>
                  <a:cubicBezTo>
                    <a:pt x="2092" y="55572"/>
                    <a:pt x="2044" y="56095"/>
                    <a:pt x="2058" y="56632"/>
                  </a:cubicBezTo>
                  <a:cubicBezTo>
                    <a:pt x="2058" y="56995"/>
                    <a:pt x="2127" y="57357"/>
                    <a:pt x="2253" y="57692"/>
                  </a:cubicBezTo>
                  <a:cubicBezTo>
                    <a:pt x="2636" y="58627"/>
                    <a:pt x="2957" y="59575"/>
                    <a:pt x="3432" y="60461"/>
                  </a:cubicBezTo>
                  <a:cubicBezTo>
                    <a:pt x="3773" y="61103"/>
                    <a:pt x="4101" y="61744"/>
                    <a:pt x="4513" y="62344"/>
                  </a:cubicBezTo>
                  <a:cubicBezTo>
                    <a:pt x="4757" y="62721"/>
                    <a:pt x="4980" y="63104"/>
                    <a:pt x="5182" y="63502"/>
                  </a:cubicBezTo>
                  <a:cubicBezTo>
                    <a:pt x="5419" y="63941"/>
                    <a:pt x="5705" y="64360"/>
                    <a:pt x="6033" y="64736"/>
                  </a:cubicBezTo>
                  <a:cubicBezTo>
                    <a:pt x="6640" y="65468"/>
                    <a:pt x="7184" y="66250"/>
                    <a:pt x="7832" y="66933"/>
                  </a:cubicBezTo>
                  <a:cubicBezTo>
                    <a:pt x="7930" y="67038"/>
                    <a:pt x="8014" y="67149"/>
                    <a:pt x="8090" y="67268"/>
                  </a:cubicBezTo>
                  <a:cubicBezTo>
                    <a:pt x="8502" y="67861"/>
                    <a:pt x="8976" y="68419"/>
                    <a:pt x="9492" y="68921"/>
                  </a:cubicBezTo>
                  <a:cubicBezTo>
                    <a:pt x="9646" y="69081"/>
                    <a:pt x="9792" y="69256"/>
                    <a:pt x="9918" y="69437"/>
                  </a:cubicBezTo>
                  <a:cubicBezTo>
                    <a:pt x="10155" y="69716"/>
                    <a:pt x="10273" y="70078"/>
                    <a:pt x="10259" y="70441"/>
                  </a:cubicBezTo>
                  <a:cubicBezTo>
                    <a:pt x="10483" y="70466"/>
                    <a:pt x="10706" y="70478"/>
                    <a:pt x="10928" y="70478"/>
                  </a:cubicBezTo>
                  <a:cubicBezTo>
                    <a:pt x="11150" y="70478"/>
                    <a:pt x="11372" y="70466"/>
                    <a:pt x="11591" y="70441"/>
                  </a:cubicBezTo>
                  <a:cubicBezTo>
                    <a:pt x="11689" y="70309"/>
                    <a:pt x="11822" y="70204"/>
                    <a:pt x="11982" y="70141"/>
                  </a:cubicBezTo>
                  <a:cubicBezTo>
                    <a:pt x="12135" y="70085"/>
                    <a:pt x="12303" y="70044"/>
                    <a:pt x="12456" y="69981"/>
                  </a:cubicBezTo>
                  <a:cubicBezTo>
                    <a:pt x="12742" y="69869"/>
                    <a:pt x="12840" y="69660"/>
                    <a:pt x="12728" y="69388"/>
                  </a:cubicBezTo>
                  <a:cubicBezTo>
                    <a:pt x="12659" y="69207"/>
                    <a:pt x="12575" y="69032"/>
                    <a:pt x="12498" y="68851"/>
                  </a:cubicBezTo>
                  <a:cubicBezTo>
                    <a:pt x="12345" y="68488"/>
                    <a:pt x="12268" y="68105"/>
                    <a:pt x="12268" y="67714"/>
                  </a:cubicBezTo>
                  <a:cubicBezTo>
                    <a:pt x="12268" y="67554"/>
                    <a:pt x="12268" y="67386"/>
                    <a:pt x="12254" y="67219"/>
                  </a:cubicBezTo>
                  <a:cubicBezTo>
                    <a:pt x="12226" y="66766"/>
                    <a:pt x="12059" y="66340"/>
                    <a:pt x="11766" y="66005"/>
                  </a:cubicBezTo>
                  <a:cubicBezTo>
                    <a:pt x="11466" y="65664"/>
                    <a:pt x="11194" y="65322"/>
                    <a:pt x="10838" y="65043"/>
                  </a:cubicBezTo>
                  <a:cubicBezTo>
                    <a:pt x="10329" y="64646"/>
                    <a:pt x="9911" y="64150"/>
                    <a:pt x="9611" y="63585"/>
                  </a:cubicBezTo>
                  <a:cubicBezTo>
                    <a:pt x="9095" y="62651"/>
                    <a:pt x="8418" y="61842"/>
                    <a:pt x="7686" y="61082"/>
                  </a:cubicBezTo>
                  <a:cubicBezTo>
                    <a:pt x="7602" y="61005"/>
                    <a:pt x="7525" y="60921"/>
                    <a:pt x="7456" y="60838"/>
                  </a:cubicBezTo>
                  <a:cubicBezTo>
                    <a:pt x="6912" y="60133"/>
                    <a:pt x="6312" y="59478"/>
                    <a:pt x="5803" y="58745"/>
                  </a:cubicBezTo>
                  <a:cubicBezTo>
                    <a:pt x="5517" y="58334"/>
                    <a:pt x="5196" y="57943"/>
                    <a:pt x="4882" y="57560"/>
                  </a:cubicBezTo>
                  <a:cubicBezTo>
                    <a:pt x="4255" y="56772"/>
                    <a:pt x="3759" y="55900"/>
                    <a:pt x="3404" y="54958"/>
                  </a:cubicBezTo>
                  <a:cubicBezTo>
                    <a:pt x="3257" y="54596"/>
                    <a:pt x="3153" y="54219"/>
                    <a:pt x="3027" y="53849"/>
                  </a:cubicBezTo>
                  <a:cubicBezTo>
                    <a:pt x="2936" y="53584"/>
                    <a:pt x="2895" y="53312"/>
                    <a:pt x="2895" y="53033"/>
                  </a:cubicBezTo>
                  <a:cubicBezTo>
                    <a:pt x="2874" y="52699"/>
                    <a:pt x="2783" y="52371"/>
                    <a:pt x="2623" y="52071"/>
                  </a:cubicBezTo>
                  <a:cubicBezTo>
                    <a:pt x="2455" y="51750"/>
                    <a:pt x="2378" y="51387"/>
                    <a:pt x="2392" y="51025"/>
                  </a:cubicBezTo>
                  <a:cubicBezTo>
                    <a:pt x="2392" y="50578"/>
                    <a:pt x="2358" y="50139"/>
                    <a:pt x="2281" y="49700"/>
                  </a:cubicBezTo>
                  <a:cubicBezTo>
                    <a:pt x="2183" y="49093"/>
                    <a:pt x="2183" y="48472"/>
                    <a:pt x="2281" y="47865"/>
                  </a:cubicBezTo>
                  <a:cubicBezTo>
                    <a:pt x="2371" y="47349"/>
                    <a:pt x="2406" y="46819"/>
                    <a:pt x="2392" y="46289"/>
                  </a:cubicBezTo>
                  <a:cubicBezTo>
                    <a:pt x="2392" y="45871"/>
                    <a:pt x="2427" y="45452"/>
                    <a:pt x="2497" y="45048"/>
                  </a:cubicBezTo>
                  <a:cubicBezTo>
                    <a:pt x="2664" y="44197"/>
                    <a:pt x="2783" y="43346"/>
                    <a:pt x="2950" y="42502"/>
                  </a:cubicBezTo>
                  <a:cubicBezTo>
                    <a:pt x="3062" y="41902"/>
                    <a:pt x="3208" y="41302"/>
                    <a:pt x="3355" y="40710"/>
                  </a:cubicBezTo>
                  <a:cubicBezTo>
                    <a:pt x="3446" y="40333"/>
                    <a:pt x="3557" y="39956"/>
                    <a:pt x="3669" y="39587"/>
                  </a:cubicBezTo>
                  <a:cubicBezTo>
                    <a:pt x="3787" y="39154"/>
                    <a:pt x="3899" y="38722"/>
                    <a:pt x="4045" y="38304"/>
                  </a:cubicBezTo>
                  <a:cubicBezTo>
                    <a:pt x="4380" y="37334"/>
                    <a:pt x="4743" y="36365"/>
                    <a:pt x="5064" y="35388"/>
                  </a:cubicBezTo>
                  <a:cubicBezTo>
                    <a:pt x="5273" y="34754"/>
                    <a:pt x="5538" y="34140"/>
                    <a:pt x="5866" y="33561"/>
                  </a:cubicBezTo>
                  <a:cubicBezTo>
                    <a:pt x="6389" y="32640"/>
                    <a:pt x="6856" y="31692"/>
                    <a:pt x="7274" y="30722"/>
                  </a:cubicBezTo>
                  <a:cubicBezTo>
                    <a:pt x="7512" y="30185"/>
                    <a:pt x="7735" y="29648"/>
                    <a:pt x="7993" y="29125"/>
                  </a:cubicBezTo>
                  <a:cubicBezTo>
                    <a:pt x="8334" y="28456"/>
                    <a:pt x="8627" y="27765"/>
                    <a:pt x="8906" y="27068"/>
                  </a:cubicBezTo>
                  <a:cubicBezTo>
                    <a:pt x="9102" y="26573"/>
                    <a:pt x="9255" y="26078"/>
                    <a:pt x="9276" y="25541"/>
                  </a:cubicBezTo>
                  <a:cubicBezTo>
                    <a:pt x="9297" y="25101"/>
                    <a:pt x="9346" y="24648"/>
                    <a:pt x="9597" y="24257"/>
                  </a:cubicBezTo>
                  <a:cubicBezTo>
                    <a:pt x="9604" y="24208"/>
                    <a:pt x="9611" y="24160"/>
                    <a:pt x="9611" y="24118"/>
                  </a:cubicBezTo>
                  <a:cubicBezTo>
                    <a:pt x="9590" y="23930"/>
                    <a:pt x="9632" y="23741"/>
                    <a:pt x="9736" y="23588"/>
                  </a:cubicBezTo>
                  <a:cubicBezTo>
                    <a:pt x="9764" y="23337"/>
                    <a:pt x="9778" y="23086"/>
                    <a:pt x="9820" y="22842"/>
                  </a:cubicBezTo>
                  <a:cubicBezTo>
                    <a:pt x="9918" y="22318"/>
                    <a:pt x="9959" y="21788"/>
                    <a:pt x="9959" y="21265"/>
                  </a:cubicBezTo>
                  <a:lnTo>
                    <a:pt x="9959" y="16251"/>
                  </a:lnTo>
                  <a:cubicBezTo>
                    <a:pt x="9959" y="15672"/>
                    <a:pt x="9918" y="15086"/>
                    <a:pt x="9834" y="14507"/>
                  </a:cubicBezTo>
                  <a:cubicBezTo>
                    <a:pt x="9792" y="14207"/>
                    <a:pt x="9764" y="13900"/>
                    <a:pt x="9757" y="13594"/>
                  </a:cubicBezTo>
                  <a:cubicBezTo>
                    <a:pt x="9743" y="13091"/>
                    <a:pt x="9694" y="12596"/>
                    <a:pt x="9604" y="12101"/>
                  </a:cubicBezTo>
                  <a:cubicBezTo>
                    <a:pt x="9534" y="11745"/>
                    <a:pt x="9485" y="11390"/>
                    <a:pt x="9471" y="11027"/>
                  </a:cubicBezTo>
                  <a:cubicBezTo>
                    <a:pt x="9457" y="10239"/>
                    <a:pt x="9276" y="9479"/>
                    <a:pt x="9144" y="8719"/>
                  </a:cubicBezTo>
                  <a:cubicBezTo>
                    <a:pt x="8976" y="7875"/>
                    <a:pt x="8760" y="7038"/>
                    <a:pt x="8502" y="6215"/>
                  </a:cubicBezTo>
                  <a:cubicBezTo>
                    <a:pt x="8237" y="5336"/>
                    <a:pt x="7951" y="4464"/>
                    <a:pt x="7749" y="3571"/>
                  </a:cubicBezTo>
                  <a:cubicBezTo>
                    <a:pt x="7672" y="3216"/>
                    <a:pt x="7588" y="2867"/>
                    <a:pt x="7484" y="2518"/>
                  </a:cubicBezTo>
                  <a:cubicBezTo>
                    <a:pt x="7246" y="1695"/>
                    <a:pt x="7058" y="852"/>
                    <a:pt x="6919" y="1"/>
                  </a:cubicBezTo>
                  <a:close/>
                </a:path>
              </a:pathLst>
            </a:custGeom>
            <a:solidFill>
              <a:srgbClr val="009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22"/>
            <p:cNvSpPr/>
            <p:nvPr/>
          </p:nvSpPr>
          <p:spPr>
            <a:xfrm>
              <a:off x="3266850" y="1070100"/>
              <a:ext cx="345950" cy="373600"/>
            </a:xfrm>
            <a:custGeom>
              <a:avLst/>
              <a:gdLst/>
              <a:ahLst/>
              <a:cxnLst/>
              <a:rect l="l" t="t" r="r" b="b"/>
              <a:pathLst>
                <a:path w="13838" h="14944" extrusionOk="0">
                  <a:moveTo>
                    <a:pt x="9478" y="0"/>
                  </a:moveTo>
                  <a:cubicBezTo>
                    <a:pt x="9124" y="0"/>
                    <a:pt x="8778" y="53"/>
                    <a:pt x="8446" y="212"/>
                  </a:cubicBezTo>
                  <a:cubicBezTo>
                    <a:pt x="7693" y="581"/>
                    <a:pt x="6961" y="986"/>
                    <a:pt x="6312" y="1523"/>
                  </a:cubicBezTo>
                  <a:cubicBezTo>
                    <a:pt x="5545" y="2164"/>
                    <a:pt x="4827" y="2862"/>
                    <a:pt x="4164" y="3615"/>
                  </a:cubicBezTo>
                  <a:cubicBezTo>
                    <a:pt x="3237" y="4689"/>
                    <a:pt x="2414" y="5847"/>
                    <a:pt x="1695" y="7067"/>
                  </a:cubicBezTo>
                  <a:cubicBezTo>
                    <a:pt x="1186" y="7904"/>
                    <a:pt x="775" y="8790"/>
                    <a:pt x="461" y="9711"/>
                  </a:cubicBezTo>
                  <a:cubicBezTo>
                    <a:pt x="217" y="10422"/>
                    <a:pt x="1" y="11147"/>
                    <a:pt x="70" y="11915"/>
                  </a:cubicBezTo>
                  <a:cubicBezTo>
                    <a:pt x="147" y="11928"/>
                    <a:pt x="224" y="11949"/>
                    <a:pt x="293" y="11984"/>
                  </a:cubicBezTo>
                  <a:cubicBezTo>
                    <a:pt x="328" y="12005"/>
                    <a:pt x="370" y="12089"/>
                    <a:pt x="356" y="12117"/>
                  </a:cubicBezTo>
                  <a:cubicBezTo>
                    <a:pt x="266" y="12277"/>
                    <a:pt x="168" y="12431"/>
                    <a:pt x="70" y="12591"/>
                  </a:cubicBezTo>
                  <a:cubicBezTo>
                    <a:pt x="175" y="12717"/>
                    <a:pt x="293" y="12835"/>
                    <a:pt x="391" y="12968"/>
                  </a:cubicBezTo>
                  <a:cubicBezTo>
                    <a:pt x="607" y="13254"/>
                    <a:pt x="900" y="13484"/>
                    <a:pt x="1235" y="13616"/>
                  </a:cubicBezTo>
                  <a:cubicBezTo>
                    <a:pt x="1369" y="13683"/>
                    <a:pt x="1519" y="13718"/>
                    <a:pt x="1668" y="13718"/>
                  </a:cubicBezTo>
                  <a:cubicBezTo>
                    <a:pt x="1767" y="13718"/>
                    <a:pt x="1866" y="13703"/>
                    <a:pt x="1960" y="13672"/>
                  </a:cubicBezTo>
                  <a:cubicBezTo>
                    <a:pt x="2149" y="13616"/>
                    <a:pt x="2330" y="13546"/>
                    <a:pt x="2511" y="13484"/>
                  </a:cubicBezTo>
                  <a:cubicBezTo>
                    <a:pt x="2515" y="13483"/>
                    <a:pt x="2520" y="13482"/>
                    <a:pt x="2525" y="13482"/>
                  </a:cubicBezTo>
                  <a:cubicBezTo>
                    <a:pt x="2584" y="13482"/>
                    <a:pt x="2686" y="13559"/>
                    <a:pt x="2693" y="13623"/>
                  </a:cubicBezTo>
                  <a:cubicBezTo>
                    <a:pt x="2714" y="13763"/>
                    <a:pt x="2728" y="13895"/>
                    <a:pt x="2748" y="14035"/>
                  </a:cubicBezTo>
                  <a:cubicBezTo>
                    <a:pt x="2811" y="14446"/>
                    <a:pt x="3013" y="14760"/>
                    <a:pt x="3397" y="14934"/>
                  </a:cubicBezTo>
                  <a:cubicBezTo>
                    <a:pt x="3816" y="14941"/>
                    <a:pt x="4227" y="14941"/>
                    <a:pt x="4638" y="14941"/>
                  </a:cubicBezTo>
                  <a:cubicBezTo>
                    <a:pt x="4662" y="14943"/>
                    <a:pt x="4686" y="14944"/>
                    <a:pt x="4709" y="14944"/>
                  </a:cubicBezTo>
                  <a:cubicBezTo>
                    <a:pt x="4963" y="14944"/>
                    <a:pt x="5207" y="14842"/>
                    <a:pt x="5392" y="14669"/>
                  </a:cubicBezTo>
                  <a:cubicBezTo>
                    <a:pt x="5943" y="14132"/>
                    <a:pt x="6612" y="13742"/>
                    <a:pt x="7219" y="13268"/>
                  </a:cubicBezTo>
                  <a:cubicBezTo>
                    <a:pt x="7547" y="13023"/>
                    <a:pt x="7847" y="12737"/>
                    <a:pt x="8105" y="12417"/>
                  </a:cubicBezTo>
                  <a:cubicBezTo>
                    <a:pt x="8858" y="11559"/>
                    <a:pt x="9520" y="10631"/>
                    <a:pt x="10078" y="9634"/>
                  </a:cubicBezTo>
                  <a:cubicBezTo>
                    <a:pt x="10553" y="8818"/>
                    <a:pt x="11069" y="8023"/>
                    <a:pt x="11564" y="7214"/>
                  </a:cubicBezTo>
                  <a:cubicBezTo>
                    <a:pt x="12038" y="6433"/>
                    <a:pt x="12505" y="5638"/>
                    <a:pt x="12994" y="4863"/>
                  </a:cubicBezTo>
                  <a:cubicBezTo>
                    <a:pt x="13412" y="4187"/>
                    <a:pt x="13600" y="3434"/>
                    <a:pt x="13740" y="2667"/>
                  </a:cubicBezTo>
                  <a:cubicBezTo>
                    <a:pt x="13838" y="2123"/>
                    <a:pt x="13677" y="1620"/>
                    <a:pt x="13370" y="1167"/>
                  </a:cubicBezTo>
                  <a:cubicBezTo>
                    <a:pt x="13294" y="1042"/>
                    <a:pt x="13175" y="958"/>
                    <a:pt x="13036" y="930"/>
                  </a:cubicBezTo>
                  <a:cubicBezTo>
                    <a:pt x="12822" y="897"/>
                    <a:pt x="12610" y="874"/>
                    <a:pt x="12400" y="874"/>
                  </a:cubicBezTo>
                  <a:cubicBezTo>
                    <a:pt x="12115" y="874"/>
                    <a:pt x="11834" y="917"/>
                    <a:pt x="11557" y="1042"/>
                  </a:cubicBezTo>
                  <a:cubicBezTo>
                    <a:pt x="11431" y="1097"/>
                    <a:pt x="11299" y="1132"/>
                    <a:pt x="11166" y="1174"/>
                  </a:cubicBezTo>
                  <a:cubicBezTo>
                    <a:pt x="11156" y="1176"/>
                    <a:pt x="11145" y="1177"/>
                    <a:pt x="11134" y="1177"/>
                  </a:cubicBezTo>
                  <a:cubicBezTo>
                    <a:pt x="11062" y="1177"/>
                    <a:pt x="10994" y="1137"/>
                    <a:pt x="10957" y="1076"/>
                  </a:cubicBezTo>
                  <a:cubicBezTo>
                    <a:pt x="10908" y="944"/>
                    <a:pt x="10874" y="804"/>
                    <a:pt x="10811" y="686"/>
                  </a:cubicBezTo>
                  <a:cubicBezTo>
                    <a:pt x="10629" y="309"/>
                    <a:pt x="10343" y="65"/>
                    <a:pt x="9918" y="23"/>
                  </a:cubicBezTo>
                  <a:cubicBezTo>
                    <a:pt x="9770" y="9"/>
                    <a:pt x="9623" y="0"/>
                    <a:pt x="9478" y="0"/>
                  </a:cubicBezTo>
                  <a:close/>
                </a:path>
              </a:pathLst>
            </a:custGeom>
            <a:solidFill>
              <a:srgbClr val="E6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22"/>
            <p:cNvSpPr/>
            <p:nvPr/>
          </p:nvSpPr>
          <p:spPr>
            <a:xfrm>
              <a:off x="3263725" y="1533950"/>
              <a:ext cx="289450" cy="1608125"/>
            </a:xfrm>
            <a:custGeom>
              <a:avLst/>
              <a:gdLst/>
              <a:ahLst/>
              <a:cxnLst/>
              <a:rect l="l" t="t" r="r" b="b"/>
              <a:pathLst>
                <a:path w="11578" h="64325" extrusionOk="0">
                  <a:moveTo>
                    <a:pt x="6354" y="61130"/>
                  </a:moveTo>
                  <a:lnTo>
                    <a:pt x="6368" y="61144"/>
                  </a:lnTo>
                  <a:lnTo>
                    <a:pt x="6366" y="61141"/>
                  </a:lnTo>
                  <a:lnTo>
                    <a:pt x="6366" y="61141"/>
                  </a:lnTo>
                  <a:cubicBezTo>
                    <a:pt x="6362" y="61138"/>
                    <a:pt x="6358" y="61134"/>
                    <a:pt x="6354" y="61130"/>
                  </a:cubicBezTo>
                  <a:close/>
                  <a:moveTo>
                    <a:pt x="4812" y="0"/>
                  </a:moveTo>
                  <a:cubicBezTo>
                    <a:pt x="4791" y="0"/>
                    <a:pt x="4757" y="35"/>
                    <a:pt x="4757" y="56"/>
                  </a:cubicBezTo>
                  <a:cubicBezTo>
                    <a:pt x="4743" y="223"/>
                    <a:pt x="4729" y="391"/>
                    <a:pt x="4708" y="551"/>
                  </a:cubicBezTo>
                  <a:lnTo>
                    <a:pt x="4708" y="558"/>
                  </a:lnTo>
                  <a:cubicBezTo>
                    <a:pt x="4847" y="767"/>
                    <a:pt x="4896" y="1018"/>
                    <a:pt x="4854" y="1262"/>
                  </a:cubicBezTo>
                  <a:cubicBezTo>
                    <a:pt x="4875" y="1479"/>
                    <a:pt x="4896" y="1695"/>
                    <a:pt x="4910" y="1911"/>
                  </a:cubicBezTo>
                  <a:lnTo>
                    <a:pt x="5029" y="2260"/>
                  </a:lnTo>
                  <a:cubicBezTo>
                    <a:pt x="5042" y="2364"/>
                    <a:pt x="5056" y="2469"/>
                    <a:pt x="5077" y="2574"/>
                  </a:cubicBezTo>
                  <a:cubicBezTo>
                    <a:pt x="5189" y="2790"/>
                    <a:pt x="5231" y="3041"/>
                    <a:pt x="5189" y="3278"/>
                  </a:cubicBezTo>
                  <a:cubicBezTo>
                    <a:pt x="5203" y="3376"/>
                    <a:pt x="5210" y="3473"/>
                    <a:pt x="5224" y="3578"/>
                  </a:cubicBezTo>
                  <a:cubicBezTo>
                    <a:pt x="5328" y="3731"/>
                    <a:pt x="5377" y="3913"/>
                    <a:pt x="5363" y="4101"/>
                  </a:cubicBezTo>
                  <a:cubicBezTo>
                    <a:pt x="5370" y="4206"/>
                    <a:pt x="5377" y="4303"/>
                    <a:pt x="5384" y="4408"/>
                  </a:cubicBezTo>
                  <a:cubicBezTo>
                    <a:pt x="5552" y="4673"/>
                    <a:pt x="5552" y="4966"/>
                    <a:pt x="5538" y="5259"/>
                  </a:cubicBezTo>
                  <a:cubicBezTo>
                    <a:pt x="5538" y="5314"/>
                    <a:pt x="5552" y="5370"/>
                    <a:pt x="5572" y="5419"/>
                  </a:cubicBezTo>
                  <a:cubicBezTo>
                    <a:pt x="5691" y="5635"/>
                    <a:pt x="5733" y="5879"/>
                    <a:pt x="5691" y="6117"/>
                  </a:cubicBezTo>
                  <a:cubicBezTo>
                    <a:pt x="5712" y="6277"/>
                    <a:pt x="5726" y="6437"/>
                    <a:pt x="5747" y="6591"/>
                  </a:cubicBezTo>
                  <a:lnTo>
                    <a:pt x="5865" y="6807"/>
                  </a:lnTo>
                  <a:cubicBezTo>
                    <a:pt x="5872" y="6898"/>
                    <a:pt x="5886" y="6995"/>
                    <a:pt x="5893" y="7086"/>
                  </a:cubicBezTo>
                  <a:cubicBezTo>
                    <a:pt x="6019" y="7309"/>
                    <a:pt x="6061" y="7560"/>
                    <a:pt x="6019" y="7804"/>
                  </a:cubicBezTo>
                  <a:cubicBezTo>
                    <a:pt x="6019" y="7846"/>
                    <a:pt x="6026" y="7888"/>
                    <a:pt x="6047" y="7923"/>
                  </a:cubicBezTo>
                  <a:cubicBezTo>
                    <a:pt x="6235" y="8181"/>
                    <a:pt x="6228" y="8488"/>
                    <a:pt x="6193" y="8795"/>
                  </a:cubicBezTo>
                  <a:lnTo>
                    <a:pt x="6193" y="10385"/>
                  </a:lnTo>
                  <a:cubicBezTo>
                    <a:pt x="6200" y="11640"/>
                    <a:pt x="6207" y="12889"/>
                    <a:pt x="6214" y="14137"/>
                  </a:cubicBezTo>
                  <a:cubicBezTo>
                    <a:pt x="6221" y="14360"/>
                    <a:pt x="6165" y="14583"/>
                    <a:pt x="6054" y="14772"/>
                  </a:cubicBezTo>
                  <a:cubicBezTo>
                    <a:pt x="6047" y="14932"/>
                    <a:pt x="6040" y="15085"/>
                    <a:pt x="6026" y="15246"/>
                  </a:cubicBezTo>
                  <a:cubicBezTo>
                    <a:pt x="6033" y="15602"/>
                    <a:pt x="6040" y="15957"/>
                    <a:pt x="6040" y="16313"/>
                  </a:cubicBezTo>
                  <a:cubicBezTo>
                    <a:pt x="6047" y="16536"/>
                    <a:pt x="5998" y="16759"/>
                    <a:pt x="5886" y="16948"/>
                  </a:cubicBezTo>
                  <a:cubicBezTo>
                    <a:pt x="5879" y="17052"/>
                    <a:pt x="5872" y="17157"/>
                    <a:pt x="5865" y="17261"/>
                  </a:cubicBezTo>
                  <a:lnTo>
                    <a:pt x="5754" y="17610"/>
                  </a:lnTo>
                  <a:cubicBezTo>
                    <a:pt x="5691" y="17819"/>
                    <a:pt x="5670" y="18036"/>
                    <a:pt x="5691" y="18252"/>
                  </a:cubicBezTo>
                  <a:cubicBezTo>
                    <a:pt x="5719" y="18503"/>
                    <a:pt x="5698" y="18740"/>
                    <a:pt x="5552" y="18956"/>
                  </a:cubicBezTo>
                  <a:cubicBezTo>
                    <a:pt x="5531" y="18998"/>
                    <a:pt x="5524" y="19047"/>
                    <a:pt x="5524" y="19089"/>
                  </a:cubicBezTo>
                  <a:cubicBezTo>
                    <a:pt x="5552" y="19396"/>
                    <a:pt x="5552" y="19689"/>
                    <a:pt x="5391" y="19961"/>
                  </a:cubicBezTo>
                  <a:lnTo>
                    <a:pt x="5356" y="20421"/>
                  </a:lnTo>
                  <a:lnTo>
                    <a:pt x="5210" y="20804"/>
                  </a:lnTo>
                  <a:cubicBezTo>
                    <a:pt x="5189" y="20839"/>
                    <a:pt x="5182" y="20888"/>
                    <a:pt x="5189" y="20930"/>
                  </a:cubicBezTo>
                  <a:cubicBezTo>
                    <a:pt x="5231" y="21167"/>
                    <a:pt x="5189" y="21418"/>
                    <a:pt x="5063" y="21634"/>
                  </a:cubicBezTo>
                  <a:cubicBezTo>
                    <a:pt x="5049" y="21788"/>
                    <a:pt x="5035" y="21941"/>
                    <a:pt x="5022" y="22102"/>
                  </a:cubicBezTo>
                  <a:cubicBezTo>
                    <a:pt x="4987" y="22220"/>
                    <a:pt x="4945" y="22346"/>
                    <a:pt x="4910" y="22464"/>
                  </a:cubicBezTo>
                  <a:cubicBezTo>
                    <a:pt x="4889" y="22674"/>
                    <a:pt x="4868" y="22883"/>
                    <a:pt x="4854" y="23099"/>
                  </a:cubicBezTo>
                  <a:lnTo>
                    <a:pt x="4708" y="23483"/>
                  </a:lnTo>
                  <a:cubicBezTo>
                    <a:pt x="4715" y="23657"/>
                    <a:pt x="4666" y="23824"/>
                    <a:pt x="4568" y="23971"/>
                  </a:cubicBezTo>
                  <a:lnTo>
                    <a:pt x="4526" y="24278"/>
                  </a:lnTo>
                  <a:cubicBezTo>
                    <a:pt x="4491" y="24340"/>
                    <a:pt x="4450" y="24410"/>
                    <a:pt x="4408" y="24473"/>
                  </a:cubicBezTo>
                  <a:cubicBezTo>
                    <a:pt x="4387" y="24571"/>
                    <a:pt x="4373" y="24668"/>
                    <a:pt x="4352" y="24766"/>
                  </a:cubicBezTo>
                  <a:cubicBezTo>
                    <a:pt x="4303" y="24898"/>
                    <a:pt x="4261" y="25024"/>
                    <a:pt x="4219" y="25149"/>
                  </a:cubicBezTo>
                  <a:cubicBezTo>
                    <a:pt x="4199" y="25184"/>
                    <a:pt x="4192" y="25226"/>
                    <a:pt x="4192" y="25261"/>
                  </a:cubicBezTo>
                  <a:lnTo>
                    <a:pt x="4066" y="25477"/>
                  </a:lnTo>
                  <a:cubicBezTo>
                    <a:pt x="4052" y="25589"/>
                    <a:pt x="4038" y="25693"/>
                    <a:pt x="4024" y="25798"/>
                  </a:cubicBezTo>
                  <a:lnTo>
                    <a:pt x="3864" y="26154"/>
                  </a:lnTo>
                  <a:cubicBezTo>
                    <a:pt x="3829" y="26258"/>
                    <a:pt x="3780" y="26370"/>
                    <a:pt x="3738" y="26481"/>
                  </a:cubicBezTo>
                  <a:cubicBezTo>
                    <a:pt x="3724" y="26537"/>
                    <a:pt x="3717" y="26600"/>
                    <a:pt x="3703" y="26656"/>
                  </a:cubicBezTo>
                  <a:lnTo>
                    <a:pt x="3592" y="26809"/>
                  </a:lnTo>
                  <a:cubicBezTo>
                    <a:pt x="3571" y="26907"/>
                    <a:pt x="3543" y="27005"/>
                    <a:pt x="3522" y="27102"/>
                  </a:cubicBezTo>
                  <a:lnTo>
                    <a:pt x="3410" y="27311"/>
                  </a:lnTo>
                  <a:lnTo>
                    <a:pt x="3362" y="27479"/>
                  </a:lnTo>
                  <a:lnTo>
                    <a:pt x="3250" y="27653"/>
                  </a:lnTo>
                  <a:cubicBezTo>
                    <a:pt x="3229" y="27758"/>
                    <a:pt x="3208" y="27869"/>
                    <a:pt x="3194" y="27981"/>
                  </a:cubicBezTo>
                  <a:lnTo>
                    <a:pt x="3020" y="28330"/>
                  </a:lnTo>
                  <a:lnTo>
                    <a:pt x="3020" y="28323"/>
                  </a:lnTo>
                  <a:cubicBezTo>
                    <a:pt x="2978" y="28434"/>
                    <a:pt x="2936" y="28546"/>
                    <a:pt x="2894" y="28657"/>
                  </a:cubicBezTo>
                  <a:cubicBezTo>
                    <a:pt x="2866" y="28699"/>
                    <a:pt x="2853" y="28748"/>
                    <a:pt x="2853" y="28804"/>
                  </a:cubicBezTo>
                  <a:lnTo>
                    <a:pt x="2727" y="28985"/>
                  </a:lnTo>
                  <a:cubicBezTo>
                    <a:pt x="2699" y="29034"/>
                    <a:pt x="2685" y="29090"/>
                    <a:pt x="2678" y="29146"/>
                  </a:cubicBezTo>
                  <a:lnTo>
                    <a:pt x="2532" y="29501"/>
                  </a:lnTo>
                  <a:lnTo>
                    <a:pt x="2385" y="29822"/>
                  </a:lnTo>
                  <a:cubicBezTo>
                    <a:pt x="2371" y="29878"/>
                    <a:pt x="2357" y="29927"/>
                    <a:pt x="2357" y="29983"/>
                  </a:cubicBezTo>
                  <a:lnTo>
                    <a:pt x="2232" y="30150"/>
                  </a:lnTo>
                  <a:cubicBezTo>
                    <a:pt x="2204" y="30199"/>
                    <a:pt x="2183" y="30248"/>
                    <a:pt x="2176" y="30303"/>
                  </a:cubicBezTo>
                  <a:lnTo>
                    <a:pt x="2037" y="30666"/>
                  </a:lnTo>
                  <a:cubicBezTo>
                    <a:pt x="1890" y="30833"/>
                    <a:pt x="1820" y="31057"/>
                    <a:pt x="1841" y="31287"/>
                  </a:cubicBezTo>
                  <a:lnTo>
                    <a:pt x="1723" y="31496"/>
                  </a:lnTo>
                  <a:cubicBezTo>
                    <a:pt x="1695" y="31538"/>
                    <a:pt x="1681" y="31587"/>
                    <a:pt x="1674" y="31642"/>
                  </a:cubicBezTo>
                  <a:cubicBezTo>
                    <a:pt x="1639" y="31761"/>
                    <a:pt x="1597" y="31880"/>
                    <a:pt x="1562" y="31998"/>
                  </a:cubicBezTo>
                  <a:cubicBezTo>
                    <a:pt x="1541" y="32096"/>
                    <a:pt x="1527" y="32193"/>
                    <a:pt x="1513" y="32298"/>
                  </a:cubicBezTo>
                  <a:cubicBezTo>
                    <a:pt x="1472" y="32361"/>
                    <a:pt x="1430" y="32431"/>
                    <a:pt x="1395" y="32500"/>
                  </a:cubicBezTo>
                  <a:cubicBezTo>
                    <a:pt x="1374" y="32598"/>
                    <a:pt x="1353" y="32696"/>
                    <a:pt x="1332" y="32793"/>
                  </a:cubicBezTo>
                  <a:cubicBezTo>
                    <a:pt x="1353" y="32995"/>
                    <a:pt x="1297" y="33191"/>
                    <a:pt x="1172" y="33344"/>
                  </a:cubicBezTo>
                  <a:lnTo>
                    <a:pt x="1179" y="33330"/>
                  </a:lnTo>
                  <a:lnTo>
                    <a:pt x="1060" y="33505"/>
                  </a:lnTo>
                  <a:cubicBezTo>
                    <a:pt x="1046" y="33665"/>
                    <a:pt x="1032" y="33818"/>
                    <a:pt x="1011" y="33979"/>
                  </a:cubicBezTo>
                  <a:lnTo>
                    <a:pt x="900" y="34167"/>
                  </a:lnTo>
                  <a:cubicBezTo>
                    <a:pt x="879" y="34223"/>
                    <a:pt x="865" y="34279"/>
                    <a:pt x="844" y="34335"/>
                  </a:cubicBezTo>
                  <a:cubicBezTo>
                    <a:pt x="858" y="34509"/>
                    <a:pt x="809" y="34690"/>
                    <a:pt x="718" y="34844"/>
                  </a:cubicBezTo>
                  <a:lnTo>
                    <a:pt x="670" y="35151"/>
                  </a:lnTo>
                  <a:cubicBezTo>
                    <a:pt x="690" y="35339"/>
                    <a:pt x="642" y="35527"/>
                    <a:pt x="537" y="35681"/>
                  </a:cubicBezTo>
                  <a:cubicBezTo>
                    <a:pt x="523" y="35953"/>
                    <a:pt x="509" y="36218"/>
                    <a:pt x="502" y="36483"/>
                  </a:cubicBezTo>
                  <a:cubicBezTo>
                    <a:pt x="502" y="36817"/>
                    <a:pt x="516" y="37145"/>
                    <a:pt x="516" y="37480"/>
                  </a:cubicBezTo>
                  <a:cubicBezTo>
                    <a:pt x="516" y="37675"/>
                    <a:pt x="453" y="37864"/>
                    <a:pt x="349" y="38031"/>
                  </a:cubicBezTo>
                  <a:lnTo>
                    <a:pt x="335" y="38331"/>
                  </a:lnTo>
                  <a:cubicBezTo>
                    <a:pt x="356" y="38680"/>
                    <a:pt x="391" y="39035"/>
                    <a:pt x="202" y="39363"/>
                  </a:cubicBezTo>
                  <a:cubicBezTo>
                    <a:pt x="188" y="39572"/>
                    <a:pt x="174" y="39781"/>
                    <a:pt x="160" y="39998"/>
                  </a:cubicBezTo>
                  <a:cubicBezTo>
                    <a:pt x="188" y="40242"/>
                    <a:pt x="174" y="40486"/>
                    <a:pt x="35" y="40702"/>
                  </a:cubicBezTo>
                  <a:cubicBezTo>
                    <a:pt x="28" y="40911"/>
                    <a:pt x="14" y="41128"/>
                    <a:pt x="0" y="41337"/>
                  </a:cubicBezTo>
                  <a:cubicBezTo>
                    <a:pt x="7" y="41588"/>
                    <a:pt x="21" y="41839"/>
                    <a:pt x="21" y="42090"/>
                  </a:cubicBezTo>
                  <a:lnTo>
                    <a:pt x="21" y="46519"/>
                  </a:lnTo>
                  <a:cubicBezTo>
                    <a:pt x="21" y="46770"/>
                    <a:pt x="7" y="47021"/>
                    <a:pt x="0" y="47272"/>
                  </a:cubicBezTo>
                  <a:cubicBezTo>
                    <a:pt x="133" y="48039"/>
                    <a:pt x="370" y="48778"/>
                    <a:pt x="586" y="49525"/>
                  </a:cubicBezTo>
                  <a:cubicBezTo>
                    <a:pt x="907" y="50613"/>
                    <a:pt x="1304" y="51680"/>
                    <a:pt x="1785" y="52712"/>
                  </a:cubicBezTo>
                  <a:cubicBezTo>
                    <a:pt x="2281" y="53793"/>
                    <a:pt x="2713" y="54909"/>
                    <a:pt x="3320" y="55941"/>
                  </a:cubicBezTo>
                  <a:cubicBezTo>
                    <a:pt x="3424" y="56032"/>
                    <a:pt x="3501" y="56157"/>
                    <a:pt x="3515" y="56304"/>
                  </a:cubicBezTo>
                  <a:cubicBezTo>
                    <a:pt x="3522" y="56352"/>
                    <a:pt x="3543" y="56401"/>
                    <a:pt x="3571" y="56443"/>
                  </a:cubicBezTo>
                  <a:lnTo>
                    <a:pt x="3696" y="56597"/>
                  </a:lnTo>
                  <a:cubicBezTo>
                    <a:pt x="3752" y="56708"/>
                    <a:pt x="3808" y="56827"/>
                    <a:pt x="3864" y="56938"/>
                  </a:cubicBezTo>
                  <a:lnTo>
                    <a:pt x="4017" y="57161"/>
                  </a:lnTo>
                  <a:lnTo>
                    <a:pt x="4087" y="57447"/>
                  </a:lnTo>
                  <a:lnTo>
                    <a:pt x="4206" y="57587"/>
                  </a:lnTo>
                  <a:lnTo>
                    <a:pt x="4213" y="57601"/>
                  </a:lnTo>
                  <a:cubicBezTo>
                    <a:pt x="4261" y="57678"/>
                    <a:pt x="4310" y="57754"/>
                    <a:pt x="4352" y="57831"/>
                  </a:cubicBezTo>
                  <a:cubicBezTo>
                    <a:pt x="4359" y="57873"/>
                    <a:pt x="4380" y="57915"/>
                    <a:pt x="4401" y="57950"/>
                  </a:cubicBezTo>
                  <a:lnTo>
                    <a:pt x="4533" y="58124"/>
                  </a:lnTo>
                  <a:lnTo>
                    <a:pt x="4582" y="58284"/>
                  </a:lnTo>
                  <a:cubicBezTo>
                    <a:pt x="4624" y="58333"/>
                    <a:pt x="4666" y="58382"/>
                    <a:pt x="4708" y="58431"/>
                  </a:cubicBezTo>
                  <a:lnTo>
                    <a:pt x="4715" y="58445"/>
                  </a:lnTo>
                  <a:lnTo>
                    <a:pt x="4861" y="58661"/>
                  </a:lnTo>
                  <a:cubicBezTo>
                    <a:pt x="4861" y="58703"/>
                    <a:pt x="4875" y="58752"/>
                    <a:pt x="4896" y="58786"/>
                  </a:cubicBezTo>
                  <a:cubicBezTo>
                    <a:pt x="4945" y="58842"/>
                    <a:pt x="4987" y="58898"/>
                    <a:pt x="5035" y="58954"/>
                  </a:cubicBezTo>
                  <a:lnTo>
                    <a:pt x="5029" y="58947"/>
                  </a:lnTo>
                  <a:lnTo>
                    <a:pt x="5203" y="59282"/>
                  </a:lnTo>
                  <a:lnTo>
                    <a:pt x="5363" y="59498"/>
                  </a:lnTo>
                  <a:cubicBezTo>
                    <a:pt x="5363" y="59540"/>
                    <a:pt x="5370" y="59582"/>
                    <a:pt x="5391" y="59623"/>
                  </a:cubicBezTo>
                  <a:lnTo>
                    <a:pt x="5538" y="59798"/>
                  </a:lnTo>
                  <a:lnTo>
                    <a:pt x="5538" y="59798"/>
                  </a:lnTo>
                  <a:lnTo>
                    <a:pt x="5524" y="59791"/>
                  </a:lnTo>
                  <a:lnTo>
                    <a:pt x="5705" y="60126"/>
                  </a:lnTo>
                  <a:lnTo>
                    <a:pt x="5705" y="60119"/>
                  </a:lnTo>
                  <a:lnTo>
                    <a:pt x="5865" y="60335"/>
                  </a:lnTo>
                  <a:cubicBezTo>
                    <a:pt x="5872" y="60384"/>
                    <a:pt x="5886" y="60425"/>
                    <a:pt x="5914" y="60460"/>
                  </a:cubicBezTo>
                  <a:lnTo>
                    <a:pt x="6040" y="60635"/>
                  </a:lnTo>
                  <a:lnTo>
                    <a:pt x="6026" y="60621"/>
                  </a:lnTo>
                  <a:lnTo>
                    <a:pt x="6026" y="60621"/>
                  </a:lnTo>
                  <a:cubicBezTo>
                    <a:pt x="6082" y="60697"/>
                    <a:pt x="6144" y="60774"/>
                    <a:pt x="6200" y="60851"/>
                  </a:cubicBezTo>
                  <a:cubicBezTo>
                    <a:pt x="6193" y="60886"/>
                    <a:pt x="6200" y="60921"/>
                    <a:pt x="6221" y="60955"/>
                  </a:cubicBezTo>
                  <a:lnTo>
                    <a:pt x="6366" y="61141"/>
                  </a:lnTo>
                  <a:lnTo>
                    <a:pt x="6366" y="61141"/>
                  </a:lnTo>
                  <a:cubicBezTo>
                    <a:pt x="6456" y="61231"/>
                    <a:pt x="6515" y="61352"/>
                    <a:pt x="6535" y="61479"/>
                  </a:cubicBezTo>
                  <a:lnTo>
                    <a:pt x="6744" y="61792"/>
                  </a:lnTo>
                  <a:lnTo>
                    <a:pt x="6877" y="61960"/>
                  </a:lnTo>
                  <a:lnTo>
                    <a:pt x="6870" y="61953"/>
                  </a:lnTo>
                  <a:lnTo>
                    <a:pt x="6870" y="61953"/>
                  </a:lnTo>
                  <a:cubicBezTo>
                    <a:pt x="6926" y="62023"/>
                    <a:pt x="6981" y="62092"/>
                    <a:pt x="7037" y="62162"/>
                  </a:cubicBezTo>
                  <a:cubicBezTo>
                    <a:pt x="7044" y="62211"/>
                    <a:pt x="7058" y="62260"/>
                    <a:pt x="7086" y="62295"/>
                  </a:cubicBezTo>
                  <a:lnTo>
                    <a:pt x="7218" y="62441"/>
                  </a:lnTo>
                  <a:lnTo>
                    <a:pt x="7225" y="62455"/>
                  </a:lnTo>
                  <a:cubicBezTo>
                    <a:pt x="7274" y="62525"/>
                    <a:pt x="7323" y="62594"/>
                    <a:pt x="7372" y="62671"/>
                  </a:cubicBezTo>
                  <a:lnTo>
                    <a:pt x="7574" y="62964"/>
                  </a:lnTo>
                  <a:lnTo>
                    <a:pt x="7721" y="63124"/>
                  </a:lnTo>
                  <a:cubicBezTo>
                    <a:pt x="7769" y="63201"/>
                    <a:pt x="7818" y="63278"/>
                    <a:pt x="7874" y="63355"/>
                  </a:cubicBezTo>
                  <a:lnTo>
                    <a:pt x="8076" y="63634"/>
                  </a:lnTo>
                  <a:lnTo>
                    <a:pt x="8209" y="63843"/>
                  </a:lnTo>
                  <a:lnTo>
                    <a:pt x="8404" y="64129"/>
                  </a:lnTo>
                  <a:lnTo>
                    <a:pt x="8551" y="64275"/>
                  </a:lnTo>
                  <a:cubicBezTo>
                    <a:pt x="8655" y="64303"/>
                    <a:pt x="8767" y="64317"/>
                    <a:pt x="8871" y="64324"/>
                  </a:cubicBezTo>
                  <a:cubicBezTo>
                    <a:pt x="9771" y="64324"/>
                    <a:pt x="10671" y="64310"/>
                    <a:pt x="11570" y="64303"/>
                  </a:cubicBezTo>
                  <a:cubicBezTo>
                    <a:pt x="11577" y="63940"/>
                    <a:pt x="11459" y="63585"/>
                    <a:pt x="11229" y="63299"/>
                  </a:cubicBezTo>
                  <a:cubicBezTo>
                    <a:pt x="11103" y="63118"/>
                    <a:pt x="10957" y="62943"/>
                    <a:pt x="10803" y="62783"/>
                  </a:cubicBezTo>
                  <a:cubicBezTo>
                    <a:pt x="10280" y="62281"/>
                    <a:pt x="9813" y="61723"/>
                    <a:pt x="9401" y="61130"/>
                  </a:cubicBezTo>
                  <a:cubicBezTo>
                    <a:pt x="9318" y="61011"/>
                    <a:pt x="9234" y="60900"/>
                    <a:pt x="9143" y="60795"/>
                  </a:cubicBezTo>
                  <a:cubicBezTo>
                    <a:pt x="8488" y="60112"/>
                    <a:pt x="7951" y="59330"/>
                    <a:pt x="7344" y="58605"/>
                  </a:cubicBezTo>
                  <a:cubicBezTo>
                    <a:pt x="7016" y="58222"/>
                    <a:pt x="6730" y="57803"/>
                    <a:pt x="6493" y="57364"/>
                  </a:cubicBezTo>
                  <a:cubicBezTo>
                    <a:pt x="6291" y="56966"/>
                    <a:pt x="6068" y="56583"/>
                    <a:pt x="5824" y="56206"/>
                  </a:cubicBezTo>
                  <a:cubicBezTo>
                    <a:pt x="5412" y="55606"/>
                    <a:pt x="5077" y="54965"/>
                    <a:pt x="4743" y="54323"/>
                  </a:cubicBezTo>
                  <a:cubicBezTo>
                    <a:pt x="4268" y="53437"/>
                    <a:pt x="3941" y="52489"/>
                    <a:pt x="3564" y="51554"/>
                  </a:cubicBezTo>
                  <a:cubicBezTo>
                    <a:pt x="3431" y="51219"/>
                    <a:pt x="3369" y="50857"/>
                    <a:pt x="3369" y="50494"/>
                  </a:cubicBezTo>
                  <a:cubicBezTo>
                    <a:pt x="3355" y="49957"/>
                    <a:pt x="3403" y="49434"/>
                    <a:pt x="3620" y="48939"/>
                  </a:cubicBezTo>
                  <a:cubicBezTo>
                    <a:pt x="3662" y="48841"/>
                    <a:pt x="3703" y="48730"/>
                    <a:pt x="3738" y="48625"/>
                  </a:cubicBezTo>
                  <a:cubicBezTo>
                    <a:pt x="3808" y="48444"/>
                    <a:pt x="3822" y="48241"/>
                    <a:pt x="3773" y="48053"/>
                  </a:cubicBezTo>
                  <a:cubicBezTo>
                    <a:pt x="3752" y="47941"/>
                    <a:pt x="3731" y="47837"/>
                    <a:pt x="3703" y="47725"/>
                  </a:cubicBezTo>
                  <a:cubicBezTo>
                    <a:pt x="3424" y="46679"/>
                    <a:pt x="3180" y="45612"/>
                    <a:pt x="2755" y="44608"/>
                  </a:cubicBezTo>
                  <a:cubicBezTo>
                    <a:pt x="2692" y="44454"/>
                    <a:pt x="2636" y="44294"/>
                    <a:pt x="2601" y="44133"/>
                  </a:cubicBezTo>
                  <a:cubicBezTo>
                    <a:pt x="2504" y="43757"/>
                    <a:pt x="2364" y="43387"/>
                    <a:pt x="2204" y="43038"/>
                  </a:cubicBezTo>
                  <a:cubicBezTo>
                    <a:pt x="1960" y="42529"/>
                    <a:pt x="1799" y="41992"/>
                    <a:pt x="1709" y="41441"/>
                  </a:cubicBezTo>
                  <a:cubicBezTo>
                    <a:pt x="1611" y="40758"/>
                    <a:pt x="1506" y="40067"/>
                    <a:pt x="1416" y="39377"/>
                  </a:cubicBezTo>
                  <a:cubicBezTo>
                    <a:pt x="1388" y="39182"/>
                    <a:pt x="1374" y="38986"/>
                    <a:pt x="1367" y="38791"/>
                  </a:cubicBezTo>
                  <a:cubicBezTo>
                    <a:pt x="1311" y="37919"/>
                    <a:pt x="1472" y="37075"/>
                    <a:pt x="1646" y="36225"/>
                  </a:cubicBezTo>
                  <a:cubicBezTo>
                    <a:pt x="1730" y="35820"/>
                    <a:pt x="1799" y="35409"/>
                    <a:pt x="1890" y="34997"/>
                  </a:cubicBezTo>
                  <a:cubicBezTo>
                    <a:pt x="1953" y="34697"/>
                    <a:pt x="1995" y="34376"/>
                    <a:pt x="2127" y="34111"/>
                  </a:cubicBezTo>
                  <a:cubicBezTo>
                    <a:pt x="2434" y="33526"/>
                    <a:pt x="2685" y="32891"/>
                    <a:pt x="3194" y="32424"/>
                  </a:cubicBezTo>
                  <a:cubicBezTo>
                    <a:pt x="3473" y="32173"/>
                    <a:pt x="3620" y="31845"/>
                    <a:pt x="3731" y="31496"/>
                  </a:cubicBezTo>
                  <a:cubicBezTo>
                    <a:pt x="3857" y="31154"/>
                    <a:pt x="3899" y="30785"/>
                    <a:pt x="3857" y="30422"/>
                  </a:cubicBezTo>
                  <a:cubicBezTo>
                    <a:pt x="3794" y="29934"/>
                    <a:pt x="3885" y="29480"/>
                    <a:pt x="4052" y="29027"/>
                  </a:cubicBezTo>
                  <a:cubicBezTo>
                    <a:pt x="4352" y="28190"/>
                    <a:pt x="4596" y="27332"/>
                    <a:pt x="4798" y="26461"/>
                  </a:cubicBezTo>
                  <a:cubicBezTo>
                    <a:pt x="4938" y="25896"/>
                    <a:pt x="5105" y="25331"/>
                    <a:pt x="5245" y="24766"/>
                  </a:cubicBezTo>
                  <a:cubicBezTo>
                    <a:pt x="5301" y="24543"/>
                    <a:pt x="5342" y="24326"/>
                    <a:pt x="5377" y="24110"/>
                  </a:cubicBezTo>
                  <a:cubicBezTo>
                    <a:pt x="5517" y="23259"/>
                    <a:pt x="5726" y="22415"/>
                    <a:pt x="6005" y="21599"/>
                  </a:cubicBezTo>
                  <a:cubicBezTo>
                    <a:pt x="6472" y="20253"/>
                    <a:pt x="6863" y="18886"/>
                    <a:pt x="7072" y="17478"/>
                  </a:cubicBezTo>
                  <a:cubicBezTo>
                    <a:pt x="7135" y="16948"/>
                    <a:pt x="7295" y="16438"/>
                    <a:pt x="7539" y="15971"/>
                  </a:cubicBezTo>
                  <a:cubicBezTo>
                    <a:pt x="7804" y="15476"/>
                    <a:pt x="7972" y="14939"/>
                    <a:pt x="8034" y="14381"/>
                  </a:cubicBezTo>
                  <a:cubicBezTo>
                    <a:pt x="8083" y="14074"/>
                    <a:pt x="8153" y="13781"/>
                    <a:pt x="8258" y="13488"/>
                  </a:cubicBezTo>
                  <a:cubicBezTo>
                    <a:pt x="8446" y="12993"/>
                    <a:pt x="8495" y="12456"/>
                    <a:pt x="8411" y="11926"/>
                  </a:cubicBezTo>
                  <a:cubicBezTo>
                    <a:pt x="8362" y="11598"/>
                    <a:pt x="8292" y="11271"/>
                    <a:pt x="8202" y="10950"/>
                  </a:cubicBezTo>
                  <a:cubicBezTo>
                    <a:pt x="8083" y="10524"/>
                    <a:pt x="7979" y="10085"/>
                    <a:pt x="7881" y="9652"/>
                  </a:cubicBezTo>
                  <a:cubicBezTo>
                    <a:pt x="7700" y="8809"/>
                    <a:pt x="7525" y="7958"/>
                    <a:pt x="7337" y="7114"/>
                  </a:cubicBezTo>
                  <a:cubicBezTo>
                    <a:pt x="7281" y="6877"/>
                    <a:pt x="7204" y="6633"/>
                    <a:pt x="7114" y="6402"/>
                  </a:cubicBezTo>
                  <a:cubicBezTo>
                    <a:pt x="6967" y="5977"/>
                    <a:pt x="6807" y="5566"/>
                    <a:pt x="6654" y="5147"/>
                  </a:cubicBezTo>
                  <a:cubicBezTo>
                    <a:pt x="6570" y="4910"/>
                    <a:pt x="6493" y="4673"/>
                    <a:pt x="6395" y="4443"/>
                  </a:cubicBezTo>
                  <a:cubicBezTo>
                    <a:pt x="6151" y="3878"/>
                    <a:pt x="5907" y="3320"/>
                    <a:pt x="5642" y="2762"/>
                  </a:cubicBezTo>
                  <a:cubicBezTo>
                    <a:pt x="5503" y="2462"/>
                    <a:pt x="5412" y="2134"/>
                    <a:pt x="5370" y="1799"/>
                  </a:cubicBezTo>
                  <a:cubicBezTo>
                    <a:pt x="5314" y="1360"/>
                    <a:pt x="5231" y="921"/>
                    <a:pt x="5140" y="488"/>
                  </a:cubicBezTo>
                  <a:cubicBezTo>
                    <a:pt x="5098" y="328"/>
                    <a:pt x="5035" y="174"/>
                    <a:pt x="4952" y="28"/>
                  </a:cubicBezTo>
                  <a:cubicBezTo>
                    <a:pt x="4938" y="0"/>
                    <a:pt x="4861" y="0"/>
                    <a:pt x="4812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22"/>
            <p:cNvSpPr/>
            <p:nvPr/>
          </p:nvSpPr>
          <p:spPr>
            <a:xfrm>
              <a:off x="3368850" y="2199975"/>
              <a:ext cx="767200" cy="942025"/>
            </a:xfrm>
            <a:custGeom>
              <a:avLst/>
              <a:gdLst/>
              <a:ahLst/>
              <a:cxnLst/>
              <a:rect l="l" t="t" r="r" b="b"/>
              <a:pathLst>
                <a:path w="30688" h="37681" extrusionOk="0">
                  <a:moveTo>
                    <a:pt x="29286" y="1"/>
                  </a:moveTo>
                  <a:lnTo>
                    <a:pt x="29286" y="1"/>
                  </a:lnTo>
                  <a:cubicBezTo>
                    <a:pt x="29300" y="85"/>
                    <a:pt x="29314" y="168"/>
                    <a:pt x="29334" y="245"/>
                  </a:cubicBezTo>
                  <a:cubicBezTo>
                    <a:pt x="29397" y="475"/>
                    <a:pt x="29383" y="691"/>
                    <a:pt x="29209" y="873"/>
                  </a:cubicBezTo>
                  <a:cubicBezTo>
                    <a:pt x="29188" y="887"/>
                    <a:pt x="29167" y="908"/>
                    <a:pt x="29153" y="935"/>
                  </a:cubicBezTo>
                  <a:cubicBezTo>
                    <a:pt x="28735" y="1472"/>
                    <a:pt x="28581" y="2072"/>
                    <a:pt x="28756" y="2735"/>
                  </a:cubicBezTo>
                  <a:cubicBezTo>
                    <a:pt x="28951" y="3460"/>
                    <a:pt x="29104" y="4199"/>
                    <a:pt x="29216" y="4946"/>
                  </a:cubicBezTo>
                  <a:cubicBezTo>
                    <a:pt x="29300" y="5580"/>
                    <a:pt x="29453" y="6201"/>
                    <a:pt x="29453" y="6850"/>
                  </a:cubicBezTo>
                  <a:cubicBezTo>
                    <a:pt x="29439" y="8328"/>
                    <a:pt x="29446" y="9800"/>
                    <a:pt x="29446" y="11278"/>
                  </a:cubicBezTo>
                  <a:cubicBezTo>
                    <a:pt x="29453" y="11502"/>
                    <a:pt x="29439" y="11725"/>
                    <a:pt x="29404" y="11948"/>
                  </a:cubicBezTo>
                  <a:cubicBezTo>
                    <a:pt x="29314" y="12436"/>
                    <a:pt x="29272" y="12938"/>
                    <a:pt x="29272" y="13440"/>
                  </a:cubicBezTo>
                  <a:cubicBezTo>
                    <a:pt x="29272" y="13580"/>
                    <a:pt x="29258" y="13719"/>
                    <a:pt x="29230" y="13852"/>
                  </a:cubicBezTo>
                  <a:cubicBezTo>
                    <a:pt x="29035" y="14926"/>
                    <a:pt x="28742" y="15972"/>
                    <a:pt x="28372" y="16990"/>
                  </a:cubicBezTo>
                  <a:cubicBezTo>
                    <a:pt x="28323" y="17123"/>
                    <a:pt x="28260" y="17248"/>
                    <a:pt x="28205" y="17374"/>
                  </a:cubicBezTo>
                  <a:cubicBezTo>
                    <a:pt x="27723" y="18413"/>
                    <a:pt x="27249" y="19452"/>
                    <a:pt x="26768" y="20484"/>
                  </a:cubicBezTo>
                  <a:cubicBezTo>
                    <a:pt x="26552" y="20931"/>
                    <a:pt x="26370" y="21412"/>
                    <a:pt x="26057" y="21803"/>
                  </a:cubicBezTo>
                  <a:cubicBezTo>
                    <a:pt x="25729" y="22221"/>
                    <a:pt x="25450" y="22674"/>
                    <a:pt x="25227" y="23156"/>
                  </a:cubicBezTo>
                  <a:cubicBezTo>
                    <a:pt x="25143" y="23330"/>
                    <a:pt x="25038" y="23497"/>
                    <a:pt x="24934" y="23665"/>
                  </a:cubicBezTo>
                  <a:cubicBezTo>
                    <a:pt x="24201" y="24878"/>
                    <a:pt x="23455" y="26085"/>
                    <a:pt x="22730" y="27305"/>
                  </a:cubicBezTo>
                  <a:cubicBezTo>
                    <a:pt x="22249" y="28107"/>
                    <a:pt x="21579" y="28742"/>
                    <a:pt x="20882" y="29342"/>
                  </a:cubicBezTo>
                  <a:cubicBezTo>
                    <a:pt x="20547" y="29628"/>
                    <a:pt x="20184" y="29893"/>
                    <a:pt x="19794" y="30116"/>
                  </a:cubicBezTo>
                  <a:cubicBezTo>
                    <a:pt x="19215" y="30444"/>
                    <a:pt x="18615" y="30730"/>
                    <a:pt x="18008" y="31016"/>
                  </a:cubicBezTo>
                  <a:cubicBezTo>
                    <a:pt x="17708" y="31155"/>
                    <a:pt x="17374" y="31232"/>
                    <a:pt x="17074" y="31371"/>
                  </a:cubicBezTo>
                  <a:cubicBezTo>
                    <a:pt x="16716" y="31534"/>
                    <a:pt x="16334" y="31624"/>
                    <a:pt x="15944" y="31624"/>
                  </a:cubicBezTo>
                  <a:cubicBezTo>
                    <a:pt x="15916" y="31624"/>
                    <a:pt x="15888" y="31623"/>
                    <a:pt x="15860" y="31622"/>
                  </a:cubicBezTo>
                  <a:cubicBezTo>
                    <a:pt x="15428" y="31619"/>
                    <a:pt x="14995" y="31617"/>
                    <a:pt x="14563" y="31617"/>
                  </a:cubicBezTo>
                  <a:cubicBezTo>
                    <a:pt x="14130" y="31617"/>
                    <a:pt x="13698" y="31619"/>
                    <a:pt x="13266" y="31622"/>
                  </a:cubicBezTo>
                  <a:cubicBezTo>
                    <a:pt x="13251" y="31623"/>
                    <a:pt x="13236" y="31623"/>
                    <a:pt x="13221" y="31623"/>
                  </a:cubicBezTo>
                  <a:cubicBezTo>
                    <a:pt x="12845" y="31623"/>
                    <a:pt x="12471" y="31539"/>
                    <a:pt x="12136" y="31378"/>
                  </a:cubicBezTo>
                  <a:cubicBezTo>
                    <a:pt x="11682" y="31155"/>
                    <a:pt x="11222" y="30967"/>
                    <a:pt x="10748" y="30799"/>
                  </a:cubicBezTo>
                  <a:cubicBezTo>
                    <a:pt x="10016" y="30534"/>
                    <a:pt x="9276" y="30283"/>
                    <a:pt x="8691" y="29732"/>
                  </a:cubicBezTo>
                  <a:cubicBezTo>
                    <a:pt x="8649" y="29691"/>
                    <a:pt x="8607" y="29663"/>
                    <a:pt x="8558" y="29635"/>
                  </a:cubicBezTo>
                  <a:cubicBezTo>
                    <a:pt x="7895" y="29167"/>
                    <a:pt x="7233" y="28707"/>
                    <a:pt x="6577" y="28240"/>
                  </a:cubicBezTo>
                  <a:cubicBezTo>
                    <a:pt x="6368" y="28086"/>
                    <a:pt x="6159" y="27961"/>
                    <a:pt x="5894" y="27947"/>
                  </a:cubicBezTo>
                  <a:cubicBezTo>
                    <a:pt x="5392" y="27919"/>
                    <a:pt x="5008" y="27675"/>
                    <a:pt x="4659" y="27333"/>
                  </a:cubicBezTo>
                  <a:cubicBezTo>
                    <a:pt x="4185" y="26859"/>
                    <a:pt x="3739" y="26357"/>
                    <a:pt x="3327" y="25834"/>
                  </a:cubicBezTo>
                  <a:cubicBezTo>
                    <a:pt x="2930" y="25332"/>
                    <a:pt x="2567" y="24802"/>
                    <a:pt x="2253" y="24244"/>
                  </a:cubicBezTo>
                  <a:cubicBezTo>
                    <a:pt x="1974" y="23762"/>
                    <a:pt x="1723" y="23267"/>
                    <a:pt x="1437" y="22786"/>
                  </a:cubicBezTo>
                  <a:cubicBezTo>
                    <a:pt x="1075" y="22193"/>
                    <a:pt x="740" y="21586"/>
                    <a:pt x="433" y="20959"/>
                  </a:cubicBezTo>
                  <a:cubicBezTo>
                    <a:pt x="328" y="20701"/>
                    <a:pt x="182" y="20457"/>
                    <a:pt x="1" y="20247"/>
                  </a:cubicBezTo>
                  <a:lnTo>
                    <a:pt x="1" y="20247"/>
                  </a:lnTo>
                  <a:cubicBezTo>
                    <a:pt x="1" y="20526"/>
                    <a:pt x="42" y="20805"/>
                    <a:pt x="133" y="21070"/>
                  </a:cubicBezTo>
                  <a:cubicBezTo>
                    <a:pt x="259" y="21433"/>
                    <a:pt x="363" y="21810"/>
                    <a:pt x="510" y="22172"/>
                  </a:cubicBezTo>
                  <a:cubicBezTo>
                    <a:pt x="865" y="23114"/>
                    <a:pt x="1361" y="23986"/>
                    <a:pt x="1988" y="24774"/>
                  </a:cubicBezTo>
                  <a:cubicBezTo>
                    <a:pt x="2302" y="25164"/>
                    <a:pt x="2623" y="25548"/>
                    <a:pt x="2909" y="25959"/>
                  </a:cubicBezTo>
                  <a:cubicBezTo>
                    <a:pt x="3418" y="26692"/>
                    <a:pt x="4025" y="27347"/>
                    <a:pt x="4562" y="28052"/>
                  </a:cubicBezTo>
                  <a:cubicBezTo>
                    <a:pt x="4631" y="28135"/>
                    <a:pt x="4708" y="28219"/>
                    <a:pt x="4792" y="28296"/>
                  </a:cubicBezTo>
                  <a:cubicBezTo>
                    <a:pt x="5524" y="29056"/>
                    <a:pt x="6201" y="29865"/>
                    <a:pt x="6717" y="30799"/>
                  </a:cubicBezTo>
                  <a:cubicBezTo>
                    <a:pt x="7017" y="31364"/>
                    <a:pt x="7435" y="31860"/>
                    <a:pt x="7944" y="32257"/>
                  </a:cubicBezTo>
                  <a:cubicBezTo>
                    <a:pt x="8300" y="32543"/>
                    <a:pt x="8572" y="32885"/>
                    <a:pt x="8872" y="33220"/>
                  </a:cubicBezTo>
                  <a:cubicBezTo>
                    <a:pt x="9165" y="33554"/>
                    <a:pt x="9332" y="33987"/>
                    <a:pt x="9360" y="34433"/>
                  </a:cubicBezTo>
                  <a:cubicBezTo>
                    <a:pt x="9374" y="34600"/>
                    <a:pt x="9374" y="34768"/>
                    <a:pt x="9374" y="34935"/>
                  </a:cubicBezTo>
                  <a:cubicBezTo>
                    <a:pt x="9374" y="35319"/>
                    <a:pt x="9451" y="35709"/>
                    <a:pt x="9604" y="36065"/>
                  </a:cubicBezTo>
                  <a:cubicBezTo>
                    <a:pt x="9681" y="36246"/>
                    <a:pt x="9765" y="36421"/>
                    <a:pt x="9834" y="36602"/>
                  </a:cubicBezTo>
                  <a:cubicBezTo>
                    <a:pt x="9946" y="36874"/>
                    <a:pt x="9848" y="37083"/>
                    <a:pt x="9562" y="37195"/>
                  </a:cubicBezTo>
                  <a:cubicBezTo>
                    <a:pt x="9409" y="37258"/>
                    <a:pt x="9241" y="37306"/>
                    <a:pt x="9088" y="37355"/>
                  </a:cubicBezTo>
                  <a:cubicBezTo>
                    <a:pt x="8928" y="37418"/>
                    <a:pt x="8795" y="37523"/>
                    <a:pt x="8697" y="37662"/>
                  </a:cubicBezTo>
                  <a:cubicBezTo>
                    <a:pt x="8909" y="37667"/>
                    <a:pt x="9117" y="37681"/>
                    <a:pt x="9330" y="37681"/>
                  </a:cubicBezTo>
                  <a:cubicBezTo>
                    <a:pt x="9398" y="37681"/>
                    <a:pt x="9466" y="37679"/>
                    <a:pt x="9534" y="37676"/>
                  </a:cubicBezTo>
                  <a:lnTo>
                    <a:pt x="18587" y="37676"/>
                  </a:lnTo>
                  <a:cubicBezTo>
                    <a:pt x="18866" y="37676"/>
                    <a:pt x="19138" y="37662"/>
                    <a:pt x="19417" y="37655"/>
                  </a:cubicBezTo>
                  <a:cubicBezTo>
                    <a:pt x="19257" y="37425"/>
                    <a:pt x="19019" y="37258"/>
                    <a:pt x="18747" y="37181"/>
                  </a:cubicBezTo>
                  <a:cubicBezTo>
                    <a:pt x="18559" y="37125"/>
                    <a:pt x="18371" y="37062"/>
                    <a:pt x="18196" y="36986"/>
                  </a:cubicBezTo>
                  <a:cubicBezTo>
                    <a:pt x="18050" y="36902"/>
                    <a:pt x="17966" y="36735"/>
                    <a:pt x="18001" y="36567"/>
                  </a:cubicBezTo>
                  <a:cubicBezTo>
                    <a:pt x="18008" y="36511"/>
                    <a:pt x="18022" y="36456"/>
                    <a:pt x="18043" y="36407"/>
                  </a:cubicBezTo>
                  <a:cubicBezTo>
                    <a:pt x="18315" y="35640"/>
                    <a:pt x="18657" y="34907"/>
                    <a:pt x="19068" y="34217"/>
                  </a:cubicBezTo>
                  <a:cubicBezTo>
                    <a:pt x="19257" y="33938"/>
                    <a:pt x="19410" y="33638"/>
                    <a:pt x="19529" y="33331"/>
                  </a:cubicBezTo>
                  <a:cubicBezTo>
                    <a:pt x="19752" y="32634"/>
                    <a:pt x="20066" y="31985"/>
                    <a:pt x="20338" y="31316"/>
                  </a:cubicBezTo>
                  <a:cubicBezTo>
                    <a:pt x="20651" y="30507"/>
                    <a:pt x="21133" y="29781"/>
                    <a:pt x="21760" y="29181"/>
                  </a:cubicBezTo>
                  <a:cubicBezTo>
                    <a:pt x="22130" y="28840"/>
                    <a:pt x="22479" y="28477"/>
                    <a:pt x="22827" y="28121"/>
                  </a:cubicBezTo>
                  <a:cubicBezTo>
                    <a:pt x="22981" y="27961"/>
                    <a:pt x="23141" y="27807"/>
                    <a:pt x="23281" y="27633"/>
                  </a:cubicBezTo>
                  <a:cubicBezTo>
                    <a:pt x="23741" y="27075"/>
                    <a:pt x="24201" y="26517"/>
                    <a:pt x="24655" y="25952"/>
                  </a:cubicBezTo>
                  <a:cubicBezTo>
                    <a:pt x="25213" y="25255"/>
                    <a:pt x="25743" y="24543"/>
                    <a:pt x="26126" y="23727"/>
                  </a:cubicBezTo>
                  <a:cubicBezTo>
                    <a:pt x="26489" y="22946"/>
                    <a:pt x="26886" y="22179"/>
                    <a:pt x="27277" y="21412"/>
                  </a:cubicBezTo>
                  <a:cubicBezTo>
                    <a:pt x="27458" y="21070"/>
                    <a:pt x="27654" y="20736"/>
                    <a:pt x="27842" y="20394"/>
                  </a:cubicBezTo>
                  <a:cubicBezTo>
                    <a:pt x="28260" y="19634"/>
                    <a:pt x="28665" y="18873"/>
                    <a:pt x="28930" y="18050"/>
                  </a:cubicBezTo>
                  <a:cubicBezTo>
                    <a:pt x="29383" y="16614"/>
                    <a:pt x="29844" y="15184"/>
                    <a:pt x="30304" y="13754"/>
                  </a:cubicBezTo>
                  <a:cubicBezTo>
                    <a:pt x="30332" y="13678"/>
                    <a:pt x="30353" y="13594"/>
                    <a:pt x="30367" y="13510"/>
                  </a:cubicBezTo>
                  <a:cubicBezTo>
                    <a:pt x="30388" y="13322"/>
                    <a:pt x="30436" y="13120"/>
                    <a:pt x="30401" y="12938"/>
                  </a:cubicBezTo>
                  <a:cubicBezTo>
                    <a:pt x="30332" y="12555"/>
                    <a:pt x="30339" y="12157"/>
                    <a:pt x="30415" y="11780"/>
                  </a:cubicBezTo>
                  <a:cubicBezTo>
                    <a:pt x="30450" y="11502"/>
                    <a:pt x="30464" y="11223"/>
                    <a:pt x="30450" y="10944"/>
                  </a:cubicBezTo>
                  <a:lnTo>
                    <a:pt x="30450" y="6689"/>
                  </a:lnTo>
                  <a:cubicBezTo>
                    <a:pt x="30450" y="6187"/>
                    <a:pt x="30485" y="5685"/>
                    <a:pt x="30562" y="5190"/>
                  </a:cubicBezTo>
                  <a:cubicBezTo>
                    <a:pt x="30687" y="4360"/>
                    <a:pt x="30680" y="3523"/>
                    <a:pt x="30311" y="2735"/>
                  </a:cubicBezTo>
                  <a:cubicBezTo>
                    <a:pt x="30129" y="2323"/>
                    <a:pt x="30046" y="1884"/>
                    <a:pt x="29955" y="1452"/>
                  </a:cubicBezTo>
                  <a:cubicBezTo>
                    <a:pt x="29885" y="1124"/>
                    <a:pt x="29809" y="803"/>
                    <a:pt x="29725" y="475"/>
                  </a:cubicBezTo>
                  <a:cubicBezTo>
                    <a:pt x="29662" y="259"/>
                    <a:pt x="29502" y="78"/>
                    <a:pt x="29286" y="1"/>
                  </a:cubicBezTo>
                  <a:close/>
                </a:path>
              </a:pathLst>
            </a:custGeom>
            <a:solidFill>
              <a:srgbClr val="008D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22"/>
            <p:cNvSpPr/>
            <p:nvPr/>
          </p:nvSpPr>
          <p:spPr>
            <a:xfrm>
              <a:off x="3879550" y="2714875"/>
              <a:ext cx="293300" cy="427225"/>
            </a:xfrm>
            <a:custGeom>
              <a:avLst/>
              <a:gdLst/>
              <a:ahLst/>
              <a:cxnLst/>
              <a:rect l="l" t="t" r="r" b="b"/>
              <a:pathLst>
                <a:path w="11732" h="17089" extrusionOk="0">
                  <a:moveTo>
                    <a:pt x="11731" y="0"/>
                  </a:moveTo>
                  <a:lnTo>
                    <a:pt x="11731" y="0"/>
                  </a:lnTo>
                  <a:cubicBezTo>
                    <a:pt x="11564" y="35"/>
                    <a:pt x="11382" y="28"/>
                    <a:pt x="11243" y="105"/>
                  </a:cubicBezTo>
                  <a:cubicBezTo>
                    <a:pt x="10706" y="398"/>
                    <a:pt x="10197" y="746"/>
                    <a:pt x="9813" y="1234"/>
                  </a:cubicBezTo>
                  <a:cubicBezTo>
                    <a:pt x="9541" y="1590"/>
                    <a:pt x="9206" y="1890"/>
                    <a:pt x="8809" y="2106"/>
                  </a:cubicBezTo>
                  <a:cubicBezTo>
                    <a:pt x="8565" y="2239"/>
                    <a:pt x="8362" y="2448"/>
                    <a:pt x="8251" y="2706"/>
                  </a:cubicBezTo>
                  <a:cubicBezTo>
                    <a:pt x="8132" y="2957"/>
                    <a:pt x="8000" y="3201"/>
                    <a:pt x="7895" y="3459"/>
                  </a:cubicBezTo>
                  <a:cubicBezTo>
                    <a:pt x="7735" y="3878"/>
                    <a:pt x="7491" y="4254"/>
                    <a:pt x="7177" y="4575"/>
                  </a:cubicBezTo>
                  <a:cubicBezTo>
                    <a:pt x="6891" y="4882"/>
                    <a:pt x="6640" y="5217"/>
                    <a:pt x="6410" y="5566"/>
                  </a:cubicBezTo>
                  <a:cubicBezTo>
                    <a:pt x="6089" y="6054"/>
                    <a:pt x="5761" y="6542"/>
                    <a:pt x="5440" y="7030"/>
                  </a:cubicBezTo>
                  <a:cubicBezTo>
                    <a:pt x="5294" y="7260"/>
                    <a:pt x="5091" y="7463"/>
                    <a:pt x="4854" y="7616"/>
                  </a:cubicBezTo>
                  <a:cubicBezTo>
                    <a:pt x="4764" y="7672"/>
                    <a:pt x="4673" y="7742"/>
                    <a:pt x="4582" y="7804"/>
                  </a:cubicBezTo>
                  <a:cubicBezTo>
                    <a:pt x="4101" y="8097"/>
                    <a:pt x="3725" y="8530"/>
                    <a:pt x="3487" y="9039"/>
                  </a:cubicBezTo>
                  <a:cubicBezTo>
                    <a:pt x="3376" y="9290"/>
                    <a:pt x="3243" y="9541"/>
                    <a:pt x="3097" y="9778"/>
                  </a:cubicBezTo>
                  <a:cubicBezTo>
                    <a:pt x="2748" y="10315"/>
                    <a:pt x="2434" y="10873"/>
                    <a:pt x="2106" y="11417"/>
                  </a:cubicBezTo>
                  <a:cubicBezTo>
                    <a:pt x="1758" y="11989"/>
                    <a:pt x="1479" y="12603"/>
                    <a:pt x="1277" y="13237"/>
                  </a:cubicBezTo>
                  <a:cubicBezTo>
                    <a:pt x="1193" y="13530"/>
                    <a:pt x="1081" y="13816"/>
                    <a:pt x="942" y="14088"/>
                  </a:cubicBezTo>
                  <a:cubicBezTo>
                    <a:pt x="593" y="14695"/>
                    <a:pt x="377" y="15357"/>
                    <a:pt x="105" y="15999"/>
                  </a:cubicBezTo>
                  <a:cubicBezTo>
                    <a:pt x="21" y="16208"/>
                    <a:pt x="0" y="16438"/>
                    <a:pt x="56" y="16655"/>
                  </a:cubicBezTo>
                  <a:cubicBezTo>
                    <a:pt x="91" y="16794"/>
                    <a:pt x="119" y="16927"/>
                    <a:pt x="147" y="17066"/>
                  </a:cubicBezTo>
                  <a:cubicBezTo>
                    <a:pt x="987" y="17072"/>
                    <a:pt x="1827" y="17088"/>
                    <a:pt x="2667" y="17088"/>
                  </a:cubicBezTo>
                  <a:cubicBezTo>
                    <a:pt x="2803" y="17088"/>
                    <a:pt x="2940" y="17088"/>
                    <a:pt x="3076" y="17087"/>
                  </a:cubicBezTo>
                  <a:cubicBezTo>
                    <a:pt x="3899" y="17087"/>
                    <a:pt x="3913" y="17073"/>
                    <a:pt x="4310" y="16341"/>
                  </a:cubicBezTo>
                  <a:cubicBezTo>
                    <a:pt x="5001" y="15065"/>
                    <a:pt x="5684" y="13788"/>
                    <a:pt x="6361" y="12512"/>
                  </a:cubicBezTo>
                  <a:cubicBezTo>
                    <a:pt x="7260" y="10810"/>
                    <a:pt x="8035" y="9053"/>
                    <a:pt x="8669" y="7239"/>
                  </a:cubicBezTo>
                  <a:cubicBezTo>
                    <a:pt x="8774" y="6919"/>
                    <a:pt x="8920" y="6619"/>
                    <a:pt x="9109" y="6340"/>
                  </a:cubicBezTo>
                  <a:cubicBezTo>
                    <a:pt x="9290" y="6061"/>
                    <a:pt x="9478" y="5782"/>
                    <a:pt x="9653" y="5503"/>
                  </a:cubicBezTo>
                  <a:cubicBezTo>
                    <a:pt x="9911" y="5105"/>
                    <a:pt x="10085" y="4652"/>
                    <a:pt x="10169" y="4185"/>
                  </a:cubicBezTo>
                  <a:cubicBezTo>
                    <a:pt x="10225" y="3885"/>
                    <a:pt x="10315" y="3599"/>
                    <a:pt x="10434" y="3313"/>
                  </a:cubicBezTo>
                  <a:cubicBezTo>
                    <a:pt x="10538" y="3027"/>
                    <a:pt x="10678" y="2755"/>
                    <a:pt x="10783" y="2462"/>
                  </a:cubicBezTo>
                  <a:cubicBezTo>
                    <a:pt x="10824" y="2329"/>
                    <a:pt x="10852" y="2197"/>
                    <a:pt x="10873" y="2057"/>
                  </a:cubicBezTo>
                  <a:cubicBezTo>
                    <a:pt x="10922" y="1981"/>
                    <a:pt x="10971" y="1904"/>
                    <a:pt x="11020" y="1827"/>
                  </a:cubicBezTo>
                  <a:lnTo>
                    <a:pt x="11020" y="1820"/>
                  </a:lnTo>
                  <a:lnTo>
                    <a:pt x="11159" y="1506"/>
                  </a:lnTo>
                  <a:cubicBezTo>
                    <a:pt x="11180" y="1458"/>
                    <a:pt x="11194" y="1402"/>
                    <a:pt x="11201" y="1346"/>
                  </a:cubicBezTo>
                  <a:lnTo>
                    <a:pt x="11327" y="1172"/>
                  </a:lnTo>
                  <a:cubicBezTo>
                    <a:pt x="11354" y="1130"/>
                    <a:pt x="11368" y="1074"/>
                    <a:pt x="11368" y="1018"/>
                  </a:cubicBezTo>
                  <a:lnTo>
                    <a:pt x="11515" y="656"/>
                  </a:lnTo>
                  <a:lnTo>
                    <a:pt x="11522" y="642"/>
                  </a:lnTo>
                  <a:cubicBezTo>
                    <a:pt x="11550" y="600"/>
                    <a:pt x="11585" y="551"/>
                    <a:pt x="11626" y="516"/>
                  </a:cubicBezTo>
                  <a:cubicBezTo>
                    <a:pt x="11661" y="342"/>
                    <a:pt x="11696" y="174"/>
                    <a:pt x="11731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22"/>
            <p:cNvSpPr/>
            <p:nvPr/>
          </p:nvSpPr>
          <p:spPr>
            <a:xfrm>
              <a:off x="4117025" y="862700"/>
              <a:ext cx="174900" cy="400650"/>
            </a:xfrm>
            <a:custGeom>
              <a:avLst/>
              <a:gdLst/>
              <a:ahLst/>
              <a:cxnLst/>
              <a:rect l="l" t="t" r="r" b="b"/>
              <a:pathLst>
                <a:path w="6996" h="16026" extrusionOk="0">
                  <a:moveTo>
                    <a:pt x="3197" y="1"/>
                  </a:moveTo>
                  <a:cubicBezTo>
                    <a:pt x="3078" y="1"/>
                    <a:pt x="2966" y="42"/>
                    <a:pt x="2874" y="118"/>
                  </a:cubicBezTo>
                  <a:cubicBezTo>
                    <a:pt x="2692" y="243"/>
                    <a:pt x="2553" y="431"/>
                    <a:pt x="2490" y="648"/>
                  </a:cubicBezTo>
                  <a:cubicBezTo>
                    <a:pt x="2434" y="864"/>
                    <a:pt x="2372" y="1073"/>
                    <a:pt x="2316" y="1282"/>
                  </a:cubicBezTo>
                  <a:cubicBezTo>
                    <a:pt x="2232" y="1261"/>
                    <a:pt x="2162" y="1268"/>
                    <a:pt x="2134" y="1240"/>
                  </a:cubicBezTo>
                  <a:cubicBezTo>
                    <a:pt x="1988" y="1108"/>
                    <a:pt x="1869" y="947"/>
                    <a:pt x="1723" y="822"/>
                  </a:cubicBezTo>
                  <a:cubicBezTo>
                    <a:pt x="1514" y="637"/>
                    <a:pt x="1286" y="546"/>
                    <a:pt x="1064" y="546"/>
                  </a:cubicBezTo>
                  <a:cubicBezTo>
                    <a:pt x="776" y="546"/>
                    <a:pt x="499" y="700"/>
                    <a:pt x="286" y="1003"/>
                  </a:cubicBezTo>
                  <a:cubicBezTo>
                    <a:pt x="196" y="1143"/>
                    <a:pt x="119" y="1296"/>
                    <a:pt x="77" y="1450"/>
                  </a:cubicBezTo>
                  <a:cubicBezTo>
                    <a:pt x="35" y="1617"/>
                    <a:pt x="14" y="1777"/>
                    <a:pt x="0" y="1945"/>
                  </a:cubicBezTo>
                  <a:cubicBezTo>
                    <a:pt x="14" y="2028"/>
                    <a:pt x="28" y="2112"/>
                    <a:pt x="42" y="2189"/>
                  </a:cubicBezTo>
                  <a:cubicBezTo>
                    <a:pt x="63" y="2342"/>
                    <a:pt x="133" y="2468"/>
                    <a:pt x="286" y="2489"/>
                  </a:cubicBezTo>
                  <a:cubicBezTo>
                    <a:pt x="628" y="2531"/>
                    <a:pt x="844" y="2733"/>
                    <a:pt x="984" y="3019"/>
                  </a:cubicBezTo>
                  <a:cubicBezTo>
                    <a:pt x="1172" y="3388"/>
                    <a:pt x="1339" y="3772"/>
                    <a:pt x="1486" y="4163"/>
                  </a:cubicBezTo>
                  <a:cubicBezTo>
                    <a:pt x="1681" y="4679"/>
                    <a:pt x="1807" y="5223"/>
                    <a:pt x="2002" y="5746"/>
                  </a:cubicBezTo>
                  <a:cubicBezTo>
                    <a:pt x="2190" y="6234"/>
                    <a:pt x="2441" y="6708"/>
                    <a:pt x="2637" y="7196"/>
                  </a:cubicBezTo>
                  <a:cubicBezTo>
                    <a:pt x="2985" y="8103"/>
                    <a:pt x="3181" y="9066"/>
                    <a:pt x="3201" y="10042"/>
                  </a:cubicBezTo>
                  <a:cubicBezTo>
                    <a:pt x="3229" y="11158"/>
                    <a:pt x="3446" y="12253"/>
                    <a:pt x="3829" y="13299"/>
                  </a:cubicBezTo>
                  <a:cubicBezTo>
                    <a:pt x="3906" y="13508"/>
                    <a:pt x="4017" y="13703"/>
                    <a:pt x="4143" y="13885"/>
                  </a:cubicBezTo>
                  <a:cubicBezTo>
                    <a:pt x="4436" y="14268"/>
                    <a:pt x="4520" y="14771"/>
                    <a:pt x="4359" y="15224"/>
                  </a:cubicBezTo>
                  <a:cubicBezTo>
                    <a:pt x="4310" y="15384"/>
                    <a:pt x="4269" y="15545"/>
                    <a:pt x="4227" y="15712"/>
                  </a:cubicBezTo>
                  <a:cubicBezTo>
                    <a:pt x="4206" y="15852"/>
                    <a:pt x="4310" y="15991"/>
                    <a:pt x="4457" y="15998"/>
                  </a:cubicBezTo>
                  <a:cubicBezTo>
                    <a:pt x="4652" y="16012"/>
                    <a:pt x="4840" y="16019"/>
                    <a:pt x="5036" y="16026"/>
                  </a:cubicBezTo>
                  <a:cubicBezTo>
                    <a:pt x="5238" y="15921"/>
                    <a:pt x="5391" y="15747"/>
                    <a:pt x="5482" y="15538"/>
                  </a:cubicBezTo>
                  <a:cubicBezTo>
                    <a:pt x="5580" y="15342"/>
                    <a:pt x="5663" y="15133"/>
                    <a:pt x="5754" y="14917"/>
                  </a:cubicBezTo>
                  <a:cubicBezTo>
                    <a:pt x="5866" y="14896"/>
                    <a:pt x="5970" y="14875"/>
                    <a:pt x="6082" y="14861"/>
                  </a:cubicBezTo>
                  <a:cubicBezTo>
                    <a:pt x="6458" y="14840"/>
                    <a:pt x="6675" y="14596"/>
                    <a:pt x="6828" y="14282"/>
                  </a:cubicBezTo>
                  <a:cubicBezTo>
                    <a:pt x="6975" y="13969"/>
                    <a:pt x="6995" y="13641"/>
                    <a:pt x="6988" y="13306"/>
                  </a:cubicBezTo>
                  <a:cubicBezTo>
                    <a:pt x="6968" y="12553"/>
                    <a:pt x="6954" y="11799"/>
                    <a:pt x="6933" y="11046"/>
                  </a:cubicBezTo>
                  <a:cubicBezTo>
                    <a:pt x="6933" y="10851"/>
                    <a:pt x="6912" y="10656"/>
                    <a:pt x="6891" y="10467"/>
                  </a:cubicBezTo>
                  <a:cubicBezTo>
                    <a:pt x="6723" y="8801"/>
                    <a:pt x="6417" y="7155"/>
                    <a:pt x="6145" y="5509"/>
                  </a:cubicBezTo>
                  <a:cubicBezTo>
                    <a:pt x="5949" y="4414"/>
                    <a:pt x="5698" y="3326"/>
                    <a:pt x="5377" y="2259"/>
                  </a:cubicBezTo>
                  <a:cubicBezTo>
                    <a:pt x="5252" y="1777"/>
                    <a:pt x="5057" y="1310"/>
                    <a:pt x="4799" y="878"/>
                  </a:cubicBezTo>
                  <a:cubicBezTo>
                    <a:pt x="4624" y="557"/>
                    <a:pt x="4338" y="313"/>
                    <a:pt x="3997" y="180"/>
                  </a:cubicBezTo>
                  <a:cubicBezTo>
                    <a:pt x="3759" y="104"/>
                    <a:pt x="3515" y="41"/>
                    <a:pt x="3271" y="6"/>
                  </a:cubicBezTo>
                  <a:cubicBezTo>
                    <a:pt x="3246" y="2"/>
                    <a:pt x="3222" y="1"/>
                    <a:pt x="3197" y="1"/>
                  </a:cubicBezTo>
                  <a:close/>
                </a:path>
              </a:pathLst>
            </a:custGeom>
            <a:solidFill>
              <a:srgbClr val="E6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22"/>
            <p:cNvSpPr/>
            <p:nvPr/>
          </p:nvSpPr>
          <p:spPr>
            <a:xfrm>
              <a:off x="2412675" y="1367775"/>
              <a:ext cx="863450" cy="571850"/>
            </a:xfrm>
            <a:custGeom>
              <a:avLst/>
              <a:gdLst/>
              <a:ahLst/>
              <a:cxnLst/>
              <a:rect l="l" t="t" r="r" b="b"/>
              <a:pathLst>
                <a:path w="34538" h="22874" extrusionOk="0">
                  <a:moveTo>
                    <a:pt x="34237" y="1"/>
                  </a:moveTo>
                  <a:cubicBezTo>
                    <a:pt x="34223" y="91"/>
                    <a:pt x="34147" y="154"/>
                    <a:pt x="34056" y="161"/>
                  </a:cubicBezTo>
                  <a:cubicBezTo>
                    <a:pt x="34000" y="168"/>
                    <a:pt x="33944" y="175"/>
                    <a:pt x="33889" y="189"/>
                  </a:cubicBezTo>
                  <a:cubicBezTo>
                    <a:pt x="32822" y="496"/>
                    <a:pt x="31754" y="803"/>
                    <a:pt x="30687" y="1116"/>
                  </a:cubicBezTo>
                  <a:cubicBezTo>
                    <a:pt x="30576" y="1144"/>
                    <a:pt x="30478" y="1186"/>
                    <a:pt x="30374" y="1228"/>
                  </a:cubicBezTo>
                  <a:cubicBezTo>
                    <a:pt x="30360" y="1235"/>
                    <a:pt x="30353" y="1270"/>
                    <a:pt x="30353" y="1291"/>
                  </a:cubicBezTo>
                  <a:cubicBezTo>
                    <a:pt x="30353" y="1319"/>
                    <a:pt x="30360" y="1347"/>
                    <a:pt x="30381" y="1367"/>
                  </a:cubicBezTo>
                  <a:cubicBezTo>
                    <a:pt x="30562" y="1542"/>
                    <a:pt x="30813" y="1598"/>
                    <a:pt x="31029" y="1730"/>
                  </a:cubicBezTo>
                  <a:cubicBezTo>
                    <a:pt x="31092" y="1772"/>
                    <a:pt x="31120" y="1856"/>
                    <a:pt x="31176" y="1932"/>
                  </a:cubicBezTo>
                  <a:cubicBezTo>
                    <a:pt x="31029" y="2037"/>
                    <a:pt x="30890" y="2135"/>
                    <a:pt x="30750" y="2225"/>
                  </a:cubicBezTo>
                  <a:cubicBezTo>
                    <a:pt x="28351" y="3802"/>
                    <a:pt x="25952" y="5371"/>
                    <a:pt x="23560" y="6947"/>
                  </a:cubicBezTo>
                  <a:cubicBezTo>
                    <a:pt x="21000" y="8642"/>
                    <a:pt x="18441" y="10323"/>
                    <a:pt x="15881" y="12003"/>
                  </a:cubicBezTo>
                  <a:cubicBezTo>
                    <a:pt x="14019" y="13224"/>
                    <a:pt x="12150" y="14444"/>
                    <a:pt x="10288" y="15665"/>
                  </a:cubicBezTo>
                  <a:cubicBezTo>
                    <a:pt x="7840" y="17276"/>
                    <a:pt x="5392" y="18880"/>
                    <a:pt x="2951" y="20484"/>
                  </a:cubicBezTo>
                  <a:cubicBezTo>
                    <a:pt x="2142" y="21021"/>
                    <a:pt x="1319" y="21558"/>
                    <a:pt x="510" y="22088"/>
                  </a:cubicBezTo>
                  <a:cubicBezTo>
                    <a:pt x="321" y="22214"/>
                    <a:pt x="119" y="22311"/>
                    <a:pt x="0" y="22548"/>
                  </a:cubicBezTo>
                  <a:cubicBezTo>
                    <a:pt x="42" y="22646"/>
                    <a:pt x="98" y="22730"/>
                    <a:pt x="168" y="22813"/>
                  </a:cubicBezTo>
                  <a:cubicBezTo>
                    <a:pt x="218" y="22852"/>
                    <a:pt x="281" y="22874"/>
                    <a:pt x="343" y="22874"/>
                  </a:cubicBezTo>
                  <a:cubicBezTo>
                    <a:pt x="359" y="22874"/>
                    <a:pt x="375" y="22872"/>
                    <a:pt x="391" y="22869"/>
                  </a:cubicBezTo>
                  <a:cubicBezTo>
                    <a:pt x="475" y="22848"/>
                    <a:pt x="544" y="22807"/>
                    <a:pt x="614" y="22758"/>
                  </a:cubicBezTo>
                  <a:cubicBezTo>
                    <a:pt x="1688" y="22060"/>
                    <a:pt x="2755" y="21356"/>
                    <a:pt x="3829" y="20651"/>
                  </a:cubicBezTo>
                  <a:cubicBezTo>
                    <a:pt x="5224" y="19731"/>
                    <a:pt x="6619" y="18810"/>
                    <a:pt x="8014" y="17897"/>
                  </a:cubicBezTo>
                  <a:cubicBezTo>
                    <a:pt x="9318" y="17039"/>
                    <a:pt x="10622" y="16188"/>
                    <a:pt x="11927" y="15330"/>
                  </a:cubicBezTo>
                  <a:cubicBezTo>
                    <a:pt x="13879" y="14040"/>
                    <a:pt x="15832" y="12750"/>
                    <a:pt x="17792" y="11466"/>
                  </a:cubicBezTo>
                  <a:cubicBezTo>
                    <a:pt x="20212" y="9883"/>
                    <a:pt x="22639" y="8293"/>
                    <a:pt x="25059" y="6703"/>
                  </a:cubicBezTo>
                  <a:lnTo>
                    <a:pt x="30785" y="2937"/>
                  </a:lnTo>
                  <a:cubicBezTo>
                    <a:pt x="30966" y="2811"/>
                    <a:pt x="31162" y="2700"/>
                    <a:pt x="31350" y="2588"/>
                  </a:cubicBezTo>
                  <a:cubicBezTo>
                    <a:pt x="31399" y="2553"/>
                    <a:pt x="31455" y="2539"/>
                    <a:pt x="31510" y="2539"/>
                  </a:cubicBezTo>
                  <a:cubicBezTo>
                    <a:pt x="31552" y="2546"/>
                    <a:pt x="31629" y="2588"/>
                    <a:pt x="31636" y="2623"/>
                  </a:cubicBezTo>
                  <a:cubicBezTo>
                    <a:pt x="31678" y="2895"/>
                    <a:pt x="31706" y="3167"/>
                    <a:pt x="31741" y="3425"/>
                  </a:cubicBezTo>
                  <a:cubicBezTo>
                    <a:pt x="31767" y="3433"/>
                    <a:pt x="31794" y="3437"/>
                    <a:pt x="31821" y="3437"/>
                  </a:cubicBezTo>
                  <a:cubicBezTo>
                    <a:pt x="31910" y="3437"/>
                    <a:pt x="31999" y="3395"/>
                    <a:pt x="32047" y="3320"/>
                  </a:cubicBezTo>
                  <a:lnTo>
                    <a:pt x="34237" y="684"/>
                  </a:lnTo>
                  <a:cubicBezTo>
                    <a:pt x="34335" y="524"/>
                    <a:pt x="34433" y="370"/>
                    <a:pt x="34523" y="210"/>
                  </a:cubicBezTo>
                  <a:cubicBezTo>
                    <a:pt x="34537" y="182"/>
                    <a:pt x="34495" y="98"/>
                    <a:pt x="34460" y="77"/>
                  </a:cubicBezTo>
                  <a:cubicBezTo>
                    <a:pt x="34391" y="42"/>
                    <a:pt x="34314" y="21"/>
                    <a:pt x="34237" y="8"/>
                  </a:cubicBezTo>
                  <a:lnTo>
                    <a:pt x="34237" y="1"/>
                  </a:lnTo>
                  <a:close/>
                </a:path>
              </a:pathLst>
            </a:custGeom>
            <a:solidFill>
              <a:srgbClr val="07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22"/>
            <p:cNvSpPr/>
            <p:nvPr/>
          </p:nvSpPr>
          <p:spPr>
            <a:xfrm>
              <a:off x="4001250" y="699675"/>
              <a:ext cx="1035875" cy="86000"/>
            </a:xfrm>
            <a:custGeom>
              <a:avLst/>
              <a:gdLst/>
              <a:ahLst/>
              <a:cxnLst/>
              <a:rect l="l" t="t" r="r" b="b"/>
              <a:pathLst>
                <a:path w="41435" h="3440" extrusionOk="0">
                  <a:moveTo>
                    <a:pt x="40961" y="1"/>
                  </a:moveTo>
                  <a:cubicBezTo>
                    <a:pt x="40892" y="1"/>
                    <a:pt x="40824" y="2"/>
                    <a:pt x="40758" y="6"/>
                  </a:cubicBezTo>
                  <a:cubicBezTo>
                    <a:pt x="40479" y="34"/>
                    <a:pt x="40200" y="90"/>
                    <a:pt x="39928" y="97"/>
                  </a:cubicBezTo>
                  <a:cubicBezTo>
                    <a:pt x="38896" y="125"/>
                    <a:pt x="37864" y="166"/>
                    <a:pt x="36839" y="243"/>
                  </a:cubicBezTo>
                  <a:cubicBezTo>
                    <a:pt x="35730" y="334"/>
                    <a:pt x="34614" y="348"/>
                    <a:pt x="33498" y="397"/>
                  </a:cubicBezTo>
                  <a:cubicBezTo>
                    <a:pt x="32501" y="431"/>
                    <a:pt x="31496" y="452"/>
                    <a:pt x="30492" y="522"/>
                  </a:cubicBezTo>
                  <a:cubicBezTo>
                    <a:pt x="29523" y="592"/>
                    <a:pt x="28546" y="634"/>
                    <a:pt x="27570" y="655"/>
                  </a:cubicBezTo>
                  <a:cubicBezTo>
                    <a:pt x="27409" y="655"/>
                    <a:pt x="27242" y="682"/>
                    <a:pt x="27075" y="696"/>
                  </a:cubicBezTo>
                  <a:cubicBezTo>
                    <a:pt x="26740" y="717"/>
                    <a:pt x="26405" y="752"/>
                    <a:pt x="26070" y="766"/>
                  </a:cubicBezTo>
                  <a:cubicBezTo>
                    <a:pt x="25436" y="794"/>
                    <a:pt x="24794" y="808"/>
                    <a:pt x="24152" y="836"/>
                  </a:cubicBezTo>
                  <a:cubicBezTo>
                    <a:pt x="23434" y="864"/>
                    <a:pt x="22709" y="913"/>
                    <a:pt x="21983" y="954"/>
                  </a:cubicBezTo>
                  <a:cubicBezTo>
                    <a:pt x="21676" y="968"/>
                    <a:pt x="21377" y="982"/>
                    <a:pt x="21070" y="996"/>
                  </a:cubicBezTo>
                  <a:cubicBezTo>
                    <a:pt x="20400" y="1031"/>
                    <a:pt x="19731" y="1066"/>
                    <a:pt x="19061" y="1094"/>
                  </a:cubicBezTo>
                  <a:cubicBezTo>
                    <a:pt x="17980" y="1143"/>
                    <a:pt x="16892" y="1192"/>
                    <a:pt x="15804" y="1240"/>
                  </a:cubicBezTo>
                  <a:cubicBezTo>
                    <a:pt x="15253" y="1268"/>
                    <a:pt x="14695" y="1296"/>
                    <a:pt x="14137" y="1324"/>
                  </a:cubicBezTo>
                  <a:cubicBezTo>
                    <a:pt x="13663" y="1352"/>
                    <a:pt x="13196" y="1380"/>
                    <a:pt x="12721" y="1408"/>
                  </a:cubicBezTo>
                  <a:cubicBezTo>
                    <a:pt x="12442" y="1422"/>
                    <a:pt x="12163" y="1450"/>
                    <a:pt x="11885" y="1464"/>
                  </a:cubicBezTo>
                  <a:cubicBezTo>
                    <a:pt x="10497" y="1526"/>
                    <a:pt x="9109" y="1589"/>
                    <a:pt x="7714" y="1659"/>
                  </a:cubicBezTo>
                  <a:cubicBezTo>
                    <a:pt x="6542" y="1715"/>
                    <a:pt x="5377" y="1777"/>
                    <a:pt x="4206" y="1833"/>
                  </a:cubicBezTo>
                  <a:cubicBezTo>
                    <a:pt x="4164" y="1835"/>
                    <a:pt x="4125" y="1836"/>
                    <a:pt x="4090" y="1836"/>
                  </a:cubicBezTo>
                  <a:cubicBezTo>
                    <a:pt x="3739" y="1836"/>
                    <a:pt x="3715" y="1734"/>
                    <a:pt x="3892" y="1373"/>
                  </a:cubicBezTo>
                  <a:cubicBezTo>
                    <a:pt x="3962" y="1226"/>
                    <a:pt x="4031" y="1073"/>
                    <a:pt x="4087" y="920"/>
                  </a:cubicBezTo>
                  <a:cubicBezTo>
                    <a:pt x="4094" y="899"/>
                    <a:pt x="4024" y="815"/>
                    <a:pt x="3997" y="815"/>
                  </a:cubicBezTo>
                  <a:cubicBezTo>
                    <a:pt x="3885" y="822"/>
                    <a:pt x="3780" y="843"/>
                    <a:pt x="3676" y="878"/>
                  </a:cubicBezTo>
                  <a:cubicBezTo>
                    <a:pt x="2783" y="1199"/>
                    <a:pt x="1897" y="1519"/>
                    <a:pt x="1005" y="1840"/>
                  </a:cubicBezTo>
                  <a:cubicBezTo>
                    <a:pt x="865" y="1987"/>
                    <a:pt x="663" y="2001"/>
                    <a:pt x="489" y="2056"/>
                  </a:cubicBezTo>
                  <a:cubicBezTo>
                    <a:pt x="342" y="2112"/>
                    <a:pt x="189" y="2168"/>
                    <a:pt x="42" y="2224"/>
                  </a:cubicBezTo>
                  <a:cubicBezTo>
                    <a:pt x="14" y="2238"/>
                    <a:pt x="0" y="2259"/>
                    <a:pt x="0" y="2287"/>
                  </a:cubicBezTo>
                  <a:cubicBezTo>
                    <a:pt x="7" y="2335"/>
                    <a:pt x="21" y="2412"/>
                    <a:pt x="49" y="2419"/>
                  </a:cubicBezTo>
                  <a:cubicBezTo>
                    <a:pt x="251" y="2496"/>
                    <a:pt x="489" y="2447"/>
                    <a:pt x="649" y="2628"/>
                  </a:cubicBezTo>
                  <a:cubicBezTo>
                    <a:pt x="705" y="2635"/>
                    <a:pt x="761" y="2635"/>
                    <a:pt x="816" y="2642"/>
                  </a:cubicBezTo>
                  <a:cubicBezTo>
                    <a:pt x="1779" y="2900"/>
                    <a:pt x="2748" y="3158"/>
                    <a:pt x="3718" y="3409"/>
                  </a:cubicBezTo>
                  <a:cubicBezTo>
                    <a:pt x="3819" y="3431"/>
                    <a:pt x="3924" y="3440"/>
                    <a:pt x="4030" y="3440"/>
                  </a:cubicBezTo>
                  <a:cubicBezTo>
                    <a:pt x="4063" y="3440"/>
                    <a:pt x="4096" y="3439"/>
                    <a:pt x="4129" y="3437"/>
                  </a:cubicBezTo>
                  <a:cubicBezTo>
                    <a:pt x="4132" y="3438"/>
                    <a:pt x="4135" y="3438"/>
                    <a:pt x="4138" y="3438"/>
                  </a:cubicBezTo>
                  <a:cubicBezTo>
                    <a:pt x="4196" y="3438"/>
                    <a:pt x="4232" y="3372"/>
                    <a:pt x="4199" y="3319"/>
                  </a:cubicBezTo>
                  <a:cubicBezTo>
                    <a:pt x="4122" y="3172"/>
                    <a:pt x="4031" y="3033"/>
                    <a:pt x="3948" y="2893"/>
                  </a:cubicBezTo>
                  <a:cubicBezTo>
                    <a:pt x="3725" y="2545"/>
                    <a:pt x="3759" y="2447"/>
                    <a:pt x="4136" y="2419"/>
                  </a:cubicBezTo>
                  <a:cubicBezTo>
                    <a:pt x="4192" y="2419"/>
                    <a:pt x="4248" y="2412"/>
                    <a:pt x="4303" y="2412"/>
                  </a:cubicBezTo>
                  <a:cubicBezTo>
                    <a:pt x="6277" y="2314"/>
                    <a:pt x="8258" y="2217"/>
                    <a:pt x="10232" y="2126"/>
                  </a:cubicBezTo>
                  <a:cubicBezTo>
                    <a:pt x="11145" y="2084"/>
                    <a:pt x="12066" y="2063"/>
                    <a:pt x="12986" y="1994"/>
                  </a:cubicBezTo>
                  <a:cubicBezTo>
                    <a:pt x="14012" y="1917"/>
                    <a:pt x="15044" y="1903"/>
                    <a:pt x="16069" y="1833"/>
                  </a:cubicBezTo>
                  <a:cubicBezTo>
                    <a:pt x="17457" y="1736"/>
                    <a:pt x="18845" y="1694"/>
                    <a:pt x="20240" y="1631"/>
                  </a:cubicBezTo>
                  <a:cubicBezTo>
                    <a:pt x="21690" y="1568"/>
                    <a:pt x="23134" y="1498"/>
                    <a:pt x="24585" y="1436"/>
                  </a:cubicBezTo>
                  <a:cubicBezTo>
                    <a:pt x="24975" y="1415"/>
                    <a:pt x="25366" y="1415"/>
                    <a:pt x="25749" y="1394"/>
                  </a:cubicBezTo>
                  <a:cubicBezTo>
                    <a:pt x="26224" y="1366"/>
                    <a:pt x="26698" y="1331"/>
                    <a:pt x="27165" y="1303"/>
                  </a:cubicBezTo>
                  <a:cubicBezTo>
                    <a:pt x="27751" y="1275"/>
                    <a:pt x="28337" y="1254"/>
                    <a:pt x="28923" y="1226"/>
                  </a:cubicBezTo>
                  <a:cubicBezTo>
                    <a:pt x="29306" y="1206"/>
                    <a:pt x="29697" y="1171"/>
                    <a:pt x="30087" y="1150"/>
                  </a:cubicBezTo>
                  <a:cubicBezTo>
                    <a:pt x="30673" y="1122"/>
                    <a:pt x="31259" y="1136"/>
                    <a:pt x="31838" y="1080"/>
                  </a:cubicBezTo>
                  <a:cubicBezTo>
                    <a:pt x="32396" y="1031"/>
                    <a:pt x="32954" y="1003"/>
                    <a:pt x="33505" y="982"/>
                  </a:cubicBezTo>
                  <a:cubicBezTo>
                    <a:pt x="33819" y="975"/>
                    <a:pt x="34119" y="975"/>
                    <a:pt x="34425" y="961"/>
                  </a:cubicBezTo>
                  <a:cubicBezTo>
                    <a:pt x="35932" y="892"/>
                    <a:pt x="37431" y="822"/>
                    <a:pt x="38931" y="745"/>
                  </a:cubicBezTo>
                  <a:cubicBezTo>
                    <a:pt x="39656" y="703"/>
                    <a:pt x="40381" y="655"/>
                    <a:pt x="41100" y="613"/>
                  </a:cubicBezTo>
                  <a:cubicBezTo>
                    <a:pt x="41323" y="599"/>
                    <a:pt x="41435" y="299"/>
                    <a:pt x="41295" y="97"/>
                  </a:cubicBezTo>
                  <a:cubicBezTo>
                    <a:pt x="41267" y="55"/>
                    <a:pt x="41218" y="20"/>
                    <a:pt x="41170" y="6"/>
                  </a:cubicBezTo>
                  <a:cubicBezTo>
                    <a:pt x="41100" y="2"/>
                    <a:pt x="41030" y="1"/>
                    <a:pt x="40961" y="1"/>
                  </a:cubicBezTo>
                  <a:close/>
                </a:path>
              </a:pathLst>
            </a:custGeom>
            <a:solidFill>
              <a:srgbClr val="05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22"/>
            <p:cNvSpPr/>
            <p:nvPr/>
          </p:nvSpPr>
          <p:spPr>
            <a:xfrm>
              <a:off x="2861650" y="490825"/>
              <a:ext cx="996650" cy="241725"/>
            </a:xfrm>
            <a:custGeom>
              <a:avLst/>
              <a:gdLst/>
              <a:ahLst/>
              <a:cxnLst/>
              <a:rect l="l" t="t" r="r" b="b"/>
              <a:pathLst>
                <a:path w="39866" h="9669" extrusionOk="0">
                  <a:moveTo>
                    <a:pt x="339" y="0"/>
                  </a:moveTo>
                  <a:cubicBezTo>
                    <a:pt x="306" y="0"/>
                    <a:pt x="272" y="2"/>
                    <a:pt x="237" y="5"/>
                  </a:cubicBezTo>
                  <a:cubicBezTo>
                    <a:pt x="154" y="19"/>
                    <a:pt x="84" y="81"/>
                    <a:pt x="63" y="165"/>
                  </a:cubicBezTo>
                  <a:cubicBezTo>
                    <a:pt x="0" y="346"/>
                    <a:pt x="70" y="521"/>
                    <a:pt x="237" y="570"/>
                  </a:cubicBezTo>
                  <a:cubicBezTo>
                    <a:pt x="314" y="591"/>
                    <a:pt x="398" y="612"/>
                    <a:pt x="475" y="632"/>
                  </a:cubicBezTo>
                  <a:cubicBezTo>
                    <a:pt x="1486" y="863"/>
                    <a:pt x="2483" y="1086"/>
                    <a:pt x="3487" y="1316"/>
                  </a:cubicBezTo>
                  <a:cubicBezTo>
                    <a:pt x="6040" y="1909"/>
                    <a:pt x="8586" y="2502"/>
                    <a:pt x="11138" y="3087"/>
                  </a:cubicBezTo>
                  <a:cubicBezTo>
                    <a:pt x="13231" y="3562"/>
                    <a:pt x="15323" y="4022"/>
                    <a:pt x="17415" y="4496"/>
                  </a:cubicBezTo>
                  <a:cubicBezTo>
                    <a:pt x="19591" y="4984"/>
                    <a:pt x="21760" y="5480"/>
                    <a:pt x="23929" y="5975"/>
                  </a:cubicBezTo>
                  <a:cubicBezTo>
                    <a:pt x="25589" y="6351"/>
                    <a:pt x="27242" y="6721"/>
                    <a:pt x="28902" y="7105"/>
                  </a:cubicBezTo>
                  <a:cubicBezTo>
                    <a:pt x="30743" y="7530"/>
                    <a:pt x="32591" y="7948"/>
                    <a:pt x="34432" y="8374"/>
                  </a:cubicBezTo>
                  <a:cubicBezTo>
                    <a:pt x="34949" y="8492"/>
                    <a:pt x="35465" y="8604"/>
                    <a:pt x="35981" y="8723"/>
                  </a:cubicBezTo>
                  <a:cubicBezTo>
                    <a:pt x="36099" y="8744"/>
                    <a:pt x="36155" y="8890"/>
                    <a:pt x="36078" y="8981"/>
                  </a:cubicBezTo>
                  <a:cubicBezTo>
                    <a:pt x="35904" y="9155"/>
                    <a:pt x="35723" y="9329"/>
                    <a:pt x="35541" y="9504"/>
                  </a:cubicBezTo>
                  <a:cubicBezTo>
                    <a:pt x="35604" y="9601"/>
                    <a:pt x="35702" y="9657"/>
                    <a:pt x="35813" y="9664"/>
                  </a:cubicBezTo>
                  <a:cubicBezTo>
                    <a:pt x="35907" y="9667"/>
                    <a:pt x="36001" y="9668"/>
                    <a:pt x="36094" y="9668"/>
                  </a:cubicBezTo>
                  <a:cubicBezTo>
                    <a:pt x="37225" y="9668"/>
                    <a:pt x="38341" y="9487"/>
                    <a:pt x="39468" y="9448"/>
                  </a:cubicBezTo>
                  <a:cubicBezTo>
                    <a:pt x="39579" y="9434"/>
                    <a:pt x="39684" y="9399"/>
                    <a:pt x="39782" y="9343"/>
                  </a:cubicBezTo>
                  <a:cubicBezTo>
                    <a:pt x="39844" y="9315"/>
                    <a:pt x="39865" y="9246"/>
                    <a:pt x="39817" y="9204"/>
                  </a:cubicBezTo>
                  <a:cubicBezTo>
                    <a:pt x="39670" y="9085"/>
                    <a:pt x="39517" y="8967"/>
                    <a:pt x="39349" y="8869"/>
                  </a:cubicBezTo>
                  <a:cubicBezTo>
                    <a:pt x="38401" y="8297"/>
                    <a:pt x="37452" y="7732"/>
                    <a:pt x="36497" y="7167"/>
                  </a:cubicBezTo>
                  <a:cubicBezTo>
                    <a:pt x="36441" y="7146"/>
                    <a:pt x="36392" y="7132"/>
                    <a:pt x="36336" y="7112"/>
                  </a:cubicBezTo>
                  <a:cubicBezTo>
                    <a:pt x="36312" y="7105"/>
                    <a:pt x="36288" y="7102"/>
                    <a:pt x="36266" y="7102"/>
                  </a:cubicBezTo>
                  <a:cubicBezTo>
                    <a:pt x="36164" y="7102"/>
                    <a:pt x="36097" y="7165"/>
                    <a:pt x="36120" y="7251"/>
                  </a:cubicBezTo>
                  <a:cubicBezTo>
                    <a:pt x="36183" y="7467"/>
                    <a:pt x="36253" y="7676"/>
                    <a:pt x="36308" y="7893"/>
                  </a:cubicBezTo>
                  <a:cubicBezTo>
                    <a:pt x="36345" y="8021"/>
                    <a:pt x="36264" y="8122"/>
                    <a:pt x="36131" y="8122"/>
                  </a:cubicBezTo>
                  <a:cubicBezTo>
                    <a:pt x="36112" y="8122"/>
                    <a:pt x="36092" y="8120"/>
                    <a:pt x="36071" y="8116"/>
                  </a:cubicBezTo>
                  <a:cubicBezTo>
                    <a:pt x="35988" y="8102"/>
                    <a:pt x="35904" y="8081"/>
                    <a:pt x="35820" y="8060"/>
                  </a:cubicBezTo>
                  <a:lnTo>
                    <a:pt x="31343" y="7035"/>
                  </a:lnTo>
                  <a:cubicBezTo>
                    <a:pt x="29746" y="6672"/>
                    <a:pt x="28142" y="6310"/>
                    <a:pt x="26544" y="5947"/>
                  </a:cubicBezTo>
                  <a:cubicBezTo>
                    <a:pt x="24996" y="5598"/>
                    <a:pt x="23441" y="5256"/>
                    <a:pt x="21893" y="4901"/>
                  </a:cubicBezTo>
                  <a:cubicBezTo>
                    <a:pt x="19180" y="4273"/>
                    <a:pt x="16474" y="3638"/>
                    <a:pt x="13761" y="3025"/>
                  </a:cubicBezTo>
                  <a:cubicBezTo>
                    <a:pt x="11208" y="2439"/>
                    <a:pt x="8648" y="1881"/>
                    <a:pt x="6096" y="1302"/>
                  </a:cubicBezTo>
                  <a:cubicBezTo>
                    <a:pt x="4527" y="946"/>
                    <a:pt x="2950" y="584"/>
                    <a:pt x="1381" y="221"/>
                  </a:cubicBezTo>
                  <a:cubicBezTo>
                    <a:pt x="1081" y="151"/>
                    <a:pt x="781" y="74"/>
                    <a:pt x="482" y="12"/>
                  </a:cubicBezTo>
                  <a:cubicBezTo>
                    <a:pt x="433" y="4"/>
                    <a:pt x="386" y="0"/>
                    <a:pt x="339" y="0"/>
                  </a:cubicBezTo>
                  <a:close/>
                </a:path>
              </a:pathLst>
            </a:custGeom>
            <a:solidFill>
              <a:srgbClr val="07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22"/>
            <p:cNvSpPr/>
            <p:nvPr/>
          </p:nvSpPr>
          <p:spPr>
            <a:xfrm>
              <a:off x="4121725" y="911300"/>
              <a:ext cx="129750" cy="356825"/>
            </a:xfrm>
            <a:custGeom>
              <a:avLst/>
              <a:gdLst/>
              <a:ahLst/>
              <a:cxnLst/>
              <a:rect l="l" t="t" r="r" b="b"/>
              <a:pathLst>
                <a:path w="5190" h="14273" extrusionOk="0">
                  <a:moveTo>
                    <a:pt x="154" y="1"/>
                  </a:moveTo>
                  <a:cubicBezTo>
                    <a:pt x="21" y="224"/>
                    <a:pt x="21" y="482"/>
                    <a:pt x="21" y="733"/>
                  </a:cubicBezTo>
                  <a:cubicBezTo>
                    <a:pt x="1" y="2393"/>
                    <a:pt x="126" y="4060"/>
                    <a:pt x="412" y="5699"/>
                  </a:cubicBezTo>
                  <a:cubicBezTo>
                    <a:pt x="531" y="6382"/>
                    <a:pt x="684" y="7059"/>
                    <a:pt x="879" y="7728"/>
                  </a:cubicBezTo>
                  <a:cubicBezTo>
                    <a:pt x="942" y="7938"/>
                    <a:pt x="984" y="8154"/>
                    <a:pt x="991" y="8377"/>
                  </a:cubicBezTo>
                  <a:cubicBezTo>
                    <a:pt x="1082" y="8670"/>
                    <a:pt x="1130" y="8977"/>
                    <a:pt x="1270" y="9242"/>
                  </a:cubicBezTo>
                  <a:cubicBezTo>
                    <a:pt x="1507" y="9716"/>
                    <a:pt x="1577" y="10253"/>
                    <a:pt x="1870" y="10692"/>
                  </a:cubicBezTo>
                  <a:cubicBezTo>
                    <a:pt x="1918" y="10762"/>
                    <a:pt x="1946" y="10846"/>
                    <a:pt x="1960" y="10930"/>
                  </a:cubicBezTo>
                  <a:cubicBezTo>
                    <a:pt x="2051" y="11432"/>
                    <a:pt x="2337" y="11836"/>
                    <a:pt x="2602" y="12262"/>
                  </a:cubicBezTo>
                  <a:cubicBezTo>
                    <a:pt x="2846" y="12659"/>
                    <a:pt x="3167" y="13015"/>
                    <a:pt x="3320" y="13468"/>
                  </a:cubicBezTo>
                  <a:cubicBezTo>
                    <a:pt x="3502" y="13740"/>
                    <a:pt x="3753" y="13963"/>
                    <a:pt x="4039" y="14117"/>
                  </a:cubicBezTo>
                  <a:cubicBezTo>
                    <a:pt x="4233" y="14212"/>
                    <a:pt x="4430" y="14272"/>
                    <a:pt x="4625" y="14272"/>
                  </a:cubicBezTo>
                  <a:cubicBezTo>
                    <a:pt x="4815" y="14272"/>
                    <a:pt x="5004" y="14216"/>
                    <a:pt x="5189" y="14082"/>
                  </a:cubicBezTo>
                  <a:cubicBezTo>
                    <a:pt x="4994" y="14075"/>
                    <a:pt x="4799" y="14075"/>
                    <a:pt x="4604" y="14061"/>
                  </a:cubicBezTo>
                  <a:cubicBezTo>
                    <a:pt x="4457" y="14047"/>
                    <a:pt x="4353" y="13915"/>
                    <a:pt x="4380" y="13768"/>
                  </a:cubicBezTo>
                  <a:cubicBezTo>
                    <a:pt x="4422" y="13608"/>
                    <a:pt x="4457" y="13447"/>
                    <a:pt x="4506" y="13287"/>
                  </a:cubicBezTo>
                  <a:cubicBezTo>
                    <a:pt x="4666" y="12827"/>
                    <a:pt x="4590" y="12324"/>
                    <a:pt x="4297" y="11941"/>
                  </a:cubicBezTo>
                  <a:cubicBezTo>
                    <a:pt x="4164" y="11759"/>
                    <a:pt x="4060" y="11564"/>
                    <a:pt x="3983" y="11362"/>
                  </a:cubicBezTo>
                  <a:cubicBezTo>
                    <a:pt x="3592" y="10316"/>
                    <a:pt x="3383" y="9214"/>
                    <a:pt x="3348" y="8098"/>
                  </a:cubicBezTo>
                  <a:cubicBezTo>
                    <a:pt x="3327" y="7129"/>
                    <a:pt x="3139" y="6166"/>
                    <a:pt x="2783" y="5252"/>
                  </a:cubicBezTo>
                  <a:cubicBezTo>
                    <a:pt x="2588" y="4764"/>
                    <a:pt x="2337" y="4297"/>
                    <a:pt x="2156" y="3802"/>
                  </a:cubicBezTo>
                  <a:cubicBezTo>
                    <a:pt x="1960" y="3286"/>
                    <a:pt x="1828" y="2742"/>
                    <a:pt x="1640" y="2219"/>
                  </a:cubicBezTo>
                  <a:cubicBezTo>
                    <a:pt x="1493" y="1828"/>
                    <a:pt x="1326" y="1451"/>
                    <a:pt x="1130" y="1082"/>
                  </a:cubicBezTo>
                  <a:cubicBezTo>
                    <a:pt x="991" y="796"/>
                    <a:pt x="775" y="594"/>
                    <a:pt x="433" y="545"/>
                  </a:cubicBezTo>
                  <a:cubicBezTo>
                    <a:pt x="280" y="531"/>
                    <a:pt x="210" y="398"/>
                    <a:pt x="189" y="252"/>
                  </a:cubicBezTo>
                  <a:cubicBezTo>
                    <a:pt x="182" y="168"/>
                    <a:pt x="168" y="91"/>
                    <a:pt x="154" y="1"/>
                  </a:cubicBezTo>
                  <a:close/>
                </a:path>
              </a:pathLst>
            </a:custGeom>
            <a:solidFill>
              <a:srgbClr val="E6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22"/>
            <p:cNvSpPr/>
            <p:nvPr/>
          </p:nvSpPr>
          <p:spPr>
            <a:xfrm>
              <a:off x="3941275" y="357150"/>
              <a:ext cx="526400" cy="229175"/>
            </a:xfrm>
            <a:custGeom>
              <a:avLst/>
              <a:gdLst/>
              <a:ahLst/>
              <a:cxnLst/>
              <a:rect l="l" t="t" r="r" b="b"/>
              <a:pathLst>
                <a:path w="21056" h="9167" extrusionOk="0">
                  <a:moveTo>
                    <a:pt x="20808" y="1"/>
                  </a:moveTo>
                  <a:cubicBezTo>
                    <a:pt x="20791" y="1"/>
                    <a:pt x="20773" y="4"/>
                    <a:pt x="20756" y="9"/>
                  </a:cubicBezTo>
                  <a:cubicBezTo>
                    <a:pt x="20595" y="51"/>
                    <a:pt x="20442" y="107"/>
                    <a:pt x="20288" y="177"/>
                  </a:cubicBezTo>
                  <a:cubicBezTo>
                    <a:pt x="18210" y="1056"/>
                    <a:pt x="16139" y="1934"/>
                    <a:pt x="14060" y="2813"/>
                  </a:cubicBezTo>
                  <a:cubicBezTo>
                    <a:pt x="12631" y="3427"/>
                    <a:pt x="11194" y="4034"/>
                    <a:pt x="9764" y="4647"/>
                  </a:cubicBezTo>
                  <a:cubicBezTo>
                    <a:pt x="8453" y="5198"/>
                    <a:pt x="7149" y="5749"/>
                    <a:pt x="5845" y="6307"/>
                  </a:cubicBezTo>
                  <a:cubicBezTo>
                    <a:pt x="5077" y="6635"/>
                    <a:pt x="4310" y="6970"/>
                    <a:pt x="3543" y="7291"/>
                  </a:cubicBezTo>
                  <a:cubicBezTo>
                    <a:pt x="3459" y="7318"/>
                    <a:pt x="3369" y="7339"/>
                    <a:pt x="3285" y="7353"/>
                  </a:cubicBezTo>
                  <a:cubicBezTo>
                    <a:pt x="3243" y="7277"/>
                    <a:pt x="3222" y="7200"/>
                    <a:pt x="3215" y="7123"/>
                  </a:cubicBezTo>
                  <a:cubicBezTo>
                    <a:pt x="3229" y="6928"/>
                    <a:pt x="3271" y="6740"/>
                    <a:pt x="3306" y="6544"/>
                  </a:cubicBezTo>
                  <a:cubicBezTo>
                    <a:pt x="3320" y="6461"/>
                    <a:pt x="3264" y="6342"/>
                    <a:pt x="3208" y="6342"/>
                  </a:cubicBezTo>
                  <a:cubicBezTo>
                    <a:pt x="3198" y="6341"/>
                    <a:pt x="3189" y="6340"/>
                    <a:pt x="3179" y="6340"/>
                  </a:cubicBezTo>
                  <a:cubicBezTo>
                    <a:pt x="3135" y="6340"/>
                    <a:pt x="3095" y="6353"/>
                    <a:pt x="3055" y="6370"/>
                  </a:cubicBezTo>
                  <a:cubicBezTo>
                    <a:pt x="2839" y="6544"/>
                    <a:pt x="2622" y="6719"/>
                    <a:pt x="2413" y="6900"/>
                  </a:cubicBezTo>
                  <a:cubicBezTo>
                    <a:pt x="1611" y="7590"/>
                    <a:pt x="809" y="8281"/>
                    <a:pt x="0" y="8964"/>
                  </a:cubicBezTo>
                  <a:cubicBezTo>
                    <a:pt x="77" y="9076"/>
                    <a:pt x="202" y="9146"/>
                    <a:pt x="335" y="9146"/>
                  </a:cubicBezTo>
                  <a:cubicBezTo>
                    <a:pt x="516" y="9160"/>
                    <a:pt x="698" y="9160"/>
                    <a:pt x="879" y="9167"/>
                  </a:cubicBezTo>
                  <a:cubicBezTo>
                    <a:pt x="1737" y="9090"/>
                    <a:pt x="2595" y="9013"/>
                    <a:pt x="3452" y="8930"/>
                  </a:cubicBezTo>
                  <a:cubicBezTo>
                    <a:pt x="3697" y="8902"/>
                    <a:pt x="3941" y="8846"/>
                    <a:pt x="4192" y="8797"/>
                  </a:cubicBezTo>
                  <a:cubicBezTo>
                    <a:pt x="4206" y="8797"/>
                    <a:pt x="4227" y="8769"/>
                    <a:pt x="4234" y="8748"/>
                  </a:cubicBezTo>
                  <a:cubicBezTo>
                    <a:pt x="4241" y="8720"/>
                    <a:pt x="4248" y="8678"/>
                    <a:pt x="4234" y="8665"/>
                  </a:cubicBezTo>
                  <a:cubicBezTo>
                    <a:pt x="4024" y="8483"/>
                    <a:pt x="3808" y="8309"/>
                    <a:pt x="3606" y="8128"/>
                  </a:cubicBezTo>
                  <a:cubicBezTo>
                    <a:pt x="3557" y="8086"/>
                    <a:pt x="3564" y="8016"/>
                    <a:pt x="3620" y="7988"/>
                  </a:cubicBezTo>
                  <a:cubicBezTo>
                    <a:pt x="3710" y="7918"/>
                    <a:pt x="3801" y="7869"/>
                    <a:pt x="3899" y="7821"/>
                  </a:cubicBezTo>
                  <a:cubicBezTo>
                    <a:pt x="4847" y="7416"/>
                    <a:pt x="5796" y="7005"/>
                    <a:pt x="6744" y="6607"/>
                  </a:cubicBezTo>
                  <a:lnTo>
                    <a:pt x="13426" y="3755"/>
                  </a:lnTo>
                  <a:lnTo>
                    <a:pt x="17338" y="2088"/>
                  </a:lnTo>
                  <a:cubicBezTo>
                    <a:pt x="18496" y="1600"/>
                    <a:pt x="19647" y="1111"/>
                    <a:pt x="20798" y="623"/>
                  </a:cubicBezTo>
                  <a:cubicBezTo>
                    <a:pt x="20874" y="588"/>
                    <a:pt x="20944" y="546"/>
                    <a:pt x="21007" y="484"/>
                  </a:cubicBezTo>
                  <a:cubicBezTo>
                    <a:pt x="21042" y="442"/>
                    <a:pt x="21056" y="393"/>
                    <a:pt x="21049" y="337"/>
                  </a:cubicBezTo>
                  <a:cubicBezTo>
                    <a:pt x="21035" y="254"/>
                    <a:pt x="21000" y="177"/>
                    <a:pt x="20965" y="107"/>
                  </a:cubicBezTo>
                  <a:cubicBezTo>
                    <a:pt x="20937" y="41"/>
                    <a:pt x="20875" y="1"/>
                    <a:pt x="20808" y="1"/>
                  </a:cubicBezTo>
                  <a:close/>
                </a:path>
              </a:pathLst>
            </a:custGeom>
            <a:solidFill>
              <a:srgbClr val="07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22"/>
            <p:cNvSpPr/>
            <p:nvPr/>
          </p:nvSpPr>
          <p:spPr>
            <a:xfrm>
              <a:off x="3874825" y="581250"/>
              <a:ext cx="88250" cy="74775"/>
            </a:xfrm>
            <a:custGeom>
              <a:avLst/>
              <a:gdLst/>
              <a:ahLst/>
              <a:cxnLst/>
              <a:rect l="l" t="t" r="r" b="b"/>
              <a:pathLst>
                <a:path w="3530" h="2991" extrusionOk="0">
                  <a:moveTo>
                    <a:pt x="2658" y="0"/>
                  </a:moveTo>
                  <a:cubicBezTo>
                    <a:pt x="2609" y="21"/>
                    <a:pt x="2561" y="42"/>
                    <a:pt x="2512" y="77"/>
                  </a:cubicBezTo>
                  <a:cubicBezTo>
                    <a:pt x="2369" y="233"/>
                    <a:pt x="2173" y="316"/>
                    <a:pt x="1967" y="316"/>
                  </a:cubicBezTo>
                  <a:cubicBezTo>
                    <a:pt x="1951" y="316"/>
                    <a:pt x="1935" y="315"/>
                    <a:pt x="1919" y="314"/>
                  </a:cubicBezTo>
                  <a:cubicBezTo>
                    <a:pt x="1900" y="312"/>
                    <a:pt x="1882" y="311"/>
                    <a:pt x="1863" y="311"/>
                  </a:cubicBezTo>
                  <a:cubicBezTo>
                    <a:pt x="1826" y="311"/>
                    <a:pt x="1789" y="314"/>
                    <a:pt x="1751" y="314"/>
                  </a:cubicBezTo>
                  <a:cubicBezTo>
                    <a:pt x="1722" y="313"/>
                    <a:pt x="1692" y="312"/>
                    <a:pt x="1663" y="312"/>
                  </a:cubicBezTo>
                  <a:cubicBezTo>
                    <a:pt x="1009" y="312"/>
                    <a:pt x="507" y="610"/>
                    <a:pt x="133" y="1144"/>
                  </a:cubicBezTo>
                  <a:cubicBezTo>
                    <a:pt x="92" y="1214"/>
                    <a:pt x="50" y="1291"/>
                    <a:pt x="1" y="1360"/>
                  </a:cubicBezTo>
                  <a:cubicBezTo>
                    <a:pt x="22" y="1605"/>
                    <a:pt x="22" y="1856"/>
                    <a:pt x="50" y="2100"/>
                  </a:cubicBezTo>
                  <a:cubicBezTo>
                    <a:pt x="64" y="2267"/>
                    <a:pt x="154" y="2414"/>
                    <a:pt x="294" y="2511"/>
                  </a:cubicBezTo>
                  <a:cubicBezTo>
                    <a:pt x="447" y="2630"/>
                    <a:pt x="615" y="2727"/>
                    <a:pt x="789" y="2797"/>
                  </a:cubicBezTo>
                  <a:cubicBezTo>
                    <a:pt x="1128" y="2914"/>
                    <a:pt x="1466" y="2991"/>
                    <a:pt x="1803" y="2991"/>
                  </a:cubicBezTo>
                  <a:cubicBezTo>
                    <a:pt x="2132" y="2991"/>
                    <a:pt x="2460" y="2917"/>
                    <a:pt x="2784" y="2734"/>
                  </a:cubicBezTo>
                  <a:cubicBezTo>
                    <a:pt x="2805" y="2720"/>
                    <a:pt x="2833" y="2713"/>
                    <a:pt x="2860" y="2706"/>
                  </a:cubicBezTo>
                  <a:lnTo>
                    <a:pt x="3035" y="2539"/>
                  </a:lnTo>
                  <a:cubicBezTo>
                    <a:pt x="3070" y="2497"/>
                    <a:pt x="3105" y="2455"/>
                    <a:pt x="3132" y="2407"/>
                  </a:cubicBezTo>
                  <a:cubicBezTo>
                    <a:pt x="3446" y="1870"/>
                    <a:pt x="3383" y="1367"/>
                    <a:pt x="3007" y="886"/>
                  </a:cubicBezTo>
                  <a:cubicBezTo>
                    <a:pt x="2951" y="823"/>
                    <a:pt x="2895" y="768"/>
                    <a:pt x="2839" y="705"/>
                  </a:cubicBezTo>
                  <a:cubicBezTo>
                    <a:pt x="2672" y="517"/>
                    <a:pt x="2672" y="391"/>
                    <a:pt x="2993" y="363"/>
                  </a:cubicBezTo>
                  <a:cubicBezTo>
                    <a:pt x="3181" y="349"/>
                    <a:pt x="3377" y="328"/>
                    <a:pt x="3530" y="203"/>
                  </a:cubicBezTo>
                  <a:cubicBezTo>
                    <a:pt x="3349" y="196"/>
                    <a:pt x="3167" y="189"/>
                    <a:pt x="2986" y="175"/>
                  </a:cubicBezTo>
                  <a:cubicBezTo>
                    <a:pt x="2860" y="175"/>
                    <a:pt x="2735" y="112"/>
                    <a:pt x="2658" y="0"/>
                  </a:cubicBezTo>
                  <a:close/>
                </a:path>
              </a:pathLst>
            </a:custGeom>
            <a:solidFill>
              <a:srgbClr val="F392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22"/>
            <p:cNvSpPr/>
            <p:nvPr/>
          </p:nvSpPr>
          <p:spPr>
            <a:xfrm>
              <a:off x="3057275" y="996500"/>
              <a:ext cx="40650" cy="41425"/>
            </a:xfrm>
            <a:custGeom>
              <a:avLst/>
              <a:gdLst/>
              <a:ahLst/>
              <a:cxnLst/>
              <a:rect l="l" t="t" r="r" b="b"/>
              <a:pathLst>
                <a:path w="1626" h="1657" extrusionOk="0">
                  <a:moveTo>
                    <a:pt x="842" y="1"/>
                  </a:moveTo>
                  <a:cubicBezTo>
                    <a:pt x="406" y="1"/>
                    <a:pt x="69" y="333"/>
                    <a:pt x="35" y="798"/>
                  </a:cubicBezTo>
                  <a:cubicBezTo>
                    <a:pt x="0" y="1259"/>
                    <a:pt x="370" y="1656"/>
                    <a:pt x="837" y="1656"/>
                  </a:cubicBezTo>
                  <a:cubicBezTo>
                    <a:pt x="1270" y="1649"/>
                    <a:pt x="1598" y="1314"/>
                    <a:pt x="1612" y="854"/>
                  </a:cubicBezTo>
                  <a:cubicBezTo>
                    <a:pt x="1625" y="380"/>
                    <a:pt x="1340" y="24"/>
                    <a:pt x="907" y="3"/>
                  </a:cubicBezTo>
                  <a:cubicBezTo>
                    <a:pt x="885" y="2"/>
                    <a:pt x="863" y="1"/>
                    <a:pt x="842" y="1"/>
                  </a:cubicBezTo>
                  <a:close/>
                </a:path>
              </a:pathLst>
            </a:custGeom>
            <a:solidFill>
              <a:srgbClr val="EA5B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22"/>
            <p:cNvSpPr/>
            <p:nvPr/>
          </p:nvSpPr>
          <p:spPr>
            <a:xfrm>
              <a:off x="3331200" y="930275"/>
              <a:ext cx="39075" cy="39000"/>
            </a:xfrm>
            <a:custGeom>
              <a:avLst/>
              <a:gdLst/>
              <a:ahLst/>
              <a:cxnLst/>
              <a:rect l="l" t="t" r="r" b="b"/>
              <a:pathLst>
                <a:path w="1563" h="1560" extrusionOk="0">
                  <a:moveTo>
                    <a:pt x="716" y="1"/>
                  </a:moveTo>
                  <a:cubicBezTo>
                    <a:pt x="532" y="1"/>
                    <a:pt x="353" y="81"/>
                    <a:pt x="230" y="232"/>
                  </a:cubicBezTo>
                  <a:cubicBezTo>
                    <a:pt x="77" y="420"/>
                    <a:pt x="0" y="665"/>
                    <a:pt x="14" y="916"/>
                  </a:cubicBezTo>
                  <a:cubicBezTo>
                    <a:pt x="56" y="1048"/>
                    <a:pt x="105" y="1174"/>
                    <a:pt x="174" y="1292"/>
                  </a:cubicBezTo>
                  <a:cubicBezTo>
                    <a:pt x="295" y="1464"/>
                    <a:pt x="490" y="1560"/>
                    <a:pt x="689" y="1560"/>
                  </a:cubicBezTo>
                  <a:cubicBezTo>
                    <a:pt x="812" y="1560"/>
                    <a:pt x="937" y="1523"/>
                    <a:pt x="1046" y="1446"/>
                  </a:cubicBezTo>
                  <a:cubicBezTo>
                    <a:pt x="1423" y="1188"/>
                    <a:pt x="1562" y="783"/>
                    <a:pt x="1381" y="455"/>
                  </a:cubicBezTo>
                  <a:cubicBezTo>
                    <a:pt x="1290" y="288"/>
                    <a:pt x="1151" y="148"/>
                    <a:pt x="976" y="58"/>
                  </a:cubicBezTo>
                  <a:cubicBezTo>
                    <a:pt x="893" y="19"/>
                    <a:pt x="804" y="1"/>
                    <a:pt x="716" y="1"/>
                  </a:cubicBezTo>
                  <a:close/>
                </a:path>
              </a:pathLst>
            </a:custGeom>
            <a:solidFill>
              <a:srgbClr val="EA5B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22"/>
            <p:cNvSpPr/>
            <p:nvPr/>
          </p:nvSpPr>
          <p:spPr>
            <a:xfrm>
              <a:off x="3335025" y="988775"/>
              <a:ext cx="37850" cy="39225"/>
            </a:xfrm>
            <a:custGeom>
              <a:avLst/>
              <a:gdLst/>
              <a:ahLst/>
              <a:cxnLst/>
              <a:rect l="l" t="t" r="r" b="b"/>
              <a:pathLst>
                <a:path w="1514" h="1569" extrusionOk="0">
                  <a:moveTo>
                    <a:pt x="830" y="1"/>
                  </a:moveTo>
                  <a:cubicBezTo>
                    <a:pt x="605" y="1"/>
                    <a:pt x="389" y="127"/>
                    <a:pt x="217" y="354"/>
                  </a:cubicBezTo>
                  <a:cubicBezTo>
                    <a:pt x="42" y="598"/>
                    <a:pt x="1" y="863"/>
                    <a:pt x="161" y="1128"/>
                  </a:cubicBezTo>
                  <a:cubicBezTo>
                    <a:pt x="245" y="1268"/>
                    <a:pt x="363" y="1386"/>
                    <a:pt x="496" y="1477"/>
                  </a:cubicBezTo>
                  <a:cubicBezTo>
                    <a:pt x="596" y="1539"/>
                    <a:pt x="708" y="1568"/>
                    <a:pt x="818" y="1568"/>
                  </a:cubicBezTo>
                  <a:cubicBezTo>
                    <a:pt x="1006" y="1568"/>
                    <a:pt x="1190" y="1482"/>
                    <a:pt x="1305" y="1324"/>
                  </a:cubicBezTo>
                  <a:cubicBezTo>
                    <a:pt x="1444" y="1149"/>
                    <a:pt x="1514" y="933"/>
                    <a:pt x="1507" y="717"/>
                  </a:cubicBezTo>
                  <a:cubicBezTo>
                    <a:pt x="1507" y="626"/>
                    <a:pt x="1486" y="542"/>
                    <a:pt x="1458" y="459"/>
                  </a:cubicBezTo>
                  <a:cubicBezTo>
                    <a:pt x="1395" y="249"/>
                    <a:pt x="1221" y="82"/>
                    <a:pt x="1005" y="26"/>
                  </a:cubicBezTo>
                  <a:cubicBezTo>
                    <a:pt x="946" y="9"/>
                    <a:pt x="888" y="1"/>
                    <a:pt x="830" y="1"/>
                  </a:cubicBezTo>
                  <a:close/>
                </a:path>
              </a:pathLst>
            </a:custGeom>
            <a:solidFill>
              <a:srgbClr val="EA5B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22"/>
            <p:cNvSpPr/>
            <p:nvPr/>
          </p:nvSpPr>
          <p:spPr>
            <a:xfrm>
              <a:off x="3227100" y="828475"/>
              <a:ext cx="36975" cy="36825"/>
            </a:xfrm>
            <a:custGeom>
              <a:avLst/>
              <a:gdLst/>
              <a:ahLst/>
              <a:cxnLst/>
              <a:rect l="l" t="t" r="r" b="b"/>
              <a:pathLst>
                <a:path w="1479" h="1473" extrusionOk="0">
                  <a:moveTo>
                    <a:pt x="759" y="1"/>
                  </a:moveTo>
                  <a:cubicBezTo>
                    <a:pt x="755" y="1"/>
                    <a:pt x="751" y="1"/>
                    <a:pt x="747" y="1"/>
                  </a:cubicBezTo>
                  <a:cubicBezTo>
                    <a:pt x="342" y="8"/>
                    <a:pt x="14" y="336"/>
                    <a:pt x="21" y="740"/>
                  </a:cubicBezTo>
                  <a:cubicBezTo>
                    <a:pt x="1" y="1141"/>
                    <a:pt x="322" y="1473"/>
                    <a:pt x="727" y="1473"/>
                  </a:cubicBezTo>
                  <a:cubicBezTo>
                    <a:pt x="731" y="1473"/>
                    <a:pt x="735" y="1473"/>
                    <a:pt x="740" y="1473"/>
                  </a:cubicBezTo>
                  <a:cubicBezTo>
                    <a:pt x="1144" y="1473"/>
                    <a:pt x="1472" y="1145"/>
                    <a:pt x="1465" y="740"/>
                  </a:cubicBezTo>
                  <a:cubicBezTo>
                    <a:pt x="1479" y="340"/>
                    <a:pt x="1158" y="1"/>
                    <a:pt x="759" y="1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22"/>
            <p:cNvSpPr/>
            <p:nvPr/>
          </p:nvSpPr>
          <p:spPr>
            <a:xfrm>
              <a:off x="3436325" y="930275"/>
              <a:ext cx="38550" cy="38600"/>
            </a:xfrm>
            <a:custGeom>
              <a:avLst/>
              <a:gdLst/>
              <a:ahLst/>
              <a:cxnLst/>
              <a:rect l="l" t="t" r="r" b="b"/>
              <a:pathLst>
                <a:path w="1542" h="1544" extrusionOk="0">
                  <a:moveTo>
                    <a:pt x="820" y="1"/>
                  </a:moveTo>
                  <a:cubicBezTo>
                    <a:pt x="637" y="1"/>
                    <a:pt x="443" y="83"/>
                    <a:pt x="287" y="239"/>
                  </a:cubicBezTo>
                  <a:cubicBezTo>
                    <a:pt x="231" y="302"/>
                    <a:pt x="175" y="365"/>
                    <a:pt x="133" y="434"/>
                  </a:cubicBezTo>
                  <a:cubicBezTo>
                    <a:pt x="1" y="651"/>
                    <a:pt x="1" y="923"/>
                    <a:pt x="133" y="1146"/>
                  </a:cubicBezTo>
                  <a:cubicBezTo>
                    <a:pt x="252" y="1376"/>
                    <a:pt x="482" y="1529"/>
                    <a:pt x="740" y="1543"/>
                  </a:cubicBezTo>
                  <a:cubicBezTo>
                    <a:pt x="817" y="1529"/>
                    <a:pt x="893" y="1515"/>
                    <a:pt x="963" y="1488"/>
                  </a:cubicBezTo>
                  <a:cubicBezTo>
                    <a:pt x="1193" y="1383"/>
                    <a:pt x="1368" y="1188"/>
                    <a:pt x="1437" y="944"/>
                  </a:cubicBezTo>
                  <a:cubicBezTo>
                    <a:pt x="1542" y="616"/>
                    <a:pt x="1409" y="260"/>
                    <a:pt x="1110" y="79"/>
                  </a:cubicBezTo>
                  <a:cubicBezTo>
                    <a:pt x="1022" y="26"/>
                    <a:pt x="923" y="1"/>
                    <a:pt x="820" y="1"/>
                  </a:cubicBezTo>
                  <a:close/>
                </a:path>
              </a:pathLst>
            </a:custGeom>
            <a:solidFill>
              <a:srgbClr val="EA5B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22"/>
            <p:cNvSpPr/>
            <p:nvPr/>
          </p:nvSpPr>
          <p:spPr>
            <a:xfrm>
              <a:off x="3443225" y="662100"/>
              <a:ext cx="38625" cy="38700"/>
            </a:xfrm>
            <a:custGeom>
              <a:avLst/>
              <a:gdLst/>
              <a:ahLst/>
              <a:cxnLst/>
              <a:rect l="l" t="t" r="r" b="b"/>
              <a:pathLst>
                <a:path w="1545" h="1548" extrusionOk="0">
                  <a:moveTo>
                    <a:pt x="859" y="1"/>
                  </a:moveTo>
                  <a:cubicBezTo>
                    <a:pt x="409" y="1"/>
                    <a:pt x="0" y="505"/>
                    <a:pt x="115" y="951"/>
                  </a:cubicBezTo>
                  <a:cubicBezTo>
                    <a:pt x="178" y="1230"/>
                    <a:pt x="387" y="1446"/>
                    <a:pt x="659" y="1530"/>
                  </a:cubicBezTo>
                  <a:cubicBezTo>
                    <a:pt x="706" y="1542"/>
                    <a:pt x="752" y="1547"/>
                    <a:pt x="798" y="1547"/>
                  </a:cubicBezTo>
                  <a:cubicBezTo>
                    <a:pt x="863" y="1547"/>
                    <a:pt x="926" y="1536"/>
                    <a:pt x="987" y="1516"/>
                  </a:cubicBezTo>
                  <a:cubicBezTo>
                    <a:pt x="1315" y="1369"/>
                    <a:pt x="1517" y="1118"/>
                    <a:pt x="1545" y="714"/>
                  </a:cubicBezTo>
                  <a:cubicBezTo>
                    <a:pt x="1531" y="616"/>
                    <a:pt x="1510" y="519"/>
                    <a:pt x="1475" y="428"/>
                  </a:cubicBezTo>
                  <a:cubicBezTo>
                    <a:pt x="1391" y="184"/>
                    <a:pt x="1161" y="16"/>
                    <a:pt x="903" y="3"/>
                  </a:cubicBezTo>
                  <a:cubicBezTo>
                    <a:pt x="888" y="1"/>
                    <a:pt x="874" y="1"/>
                    <a:pt x="859" y="1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22"/>
            <p:cNvSpPr/>
            <p:nvPr/>
          </p:nvSpPr>
          <p:spPr>
            <a:xfrm>
              <a:off x="3527525" y="1009975"/>
              <a:ext cx="36100" cy="38700"/>
            </a:xfrm>
            <a:custGeom>
              <a:avLst/>
              <a:gdLst/>
              <a:ahLst/>
              <a:cxnLst/>
              <a:rect l="l" t="t" r="r" b="b"/>
              <a:pathLst>
                <a:path w="1444" h="1548" extrusionOk="0">
                  <a:moveTo>
                    <a:pt x="679" y="0"/>
                  </a:moveTo>
                  <a:cubicBezTo>
                    <a:pt x="531" y="0"/>
                    <a:pt x="383" y="54"/>
                    <a:pt x="265" y="162"/>
                  </a:cubicBezTo>
                  <a:cubicBezTo>
                    <a:pt x="91" y="315"/>
                    <a:pt x="0" y="517"/>
                    <a:pt x="0" y="838"/>
                  </a:cubicBezTo>
                  <a:cubicBezTo>
                    <a:pt x="28" y="978"/>
                    <a:pt x="70" y="1103"/>
                    <a:pt x="126" y="1229"/>
                  </a:cubicBezTo>
                  <a:cubicBezTo>
                    <a:pt x="246" y="1438"/>
                    <a:pt x="460" y="1548"/>
                    <a:pt x="675" y="1548"/>
                  </a:cubicBezTo>
                  <a:cubicBezTo>
                    <a:pt x="860" y="1548"/>
                    <a:pt x="1046" y="1466"/>
                    <a:pt x="1172" y="1298"/>
                  </a:cubicBezTo>
                  <a:cubicBezTo>
                    <a:pt x="1444" y="957"/>
                    <a:pt x="1416" y="469"/>
                    <a:pt x="1095" y="169"/>
                  </a:cubicBezTo>
                  <a:cubicBezTo>
                    <a:pt x="979" y="56"/>
                    <a:pt x="829" y="0"/>
                    <a:pt x="679" y="0"/>
                  </a:cubicBezTo>
                  <a:close/>
                </a:path>
              </a:pathLst>
            </a:custGeom>
            <a:solidFill>
              <a:srgbClr val="EA5B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22"/>
            <p:cNvSpPr/>
            <p:nvPr/>
          </p:nvSpPr>
          <p:spPr>
            <a:xfrm>
              <a:off x="3080975" y="867850"/>
              <a:ext cx="37700" cy="38550"/>
            </a:xfrm>
            <a:custGeom>
              <a:avLst/>
              <a:gdLst/>
              <a:ahLst/>
              <a:cxnLst/>
              <a:rect l="l" t="t" r="r" b="b"/>
              <a:pathLst>
                <a:path w="1508" h="1542" extrusionOk="0">
                  <a:moveTo>
                    <a:pt x="811" y="0"/>
                  </a:moveTo>
                  <a:cubicBezTo>
                    <a:pt x="708" y="0"/>
                    <a:pt x="605" y="26"/>
                    <a:pt x="510" y="79"/>
                  </a:cubicBezTo>
                  <a:cubicBezTo>
                    <a:pt x="22" y="393"/>
                    <a:pt x="1" y="1118"/>
                    <a:pt x="440" y="1432"/>
                  </a:cubicBezTo>
                  <a:cubicBezTo>
                    <a:pt x="549" y="1504"/>
                    <a:pt x="675" y="1541"/>
                    <a:pt x="800" y="1541"/>
                  </a:cubicBezTo>
                  <a:cubicBezTo>
                    <a:pt x="917" y="1541"/>
                    <a:pt x="1034" y="1510"/>
                    <a:pt x="1138" y="1446"/>
                  </a:cubicBezTo>
                  <a:cubicBezTo>
                    <a:pt x="1375" y="1292"/>
                    <a:pt x="1507" y="1013"/>
                    <a:pt x="1486" y="734"/>
                  </a:cubicBezTo>
                  <a:cubicBezTo>
                    <a:pt x="1480" y="476"/>
                    <a:pt x="1354" y="239"/>
                    <a:pt x="1145" y="100"/>
                  </a:cubicBezTo>
                  <a:cubicBezTo>
                    <a:pt x="1041" y="33"/>
                    <a:pt x="926" y="0"/>
                    <a:pt x="811" y="0"/>
                  </a:cubicBezTo>
                  <a:close/>
                </a:path>
              </a:pathLst>
            </a:custGeom>
            <a:solidFill>
              <a:srgbClr val="EA5B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22"/>
            <p:cNvSpPr/>
            <p:nvPr/>
          </p:nvSpPr>
          <p:spPr>
            <a:xfrm>
              <a:off x="3515125" y="854525"/>
              <a:ext cx="37875" cy="36625"/>
            </a:xfrm>
            <a:custGeom>
              <a:avLst/>
              <a:gdLst/>
              <a:ahLst/>
              <a:cxnLst/>
              <a:rect l="l" t="t" r="r" b="b"/>
              <a:pathLst>
                <a:path w="1515" h="1465" extrusionOk="0">
                  <a:moveTo>
                    <a:pt x="705" y="0"/>
                  </a:moveTo>
                  <a:cubicBezTo>
                    <a:pt x="640" y="0"/>
                    <a:pt x="573" y="11"/>
                    <a:pt x="503" y="33"/>
                  </a:cubicBezTo>
                  <a:cubicBezTo>
                    <a:pt x="266" y="103"/>
                    <a:pt x="78" y="305"/>
                    <a:pt x="29" y="556"/>
                  </a:cubicBezTo>
                  <a:cubicBezTo>
                    <a:pt x="15" y="626"/>
                    <a:pt x="1" y="696"/>
                    <a:pt x="1" y="772"/>
                  </a:cubicBezTo>
                  <a:cubicBezTo>
                    <a:pt x="15" y="1065"/>
                    <a:pt x="113" y="1281"/>
                    <a:pt x="364" y="1407"/>
                  </a:cubicBezTo>
                  <a:cubicBezTo>
                    <a:pt x="457" y="1446"/>
                    <a:pt x="555" y="1465"/>
                    <a:pt x="652" y="1465"/>
                  </a:cubicBezTo>
                  <a:cubicBezTo>
                    <a:pt x="901" y="1465"/>
                    <a:pt x="1146" y="1340"/>
                    <a:pt x="1312" y="1114"/>
                  </a:cubicBezTo>
                  <a:cubicBezTo>
                    <a:pt x="1514" y="842"/>
                    <a:pt x="1459" y="486"/>
                    <a:pt x="1187" y="214"/>
                  </a:cubicBezTo>
                  <a:cubicBezTo>
                    <a:pt x="1043" y="81"/>
                    <a:pt x="884" y="0"/>
                    <a:pt x="705" y="0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22"/>
            <p:cNvSpPr/>
            <p:nvPr/>
          </p:nvSpPr>
          <p:spPr>
            <a:xfrm>
              <a:off x="3368850" y="553400"/>
              <a:ext cx="36475" cy="36125"/>
            </a:xfrm>
            <a:custGeom>
              <a:avLst/>
              <a:gdLst/>
              <a:ahLst/>
              <a:cxnLst/>
              <a:rect l="l" t="t" r="r" b="b"/>
              <a:pathLst>
                <a:path w="1459" h="1445" extrusionOk="0">
                  <a:moveTo>
                    <a:pt x="809" y="1"/>
                  </a:moveTo>
                  <a:cubicBezTo>
                    <a:pt x="755" y="1"/>
                    <a:pt x="701" y="9"/>
                    <a:pt x="649" y="26"/>
                  </a:cubicBezTo>
                  <a:cubicBezTo>
                    <a:pt x="349" y="103"/>
                    <a:pt x="119" y="354"/>
                    <a:pt x="70" y="661"/>
                  </a:cubicBezTo>
                  <a:cubicBezTo>
                    <a:pt x="1" y="1031"/>
                    <a:pt x="259" y="1386"/>
                    <a:pt x="635" y="1435"/>
                  </a:cubicBezTo>
                  <a:cubicBezTo>
                    <a:pt x="674" y="1441"/>
                    <a:pt x="712" y="1444"/>
                    <a:pt x="749" y="1444"/>
                  </a:cubicBezTo>
                  <a:cubicBezTo>
                    <a:pt x="1133" y="1444"/>
                    <a:pt x="1452" y="1128"/>
                    <a:pt x="1458" y="696"/>
                  </a:cubicBezTo>
                  <a:cubicBezTo>
                    <a:pt x="1451" y="626"/>
                    <a:pt x="1437" y="550"/>
                    <a:pt x="1423" y="480"/>
                  </a:cubicBezTo>
                  <a:cubicBezTo>
                    <a:pt x="1353" y="206"/>
                    <a:pt x="1080" y="1"/>
                    <a:pt x="809" y="1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22"/>
            <p:cNvSpPr/>
            <p:nvPr/>
          </p:nvSpPr>
          <p:spPr>
            <a:xfrm>
              <a:off x="3268600" y="920525"/>
              <a:ext cx="36450" cy="35650"/>
            </a:xfrm>
            <a:custGeom>
              <a:avLst/>
              <a:gdLst/>
              <a:ahLst/>
              <a:cxnLst/>
              <a:rect l="l" t="t" r="r" b="b"/>
              <a:pathLst>
                <a:path w="1458" h="1426" extrusionOk="0">
                  <a:moveTo>
                    <a:pt x="753" y="1"/>
                  </a:moveTo>
                  <a:cubicBezTo>
                    <a:pt x="744" y="1"/>
                    <a:pt x="735" y="1"/>
                    <a:pt x="726" y="1"/>
                  </a:cubicBezTo>
                  <a:cubicBezTo>
                    <a:pt x="314" y="15"/>
                    <a:pt x="0" y="364"/>
                    <a:pt x="35" y="776"/>
                  </a:cubicBezTo>
                  <a:cubicBezTo>
                    <a:pt x="49" y="1139"/>
                    <a:pt x="349" y="1425"/>
                    <a:pt x="715" y="1425"/>
                  </a:cubicBezTo>
                  <a:cubicBezTo>
                    <a:pt x="728" y="1425"/>
                    <a:pt x="741" y="1425"/>
                    <a:pt x="754" y="1424"/>
                  </a:cubicBezTo>
                  <a:cubicBezTo>
                    <a:pt x="1123" y="1417"/>
                    <a:pt x="1458" y="1041"/>
                    <a:pt x="1451" y="643"/>
                  </a:cubicBezTo>
                  <a:cubicBezTo>
                    <a:pt x="1437" y="282"/>
                    <a:pt x="1124" y="1"/>
                    <a:pt x="753" y="1"/>
                  </a:cubicBezTo>
                  <a:close/>
                </a:path>
              </a:pathLst>
            </a:custGeom>
            <a:solidFill>
              <a:srgbClr val="EA5B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22"/>
            <p:cNvSpPr/>
            <p:nvPr/>
          </p:nvSpPr>
          <p:spPr>
            <a:xfrm>
              <a:off x="3278350" y="1005450"/>
              <a:ext cx="35425" cy="35975"/>
            </a:xfrm>
            <a:custGeom>
              <a:avLst/>
              <a:gdLst/>
              <a:ahLst/>
              <a:cxnLst/>
              <a:rect l="l" t="t" r="r" b="b"/>
              <a:pathLst>
                <a:path w="1417" h="1439" extrusionOk="0">
                  <a:moveTo>
                    <a:pt x="764" y="1"/>
                  </a:moveTo>
                  <a:cubicBezTo>
                    <a:pt x="384" y="1"/>
                    <a:pt x="15" y="346"/>
                    <a:pt x="15" y="719"/>
                  </a:cubicBezTo>
                  <a:cubicBezTo>
                    <a:pt x="1" y="1096"/>
                    <a:pt x="294" y="1417"/>
                    <a:pt x="670" y="1438"/>
                  </a:cubicBezTo>
                  <a:cubicBezTo>
                    <a:pt x="679" y="1438"/>
                    <a:pt x="687" y="1438"/>
                    <a:pt x="695" y="1438"/>
                  </a:cubicBezTo>
                  <a:cubicBezTo>
                    <a:pt x="1089" y="1438"/>
                    <a:pt x="1410" y="1115"/>
                    <a:pt x="1410" y="719"/>
                  </a:cubicBezTo>
                  <a:cubicBezTo>
                    <a:pt x="1417" y="329"/>
                    <a:pt x="1131" y="8"/>
                    <a:pt x="775" y="1"/>
                  </a:cubicBezTo>
                  <a:cubicBezTo>
                    <a:pt x="771" y="1"/>
                    <a:pt x="767" y="1"/>
                    <a:pt x="764" y="1"/>
                  </a:cubicBezTo>
                  <a:close/>
                </a:path>
              </a:pathLst>
            </a:custGeom>
            <a:solidFill>
              <a:srgbClr val="EA5B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22"/>
            <p:cNvSpPr/>
            <p:nvPr/>
          </p:nvSpPr>
          <p:spPr>
            <a:xfrm>
              <a:off x="3210875" y="992925"/>
              <a:ext cx="35425" cy="36450"/>
            </a:xfrm>
            <a:custGeom>
              <a:avLst/>
              <a:gdLst/>
              <a:ahLst/>
              <a:cxnLst/>
              <a:rect l="l" t="t" r="r" b="b"/>
              <a:pathLst>
                <a:path w="1417" h="1458" extrusionOk="0">
                  <a:moveTo>
                    <a:pt x="655" y="1"/>
                  </a:moveTo>
                  <a:cubicBezTo>
                    <a:pt x="612" y="1"/>
                    <a:pt x="568" y="5"/>
                    <a:pt x="524" y="14"/>
                  </a:cubicBezTo>
                  <a:cubicBezTo>
                    <a:pt x="231" y="76"/>
                    <a:pt x="1" y="418"/>
                    <a:pt x="1" y="781"/>
                  </a:cubicBezTo>
                  <a:cubicBezTo>
                    <a:pt x="1" y="1156"/>
                    <a:pt x="308" y="1458"/>
                    <a:pt x="680" y="1458"/>
                  </a:cubicBezTo>
                  <a:cubicBezTo>
                    <a:pt x="688" y="1458"/>
                    <a:pt x="697" y="1458"/>
                    <a:pt x="705" y="1457"/>
                  </a:cubicBezTo>
                  <a:cubicBezTo>
                    <a:pt x="1096" y="1450"/>
                    <a:pt x="1417" y="1137"/>
                    <a:pt x="1417" y="739"/>
                  </a:cubicBezTo>
                  <a:cubicBezTo>
                    <a:pt x="1410" y="669"/>
                    <a:pt x="1396" y="600"/>
                    <a:pt x="1375" y="537"/>
                  </a:cubicBezTo>
                  <a:cubicBezTo>
                    <a:pt x="1253" y="207"/>
                    <a:pt x="960" y="1"/>
                    <a:pt x="655" y="1"/>
                  </a:cubicBezTo>
                  <a:close/>
                </a:path>
              </a:pathLst>
            </a:custGeom>
            <a:solidFill>
              <a:srgbClr val="EA5B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22"/>
            <p:cNvSpPr/>
            <p:nvPr/>
          </p:nvSpPr>
          <p:spPr>
            <a:xfrm>
              <a:off x="3199200" y="724750"/>
              <a:ext cx="34900" cy="35725"/>
            </a:xfrm>
            <a:custGeom>
              <a:avLst/>
              <a:gdLst/>
              <a:ahLst/>
              <a:cxnLst/>
              <a:rect l="l" t="t" r="r" b="b"/>
              <a:pathLst>
                <a:path w="1396" h="1429" extrusionOk="0">
                  <a:moveTo>
                    <a:pt x="740" y="1"/>
                  </a:moveTo>
                  <a:cubicBezTo>
                    <a:pt x="665" y="1"/>
                    <a:pt x="590" y="14"/>
                    <a:pt x="517" y="42"/>
                  </a:cubicBezTo>
                  <a:cubicBezTo>
                    <a:pt x="224" y="147"/>
                    <a:pt x="21" y="426"/>
                    <a:pt x="8" y="740"/>
                  </a:cubicBezTo>
                  <a:cubicBezTo>
                    <a:pt x="1" y="998"/>
                    <a:pt x="133" y="1235"/>
                    <a:pt x="356" y="1360"/>
                  </a:cubicBezTo>
                  <a:cubicBezTo>
                    <a:pt x="439" y="1406"/>
                    <a:pt x="535" y="1428"/>
                    <a:pt x="634" y="1428"/>
                  </a:cubicBezTo>
                  <a:cubicBezTo>
                    <a:pt x="989" y="1428"/>
                    <a:pt x="1390" y="1148"/>
                    <a:pt x="1395" y="663"/>
                  </a:cubicBezTo>
                  <a:cubicBezTo>
                    <a:pt x="1361" y="530"/>
                    <a:pt x="1319" y="398"/>
                    <a:pt x="1256" y="279"/>
                  </a:cubicBezTo>
                  <a:cubicBezTo>
                    <a:pt x="1139" y="101"/>
                    <a:pt x="943" y="1"/>
                    <a:pt x="740" y="1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22"/>
            <p:cNvSpPr/>
            <p:nvPr/>
          </p:nvSpPr>
          <p:spPr>
            <a:xfrm>
              <a:off x="3225175" y="1091725"/>
              <a:ext cx="34725" cy="35825"/>
            </a:xfrm>
            <a:custGeom>
              <a:avLst/>
              <a:gdLst/>
              <a:ahLst/>
              <a:cxnLst/>
              <a:rect l="l" t="t" r="r" b="b"/>
              <a:pathLst>
                <a:path w="1389" h="1433" extrusionOk="0">
                  <a:moveTo>
                    <a:pt x="723" y="1"/>
                  </a:moveTo>
                  <a:cubicBezTo>
                    <a:pt x="477" y="1"/>
                    <a:pt x="264" y="100"/>
                    <a:pt x="161" y="288"/>
                  </a:cubicBezTo>
                  <a:cubicBezTo>
                    <a:pt x="1" y="560"/>
                    <a:pt x="8" y="895"/>
                    <a:pt x="182" y="1153"/>
                  </a:cubicBezTo>
                  <a:cubicBezTo>
                    <a:pt x="293" y="1330"/>
                    <a:pt x="482" y="1432"/>
                    <a:pt x="681" y="1432"/>
                  </a:cubicBezTo>
                  <a:cubicBezTo>
                    <a:pt x="733" y="1432"/>
                    <a:pt x="786" y="1425"/>
                    <a:pt x="838" y="1411"/>
                  </a:cubicBezTo>
                  <a:cubicBezTo>
                    <a:pt x="1186" y="1327"/>
                    <a:pt x="1389" y="1055"/>
                    <a:pt x="1389" y="679"/>
                  </a:cubicBezTo>
                  <a:cubicBezTo>
                    <a:pt x="1389" y="630"/>
                    <a:pt x="1389" y="574"/>
                    <a:pt x="1382" y="511"/>
                  </a:cubicBezTo>
                  <a:cubicBezTo>
                    <a:pt x="1340" y="260"/>
                    <a:pt x="1144" y="58"/>
                    <a:pt x="893" y="16"/>
                  </a:cubicBezTo>
                  <a:cubicBezTo>
                    <a:pt x="836" y="6"/>
                    <a:pt x="779" y="1"/>
                    <a:pt x="723" y="1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22"/>
            <p:cNvSpPr/>
            <p:nvPr/>
          </p:nvSpPr>
          <p:spPr>
            <a:xfrm>
              <a:off x="3248550" y="1177200"/>
              <a:ext cx="35250" cy="35625"/>
            </a:xfrm>
            <a:custGeom>
              <a:avLst/>
              <a:gdLst/>
              <a:ahLst/>
              <a:cxnLst/>
              <a:rect l="l" t="t" r="r" b="b"/>
              <a:pathLst>
                <a:path w="1410" h="1425" extrusionOk="0">
                  <a:moveTo>
                    <a:pt x="731" y="0"/>
                  </a:moveTo>
                  <a:cubicBezTo>
                    <a:pt x="727" y="0"/>
                    <a:pt x="723" y="1"/>
                    <a:pt x="719" y="1"/>
                  </a:cubicBezTo>
                  <a:cubicBezTo>
                    <a:pt x="335" y="15"/>
                    <a:pt x="0" y="398"/>
                    <a:pt x="21" y="796"/>
                  </a:cubicBezTo>
                  <a:cubicBezTo>
                    <a:pt x="49" y="1144"/>
                    <a:pt x="335" y="1416"/>
                    <a:pt x="677" y="1423"/>
                  </a:cubicBezTo>
                  <a:cubicBezTo>
                    <a:pt x="689" y="1424"/>
                    <a:pt x="701" y="1424"/>
                    <a:pt x="713" y="1424"/>
                  </a:cubicBezTo>
                  <a:cubicBezTo>
                    <a:pt x="1100" y="1424"/>
                    <a:pt x="1409" y="1097"/>
                    <a:pt x="1409" y="684"/>
                  </a:cubicBezTo>
                  <a:cubicBezTo>
                    <a:pt x="1409" y="305"/>
                    <a:pt x="1102" y="0"/>
                    <a:pt x="731" y="0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22"/>
            <p:cNvSpPr/>
            <p:nvPr/>
          </p:nvSpPr>
          <p:spPr>
            <a:xfrm>
              <a:off x="3399375" y="1017325"/>
              <a:ext cx="34875" cy="35600"/>
            </a:xfrm>
            <a:custGeom>
              <a:avLst/>
              <a:gdLst/>
              <a:ahLst/>
              <a:cxnLst/>
              <a:rect l="l" t="t" r="r" b="b"/>
              <a:pathLst>
                <a:path w="1395" h="1424" extrusionOk="0">
                  <a:moveTo>
                    <a:pt x="732" y="0"/>
                  </a:moveTo>
                  <a:cubicBezTo>
                    <a:pt x="321" y="0"/>
                    <a:pt x="0" y="349"/>
                    <a:pt x="21" y="753"/>
                  </a:cubicBezTo>
                  <a:cubicBezTo>
                    <a:pt x="35" y="1126"/>
                    <a:pt x="342" y="1423"/>
                    <a:pt x="712" y="1423"/>
                  </a:cubicBezTo>
                  <a:cubicBezTo>
                    <a:pt x="717" y="1423"/>
                    <a:pt x="721" y="1423"/>
                    <a:pt x="725" y="1423"/>
                  </a:cubicBezTo>
                  <a:cubicBezTo>
                    <a:pt x="1102" y="1402"/>
                    <a:pt x="1395" y="1095"/>
                    <a:pt x="1395" y="712"/>
                  </a:cubicBezTo>
                  <a:cubicBezTo>
                    <a:pt x="1381" y="314"/>
                    <a:pt x="1095" y="7"/>
                    <a:pt x="732" y="0"/>
                  </a:cubicBezTo>
                  <a:close/>
                </a:path>
              </a:pathLst>
            </a:custGeom>
            <a:solidFill>
              <a:srgbClr val="EA5B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22"/>
            <p:cNvSpPr/>
            <p:nvPr/>
          </p:nvSpPr>
          <p:spPr>
            <a:xfrm>
              <a:off x="3432150" y="762650"/>
              <a:ext cx="36275" cy="36425"/>
            </a:xfrm>
            <a:custGeom>
              <a:avLst/>
              <a:gdLst/>
              <a:ahLst/>
              <a:cxnLst/>
              <a:rect l="l" t="t" r="r" b="b"/>
              <a:pathLst>
                <a:path w="1451" h="1457" extrusionOk="0">
                  <a:moveTo>
                    <a:pt x="691" y="0"/>
                  </a:moveTo>
                  <a:cubicBezTo>
                    <a:pt x="619" y="0"/>
                    <a:pt x="546" y="13"/>
                    <a:pt x="474" y="40"/>
                  </a:cubicBezTo>
                  <a:cubicBezTo>
                    <a:pt x="230" y="116"/>
                    <a:pt x="56" y="326"/>
                    <a:pt x="14" y="577"/>
                  </a:cubicBezTo>
                  <a:cubicBezTo>
                    <a:pt x="7" y="639"/>
                    <a:pt x="0" y="695"/>
                    <a:pt x="0" y="758"/>
                  </a:cubicBezTo>
                  <a:cubicBezTo>
                    <a:pt x="7" y="835"/>
                    <a:pt x="21" y="911"/>
                    <a:pt x="42" y="981"/>
                  </a:cubicBezTo>
                  <a:cubicBezTo>
                    <a:pt x="119" y="1225"/>
                    <a:pt x="328" y="1407"/>
                    <a:pt x="579" y="1441"/>
                  </a:cubicBezTo>
                  <a:cubicBezTo>
                    <a:pt x="632" y="1451"/>
                    <a:pt x="684" y="1456"/>
                    <a:pt x="734" y="1456"/>
                  </a:cubicBezTo>
                  <a:cubicBezTo>
                    <a:pt x="933" y="1456"/>
                    <a:pt x="1106" y="1376"/>
                    <a:pt x="1235" y="1197"/>
                  </a:cubicBezTo>
                  <a:cubicBezTo>
                    <a:pt x="1451" y="890"/>
                    <a:pt x="1416" y="479"/>
                    <a:pt x="1158" y="214"/>
                  </a:cubicBezTo>
                  <a:cubicBezTo>
                    <a:pt x="1034" y="76"/>
                    <a:pt x="866" y="0"/>
                    <a:pt x="691" y="0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22"/>
            <p:cNvSpPr/>
            <p:nvPr/>
          </p:nvSpPr>
          <p:spPr>
            <a:xfrm>
              <a:off x="3125975" y="905150"/>
              <a:ext cx="36625" cy="35925"/>
            </a:xfrm>
            <a:custGeom>
              <a:avLst/>
              <a:gdLst/>
              <a:ahLst/>
              <a:cxnLst/>
              <a:rect l="l" t="t" r="r" b="b"/>
              <a:pathLst>
                <a:path w="1465" h="1437" extrusionOk="0">
                  <a:moveTo>
                    <a:pt x="714" y="0"/>
                  </a:moveTo>
                  <a:cubicBezTo>
                    <a:pt x="697" y="0"/>
                    <a:pt x="680" y="1"/>
                    <a:pt x="663" y="3"/>
                  </a:cubicBezTo>
                  <a:cubicBezTo>
                    <a:pt x="405" y="3"/>
                    <a:pt x="175" y="163"/>
                    <a:pt x="77" y="400"/>
                  </a:cubicBezTo>
                  <a:cubicBezTo>
                    <a:pt x="42" y="505"/>
                    <a:pt x="14" y="609"/>
                    <a:pt x="0" y="721"/>
                  </a:cubicBezTo>
                  <a:cubicBezTo>
                    <a:pt x="16" y="1168"/>
                    <a:pt x="296" y="1436"/>
                    <a:pt x="629" y="1436"/>
                  </a:cubicBezTo>
                  <a:cubicBezTo>
                    <a:pt x="733" y="1436"/>
                    <a:pt x="841" y="1410"/>
                    <a:pt x="949" y="1356"/>
                  </a:cubicBezTo>
                  <a:cubicBezTo>
                    <a:pt x="1332" y="1153"/>
                    <a:pt x="1465" y="658"/>
                    <a:pt x="1221" y="289"/>
                  </a:cubicBezTo>
                  <a:cubicBezTo>
                    <a:pt x="1111" y="115"/>
                    <a:pt x="919" y="0"/>
                    <a:pt x="714" y="0"/>
                  </a:cubicBezTo>
                  <a:close/>
                </a:path>
              </a:pathLst>
            </a:custGeom>
            <a:solidFill>
              <a:srgbClr val="EA5B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22"/>
            <p:cNvSpPr/>
            <p:nvPr/>
          </p:nvSpPr>
          <p:spPr>
            <a:xfrm>
              <a:off x="2975150" y="908625"/>
              <a:ext cx="33500" cy="34850"/>
            </a:xfrm>
            <a:custGeom>
              <a:avLst/>
              <a:gdLst/>
              <a:ahLst/>
              <a:cxnLst/>
              <a:rect l="l" t="t" r="r" b="b"/>
              <a:pathLst>
                <a:path w="1340" h="1394" extrusionOk="0">
                  <a:moveTo>
                    <a:pt x="684" y="1"/>
                  </a:moveTo>
                  <a:cubicBezTo>
                    <a:pt x="628" y="1"/>
                    <a:pt x="572" y="8"/>
                    <a:pt x="517" y="24"/>
                  </a:cubicBezTo>
                  <a:cubicBezTo>
                    <a:pt x="203" y="108"/>
                    <a:pt x="1" y="429"/>
                    <a:pt x="21" y="791"/>
                  </a:cubicBezTo>
                  <a:cubicBezTo>
                    <a:pt x="35" y="1077"/>
                    <a:pt x="238" y="1314"/>
                    <a:pt x="510" y="1384"/>
                  </a:cubicBezTo>
                  <a:cubicBezTo>
                    <a:pt x="549" y="1389"/>
                    <a:pt x="589" y="1394"/>
                    <a:pt x="628" y="1394"/>
                  </a:cubicBezTo>
                  <a:cubicBezTo>
                    <a:pt x="644" y="1394"/>
                    <a:pt x="661" y="1393"/>
                    <a:pt x="677" y="1391"/>
                  </a:cubicBezTo>
                  <a:cubicBezTo>
                    <a:pt x="1061" y="1377"/>
                    <a:pt x="1340" y="1084"/>
                    <a:pt x="1340" y="631"/>
                  </a:cubicBezTo>
                  <a:cubicBezTo>
                    <a:pt x="1312" y="519"/>
                    <a:pt x="1277" y="408"/>
                    <a:pt x="1228" y="310"/>
                  </a:cubicBezTo>
                  <a:cubicBezTo>
                    <a:pt x="1111" y="116"/>
                    <a:pt x="902" y="1"/>
                    <a:pt x="684" y="1"/>
                  </a:cubicBezTo>
                  <a:close/>
                </a:path>
              </a:pathLst>
            </a:custGeom>
            <a:solidFill>
              <a:srgbClr val="EA5B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2"/>
            <p:cNvSpPr/>
            <p:nvPr/>
          </p:nvSpPr>
          <p:spPr>
            <a:xfrm>
              <a:off x="3305375" y="702525"/>
              <a:ext cx="34375" cy="33925"/>
            </a:xfrm>
            <a:custGeom>
              <a:avLst/>
              <a:gdLst/>
              <a:ahLst/>
              <a:cxnLst/>
              <a:rect l="l" t="t" r="r" b="b"/>
              <a:pathLst>
                <a:path w="1375" h="1357" extrusionOk="0">
                  <a:moveTo>
                    <a:pt x="672" y="1"/>
                  </a:moveTo>
                  <a:cubicBezTo>
                    <a:pt x="322" y="1"/>
                    <a:pt x="29" y="282"/>
                    <a:pt x="29" y="638"/>
                  </a:cubicBezTo>
                  <a:cubicBezTo>
                    <a:pt x="1" y="1057"/>
                    <a:pt x="259" y="1357"/>
                    <a:pt x="636" y="1357"/>
                  </a:cubicBezTo>
                  <a:cubicBezTo>
                    <a:pt x="640" y="1357"/>
                    <a:pt x="644" y="1357"/>
                    <a:pt x="648" y="1357"/>
                  </a:cubicBezTo>
                  <a:cubicBezTo>
                    <a:pt x="1047" y="1357"/>
                    <a:pt x="1375" y="1025"/>
                    <a:pt x="1361" y="624"/>
                  </a:cubicBezTo>
                  <a:cubicBezTo>
                    <a:pt x="1361" y="280"/>
                    <a:pt x="1082" y="3"/>
                    <a:pt x="746" y="3"/>
                  </a:cubicBezTo>
                  <a:cubicBezTo>
                    <a:pt x="742" y="3"/>
                    <a:pt x="737" y="3"/>
                    <a:pt x="733" y="4"/>
                  </a:cubicBezTo>
                  <a:cubicBezTo>
                    <a:pt x="713" y="2"/>
                    <a:pt x="692" y="1"/>
                    <a:pt x="672" y="1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2"/>
            <p:cNvSpPr/>
            <p:nvPr/>
          </p:nvSpPr>
          <p:spPr>
            <a:xfrm>
              <a:off x="3347925" y="832625"/>
              <a:ext cx="32450" cy="33375"/>
            </a:xfrm>
            <a:custGeom>
              <a:avLst/>
              <a:gdLst/>
              <a:ahLst/>
              <a:cxnLst/>
              <a:rect l="l" t="t" r="r" b="b"/>
              <a:pathLst>
                <a:path w="1298" h="1335" extrusionOk="0">
                  <a:moveTo>
                    <a:pt x="643" y="1"/>
                  </a:moveTo>
                  <a:cubicBezTo>
                    <a:pt x="626" y="1"/>
                    <a:pt x="610" y="1"/>
                    <a:pt x="593" y="2"/>
                  </a:cubicBezTo>
                  <a:cubicBezTo>
                    <a:pt x="245" y="23"/>
                    <a:pt x="1" y="295"/>
                    <a:pt x="1" y="679"/>
                  </a:cubicBezTo>
                  <a:cubicBezTo>
                    <a:pt x="1" y="1062"/>
                    <a:pt x="245" y="1328"/>
                    <a:pt x="593" y="1334"/>
                  </a:cubicBezTo>
                  <a:cubicBezTo>
                    <a:pt x="602" y="1335"/>
                    <a:pt x="610" y="1335"/>
                    <a:pt x="619" y="1335"/>
                  </a:cubicBezTo>
                  <a:cubicBezTo>
                    <a:pt x="991" y="1335"/>
                    <a:pt x="1298" y="1033"/>
                    <a:pt x="1291" y="658"/>
                  </a:cubicBezTo>
                  <a:cubicBezTo>
                    <a:pt x="1298" y="291"/>
                    <a:pt x="1004" y="1"/>
                    <a:pt x="643" y="1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2"/>
            <p:cNvSpPr/>
            <p:nvPr/>
          </p:nvSpPr>
          <p:spPr>
            <a:xfrm>
              <a:off x="3260400" y="2567175"/>
              <a:ext cx="4200" cy="148400"/>
            </a:xfrm>
            <a:custGeom>
              <a:avLst/>
              <a:gdLst/>
              <a:ahLst/>
              <a:cxnLst/>
              <a:rect l="l" t="t" r="r" b="b"/>
              <a:pathLst>
                <a:path w="168" h="5936" extrusionOk="0">
                  <a:moveTo>
                    <a:pt x="140" y="1"/>
                  </a:moveTo>
                  <a:cubicBezTo>
                    <a:pt x="28" y="294"/>
                    <a:pt x="14" y="594"/>
                    <a:pt x="21" y="900"/>
                  </a:cubicBezTo>
                  <a:cubicBezTo>
                    <a:pt x="14" y="2309"/>
                    <a:pt x="14" y="3718"/>
                    <a:pt x="14" y="5127"/>
                  </a:cubicBezTo>
                  <a:cubicBezTo>
                    <a:pt x="1" y="5406"/>
                    <a:pt x="42" y="5678"/>
                    <a:pt x="140" y="5936"/>
                  </a:cubicBezTo>
                  <a:cubicBezTo>
                    <a:pt x="147" y="5692"/>
                    <a:pt x="168" y="5441"/>
                    <a:pt x="168" y="5190"/>
                  </a:cubicBezTo>
                  <a:lnTo>
                    <a:pt x="168" y="754"/>
                  </a:lnTo>
                  <a:cubicBezTo>
                    <a:pt x="168" y="503"/>
                    <a:pt x="147" y="252"/>
                    <a:pt x="140" y="1"/>
                  </a:cubicBez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22"/>
            <p:cNvSpPr/>
            <p:nvPr/>
          </p:nvSpPr>
          <p:spPr>
            <a:xfrm>
              <a:off x="3415225" y="1793550"/>
              <a:ext cx="4050" cy="109700"/>
            </a:xfrm>
            <a:custGeom>
              <a:avLst/>
              <a:gdLst/>
              <a:ahLst/>
              <a:cxnLst/>
              <a:rect l="l" t="t" r="r" b="b"/>
              <a:pathLst>
                <a:path w="162" h="4388" extrusionOk="0">
                  <a:moveTo>
                    <a:pt x="140" y="1"/>
                  </a:moveTo>
                  <a:cubicBezTo>
                    <a:pt x="91" y="217"/>
                    <a:pt x="56" y="433"/>
                    <a:pt x="43" y="656"/>
                  </a:cubicBezTo>
                  <a:cubicBezTo>
                    <a:pt x="22" y="1898"/>
                    <a:pt x="15" y="3146"/>
                    <a:pt x="1" y="4388"/>
                  </a:cubicBezTo>
                  <a:cubicBezTo>
                    <a:pt x="112" y="4192"/>
                    <a:pt x="161" y="3969"/>
                    <a:pt x="154" y="3746"/>
                  </a:cubicBezTo>
                  <a:cubicBezTo>
                    <a:pt x="147" y="2498"/>
                    <a:pt x="147" y="1249"/>
                    <a:pt x="140" y="1"/>
                  </a:cubicBez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22"/>
            <p:cNvSpPr/>
            <p:nvPr/>
          </p:nvSpPr>
          <p:spPr>
            <a:xfrm>
              <a:off x="3411050" y="1914900"/>
              <a:ext cx="4025" cy="42575"/>
            </a:xfrm>
            <a:custGeom>
              <a:avLst/>
              <a:gdLst/>
              <a:ahLst/>
              <a:cxnLst/>
              <a:rect l="l" t="t" r="r" b="b"/>
              <a:pathLst>
                <a:path w="161" h="1703" extrusionOk="0">
                  <a:moveTo>
                    <a:pt x="140" y="1"/>
                  </a:moveTo>
                  <a:cubicBezTo>
                    <a:pt x="84" y="210"/>
                    <a:pt x="49" y="426"/>
                    <a:pt x="21" y="643"/>
                  </a:cubicBezTo>
                  <a:cubicBezTo>
                    <a:pt x="0" y="998"/>
                    <a:pt x="0" y="1354"/>
                    <a:pt x="0" y="1703"/>
                  </a:cubicBezTo>
                  <a:cubicBezTo>
                    <a:pt x="105" y="1514"/>
                    <a:pt x="161" y="1291"/>
                    <a:pt x="154" y="1075"/>
                  </a:cubicBezTo>
                  <a:cubicBezTo>
                    <a:pt x="154" y="712"/>
                    <a:pt x="140" y="357"/>
                    <a:pt x="140" y="1"/>
                  </a:cubicBez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22"/>
            <p:cNvSpPr/>
            <p:nvPr/>
          </p:nvSpPr>
          <p:spPr>
            <a:xfrm>
              <a:off x="3271900" y="2445825"/>
              <a:ext cx="4925" cy="38725"/>
            </a:xfrm>
            <a:custGeom>
              <a:avLst/>
              <a:gdLst/>
              <a:ahLst/>
              <a:cxnLst/>
              <a:rect l="l" t="t" r="r" b="b"/>
              <a:pathLst>
                <a:path w="197" h="1549" extrusionOk="0">
                  <a:moveTo>
                    <a:pt x="182" y="1"/>
                  </a:moveTo>
                  <a:cubicBezTo>
                    <a:pt x="1" y="503"/>
                    <a:pt x="36" y="1033"/>
                    <a:pt x="36" y="1549"/>
                  </a:cubicBezTo>
                  <a:cubicBezTo>
                    <a:pt x="140" y="1389"/>
                    <a:pt x="196" y="1193"/>
                    <a:pt x="196" y="998"/>
                  </a:cubicBezTo>
                  <a:cubicBezTo>
                    <a:pt x="196" y="663"/>
                    <a:pt x="189" y="335"/>
                    <a:pt x="182" y="1"/>
                  </a:cubicBez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22"/>
            <p:cNvSpPr/>
            <p:nvPr/>
          </p:nvSpPr>
          <p:spPr>
            <a:xfrm>
              <a:off x="3268250" y="2492025"/>
              <a:ext cx="5425" cy="25850"/>
            </a:xfrm>
            <a:custGeom>
              <a:avLst/>
              <a:gdLst/>
              <a:ahLst/>
              <a:cxnLst/>
              <a:rect l="l" t="t" r="r" b="b"/>
              <a:pathLst>
                <a:path w="217" h="1034" extrusionOk="0">
                  <a:moveTo>
                    <a:pt x="161" y="1"/>
                  </a:moveTo>
                  <a:lnTo>
                    <a:pt x="161" y="1"/>
                  </a:lnTo>
                  <a:cubicBezTo>
                    <a:pt x="0" y="329"/>
                    <a:pt x="7" y="684"/>
                    <a:pt x="28" y="1033"/>
                  </a:cubicBezTo>
                  <a:cubicBezTo>
                    <a:pt x="217" y="712"/>
                    <a:pt x="189" y="357"/>
                    <a:pt x="161" y="1"/>
                  </a:cubicBez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22"/>
            <p:cNvSpPr/>
            <p:nvPr/>
          </p:nvSpPr>
          <p:spPr>
            <a:xfrm>
              <a:off x="3415050" y="1731825"/>
              <a:ext cx="4575" cy="21825"/>
            </a:xfrm>
            <a:custGeom>
              <a:avLst/>
              <a:gdLst/>
              <a:ahLst/>
              <a:cxnLst/>
              <a:rect l="l" t="t" r="r" b="b"/>
              <a:pathLst>
                <a:path w="183" h="873" extrusionOk="0">
                  <a:moveTo>
                    <a:pt x="1" y="1"/>
                  </a:moveTo>
                  <a:cubicBezTo>
                    <a:pt x="22" y="294"/>
                    <a:pt x="29" y="594"/>
                    <a:pt x="147" y="873"/>
                  </a:cubicBezTo>
                  <a:cubicBezTo>
                    <a:pt x="175" y="573"/>
                    <a:pt x="182" y="266"/>
                    <a:pt x="1" y="1"/>
                  </a:cubicBez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22"/>
            <p:cNvSpPr/>
            <p:nvPr/>
          </p:nvSpPr>
          <p:spPr>
            <a:xfrm>
              <a:off x="3397975" y="2010975"/>
              <a:ext cx="4725" cy="21825"/>
            </a:xfrm>
            <a:custGeom>
              <a:avLst/>
              <a:gdLst/>
              <a:ahLst/>
              <a:cxnLst/>
              <a:rect l="l" t="t" r="r" b="b"/>
              <a:pathLst>
                <a:path w="189" h="873" extrusionOk="0">
                  <a:moveTo>
                    <a:pt x="161" y="1"/>
                  </a:moveTo>
                  <a:cubicBezTo>
                    <a:pt x="0" y="273"/>
                    <a:pt x="0" y="573"/>
                    <a:pt x="21" y="873"/>
                  </a:cubicBezTo>
                  <a:cubicBezTo>
                    <a:pt x="189" y="601"/>
                    <a:pt x="182" y="301"/>
                    <a:pt x="161" y="1"/>
                  </a:cubicBez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22"/>
            <p:cNvSpPr/>
            <p:nvPr/>
          </p:nvSpPr>
          <p:spPr>
            <a:xfrm>
              <a:off x="3397450" y="1643950"/>
              <a:ext cx="5250" cy="21300"/>
            </a:xfrm>
            <a:custGeom>
              <a:avLst/>
              <a:gdLst/>
              <a:ahLst/>
              <a:cxnLst/>
              <a:rect l="l" t="t" r="r" b="b"/>
              <a:pathLst>
                <a:path w="210" h="852" extrusionOk="0">
                  <a:moveTo>
                    <a:pt x="42" y="1"/>
                  </a:moveTo>
                  <a:lnTo>
                    <a:pt x="42" y="1"/>
                  </a:lnTo>
                  <a:cubicBezTo>
                    <a:pt x="0" y="294"/>
                    <a:pt x="49" y="594"/>
                    <a:pt x="189" y="852"/>
                  </a:cubicBezTo>
                  <a:cubicBezTo>
                    <a:pt x="210" y="559"/>
                    <a:pt x="203" y="266"/>
                    <a:pt x="42" y="1"/>
                  </a:cubicBez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22"/>
            <p:cNvSpPr/>
            <p:nvPr/>
          </p:nvSpPr>
          <p:spPr>
            <a:xfrm>
              <a:off x="3389775" y="2056825"/>
              <a:ext cx="4725" cy="17650"/>
            </a:xfrm>
            <a:custGeom>
              <a:avLst/>
              <a:gdLst/>
              <a:ahLst/>
              <a:cxnLst/>
              <a:rect l="l" t="t" r="r" b="b"/>
              <a:pathLst>
                <a:path w="189" h="706" extrusionOk="0">
                  <a:moveTo>
                    <a:pt x="147" y="1"/>
                  </a:moveTo>
                  <a:lnTo>
                    <a:pt x="147" y="1"/>
                  </a:lnTo>
                  <a:cubicBezTo>
                    <a:pt x="42" y="224"/>
                    <a:pt x="0" y="468"/>
                    <a:pt x="28" y="705"/>
                  </a:cubicBezTo>
                  <a:cubicBezTo>
                    <a:pt x="147" y="496"/>
                    <a:pt x="189" y="245"/>
                    <a:pt x="147" y="1"/>
                  </a:cubicBez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22"/>
            <p:cNvSpPr/>
            <p:nvPr/>
          </p:nvSpPr>
          <p:spPr>
            <a:xfrm>
              <a:off x="3402150" y="1990050"/>
              <a:ext cx="4550" cy="17650"/>
            </a:xfrm>
            <a:custGeom>
              <a:avLst/>
              <a:gdLst/>
              <a:ahLst/>
              <a:cxnLst/>
              <a:rect l="l" t="t" r="r" b="b"/>
              <a:pathLst>
                <a:path w="182" h="706" extrusionOk="0">
                  <a:moveTo>
                    <a:pt x="161" y="1"/>
                  </a:moveTo>
                  <a:lnTo>
                    <a:pt x="161" y="1"/>
                  </a:lnTo>
                  <a:cubicBezTo>
                    <a:pt x="49" y="217"/>
                    <a:pt x="1" y="461"/>
                    <a:pt x="22" y="705"/>
                  </a:cubicBezTo>
                  <a:cubicBezTo>
                    <a:pt x="161" y="496"/>
                    <a:pt x="182" y="252"/>
                    <a:pt x="161" y="1"/>
                  </a:cubicBez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22"/>
            <p:cNvSpPr/>
            <p:nvPr/>
          </p:nvSpPr>
          <p:spPr>
            <a:xfrm>
              <a:off x="3402325" y="1669250"/>
              <a:ext cx="4725" cy="17450"/>
            </a:xfrm>
            <a:custGeom>
              <a:avLst/>
              <a:gdLst/>
              <a:ahLst/>
              <a:cxnLst/>
              <a:rect l="l" t="t" r="r" b="b"/>
              <a:pathLst>
                <a:path w="189" h="698" extrusionOk="0">
                  <a:moveTo>
                    <a:pt x="28" y="0"/>
                  </a:moveTo>
                  <a:lnTo>
                    <a:pt x="28" y="0"/>
                  </a:lnTo>
                  <a:cubicBezTo>
                    <a:pt x="1" y="244"/>
                    <a:pt x="42" y="481"/>
                    <a:pt x="154" y="698"/>
                  </a:cubicBezTo>
                  <a:cubicBezTo>
                    <a:pt x="189" y="460"/>
                    <a:pt x="147" y="216"/>
                    <a:pt x="28" y="0"/>
                  </a:cubicBez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22"/>
            <p:cNvSpPr/>
            <p:nvPr/>
          </p:nvSpPr>
          <p:spPr>
            <a:xfrm>
              <a:off x="3264225" y="2533700"/>
              <a:ext cx="4575" cy="17650"/>
            </a:xfrm>
            <a:custGeom>
              <a:avLst/>
              <a:gdLst/>
              <a:ahLst/>
              <a:cxnLst/>
              <a:rect l="l" t="t" r="r" b="b"/>
              <a:pathLst>
                <a:path w="183" h="706" extrusionOk="0">
                  <a:moveTo>
                    <a:pt x="154" y="1"/>
                  </a:moveTo>
                  <a:cubicBezTo>
                    <a:pt x="50" y="217"/>
                    <a:pt x="1" y="461"/>
                    <a:pt x="29" y="705"/>
                  </a:cubicBezTo>
                  <a:cubicBezTo>
                    <a:pt x="168" y="489"/>
                    <a:pt x="182" y="245"/>
                    <a:pt x="154" y="1"/>
                  </a:cubicBez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22"/>
            <p:cNvSpPr/>
            <p:nvPr/>
          </p:nvSpPr>
          <p:spPr>
            <a:xfrm>
              <a:off x="3381400" y="1547725"/>
              <a:ext cx="4900" cy="17625"/>
            </a:xfrm>
            <a:custGeom>
              <a:avLst/>
              <a:gdLst/>
              <a:ahLst/>
              <a:cxnLst/>
              <a:rect l="l" t="t" r="r" b="b"/>
              <a:pathLst>
                <a:path w="196" h="705" extrusionOk="0">
                  <a:moveTo>
                    <a:pt x="1" y="0"/>
                  </a:moveTo>
                  <a:cubicBezTo>
                    <a:pt x="1" y="244"/>
                    <a:pt x="50" y="488"/>
                    <a:pt x="154" y="704"/>
                  </a:cubicBezTo>
                  <a:cubicBezTo>
                    <a:pt x="196" y="460"/>
                    <a:pt x="140" y="209"/>
                    <a:pt x="1" y="0"/>
                  </a:cubicBez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22"/>
            <p:cNvSpPr/>
            <p:nvPr/>
          </p:nvSpPr>
          <p:spPr>
            <a:xfrm>
              <a:off x="3410875" y="1711075"/>
              <a:ext cx="4550" cy="17825"/>
            </a:xfrm>
            <a:custGeom>
              <a:avLst/>
              <a:gdLst/>
              <a:ahLst/>
              <a:cxnLst/>
              <a:rect l="l" t="t" r="r" b="b"/>
              <a:pathLst>
                <a:path w="182" h="713" extrusionOk="0">
                  <a:moveTo>
                    <a:pt x="14" y="1"/>
                  </a:moveTo>
                  <a:cubicBezTo>
                    <a:pt x="0" y="245"/>
                    <a:pt x="7" y="489"/>
                    <a:pt x="140" y="712"/>
                  </a:cubicBezTo>
                  <a:cubicBezTo>
                    <a:pt x="182" y="468"/>
                    <a:pt x="140" y="217"/>
                    <a:pt x="14" y="1"/>
                  </a:cubicBez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22"/>
            <p:cNvSpPr/>
            <p:nvPr/>
          </p:nvSpPr>
          <p:spPr>
            <a:xfrm>
              <a:off x="3389775" y="1598275"/>
              <a:ext cx="4725" cy="17450"/>
            </a:xfrm>
            <a:custGeom>
              <a:avLst/>
              <a:gdLst/>
              <a:ahLst/>
              <a:cxnLst/>
              <a:rect l="l" t="t" r="r" b="b"/>
              <a:pathLst>
                <a:path w="189" h="698" extrusionOk="0">
                  <a:moveTo>
                    <a:pt x="35" y="1"/>
                  </a:moveTo>
                  <a:lnTo>
                    <a:pt x="35" y="1"/>
                  </a:lnTo>
                  <a:cubicBezTo>
                    <a:pt x="0" y="238"/>
                    <a:pt x="42" y="482"/>
                    <a:pt x="147" y="698"/>
                  </a:cubicBezTo>
                  <a:cubicBezTo>
                    <a:pt x="189" y="461"/>
                    <a:pt x="154" y="217"/>
                    <a:pt x="35" y="1"/>
                  </a:cubicBez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22"/>
            <p:cNvSpPr/>
            <p:nvPr/>
          </p:nvSpPr>
          <p:spPr>
            <a:xfrm>
              <a:off x="3394300" y="1623200"/>
              <a:ext cx="4050" cy="13100"/>
            </a:xfrm>
            <a:custGeom>
              <a:avLst/>
              <a:gdLst/>
              <a:ahLst/>
              <a:cxnLst/>
              <a:rect l="l" t="t" r="r" b="b"/>
              <a:pathLst>
                <a:path w="162" h="524" extrusionOk="0">
                  <a:moveTo>
                    <a:pt x="8" y="1"/>
                  </a:moveTo>
                  <a:cubicBezTo>
                    <a:pt x="1" y="182"/>
                    <a:pt x="50" y="371"/>
                    <a:pt x="147" y="524"/>
                  </a:cubicBezTo>
                  <a:cubicBezTo>
                    <a:pt x="161" y="336"/>
                    <a:pt x="112" y="154"/>
                    <a:pt x="8" y="1"/>
                  </a:cubicBez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22"/>
            <p:cNvSpPr/>
            <p:nvPr/>
          </p:nvSpPr>
          <p:spPr>
            <a:xfrm>
              <a:off x="3281325" y="2392125"/>
              <a:ext cx="4025" cy="12750"/>
            </a:xfrm>
            <a:custGeom>
              <a:avLst/>
              <a:gdLst/>
              <a:ahLst/>
              <a:cxnLst/>
              <a:rect l="l" t="t" r="r" b="b"/>
              <a:pathLst>
                <a:path w="161" h="510" extrusionOk="0">
                  <a:moveTo>
                    <a:pt x="147" y="1"/>
                  </a:moveTo>
                  <a:cubicBezTo>
                    <a:pt x="42" y="147"/>
                    <a:pt x="0" y="328"/>
                    <a:pt x="21" y="510"/>
                  </a:cubicBezTo>
                  <a:cubicBezTo>
                    <a:pt x="119" y="356"/>
                    <a:pt x="161" y="182"/>
                    <a:pt x="147" y="1"/>
                  </a:cubicBez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22"/>
            <p:cNvSpPr/>
            <p:nvPr/>
          </p:nvSpPr>
          <p:spPr>
            <a:xfrm>
              <a:off x="3276975" y="2412700"/>
              <a:ext cx="4200" cy="13275"/>
            </a:xfrm>
            <a:custGeom>
              <a:avLst/>
              <a:gdLst/>
              <a:ahLst/>
              <a:cxnLst/>
              <a:rect l="l" t="t" r="r" b="b"/>
              <a:pathLst>
                <a:path w="168" h="531" extrusionOk="0">
                  <a:moveTo>
                    <a:pt x="147" y="1"/>
                  </a:moveTo>
                  <a:cubicBezTo>
                    <a:pt x="49" y="154"/>
                    <a:pt x="0" y="342"/>
                    <a:pt x="14" y="531"/>
                  </a:cubicBezTo>
                  <a:cubicBezTo>
                    <a:pt x="119" y="370"/>
                    <a:pt x="167" y="182"/>
                    <a:pt x="147" y="1"/>
                  </a:cubicBez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22"/>
            <p:cNvSpPr/>
            <p:nvPr/>
          </p:nvSpPr>
          <p:spPr>
            <a:xfrm>
              <a:off x="3536225" y="1970175"/>
              <a:ext cx="4400" cy="13275"/>
            </a:xfrm>
            <a:custGeom>
              <a:avLst/>
              <a:gdLst/>
              <a:ahLst/>
              <a:cxnLst/>
              <a:rect l="l" t="t" r="r" b="b"/>
              <a:pathLst>
                <a:path w="176" h="531" extrusionOk="0">
                  <a:moveTo>
                    <a:pt x="147" y="1"/>
                  </a:moveTo>
                  <a:cubicBezTo>
                    <a:pt x="50" y="161"/>
                    <a:pt x="1" y="349"/>
                    <a:pt x="22" y="531"/>
                  </a:cubicBezTo>
                  <a:cubicBezTo>
                    <a:pt x="133" y="377"/>
                    <a:pt x="175" y="189"/>
                    <a:pt x="147" y="1"/>
                  </a:cubicBez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22"/>
            <p:cNvSpPr/>
            <p:nvPr/>
          </p:nvSpPr>
          <p:spPr>
            <a:xfrm>
              <a:off x="3377225" y="2120825"/>
              <a:ext cx="4375" cy="12225"/>
            </a:xfrm>
            <a:custGeom>
              <a:avLst/>
              <a:gdLst/>
              <a:ahLst/>
              <a:cxnLst/>
              <a:rect l="l" t="t" r="r" b="b"/>
              <a:pathLst>
                <a:path w="175" h="489" extrusionOk="0">
                  <a:moveTo>
                    <a:pt x="175" y="1"/>
                  </a:moveTo>
                  <a:lnTo>
                    <a:pt x="175" y="1"/>
                  </a:lnTo>
                  <a:cubicBezTo>
                    <a:pt x="56" y="133"/>
                    <a:pt x="0" y="314"/>
                    <a:pt x="35" y="489"/>
                  </a:cubicBezTo>
                  <a:cubicBezTo>
                    <a:pt x="126" y="342"/>
                    <a:pt x="175" y="175"/>
                    <a:pt x="175" y="1"/>
                  </a:cubicBez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22"/>
            <p:cNvSpPr/>
            <p:nvPr/>
          </p:nvSpPr>
          <p:spPr>
            <a:xfrm>
              <a:off x="3293175" y="2353775"/>
              <a:ext cx="4575" cy="13800"/>
            </a:xfrm>
            <a:custGeom>
              <a:avLst/>
              <a:gdLst/>
              <a:ahLst/>
              <a:cxnLst/>
              <a:rect l="l" t="t" r="r" b="b"/>
              <a:pathLst>
                <a:path w="183" h="552" extrusionOk="0">
                  <a:moveTo>
                    <a:pt x="161" y="0"/>
                  </a:moveTo>
                  <a:lnTo>
                    <a:pt x="161" y="0"/>
                  </a:lnTo>
                  <a:cubicBezTo>
                    <a:pt x="63" y="161"/>
                    <a:pt x="8" y="356"/>
                    <a:pt x="1" y="551"/>
                  </a:cubicBezTo>
                  <a:cubicBezTo>
                    <a:pt x="126" y="391"/>
                    <a:pt x="182" y="196"/>
                    <a:pt x="161" y="0"/>
                  </a:cubicBez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22"/>
            <p:cNvSpPr/>
            <p:nvPr/>
          </p:nvSpPr>
          <p:spPr>
            <a:xfrm>
              <a:off x="3357175" y="2187600"/>
              <a:ext cx="3325" cy="8225"/>
            </a:xfrm>
            <a:custGeom>
              <a:avLst/>
              <a:gdLst/>
              <a:ahLst/>
              <a:cxnLst/>
              <a:rect l="l" t="t" r="r" b="b"/>
              <a:pathLst>
                <a:path w="133" h="329" extrusionOk="0">
                  <a:moveTo>
                    <a:pt x="133" y="1"/>
                  </a:moveTo>
                  <a:lnTo>
                    <a:pt x="133" y="1"/>
                  </a:lnTo>
                  <a:cubicBezTo>
                    <a:pt x="49" y="84"/>
                    <a:pt x="0" y="203"/>
                    <a:pt x="7" y="329"/>
                  </a:cubicBezTo>
                  <a:cubicBezTo>
                    <a:pt x="42" y="217"/>
                    <a:pt x="91" y="112"/>
                    <a:pt x="133" y="1"/>
                  </a:cubicBez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22"/>
            <p:cNvSpPr/>
            <p:nvPr/>
          </p:nvSpPr>
          <p:spPr>
            <a:xfrm>
              <a:off x="3386450" y="1581550"/>
              <a:ext cx="3175" cy="8725"/>
            </a:xfrm>
            <a:custGeom>
              <a:avLst/>
              <a:gdLst/>
              <a:ahLst/>
              <a:cxnLst/>
              <a:rect l="l" t="t" r="r" b="b"/>
              <a:pathLst>
                <a:path w="127" h="349" extrusionOk="0">
                  <a:moveTo>
                    <a:pt x="8" y="0"/>
                  </a:moveTo>
                  <a:cubicBezTo>
                    <a:pt x="1" y="126"/>
                    <a:pt x="43" y="251"/>
                    <a:pt x="126" y="349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22"/>
            <p:cNvSpPr/>
            <p:nvPr/>
          </p:nvSpPr>
          <p:spPr>
            <a:xfrm>
              <a:off x="3339200" y="2233275"/>
              <a:ext cx="4400" cy="8750"/>
            </a:xfrm>
            <a:custGeom>
              <a:avLst/>
              <a:gdLst/>
              <a:ahLst/>
              <a:cxnLst/>
              <a:rect l="l" t="t" r="r" b="b"/>
              <a:pathLst>
                <a:path w="176" h="350" extrusionOk="0">
                  <a:moveTo>
                    <a:pt x="175" y="1"/>
                  </a:moveTo>
                  <a:lnTo>
                    <a:pt x="1" y="350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22"/>
            <p:cNvSpPr/>
            <p:nvPr/>
          </p:nvSpPr>
          <p:spPr>
            <a:xfrm>
              <a:off x="3336250" y="2241825"/>
              <a:ext cx="3150" cy="8400"/>
            </a:xfrm>
            <a:custGeom>
              <a:avLst/>
              <a:gdLst/>
              <a:ahLst/>
              <a:cxnLst/>
              <a:rect l="l" t="t" r="r" b="b"/>
              <a:pathLst>
                <a:path w="126" h="3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42" y="91"/>
                    <a:pt x="0" y="210"/>
                    <a:pt x="0" y="335"/>
                  </a:cubicBezTo>
                  <a:cubicBezTo>
                    <a:pt x="42" y="224"/>
                    <a:pt x="84" y="112"/>
                    <a:pt x="126" y="1"/>
                  </a:cubicBez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22"/>
            <p:cNvSpPr/>
            <p:nvPr/>
          </p:nvSpPr>
          <p:spPr>
            <a:xfrm>
              <a:off x="3327175" y="2262400"/>
              <a:ext cx="3875" cy="8925"/>
            </a:xfrm>
            <a:custGeom>
              <a:avLst/>
              <a:gdLst/>
              <a:ahLst/>
              <a:cxnLst/>
              <a:rect l="l" t="t" r="r" b="b"/>
              <a:pathLst>
                <a:path w="155" h="357" extrusionOk="0">
                  <a:moveTo>
                    <a:pt x="154" y="1"/>
                  </a:moveTo>
                  <a:lnTo>
                    <a:pt x="1" y="356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22"/>
            <p:cNvSpPr/>
            <p:nvPr/>
          </p:nvSpPr>
          <p:spPr>
            <a:xfrm>
              <a:off x="3323350" y="2271475"/>
              <a:ext cx="3850" cy="8050"/>
            </a:xfrm>
            <a:custGeom>
              <a:avLst/>
              <a:gdLst/>
              <a:ahLst/>
              <a:cxnLst/>
              <a:rect l="l" t="t" r="r" b="b"/>
              <a:pathLst>
                <a:path w="154" h="322" extrusionOk="0">
                  <a:moveTo>
                    <a:pt x="154" y="0"/>
                  </a:moveTo>
                  <a:lnTo>
                    <a:pt x="154" y="0"/>
                  </a:lnTo>
                  <a:cubicBezTo>
                    <a:pt x="56" y="77"/>
                    <a:pt x="0" y="196"/>
                    <a:pt x="14" y="321"/>
                  </a:cubicBezTo>
                  <a:lnTo>
                    <a:pt x="154" y="0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22"/>
            <p:cNvSpPr/>
            <p:nvPr/>
          </p:nvSpPr>
          <p:spPr>
            <a:xfrm>
              <a:off x="3314975" y="2291350"/>
              <a:ext cx="3500" cy="9100"/>
            </a:xfrm>
            <a:custGeom>
              <a:avLst/>
              <a:gdLst/>
              <a:ahLst/>
              <a:cxnLst/>
              <a:rect l="l" t="t" r="r" b="b"/>
              <a:pathLst>
                <a:path w="140" h="364" extrusionOk="0">
                  <a:moveTo>
                    <a:pt x="140" y="0"/>
                  </a:moveTo>
                  <a:cubicBezTo>
                    <a:pt x="91" y="119"/>
                    <a:pt x="42" y="245"/>
                    <a:pt x="0" y="363"/>
                  </a:cubicBezTo>
                  <a:lnTo>
                    <a:pt x="140" y="0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22"/>
            <p:cNvSpPr/>
            <p:nvPr/>
          </p:nvSpPr>
          <p:spPr>
            <a:xfrm>
              <a:off x="3302775" y="2324825"/>
              <a:ext cx="3150" cy="8925"/>
            </a:xfrm>
            <a:custGeom>
              <a:avLst/>
              <a:gdLst/>
              <a:ahLst/>
              <a:cxnLst/>
              <a:rect l="l" t="t" r="r" b="b"/>
              <a:pathLst>
                <a:path w="126" h="357" extrusionOk="0">
                  <a:moveTo>
                    <a:pt x="126" y="0"/>
                  </a:moveTo>
                  <a:lnTo>
                    <a:pt x="126" y="0"/>
                  </a:lnTo>
                  <a:cubicBezTo>
                    <a:pt x="42" y="105"/>
                    <a:pt x="0" y="231"/>
                    <a:pt x="7" y="356"/>
                  </a:cubicBezTo>
                  <a:cubicBezTo>
                    <a:pt x="49" y="238"/>
                    <a:pt x="84" y="119"/>
                    <a:pt x="126" y="0"/>
                  </a:cubicBez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22"/>
            <p:cNvSpPr/>
            <p:nvPr/>
          </p:nvSpPr>
          <p:spPr>
            <a:xfrm>
              <a:off x="3407725" y="1965300"/>
              <a:ext cx="2650" cy="8750"/>
            </a:xfrm>
            <a:custGeom>
              <a:avLst/>
              <a:gdLst/>
              <a:ahLst/>
              <a:cxnLst/>
              <a:rect l="l" t="t" r="r" b="b"/>
              <a:pathLst>
                <a:path w="106" h="350" extrusionOk="0">
                  <a:moveTo>
                    <a:pt x="105" y="0"/>
                  </a:moveTo>
                  <a:lnTo>
                    <a:pt x="1" y="349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22"/>
            <p:cNvSpPr/>
            <p:nvPr/>
          </p:nvSpPr>
          <p:spPr>
            <a:xfrm>
              <a:off x="3360475" y="2178725"/>
              <a:ext cx="4050" cy="8900"/>
            </a:xfrm>
            <a:custGeom>
              <a:avLst/>
              <a:gdLst/>
              <a:ahLst/>
              <a:cxnLst/>
              <a:rect l="l" t="t" r="r" b="b"/>
              <a:pathLst>
                <a:path w="162" h="356" extrusionOk="0">
                  <a:moveTo>
                    <a:pt x="161" y="0"/>
                  </a:moveTo>
                  <a:lnTo>
                    <a:pt x="1" y="356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2"/>
            <p:cNvSpPr/>
            <p:nvPr/>
          </p:nvSpPr>
          <p:spPr>
            <a:xfrm>
              <a:off x="3394125" y="2044100"/>
              <a:ext cx="3525" cy="9800"/>
            </a:xfrm>
            <a:custGeom>
              <a:avLst/>
              <a:gdLst/>
              <a:ahLst/>
              <a:cxnLst/>
              <a:rect l="l" t="t" r="r" b="b"/>
              <a:pathLst>
                <a:path w="141" h="392" extrusionOk="0">
                  <a:moveTo>
                    <a:pt x="140" y="1"/>
                  </a:moveTo>
                  <a:lnTo>
                    <a:pt x="140" y="1"/>
                  </a:lnTo>
                  <a:cubicBezTo>
                    <a:pt x="50" y="112"/>
                    <a:pt x="1" y="245"/>
                    <a:pt x="1" y="391"/>
                  </a:cubicBezTo>
                  <a:lnTo>
                    <a:pt x="140" y="1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22"/>
            <p:cNvSpPr/>
            <p:nvPr/>
          </p:nvSpPr>
          <p:spPr>
            <a:xfrm>
              <a:off x="3381575" y="2111050"/>
              <a:ext cx="3525" cy="9800"/>
            </a:xfrm>
            <a:custGeom>
              <a:avLst/>
              <a:gdLst/>
              <a:ahLst/>
              <a:cxnLst/>
              <a:rect l="l" t="t" r="r" b="b"/>
              <a:pathLst>
                <a:path w="141" h="392" extrusionOk="0">
                  <a:moveTo>
                    <a:pt x="140" y="1"/>
                  </a:moveTo>
                  <a:lnTo>
                    <a:pt x="1" y="392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22"/>
            <p:cNvSpPr/>
            <p:nvPr/>
          </p:nvSpPr>
          <p:spPr>
            <a:xfrm>
              <a:off x="3386625" y="2086325"/>
              <a:ext cx="2825" cy="9075"/>
            </a:xfrm>
            <a:custGeom>
              <a:avLst/>
              <a:gdLst/>
              <a:ahLst/>
              <a:cxnLst/>
              <a:rect l="l" t="t" r="r" b="b"/>
              <a:pathLst>
                <a:path w="113" h="363" extrusionOk="0">
                  <a:moveTo>
                    <a:pt x="112" y="0"/>
                  </a:moveTo>
                  <a:lnTo>
                    <a:pt x="112" y="0"/>
                  </a:lnTo>
                  <a:cubicBezTo>
                    <a:pt x="71" y="119"/>
                    <a:pt x="36" y="237"/>
                    <a:pt x="1" y="362"/>
                  </a:cubicBezTo>
                  <a:cubicBezTo>
                    <a:pt x="36" y="244"/>
                    <a:pt x="71" y="119"/>
                    <a:pt x="112" y="0"/>
                  </a:cubicBez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22"/>
            <p:cNvSpPr/>
            <p:nvPr/>
          </p:nvSpPr>
          <p:spPr>
            <a:xfrm>
              <a:off x="4163750" y="2731250"/>
              <a:ext cx="3675" cy="9100"/>
            </a:xfrm>
            <a:custGeom>
              <a:avLst/>
              <a:gdLst/>
              <a:ahLst/>
              <a:cxnLst/>
              <a:rect l="l" t="t" r="r" b="b"/>
              <a:pathLst>
                <a:path w="147" h="364" extrusionOk="0">
                  <a:moveTo>
                    <a:pt x="0" y="363"/>
                  </a:moveTo>
                  <a:lnTo>
                    <a:pt x="147" y="1"/>
                  </a:lnTo>
                  <a:close/>
                </a:path>
              </a:pathLst>
            </a:custGeom>
            <a:solidFill>
              <a:srgbClr val="8D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22"/>
            <p:cNvSpPr/>
            <p:nvPr/>
          </p:nvSpPr>
          <p:spPr>
            <a:xfrm>
              <a:off x="4155025" y="2752525"/>
              <a:ext cx="3525" cy="8050"/>
            </a:xfrm>
            <a:custGeom>
              <a:avLst/>
              <a:gdLst/>
              <a:ahLst/>
              <a:cxnLst/>
              <a:rect l="l" t="t" r="r" b="b"/>
              <a:pathLst>
                <a:path w="141" h="322" extrusionOk="0">
                  <a:moveTo>
                    <a:pt x="140" y="0"/>
                  </a:moveTo>
                  <a:lnTo>
                    <a:pt x="1" y="321"/>
                  </a:lnTo>
                  <a:cubicBezTo>
                    <a:pt x="91" y="238"/>
                    <a:pt x="140" y="119"/>
                    <a:pt x="140" y="0"/>
                  </a:cubicBezTo>
                  <a:close/>
                </a:path>
              </a:pathLst>
            </a:custGeom>
            <a:solidFill>
              <a:srgbClr val="8D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22"/>
            <p:cNvSpPr/>
            <p:nvPr/>
          </p:nvSpPr>
          <p:spPr>
            <a:xfrm>
              <a:off x="3369200" y="2152925"/>
              <a:ext cx="3325" cy="9600"/>
            </a:xfrm>
            <a:custGeom>
              <a:avLst/>
              <a:gdLst/>
              <a:ahLst/>
              <a:cxnLst/>
              <a:rect l="l" t="t" r="r" b="b"/>
              <a:pathLst>
                <a:path w="133" h="384" extrusionOk="0">
                  <a:moveTo>
                    <a:pt x="133" y="0"/>
                  </a:moveTo>
                  <a:lnTo>
                    <a:pt x="133" y="0"/>
                  </a:lnTo>
                  <a:cubicBezTo>
                    <a:pt x="91" y="126"/>
                    <a:pt x="49" y="251"/>
                    <a:pt x="0" y="383"/>
                  </a:cubicBezTo>
                  <a:cubicBezTo>
                    <a:pt x="49" y="258"/>
                    <a:pt x="91" y="126"/>
                    <a:pt x="133" y="0"/>
                  </a:cubicBez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22"/>
            <p:cNvSpPr/>
            <p:nvPr/>
          </p:nvSpPr>
          <p:spPr>
            <a:xfrm>
              <a:off x="3346875" y="2932275"/>
              <a:ext cx="4925" cy="9100"/>
            </a:xfrm>
            <a:custGeom>
              <a:avLst/>
              <a:gdLst/>
              <a:ahLst/>
              <a:cxnLst/>
              <a:rect l="l" t="t" r="r" b="b"/>
              <a:pathLst>
                <a:path w="197" h="364" extrusionOk="0">
                  <a:moveTo>
                    <a:pt x="1" y="1"/>
                  </a:moveTo>
                  <a:lnTo>
                    <a:pt x="1" y="1"/>
                  </a:lnTo>
                  <a:cubicBezTo>
                    <a:pt x="64" y="127"/>
                    <a:pt x="133" y="245"/>
                    <a:pt x="196" y="364"/>
                  </a:cubicBezTo>
                  <a:cubicBezTo>
                    <a:pt x="182" y="224"/>
                    <a:pt x="105" y="92"/>
                    <a:pt x="1" y="1"/>
                  </a:cubicBez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22"/>
            <p:cNvSpPr/>
            <p:nvPr/>
          </p:nvSpPr>
          <p:spPr>
            <a:xfrm>
              <a:off x="3356300" y="2948850"/>
              <a:ext cx="4200" cy="8400"/>
            </a:xfrm>
            <a:custGeom>
              <a:avLst/>
              <a:gdLst/>
              <a:ahLst/>
              <a:cxnLst/>
              <a:rect l="l" t="t" r="r" b="b"/>
              <a:pathLst>
                <a:path w="168" h="336" extrusionOk="0">
                  <a:moveTo>
                    <a:pt x="0" y="1"/>
                  </a:moveTo>
                  <a:cubicBezTo>
                    <a:pt x="14" y="126"/>
                    <a:pt x="70" y="252"/>
                    <a:pt x="168" y="335"/>
                  </a:cubicBezTo>
                  <a:cubicBezTo>
                    <a:pt x="112" y="224"/>
                    <a:pt x="56" y="112"/>
                    <a:pt x="0" y="1"/>
                  </a:cubicBez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22"/>
            <p:cNvSpPr/>
            <p:nvPr/>
          </p:nvSpPr>
          <p:spPr>
            <a:xfrm>
              <a:off x="3389600" y="3007425"/>
              <a:ext cx="4375" cy="8400"/>
            </a:xfrm>
            <a:custGeom>
              <a:avLst/>
              <a:gdLst/>
              <a:ahLst/>
              <a:cxnLst/>
              <a:rect l="l" t="t" r="r" b="b"/>
              <a:pathLst>
                <a:path w="175" h="336" extrusionOk="0">
                  <a:moveTo>
                    <a:pt x="0" y="1"/>
                  </a:moveTo>
                  <a:lnTo>
                    <a:pt x="175" y="336"/>
                  </a:ln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22"/>
            <p:cNvSpPr/>
            <p:nvPr/>
          </p:nvSpPr>
          <p:spPr>
            <a:xfrm>
              <a:off x="3401975" y="3028350"/>
              <a:ext cx="4375" cy="8575"/>
            </a:xfrm>
            <a:custGeom>
              <a:avLst/>
              <a:gdLst/>
              <a:ahLst/>
              <a:cxnLst/>
              <a:rect l="l" t="t" r="r" b="b"/>
              <a:pathLst>
                <a:path w="175" h="343" extrusionOk="0">
                  <a:moveTo>
                    <a:pt x="1" y="1"/>
                  </a:moveTo>
                  <a:lnTo>
                    <a:pt x="175" y="343"/>
                  </a:ln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22"/>
            <p:cNvSpPr/>
            <p:nvPr/>
          </p:nvSpPr>
          <p:spPr>
            <a:xfrm>
              <a:off x="3422550" y="3061825"/>
              <a:ext cx="4725" cy="8750"/>
            </a:xfrm>
            <a:custGeom>
              <a:avLst/>
              <a:gdLst/>
              <a:ahLst/>
              <a:cxnLst/>
              <a:rect l="l" t="t" r="r" b="b"/>
              <a:pathLst>
                <a:path w="189" h="350" extrusionOk="0">
                  <a:moveTo>
                    <a:pt x="1" y="1"/>
                  </a:moveTo>
                  <a:lnTo>
                    <a:pt x="189" y="350"/>
                  </a:lnTo>
                  <a:cubicBezTo>
                    <a:pt x="161" y="217"/>
                    <a:pt x="98" y="99"/>
                    <a:pt x="1" y="1"/>
                  </a:cubicBez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22"/>
            <p:cNvSpPr/>
            <p:nvPr/>
          </p:nvSpPr>
          <p:spPr>
            <a:xfrm>
              <a:off x="3298750" y="2341400"/>
              <a:ext cx="3000" cy="4900"/>
            </a:xfrm>
            <a:custGeom>
              <a:avLst/>
              <a:gdLst/>
              <a:ahLst/>
              <a:cxnLst/>
              <a:rect l="l" t="t" r="r" b="b"/>
              <a:pathLst>
                <a:path w="120" h="196" extrusionOk="0">
                  <a:moveTo>
                    <a:pt x="119" y="0"/>
                  </a:moveTo>
                  <a:lnTo>
                    <a:pt x="119" y="0"/>
                  </a:lnTo>
                  <a:cubicBezTo>
                    <a:pt x="78" y="63"/>
                    <a:pt x="36" y="133"/>
                    <a:pt x="1" y="195"/>
                  </a:cubicBezTo>
                  <a:lnTo>
                    <a:pt x="119" y="0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22"/>
            <p:cNvSpPr/>
            <p:nvPr/>
          </p:nvSpPr>
          <p:spPr>
            <a:xfrm>
              <a:off x="3407550" y="1698525"/>
              <a:ext cx="2825" cy="5425"/>
            </a:xfrm>
            <a:custGeom>
              <a:avLst/>
              <a:gdLst/>
              <a:ahLst/>
              <a:cxnLst/>
              <a:rect l="l" t="t" r="r" b="b"/>
              <a:pathLst>
                <a:path w="113" h="217" extrusionOk="0">
                  <a:moveTo>
                    <a:pt x="1" y="1"/>
                  </a:moveTo>
                  <a:lnTo>
                    <a:pt x="112" y="217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22"/>
            <p:cNvSpPr/>
            <p:nvPr/>
          </p:nvSpPr>
          <p:spPr>
            <a:xfrm>
              <a:off x="3290575" y="2367200"/>
              <a:ext cx="2975" cy="4375"/>
            </a:xfrm>
            <a:custGeom>
              <a:avLst/>
              <a:gdLst/>
              <a:ahLst/>
              <a:cxnLst/>
              <a:rect l="l" t="t" r="r" b="b"/>
              <a:pathLst>
                <a:path w="119" h="175" extrusionOk="0">
                  <a:moveTo>
                    <a:pt x="119" y="0"/>
                  </a:moveTo>
                  <a:lnTo>
                    <a:pt x="0" y="175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22"/>
            <p:cNvSpPr/>
            <p:nvPr/>
          </p:nvSpPr>
          <p:spPr>
            <a:xfrm>
              <a:off x="3286375" y="2383225"/>
              <a:ext cx="2825" cy="4925"/>
            </a:xfrm>
            <a:custGeom>
              <a:avLst/>
              <a:gdLst/>
              <a:ahLst/>
              <a:cxnLst/>
              <a:rect l="l" t="t" r="r" b="b"/>
              <a:pathLst>
                <a:path w="113" h="197" extrusionOk="0">
                  <a:moveTo>
                    <a:pt x="112" y="1"/>
                  </a:moveTo>
                  <a:lnTo>
                    <a:pt x="1" y="196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22"/>
            <p:cNvSpPr/>
            <p:nvPr/>
          </p:nvSpPr>
          <p:spPr>
            <a:xfrm>
              <a:off x="3946325" y="644725"/>
              <a:ext cx="4375" cy="4200"/>
            </a:xfrm>
            <a:custGeom>
              <a:avLst/>
              <a:gdLst/>
              <a:ahLst/>
              <a:cxnLst/>
              <a:rect l="l" t="t" r="r" b="b"/>
              <a:pathLst>
                <a:path w="175" h="168" extrusionOk="0">
                  <a:moveTo>
                    <a:pt x="0" y="167"/>
                  </a:moveTo>
                  <a:lnTo>
                    <a:pt x="175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22"/>
            <p:cNvSpPr/>
            <p:nvPr/>
          </p:nvSpPr>
          <p:spPr>
            <a:xfrm>
              <a:off x="3353675" y="2200150"/>
              <a:ext cx="2650" cy="3875"/>
            </a:xfrm>
            <a:custGeom>
              <a:avLst/>
              <a:gdLst/>
              <a:ahLst/>
              <a:cxnLst/>
              <a:rect l="l" t="t" r="r" b="b"/>
              <a:pathLst>
                <a:path w="106" h="155" extrusionOk="0">
                  <a:moveTo>
                    <a:pt x="105" y="1"/>
                  </a:moveTo>
                  <a:lnTo>
                    <a:pt x="1" y="154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22"/>
            <p:cNvSpPr/>
            <p:nvPr/>
          </p:nvSpPr>
          <p:spPr>
            <a:xfrm>
              <a:off x="3349150" y="2211325"/>
              <a:ext cx="2650" cy="5250"/>
            </a:xfrm>
            <a:custGeom>
              <a:avLst/>
              <a:gdLst/>
              <a:ahLst/>
              <a:cxnLst/>
              <a:rect l="l" t="t" r="r" b="b"/>
              <a:pathLst>
                <a:path w="106" h="210" extrusionOk="0">
                  <a:moveTo>
                    <a:pt x="105" y="0"/>
                  </a:moveTo>
                  <a:lnTo>
                    <a:pt x="0" y="209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22"/>
            <p:cNvSpPr/>
            <p:nvPr/>
          </p:nvSpPr>
          <p:spPr>
            <a:xfrm>
              <a:off x="3264050" y="1367950"/>
              <a:ext cx="4575" cy="4025"/>
            </a:xfrm>
            <a:custGeom>
              <a:avLst/>
              <a:gdLst/>
              <a:ahLst/>
              <a:cxnLst/>
              <a:rect l="l" t="t" r="r" b="b"/>
              <a:pathLst>
                <a:path w="183" h="161" extrusionOk="0">
                  <a:moveTo>
                    <a:pt x="182" y="1"/>
                  </a:moveTo>
                  <a:lnTo>
                    <a:pt x="1" y="161"/>
                  </a:lnTo>
                  <a:cubicBezTo>
                    <a:pt x="85" y="154"/>
                    <a:pt x="161" y="84"/>
                    <a:pt x="182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22"/>
            <p:cNvSpPr/>
            <p:nvPr/>
          </p:nvSpPr>
          <p:spPr>
            <a:xfrm>
              <a:off x="3345150" y="2220725"/>
              <a:ext cx="2800" cy="4400"/>
            </a:xfrm>
            <a:custGeom>
              <a:avLst/>
              <a:gdLst/>
              <a:ahLst/>
              <a:cxnLst/>
              <a:rect l="l" t="t" r="r" b="b"/>
              <a:pathLst>
                <a:path w="112" h="176" extrusionOk="0">
                  <a:moveTo>
                    <a:pt x="112" y="1"/>
                  </a:moveTo>
                  <a:lnTo>
                    <a:pt x="0" y="175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22"/>
            <p:cNvSpPr/>
            <p:nvPr/>
          </p:nvSpPr>
          <p:spPr>
            <a:xfrm>
              <a:off x="4167575" y="2727775"/>
              <a:ext cx="2650" cy="3150"/>
            </a:xfrm>
            <a:custGeom>
              <a:avLst/>
              <a:gdLst/>
              <a:ahLst/>
              <a:cxnLst/>
              <a:rect l="l" t="t" r="r" b="b"/>
              <a:pathLst>
                <a:path w="106" h="126" extrusionOk="0">
                  <a:moveTo>
                    <a:pt x="105" y="0"/>
                  </a:moveTo>
                  <a:lnTo>
                    <a:pt x="105" y="0"/>
                  </a:lnTo>
                  <a:cubicBezTo>
                    <a:pt x="64" y="35"/>
                    <a:pt x="29" y="84"/>
                    <a:pt x="1" y="126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rgbClr val="8D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22"/>
            <p:cNvSpPr/>
            <p:nvPr/>
          </p:nvSpPr>
          <p:spPr>
            <a:xfrm>
              <a:off x="4159375" y="2744325"/>
              <a:ext cx="3350" cy="4400"/>
            </a:xfrm>
            <a:custGeom>
              <a:avLst/>
              <a:gdLst/>
              <a:ahLst/>
              <a:cxnLst/>
              <a:rect l="l" t="t" r="r" b="b"/>
              <a:pathLst>
                <a:path w="134" h="176" extrusionOk="0">
                  <a:moveTo>
                    <a:pt x="1" y="175"/>
                  </a:moveTo>
                  <a:lnTo>
                    <a:pt x="134" y="1"/>
                  </a:lnTo>
                  <a:close/>
                </a:path>
              </a:pathLst>
            </a:custGeom>
            <a:solidFill>
              <a:srgbClr val="8D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22"/>
            <p:cNvSpPr/>
            <p:nvPr/>
          </p:nvSpPr>
          <p:spPr>
            <a:xfrm>
              <a:off x="4151375" y="2760550"/>
              <a:ext cx="3675" cy="5950"/>
            </a:xfrm>
            <a:custGeom>
              <a:avLst/>
              <a:gdLst/>
              <a:ahLst/>
              <a:cxnLst/>
              <a:rect l="l" t="t" r="r" b="b"/>
              <a:pathLst>
                <a:path w="147" h="238" extrusionOk="0">
                  <a:moveTo>
                    <a:pt x="147" y="0"/>
                  </a:moveTo>
                  <a:lnTo>
                    <a:pt x="147" y="0"/>
                  </a:lnTo>
                  <a:cubicBezTo>
                    <a:pt x="122" y="39"/>
                    <a:pt x="98" y="79"/>
                    <a:pt x="73" y="119"/>
                  </a:cubicBezTo>
                  <a:lnTo>
                    <a:pt x="73" y="119"/>
                  </a:lnTo>
                  <a:lnTo>
                    <a:pt x="147" y="0"/>
                  </a:lnTo>
                  <a:close/>
                  <a:moveTo>
                    <a:pt x="73" y="119"/>
                  </a:moveTo>
                  <a:lnTo>
                    <a:pt x="0" y="237"/>
                  </a:lnTo>
                  <a:cubicBezTo>
                    <a:pt x="25" y="199"/>
                    <a:pt x="49" y="159"/>
                    <a:pt x="73" y="119"/>
                  </a:cubicBezTo>
                  <a:close/>
                </a:path>
              </a:pathLst>
            </a:custGeom>
            <a:solidFill>
              <a:srgbClr val="8D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22"/>
            <p:cNvSpPr/>
            <p:nvPr/>
          </p:nvSpPr>
          <p:spPr>
            <a:xfrm>
              <a:off x="3332225" y="2253850"/>
              <a:ext cx="3000" cy="4750"/>
            </a:xfrm>
            <a:custGeom>
              <a:avLst/>
              <a:gdLst/>
              <a:ahLst/>
              <a:cxnLst/>
              <a:rect l="l" t="t" r="r" b="b"/>
              <a:pathLst>
                <a:path w="120" h="190" extrusionOk="0">
                  <a:moveTo>
                    <a:pt x="119" y="1"/>
                  </a:moveTo>
                  <a:lnTo>
                    <a:pt x="1" y="189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22"/>
            <p:cNvSpPr/>
            <p:nvPr/>
          </p:nvSpPr>
          <p:spPr>
            <a:xfrm>
              <a:off x="3353150" y="2944850"/>
              <a:ext cx="3175" cy="4025"/>
            </a:xfrm>
            <a:custGeom>
              <a:avLst/>
              <a:gdLst/>
              <a:ahLst/>
              <a:cxnLst/>
              <a:rect l="l" t="t" r="r" b="b"/>
              <a:pathLst>
                <a:path w="127" h="161" extrusionOk="0">
                  <a:moveTo>
                    <a:pt x="1" y="0"/>
                  </a:moveTo>
                  <a:lnTo>
                    <a:pt x="126" y="161"/>
                  </a:ln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22"/>
            <p:cNvSpPr/>
            <p:nvPr/>
          </p:nvSpPr>
          <p:spPr>
            <a:xfrm>
              <a:off x="3319850" y="2283500"/>
              <a:ext cx="3000" cy="4200"/>
            </a:xfrm>
            <a:custGeom>
              <a:avLst/>
              <a:gdLst/>
              <a:ahLst/>
              <a:cxnLst/>
              <a:rect l="l" t="t" r="r" b="b"/>
              <a:pathLst>
                <a:path w="120" h="168" extrusionOk="0">
                  <a:moveTo>
                    <a:pt x="119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22"/>
            <p:cNvSpPr/>
            <p:nvPr/>
          </p:nvSpPr>
          <p:spPr>
            <a:xfrm>
              <a:off x="3360475" y="2957225"/>
              <a:ext cx="3875" cy="5775"/>
            </a:xfrm>
            <a:custGeom>
              <a:avLst/>
              <a:gdLst/>
              <a:ahLst/>
              <a:cxnLst/>
              <a:rect l="l" t="t" r="r" b="b"/>
              <a:pathLst>
                <a:path w="155" h="231" extrusionOk="0">
                  <a:moveTo>
                    <a:pt x="1" y="0"/>
                  </a:moveTo>
                  <a:cubicBezTo>
                    <a:pt x="25" y="39"/>
                    <a:pt x="51" y="77"/>
                    <a:pt x="77" y="115"/>
                  </a:cubicBezTo>
                  <a:lnTo>
                    <a:pt x="77" y="115"/>
                  </a:lnTo>
                  <a:lnTo>
                    <a:pt x="1" y="0"/>
                  </a:lnTo>
                  <a:close/>
                  <a:moveTo>
                    <a:pt x="77" y="115"/>
                  </a:moveTo>
                  <a:lnTo>
                    <a:pt x="154" y="230"/>
                  </a:lnTo>
                  <a:cubicBezTo>
                    <a:pt x="130" y="192"/>
                    <a:pt x="104" y="154"/>
                    <a:pt x="77" y="115"/>
                  </a:cubicBez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22"/>
            <p:cNvSpPr/>
            <p:nvPr/>
          </p:nvSpPr>
          <p:spPr>
            <a:xfrm>
              <a:off x="3366050" y="2969950"/>
              <a:ext cx="3000" cy="3500"/>
            </a:xfrm>
            <a:custGeom>
              <a:avLst/>
              <a:gdLst/>
              <a:ahLst/>
              <a:cxnLst/>
              <a:rect l="l" t="t" r="r" b="b"/>
              <a:pathLst>
                <a:path w="120" h="140" extrusionOk="0">
                  <a:moveTo>
                    <a:pt x="1" y="0"/>
                  </a:moveTo>
                  <a:lnTo>
                    <a:pt x="120" y="140"/>
                  </a:ln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22"/>
            <p:cNvSpPr/>
            <p:nvPr/>
          </p:nvSpPr>
          <p:spPr>
            <a:xfrm>
              <a:off x="3369200" y="2973775"/>
              <a:ext cx="3500" cy="5800"/>
            </a:xfrm>
            <a:custGeom>
              <a:avLst/>
              <a:gdLst/>
              <a:ahLst/>
              <a:cxnLst/>
              <a:rect l="l" t="t" r="r" b="b"/>
              <a:pathLst>
                <a:path w="140" h="232" extrusionOk="0">
                  <a:moveTo>
                    <a:pt x="0" y="1"/>
                  </a:moveTo>
                  <a:lnTo>
                    <a:pt x="140" y="231"/>
                  </a:lnTo>
                  <a:cubicBezTo>
                    <a:pt x="98" y="154"/>
                    <a:pt x="49" y="78"/>
                    <a:pt x="0" y="1"/>
                  </a:cubicBez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22"/>
            <p:cNvSpPr/>
            <p:nvPr/>
          </p:nvSpPr>
          <p:spPr>
            <a:xfrm>
              <a:off x="3373900" y="2982500"/>
              <a:ext cx="3350" cy="4375"/>
            </a:xfrm>
            <a:custGeom>
              <a:avLst/>
              <a:gdLst/>
              <a:ahLst/>
              <a:cxnLst/>
              <a:rect l="l" t="t" r="r" b="b"/>
              <a:pathLst>
                <a:path w="134" h="175" extrusionOk="0">
                  <a:moveTo>
                    <a:pt x="1" y="1"/>
                  </a:moveTo>
                  <a:lnTo>
                    <a:pt x="133" y="175"/>
                  </a:ln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22"/>
            <p:cNvSpPr/>
            <p:nvPr/>
          </p:nvSpPr>
          <p:spPr>
            <a:xfrm>
              <a:off x="3378450" y="2990875"/>
              <a:ext cx="3150" cy="3675"/>
            </a:xfrm>
            <a:custGeom>
              <a:avLst/>
              <a:gdLst/>
              <a:ahLst/>
              <a:cxnLst/>
              <a:rect l="l" t="t" r="r" b="b"/>
              <a:pathLst>
                <a:path w="126" h="147" extrusionOk="0">
                  <a:moveTo>
                    <a:pt x="0" y="0"/>
                  </a:moveTo>
                  <a:cubicBezTo>
                    <a:pt x="42" y="49"/>
                    <a:pt x="84" y="98"/>
                    <a:pt x="126" y="147"/>
                  </a:cubicBezTo>
                  <a:cubicBezTo>
                    <a:pt x="84" y="98"/>
                    <a:pt x="42" y="49"/>
                    <a:pt x="0" y="0"/>
                  </a:cubicBez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22"/>
            <p:cNvSpPr/>
            <p:nvPr/>
          </p:nvSpPr>
          <p:spPr>
            <a:xfrm>
              <a:off x="3381750" y="2994700"/>
              <a:ext cx="3700" cy="5600"/>
            </a:xfrm>
            <a:custGeom>
              <a:avLst/>
              <a:gdLst/>
              <a:ahLst/>
              <a:cxnLst/>
              <a:rect l="l" t="t" r="r" b="b"/>
              <a:pathLst>
                <a:path w="148" h="224" extrusionOk="0">
                  <a:moveTo>
                    <a:pt x="1" y="1"/>
                  </a:moveTo>
                  <a:lnTo>
                    <a:pt x="1" y="1"/>
                  </a:lnTo>
                  <a:cubicBezTo>
                    <a:pt x="25" y="39"/>
                    <a:pt x="49" y="76"/>
                    <a:pt x="74" y="112"/>
                  </a:cubicBezTo>
                  <a:lnTo>
                    <a:pt x="74" y="112"/>
                  </a:lnTo>
                  <a:lnTo>
                    <a:pt x="1" y="1"/>
                  </a:lnTo>
                  <a:close/>
                  <a:moveTo>
                    <a:pt x="74" y="112"/>
                  </a:moveTo>
                  <a:lnTo>
                    <a:pt x="147" y="224"/>
                  </a:lnTo>
                  <a:cubicBezTo>
                    <a:pt x="123" y="186"/>
                    <a:pt x="98" y="149"/>
                    <a:pt x="74" y="112"/>
                  </a:cubicBez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22"/>
            <p:cNvSpPr/>
            <p:nvPr/>
          </p:nvSpPr>
          <p:spPr>
            <a:xfrm>
              <a:off x="3386275" y="3003250"/>
              <a:ext cx="3525" cy="4375"/>
            </a:xfrm>
            <a:custGeom>
              <a:avLst/>
              <a:gdLst/>
              <a:ahLst/>
              <a:cxnLst/>
              <a:rect l="l" t="t" r="r" b="b"/>
              <a:pathLst>
                <a:path w="141" h="175" extrusionOk="0">
                  <a:moveTo>
                    <a:pt x="1" y="1"/>
                  </a:moveTo>
                  <a:lnTo>
                    <a:pt x="71" y="88"/>
                  </a:lnTo>
                  <a:lnTo>
                    <a:pt x="71" y="88"/>
                  </a:lnTo>
                  <a:cubicBezTo>
                    <a:pt x="48" y="58"/>
                    <a:pt x="25" y="28"/>
                    <a:pt x="1" y="1"/>
                  </a:cubicBezTo>
                  <a:close/>
                  <a:moveTo>
                    <a:pt x="71" y="88"/>
                  </a:moveTo>
                  <a:lnTo>
                    <a:pt x="71" y="88"/>
                  </a:lnTo>
                  <a:cubicBezTo>
                    <a:pt x="93" y="117"/>
                    <a:pt x="116" y="147"/>
                    <a:pt x="140" y="175"/>
                  </a:cubicBezTo>
                  <a:lnTo>
                    <a:pt x="71" y="88"/>
                  </a:ln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22"/>
            <p:cNvSpPr/>
            <p:nvPr/>
          </p:nvSpPr>
          <p:spPr>
            <a:xfrm>
              <a:off x="3373900" y="2140525"/>
              <a:ext cx="3175" cy="5075"/>
            </a:xfrm>
            <a:custGeom>
              <a:avLst/>
              <a:gdLst/>
              <a:ahLst/>
              <a:cxnLst/>
              <a:rect l="l" t="t" r="r" b="b"/>
              <a:pathLst>
                <a:path w="127" h="203" extrusionOk="0">
                  <a:moveTo>
                    <a:pt x="126" y="1"/>
                  </a:moveTo>
                  <a:lnTo>
                    <a:pt x="126" y="1"/>
                  </a:lnTo>
                  <a:cubicBezTo>
                    <a:pt x="84" y="71"/>
                    <a:pt x="43" y="133"/>
                    <a:pt x="1" y="203"/>
                  </a:cubicBezTo>
                  <a:cubicBezTo>
                    <a:pt x="43" y="140"/>
                    <a:pt x="84" y="71"/>
                    <a:pt x="126" y="1"/>
                  </a:cubicBez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22"/>
            <p:cNvSpPr/>
            <p:nvPr/>
          </p:nvSpPr>
          <p:spPr>
            <a:xfrm>
              <a:off x="3393950" y="3015800"/>
              <a:ext cx="4050" cy="5250"/>
            </a:xfrm>
            <a:custGeom>
              <a:avLst/>
              <a:gdLst/>
              <a:ahLst/>
              <a:cxnLst/>
              <a:rect l="l" t="t" r="r" b="b"/>
              <a:pathLst>
                <a:path w="162" h="210" extrusionOk="0">
                  <a:moveTo>
                    <a:pt x="1" y="1"/>
                  </a:moveTo>
                  <a:lnTo>
                    <a:pt x="161" y="210"/>
                  </a:ln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22"/>
            <p:cNvSpPr/>
            <p:nvPr/>
          </p:nvSpPr>
          <p:spPr>
            <a:xfrm>
              <a:off x="3398675" y="3024175"/>
              <a:ext cx="3500" cy="4550"/>
            </a:xfrm>
            <a:custGeom>
              <a:avLst/>
              <a:gdLst/>
              <a:ahLst/>
              <a:cxnLst/>
              <a:rect l="l" t="t" r="r" b="b"/>
              <a:pathLst>
                <a:path w="140" h="182" extrusionOk="0">
                  <a:moveTo>
                    <a:pt x="0" y="0"/>
                  </a:moveTo>
                  <a:lnTo>
                    <a:pt x="140" y="182"/>
                  </a:ln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22"/>
            <p:cNvSpPr/>
            <p:nvPr/>
          </p:nvSpPr>
          <p:spPr>
            <a:xfrm>
              <a:off x="3306950" y="2315925"/>
              <a:ext cx="3175" cy="5275"/>
            </a:xfrm>
            <a:custGeom>
              <a:avLst/>
              <a:gdLst/>
              <a:ahLst/>
              <a:cxnLst/>
              <a:rect l="l" t="t" r="r" b="b"/>
              <a:pathLst>
                <a:path w="127" h="211" extrusionOk="0">
                  <a:moveTo>
                    <a:pt x="126" y="1"/>
                  </a:moveTo>
                  <a:lnTo>
                    <a:pt x="1" y="210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22"/>
            <p:cNvSpPr/>
            <p:nvPr/>
          </p:nvSpPr>
          <p:spPr>
            <a:xfrm>
              <a:off x="3406350" y="3036725"/>
              <a:ext cx="4025" cy="5425"/>
            </a:xfrm>
            <a:custGeom>
              <a:avLst/>
              <a:gdLst/>
              <a:ahLst/>
              <a:cxnLst/>
              <a:rect l="l" t="t" r="r" b="b"/>
              <a:pathLst>
                <a:path w="161" h="217" extrusionOk="0">
                  <a:moveTo>
                    <a:pt x="0" y="1"/>
                  </a:moveTo>
                  <a:lnTo>
                    <a:pt x="80" y="109"/>
                  </a:lnTo>
                  <a:cubicBezTo>
                    <a:pt x="54" y="72"/>
                    <a:pt x="28" y="35"/>
                    <a:pt x="0" y="1"/>
                  </a:cubicBezTo>
                  <a:close/>
                  <a:moveTo>
                    <a:pt x="80" y="109"/>
                  </a:moveTo>
                  <a:cubicBezTo>
                    <a:pt x="106" y="145"/>
                    <a:pt x="133" y="182"/>
                    <a:pt x="160" y="217"/>
                  </a:cubicBezTo>
                  <a:lnTo>
                    <a:pt x="80" y="109"/>
                  </a:ln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22"/>
            <p:cNvSpPr/>
            <p:nvPr/>
          </p:nvSpPr>
          <p:spPr>
            <a:xfrm>
              <a:off x="3411575" y="3045275"/>
              <a:ext cx="3150" cy="4375"/>
            </a:xfrm>
            <a:custGeom>
              <a:avLst/>
              <a:gdLst/>
              <a:ahLst/>
              <a:cxnLst/>
              <a:rect l="l" t="t" r="r" b="b"/>
              <a:pathLst>
                <a:path w="126" h="175" extrusionOk="0">
                  <a:moveTo>
                    <a:pt x="0" y="0"/>
                  </a:moveTo>
                  <a:lnTo>
                    <a:pt x="126" y="175"/>
                  </a:ln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22"/>
            <p:cNvSpPr/>
            <p:nvPr/>
          </p:nvSpPr>
          <p:spPr>
            <a:xfrm>
              <a:off x="3414525" y="3049275"/>
              <a:ext cx="4225" cy="5775"/>
            </a:xfrm>
            <a:custGeom>
              <a:avLst/>
              <a:gdLst/>
              <a:ahLst/>
              <a:cxnLst/>
              <a:rect l="l" t="t" r="r" b="b"/>
              <a:pathLst>
                <a:path w="169" h="231" extrusionOk="0">
                  <a:moveTo>
                    <a:pt x="1" y="1"/>
                  </a:moveTo>
                  <a:cubicBezTo>
                    <a:pt x="57" y="77"/>
                    <a:pt x="112" y="154"/>
                    <a:pt x="168" y="231"/>
                  </a:cubicBez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22"/>
            <p:cNvSpPr/>
            <p:nvPr/>
          </p:nvSpPr>
          <p:spPr>
            <a:xfrm>
              <a:off x="3419250" y="3057650"/>
              <a:ext cx="3850" cy="4550"/>
            </a:xfrm>
            <a:custGeom>
              <a:avLst/>
              <a:gdLst/>
              <a:ahLst/>
              <a:cxnLst/>
              <a:rect l="l" t="t" r="r" b="b"/>
              <a:pathLst>
                <a:path w="154" h="182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84"/>
                    <a:pt x="70" y="154"/>
                    <a:pt x="154" y="18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22"/>
            <p:cNvSpPr/>
            <p:nvPr/>
          </p:nvSpPr>
          <p:spPr>
            <a:xfrm>
              <a:off x="3365550" y="2165300"/>
              <a:ext cx="2975" cy="5425"/>
            </a:xfrm>
            <a:custGeom>
              <a:avLst/>
              <a:gdLst/>
              <a:ahLst/>
              <a:cxnLst/>
              <a:rect l="l" t="t" r="r" b="b"/>
              <a:pathLst>
                <a:path w="119" h="217" extrusionOk="0">
                  <a:moveTo>
                    <a:pt x="119" y="0"/>
                  </a:moveTo>
                  <a:lnTo>
                    <a:pt x="0" y="216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22"/>
            <p:cNvSpPr/>
            <p:nvPr/>
          </p:nvSpPr>
          <p:spPr>
            <a:xfrm>
              <a:off x="3432325" y="3078575"/>
              <a:ext cx="3500" cy="4375"/>
            </a:xfrm>
            <a:custGeom>
              <a:avLst/>
              <a:gdLst/>
              <a:ahLst/>
              <a:cxnLst/>
              <a:rect l="l" t="t" r="r" b="b"/>
              <a:pathLst>
                <a:path w="140" h="175" extrusionOk="0">
                  <a:moveTo>
                    <a:pt x="0" y="0"/>
                  </a:moveTo>
                  <a:lnTo>
                    <a:pt x="140" y="175"/>
                  </a:ln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22"/>
            <p:cNvSpPr/>
            <p:nvPr/>
          </p:nvSpPr>
          <p:spPr>
            <a:xfrm>
              <a:off x="3435625" y="3082750"/>
              <a:ext cx="4225" cy="5275"/>
            </a:xfrm>
            <a:custGeom>
              <a:avLst/>
              <a:gdLst/>
              <a:ahLst/>
              <a:cxnLst/>
              <a:rect l="l" t="t" r="r" b="b"/>
              <a:pathLst>
                <a:path w="169" h="211" extrusionOk="0">
                  <a:moveTo>
                    <a:pt x="1" y="1"/>
                  </a:moveTo>
                  <a:cubicBezTo>
                    <a:pt x="56" y="71"/>
                    <a:pt x="112" y="140"/>
                    <a:pt x="168" y="210"/>
                  </a:cubicBez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22"/>
            <p:cNvSpPr/>
            <p:nvPr/>
          </p:nvSpPr>
          <p:spPr>
            <a:xfrm>
              <a:off x="3441025" y="3091300"/>
              <a:ext cx="3350" cy="3700"/>
            </a:xfrm>
            <a:custGeom>
              <a:avLst/>
              <a:gdLst/>
              <a:ahLst/>
              <a:cxnLst/>
              <a:rect l="l" t="t" r="r" b="b"/>
              <a:pathLst>
                <a:path w="134" h="148" extrusionOk="0">
                  <a:moveTo>
                    <a:pt x="1" y="1"/>
                  </a:moveTo>
                  <a:lnTo>
                    <a:pt x="133" y="147"/>
                  </a:ln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22"/>
            <p:cNvSpPr/>
            <p:nvPr/>
          </p:nvSpPr>
          <p:spPr>
            <a:xfrm>
              <a:off x="3444525" y="3095125"/>
              <a:ext cx="3500" cy="5450"/>
            </a:xfrm>
            <a:custGeom>
              <a:avLst/>
              <a:gdLst/>
              <a:ahLst/>
              <a:cxnLst/>
              <a:rect l="l" t="t" r="r" b="b"/>
              <a:pathLst>
                <a:path w="140" h="218" extrusionOk="0">
                  <a:moveTo>
                    <a:pt x="0" y="1"/>
                  </a:moveTo>
                  <a:lnTo>
                    <a:pt x="0" y="1"/>
                  </a:lnTo>
                  <a:cubicBezTo>
                    <a:pt x="42" y="71"/>
                    <a:pt x="91" y="147"/>
                    <a:pt x="140" y="2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22"/>
            <p:cNvSpPr/>
            <p:nvPr/>
          </p:nvSpPr>
          <p:spPr>
            <a:xfrm>
              <a:off x="3453075" y="3107875"/>
              <a:ext cx="3675" cy="4025"/>
            </a:xfrm>
            <a:custGeom>
              <a:avLst/>
              <a:gdLst/>
              <a:ahLst/>
              <a:cxnLst/>
              <a:rect l="l" t="t" r="r" b="b"/>
              <a:pathLst>
                <a:path w="147" h="161" extrusionOk="0">
                  <a:moveTo>
                    <a:pt x="0" y="0"/>
                  </a:moveTo>
                  <a:lnTo>
                    <a:pt x="147" y="161"/>
                  </a:ln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22"/>
            <p:cNvSpPr/>
            <p:nvPr/>
          </p:nvSpPr>
          <p:spPr>
            <a:xfrm>
              <a:off x="3456725" y="3111875"/>
              <a:ext cx="3875" cy="5950"/>
            </a:xfrm>
            <a:custGeom>
              <a:avLst/>
              <a:gdLst/>
              <a:ahLst/>
              <a:cxnLst/>
              <a:rect l="l" t="t" r="r" b="b"/>
              <a:pathLst>
                <a:path w="155" h="238" extrusionOk="0">
                  <a:moveTo>
                    <a:pt x="1" y="1"/>
                  </a:moveTo>
                  <a:cubicBezTo>
                    <a:pt x="7" y="11"/>
                    <a:pt x="14" y="21"/>
                    <a:pt x="20" y="31"/>
                  </a:cubicBezTo>
                  <a:lnTo>
                    <a:pt x="20" y="31"/>
                  </a:lnTo>
                  <a:lnTo>
                    <a:pt x="1" y="1"/>
                  </a:lnTo>
                  <a:close/>
                  <a:moveTo>
                    <a:pt x="20" y="31"/>
                  </a:moveTo>
                  <a:lnTo>
                    <a:pt x="154" y="238"/>
                  </a:lnTo>
                  <a:cubicBezTo>
                    <a:pt x="112" y="165"/>
                    <a:pt x="64" y="98"/>
                    <a:pt x="20" y="31"/>
                  </a:cubicBez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22"/>
            <p:cNvSpPr/>
            <p:nvPr/>
          </p:nvSpPr>
          <p:spPr>
            <a:xfrm>
              <a:off x="3465625" y="3124600"/>
              <a:ext cx="3325" cy="5250"/>
            </a:xfrm>
            <a:custGeom>
              <a:avLst/>
              <a:gdLst/>
              <a:ahLst/>
              <a:cxnLst/>
              <a:rect l="l" t="t" r="r" b="b"/>
              <a:pathLst>
                <a:path w="133" h="210" extrusionOk="0">
                  <a:moveTo>
                    <a:pt x="0" y="1"/>
                  </a:moveTo>
                  <a:lnTo>
                    <a:pt x="133" y="210"/>
                  </a:ln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22"/>
            <p:cNvSpPr/>
            <p:nvPr/>
          </p:nvSpPr>
          <p:spPr>
            <a:xfrm>
              <a:off x="3474000" y="3137150"/>
              <a:ext cx="3500" cy="3525"/>
            </a:xfrm>
            <a:custGeom>
              <a:avLst/>
              <a:gdLst/>
              <a:ahLst/>
              <a:cxnLst/>
              <a:rect l="l" t="t" r="r" b="b"/>
              <a:pathLst>
                <a:path w="140" h="141" extrusionOk="0">
                  <a:moveTo>
                    <a:pt x="0" y="1"/>
                  </a:moveTo>
                  <a:lnTo>
                    <a:pt x="140" y="140"/>
                  </a:ln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22"/>
            <p:cNvSpPr/>
            <p:nvPr/>
          </p:nvSpPr>
          <p:spPr>
            <a:xfrm>
              <a:off x="3737975" y="1944325"/>
              <a:ext cx="326575" cy="1000725"/>
            </a:xfrm>
            <a:custGeom>
              <a:avLst/>
              <a:gdLst/>
              <a:ahLst/>
              <a:cxnLst/>
              <a:rect l="l" t="t" r="r" b="b"/>
              <a:pathLst>
                <a:path w="13063" h="40029" extrusionOk="0">
                  <a:moveTo>
                    <a:pt x="5296" y="1"/>
                  </a:moveTo>
                  <a:cubicBezTo>
                    <a:pt x="5191" y="1"/>
                    <a:pt x="5100" y="60"/>
                    <a:pt x="5050" y="149"/>
                  </a:cubicBezTo>
                  <a:cubicBezTo>
                    <a:pt x="5022" y="261"/>
                    <a:pt x="5001" y="365"/>
                    <a:pt x="4994" y="477"/>
                  </a:cubicBezTo>
                  <a:cubicBezTo>
                    <a:pt x="4959" y="1258"/>
                    <a:pt x="5105" y="2039"/>
                    <a:pt x="5419" y="2757"/>
                  </a:cubicBezTo>
                  <a:cubicBezTo>
                    <a:pt x="5614" y="3190"/>
                    <a:pt x="5789" y="3629"/>
                    <a:pt x="5963" y="4069"/>
                  </a:cubicBezTo>
                  <a:cubicBezTo>
                    <a:pt x="6089" y="4382"/>
                    <a:pt x="6151" y="4717"/>
                    <a:pt x="6138" y="5052"/>
                  </a:cubicBezTo>
                  <a:cubicBezTo>
                    <a:pt x="6127" y="5235"/>
                    <a:pt x="6020" y="5356"/>
                    <a:pt x="5878" y="5356"/>
                  </a:cubicBezTo>
                  <a:cubicBezTo>
                    <a:pt x="5837" y="5356"/>
                    <a:pt x="5793" y="5346"/>
                    <a:pt x="5747" y="5324"/>
                  </a:cubicBezTo>
                  <a:cubicBezTo>
                    <a:pt x="5573" y="5240"/>
                    <a:pt x="5398" y="5150"/>
                    <a:pt x="5231" y="5052"/>
                  </a:cubicBezTo>
                  <a:cubicBezTo>
                    <a:pt x="4987" y="4919"/>
                    <a:pt x="4715" y="4836"/>
                    <a:pt x="4436" y="4815"/>
                  </a:cubicBezTo>
                  <a:cubicBezTo>
                    <a:pt x="4352" y="4815"/>
                    <a:pt x="4268" y="4829"/>
                    <a:pt x="4192" y="4850"/>
                  </a:cubicBezTo>
                  <a:cubicBezTo>
                    <a:pt x="3989" y="4912"/>
                    <a:pt x="3850" y="5212"/>
                    <a:pt x="3941" y="5401"/>
                  </a:cubicBezTo>
                  <a:cubicBezTo>
                    <a:pt x="4038" y="5603"/>
                    <a:pt x="4150" y="5798"/>
                    <a:pt x="4268" y="5980"/>
                  </a:cubicBezTo>
                  <a:cubicBezTo>
                    <a:pt x="4868" y="6879"/>
                    <a:pt x="4736" y="6747"/>
                    <a:pt x="4631" y="7619"/>
                  </a:cubicBezTo>
                  <a:cubicBezTo>
                    <a:pt x="4624" y="7674"/>
                    <a:pt x="4624" y="7723"/>
                    <a:pt x="4617" y="7779"/>
                  </a:cubicBezTo>
                  <a:cubicBezTo>
                    <a:pt x="4771" y="8009"/>
                    <a:pt x="4917" y="8246"/>
                    <a:pt x="5077" y="8469"/>
                  </a:cubicBezTo>
                  <a:cubicBezTo>
                    <a:pt x="5405" y="8923"/>
                    <a:pt x="5698" y="9397"/>
                    <a:pt x="5942" y="9892"/>
                  </a:cubicBezTo>
                  <a:cubicBezTo>
                    <a:pt x="6284" y="10624"/>
                    <a:pt x="6647" y="11343"/>
                    <a:pt x="6995" y="12068"/>
                  </a:cubicBezTo>
                  <a:cubicBezTo>
                    <a:pt x="7093" y="12208"/>
                    <a:pt x="7177" y="12347"/>
                    <a:pt x="7253" y="12494"/>
                  </a:cubicBezTo>
                  <a:cubicBezTo>
                    <a:pt x="7763" y="13609"/>
                    <a:pt x="8251" y="14732"/>
                    <a:pt x="8585" y="15918"/>
                  </a:cubicBezTo>
                  <a:cubicBezTo>
                    <a:pt x="8871" y="16943"/>
                    <a:pt x="9053" y="17975"/>
                    <a:pt x="9018" y="19049"/>
                  </a:cubicBezTo>
                  <a:cubicBezTo>
                    <a:pt x="8983" y="20277"/>
                    <a:pt x="8983" y="21504"/>
                    <a:pt x="8885" y="22725"/>
                  </a:cubicBezTo>
                  <a:cubicBezTo>
                    <a:pt x="8857" y="23108"/>
                    <a:pt x="8864" y="23506"/>
                    <a:pt x="8844" y="23897"/>
                  </a:cubicBezTo>
                  <a:cubicBezTo>
                    <a:pt x="8760" y="25229"/>
                    <a:pt x="8585" y="26554"/>
                    <a:pt x="8327" y="27872"/>
                  </a:cubicBezTo>
                  <a:cubicBezTo>
                    <a:pt x="8258" y="28242"/>
                    <a:pt x="8216" y="28639"/>
                    <a:pt x="8000" y="28981"/>
                  </a:cubicBezTo>
                  <a:cubicBezTo>
                    <a:pt x="7881" y="29497"/>
                    <a:pt x="7714" y="29999"/>
                    <a:pt x="7504" y="30480"/>
                  </a:cubicBezTo>
                  <a:cubicBezTo>
                    <a:pt x="7051" y="31554"/>
                    <a:pt x="6410" y="32545"/>
                    <a:pt x="5600" y="33389"/>
                  </a:cubicBezTo>
                  <a:cubicBezTo>
                    <a:pt x="5468" y="33528"/>
                    <a:pt x="5328" y="33661"/>
                    <a:pt x="5196" y="33807"/>
                  </a:cubicBezTo>
                  <a:cubicBezTo>
                    <a:pt x="4554" y="34539"/>
                    <a:pt x="3794" y="35160"/>
                    <a:pt x="2957" y="35655"/>
                  </a:cubicBezTo>
                  <a:cubicBezTo>
                    <a:pt x="2720" y="35795"/>
                    <a:pt x="2518" y="35990"/>
                    <a:pt x="2302" y="36157"/>
                  </a:cubicBezTo>
                  <a:cubicBezTo>
                    <a:pt x="2002" y="36653"/>
                    <a:pt x="1660" y="37113"/>
                    <a:pt x="1200" y="37482"/>
                  </a:cubicBezTo>
                  <a:cubicBezTo>
                    <a:pt x="1067" y="37580"/>
                    <a:pt x="963" y="37713"/>
                    <a:pt x="900" y="37866"/>
                  </a:cubicBezTo>
                  <a:cubicBezTo>
                    <a:pt x="684" y="38459"/>
                    <a:pt x="412" y="39024"/>
                    <a:pt x="84" y="39561"/>
                  </a:cubicBezTo>
                  <a:cubicBezTo>
                    <a:pt x="0" y="39707"/>
                    <a:pt x="84" y="39875"/>
                    <a:pt x="258" y="39958"/>
                  </a:cubicBezTo>
                  <a:cubicBezTo>
                    <a:pt x="286" y="39972"/>
                    <a:pt x="314" y="39979"/>
                    <a:pt x="342" y="39986"/>
                  </a:cubicBezTo>
                  <a:lnTo>
                    <a:pt x="502" y="40028"/>
                  </a:lnTo>
                  <a:lnTo>
                    <a:pt x="809" y="39979"/>
                  </a:lnTo>
                  <a:cubicBezTo>
                    <a:pt x="1269" y="39805"/>
                    <a:pt x="1723" y="39589"/>
                    <a:pt x="2148" y="39338"/>
                  </a:cubicBezTo>
                  <a:cubicBezTo>
                    <a:pt x="2490" y="39131"/>
                    <a:pt x="2887" y="39020"/>
                    <a:pt x="3289" y="39020"/>
                  </a:cubicBezTo>
                  <a:cubicBezTo>
                    <a:pt x="3362" y="39020"/>
                    <a:pt x="3435" y="39023"/>
                    <a:pt x="3508" y="39031"/>
                  </a:cubicBezTo>
                  <a:cubicBezTo>
                    <a:pt x="3899" y="38829"/>
                    <a:pt x="4282" y="38577"/>
                    <a:pt x="4701" y="38438"/>
                  </a:cubicBezTo>
                  <a:cubicBezTo>
                    <a:pt x="5063" y="38305"/>
                    <a:pt x="5398" y="38089"/>
                    <a:pt x="5670" y="37810"/>
                  </a:cubicBezTo>
                  <a:cubicBezTo>
                    <a:pt x="6033" y="37469"/>
                    <a:pt x="6396" y="37120"/>
                    <a:pt x="6730" y="36750"/>
                  </a:cubicBezTo>
                  <a:cubicBezTo>
                    <a:pt x="7477" y="35920"/>
                    <a:pt x="8132" y="35021"/>
                    <a:pt x="8795" y="34128"/>
                  </a:cubicBezTo>
                  <a:cubicBezTo>
                    <a:pt x="8948" y="33926"/>
                    <a:pt x="9088" y="33723"/>
                    <a:pt x="9213" y="33500"/>
                  </a:cubicBezTo>
                  <a:cubicBezTo>
                    <a:pt x="10001" y="32091"/>
                    <a:pt x="10754" y="30662"/>
                    <a:pt x="11319" y="29141"/>
                  </a:cubicBezTo>
                  <a:cubicBezTo>
                    <a:pt x="11836" y="27705"/>
                    <a:pt x="12268" y="26233"/>
                    <a:pt x="12603" y="24740"/>
                  </a:cubicBezTo>
                  <a:cubicBezTo>
                    <a:pt x="12721" y="24280"/>
                    <a:pt x="12791" y="23813"/>
                    <a:pt x="12819" y="23339"/>
                  </a:cubicBezTo>
                  <a:cubicBezTo>
                    <a:pt x="12840" y="22836"/>
                    <a:pt x="12882" y="22334"/>
                    <a:pt x="12930" y="21839"/>
                  </a:cubicBezTo>
                  <a:cubicBezTo>
                    <a:pt x="13063" y="20528"/>
                    <a:pt x="12944" y="19224"/>
                    <a:pt x="12749" y="17927"/>
                  </a:cubicBezTo>
                  <a:cubicBezTo>
                    <a:pt x="12575" y="16776"/>
                    <a:pt x="12352" y="15625"/>
                    <a:pt x="12114" y="14481"/>
                  </a:cubicBezTo>
                  <a:cubicBezTo>
                    <a:pt x="11815" y="13010"/>
                    <a:pt x="11466" y="11545"/>
                    <a:pt x="11026" y="10108"/>
                  </a:cubicBezTo>
                  <a:cubicBezTo>
                    <a:pt x="10957" y="9836"/>
                    <a:pt x="10845" y="9578"/>
                    <a:pt x="10699" y="9348"/>
                  </a:cubicBezTo>
                  <a:cubicBezTo>
                    <a:pt x="10259" y="8700"/>
                    <a:pt x="9938" y="7988"/>
                    <a:pt x="9625" y="7277"/>
                  </a:cubicBezTo>
                  <a:cubicBezTo>
                    <a:pt x="9395" y="6768"/>
                    <a:pt x="9192" y="6245"/>
                    <a:pt x="8962" y="5742"/>
                  </a:cubicBezTo>
                  <a:cubicBezTo>
                    <a:pt x="8753" y="5289"/>
                    <a:pt x="8592" y="4808"/>
                    <a:pt x="8327" y="4382"/>
                  </a:cubicBezTo>
                  <a:cubicBezTo>
                    <a:pt x="8007" y="4194"/>
                    <a:pt x="7825" y="3915"/>
                    <a:pt x="7832" y="3525"/>
                  </a:cubicBezTo>
                  <a:cubicBezTo>
                    <a:pt x="7804" y="3476"/>
                    <a:pt x="7783" y="3420"/>
                    <a:pt x="7763" y="3364"/>
                  </a:cubicBezTo>
                  <a:lnTo>
                    <a:pt x="7658" y="3218"/>
                  </a:lnTo>
                  <a:lnTo>
                    <a:pt x="7651" y="3211"/>
                  </a:lnTo>
                  <a:lnTo>
                    <a:pt x="7504" y="2960"/>
                  </a:lnTo>
                  <a:cubicBezTo>
                    <a:pt x="7504" y="2925"/>
                    <a:pt x="7491" y="2890"/>
                    <a:pt x="7463" y="2862"/>
                  </a:cubicBezTo>
                  <a:lnTo>
                    <a:pt x="7337" y="2653"/>
                  </a:lnTo>
                  <a:cubicBezTo>
                    <a:pt x="7330" y="2604"/>
                    <a:pt x="7309" y="2562"/>
                    <a:pt x="7281" y="2527"/>
                  </a:cubicBezTo>
                  <a:lnTo>
                    <a:pt x="7163" y="2339"/>
                  </a:lnTo>
                  <a:cubicBezTo>
                    <a:pt x="7156" y="2283"/>
                    <a:pt x="7135" y="2227"/>
                    <a:pt x="7100" y="2186"/>
                  </a:cubicBezTo>
                  <a:lnTo>
                    <a:pt x="6988" y="2025"/>
                  </a:lnTo>
                  <a:lnTo>
                    <a:pt x="6995" y="2032"/>
                  </a:lnTo>
                  <a:lnTo>
                    <a:pt x="6821" y="1697"/>
                  </a:lnTo>
                  <a:lnTo>
                    <a:pt x="6647" y="1383"/>
                  </a:lnTo>
                  <a:lnTo>
                    <a:pt x="6633" y="1370"/>
                  </a:lnTo>
                  <a:lnTo>
                    <a:pt x="6500" y="1139"/>
                  </a:lnTo>
                  <a:cubicBezTo>
                    <a:pt x="6493" y="1098"/>
                    <a:pt x="6472" y="1049"/>
                    <a:pt x="6444" y="1021"/>
                  </a:cubicBezTo>
                  <a:lnTo>
                    <a:pt x="6326" y="833"/>
                  </a:lnTo>
                  <a:cubicBezTo>
                    <a:pt x="6326" y="784"/>
                    <a:pt x="6305" y="728"/>
                    <a:pt x="6270" y="686"/>
                  </a:cubicBezTo>
                  <a:lnTo>
                    <a:pt x="6158" y="512"/>
                  </a:lnTo>
                  <a:lnTo>
                    <a:pt x="6172" y="519"/>
                  </a:lnTo>
                  <a:cubicBezTo>
                    <a:pt x="5970" y="379"/>
                    <a:pt x="5768" y="226"/>
                    <a:pt x="5559" y="93"/>
                  </a:cubicBezTo>
                  <a:cubicBezTo>
                    <a:pt x="5482" y="51"/>
                    <a:pt x="5405" y="23"/>
                    <a:pt x="5328" y="3"/>
                  </a:cubicBezTo>
                  <a:cubicBezTo>
                    <a:pt x="5317" y="1"/>
                    <a:pt x="5306" y="1"/>
                    <a:pt x="5296" y="1"/>
                  </a:cubicBez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22"/>
            <p:cNvSpPr/>
            <p:nvPr/>
          </p:nvSpPr>
          <p:spPr>
            <a:xfrm>
              <a:off x="3490200" y="1733725"/>
              <a:ext cx="402100" cy="557175"/>
            </a:xfrm>
            <a:custGeom>
              <a:avLst/>
              <a:gdLst/>
              <a:ahLst/>
              <a:cxnLst/>
              <a:rect l="l" t="t" r="r" b="b"/>
              <a:pathLst>
                <a:path w="16084" h="22287" extrusionOk="0">
                  <a:moveTo>
                    <a:pt x="11750" y="1"/>
                  </a:moveTo>
                  <a:cubicBezTo>
                    <a:pt x="11698" y="1"/>
                    <a:pt x="11644" y="13"/>
                    <a:pt x="11592" y="36"/>
                  </a:cubicBezTo>
                  <a:cubicBezTo>
                    <a:pt x="11472" y="104"/>
                    <a:pt x="11340" y="137"/>
                    <a:pt x="11207" y="137"/>
                  </a:cubicBezTo>
                  <a:cubicBezTo>
                    <a:pt x="11094" y="137"/>
                    <a:pt x="10980" y="113"/>
                    <a:pt x="10874" y="64"/>
                  </a:cubicBezTo>
                  <a:cubicBezTo>
                    <a:pt x="10820" y="38"/>
                    <a:pt x="10767" y="27"/>
                    <a:pt x="10718" y="27"/>
                  </a:cubicBezTo>
                  <a:cubicBezTo>
                    <a:pt x="10581" y="27"/>
                    <a:pt x="10460" y="114"/>
                    <a:pt x="10357" y="232"/>
                  </a:cubicBezTo>
                  <a:cubicBezTo>
                    <a:pt x="10288" y="315"/>
                    <a:pt x="10225" y="406"/>
                    <a:pt x="10176" y="504"/>
                  </a:cubicBezTo>
                  <a:cubicBezTo>
                    <a:pt x="9862" y="1131"/>
                    <a:pt x="9569" y="1759"/>
                    <a:pt x="9374" y="2429"/>
                  </a:cubicBezTo>
                  <a:cubicBezTo>
                    <a:pt x="9283" y="2777"/>
                    <a:pt x="9158" y="3119"/>
                    <a:pt x="9060" y="3468"/>
                  </a:cubicBezTo>
                  <a:cubicBezTo>
                    <a:pt x="8760" y="4514"/>
                    <a:pt x="8272" y="5490"/>
                    <a:pt x="7631" y="6369"/>
                  </a:cubicBezTo>
                  <a:cubicBezTo>
                    <a:pt x="7191" y="6983"/>
                    <a:pt x="6780" y="7611"/>
                    <a:pt x="6354" y="8231"/>
                  </a:cubicBezTo>
                  <a:cubicBezTo>
                    <a:pt x="5915" y="8873"/>
                    <a:pt x="5503" y="9535"/>
                    <a:pt x="5015" y="10149"/>
                  </a:cubicBezTo>
                  <a:cubicBezTo>
                    <a:pt x="4639" y="10630"/>
                    <a:pt x="4290" y="11126"/>
                    <a:pt x="3969" y="11649"/>
                  </a:cubicBezTo>
                  <a:cubicBezTo>
                    <a:pt x="3320" y="12688"/>
                    <a:pt x="2735" y="13762"/>
                    <a:pt x="2211" y="14871"/>
                  </a:cubicBezTo>
                  <a:cubicBezTo>
                    <a:pt x="1688" y="15980"/>
                    <a:pt x="1235" y="17117"/>
                    <a:pt x="872" y="18288"/>
                  </a:cubicBezTo>
                  <a:cubicBezTo>
                    <a:pt x="517" y="19404"/>
                    <a:pt x="231" y="20534"/>
                    <a:pt x="1" y="21678"/>
                  </a:cubicBezTo>
                  <a:cubicBezTo>
                    <a:pt x="15" y="21845"/>
                    <a:pt x="36" y="22006"/>
                    <a:pt x="56" y="22173"/>
                  </a:cubicBezTo>
                  <a:cubicBezTo>
                    <a:pt x="66" y="22244"/>
                    <a:pt x="140" y="22286"/>
                    <a:pt x="217" y="22286"/>
                  </a:cubicBezTo>
                  <a:cubicBezTo>
                    <a:pt x="253" y="22286"/>
                    <a:pt x="290" y="22277"/>
                    <a:pt x="321" y="22257"/>
                  </a:cubicBezTo>
                  <a:cubicBezTo>
                    <a:pt x="580" y="22082"/>
                    <a:pt x="747" y="21831"/>
                    <a:pt x="886" y="21559"/>
                  </a:cubicBezTo>
                  <a:cubicBezTo>
                    <a:pt x="1130" y="21092"/>
                    <a:pt x="1284" y="20590"/>
                    <a:pt x="1479" y="20109"/>
                  </a:cubicBezTo>
                  <a:cubicBezTo>
                    <a:pt x="1577" y="19878"/>
                    <a:pt x="1654" y="19641"/>
                    <a:pt x="1758" y="19418"/>
                  </a:cubicBezTo>
                  <a:cubicBezTo>
                    <a:pt x="1835" y="19272"/>
                    <a:pt x="1919" y="19132"/>
                    <a:pt x="2016" y="19000"/>
                  </a:cubicBezTo>
                  <a:cubicBezTo>
                    <a:pt x="2121" y="18588"/>
                    <a:pt x="2344" y="18232"/>
                    <a:pt x="2560" y="17884"/>
                  </a:cubicBezTo>
                  <a:cubicBezTo>
                    <a:pt x="3000" y="17137"/>
                    <a:pt x="3558" y="16468"/>
                    <a:pt x="4206" y="15910"/>
                  </a:cubicBezTo>
                  <a:cubicBezTo>
                    <a:pt x="4771" y="15408"/>
                    <a:pt x="5448" y="15052"/>
                    <a:pt x="6180" y="14864"/>
                  </a:cubicBezTo>
                  <a:cubicBezTo>
                    <a:pt x="6577" y="14759"/>
                    <a:pt x="6975" y="14634"/>
                    <a:pt x="7366" y="14473"/>
                  </a:cubicBezTo>
                  <a:cubicBezTo>
                    <a:pt x="7966" y="14230"/>
                    <a:pt x="8605" y="14108"/>
                    <a:pt x="9247" y="14108"/>
                  </a:cubicBezTo>
                  <a:cubicBezTo>
                    <a:pt x="9546" y="14108"/>
                    <a:pt x="9845" y="14134"/>
                    <a:pt x="10141" y="14187"/>
                  </a:cubicBezTo>
                  <a:cubicBezTo>
                    <a:pt x="10525" y="14250"/>
                    <a:pt x="10915" y="14299"/>
                    <a:pt x="11299" y="14327"/>
                  </a:cubicBezTo>
                  <a:cubicBezTo>
                    <a:pt x="12080" y="14376"/>
                    <a:pt x="12757" y="14676"/>
                    <a:pt x="13356" y="15143"/>
                  </a:cubicBezTo>
                  <a:cubicBezTo>
                    <a:pt x="13621" y="15352"/>
                    <a:pt x="13859" y="15589"/>
                    <a:pt x="14103" y="15812"/>
                  </a:cubicBezTo>
                  <a:cubicBezTo>
                    <a:pt x="14242" y="15945"/>
                    <a:pt x="14382" y="16077"/>
                    <a:pt x="14521" y="16210"/>
                  </a:cubicBezTo>
                  <a:cubicBezTo>
                    <a:pt x="14528" y="16154"/>
                    <a:pt x="14535" y="16098"/>
                    <a:pt x="14542" y="16043"/>
                  </a:cubicBezTo>
                  <a:cubicBezTo>
                    <a:pt x="14647" y="15171"/>
                    <a:pt x="14772" y="15310"/>
                    <a:pt x="14179" y="14411"/>
                  </a:cubicBezTo>
                  <a:cubicBezTo>
                    <a:pt x="14054" y="14229"/>
                    <a:pt x="13942" y="14034"/>
                    <a:pt x="13852" y="13832"/>
                  </a:cubicBezTo>
                  <a:cubicBezTo>
                    <a:pt x="13754" y="13643"/>
                    <a:pt x="13900" y="13343"/>
                    <a:pt x="14096" y="13281"/>
                  </a:cubicBezTo>
                  <a:cubicBezTo>
                    <a:pt x="14179" y="13253"/>
                    <a:pt x="14263" y="13246"/>
                    <a:pt x="14340" y="13246"/>
                  </a:cubicBezTo>
                  <a:cubicBezTo>
                    <a:pt x="14626" y="13267"/>
                    <a:pt x="14891" y="13350"/>
                    <a:pt x="15135" y="13483"/>
                  </a:cubicBezTo>
                  <a:cubicBezTo>
                    <a:pt x="15309" y="13581"/>
                    <a:pt x="15484" y="13671"/>
                    <a:pt x="15658" y="13755"/>
                  </a:cubicBezTo>
                  <a:cubicBezTo>
                    <a:pt x="15704" y="13777"/>
                    <a:pt x="15748" y="13787"/>
                    <a:pt x="15789" y="13787"/>
                  </a:cubicBezTo>
                  <a:cubicBezTo>
                    <a:pt x="15931" y="13787"/>
                    <a:pt x="16038" y="13666"/>
                    <a:pt x="16049" y="13483"/>
                  </a:cubicBezTo>
                  <a:cubicBezTo>
                    <a:pt x="16062" y="13141"/>
                    <a:pt x="16000" y="12806"/>
                    <a:pt x="15867" y="12500"/>
                  </a:cubicBezTo>
                  <a:cubicBezTo>
                    <a:pt x="15693" y="12060"/>
                    <a:pt x="15518" y="11621"/>
                    <a:pt x="15330" y="11188"/>
                  </a:cubicBezTo>
                  <a:cubicBezTo>
                    <a:pt x="15016" y="10470"/>
                    <a:pt x="14870" y="9689"/>
                    <a:pt x="14898" y="8908"/>
                  </a:cubicBezTo>
                  <a:cubicBezTo>
                    <a:pt x="14905" y="8796"/>
                    <a:pt x="14926" y="8685"/>
                    <a:pt x="14961" y="8580"/>
                  </a:cubicBezTo>
                  <a:cubicBezTo>
                    <a:pt x="15005" y="8491"/>
                    <a:pt x="15101" y="8432"/>
                    <a:pt x="15201" y="8432"/>
                  </a:cubicBezTo>
                  <a:cubicBezTo>
                    <a:pt x="15212" y="8432"/>
                    <a:pt x="15222" y="8432"/>
                    <a:pt x="15233" y="8434"/>
                  </a:cubicBezTo>
                  <a:cubicBezTo>
                    <a:pt x="15316" y="8454"/>
                    <a:pt x="15393" y="8482"/>
                    <a:pt x="15463" y="8524"/>
                  </a:cubicBezTo>
                  <a:cubicBezTo>
                    <a:pt x="15672" y="8657"/>
                    <a:pt x="15874" y="8810"/>
                    <a:pt x="16083" y="8950"/>
                  </a:cubicBezTo>
                  <a:cubicBezTo>
                    <a:pt x="16021" y="8587"/>
                    <a:pt x="15818" y="8280"/>
                    <a:pt x="15665" y="7959"/>
                  </a:cubicBezTo>
                  <a:cubicBezTo>
                    <a:pt x="15484" y="7583"/>
                    <a:pt x="15253" y="7227"/>
                    <a:pt x="14981" y="6913"/>
                  </a:cubicBezTo>
                  <a:cubicBezTo>
                    <a:pt x="14661" y="6530"/>
                    <a:pt x="14368" y="6118"/>
                    <a:pt x="14117" y="5693"/>
                  </a:cubicBezTo>
                  <a:cubicBezTo>
                    <a:pt x="13705" y="4995"/>
                    <a:pt x="13336" y="4277"/>
                    <a:pt x="13022" y="3538"/>
                  </a:cubicBezTo>
                  <a:cubicBezTo>
                    <a:pt x="12708" y="2847"/>
                    <a:pt x="12457" y="2143"/>
                    <a:pt x="12261" y="1417"/>
                  </a:cubicBezTo>
                  <a:cubicBezTo>
                    <a:pt x="12157" y="1041"/>
                    <a:pt x="12073" y="664"/>
                    <a:pt x="12017" y="281"/>
                  </a:cubicBezTo>
                  <a:cubicBezTo>
                    <a:pt x="11997" y="84"/>
                    <a:pt x="11883" y="1"/>
                    <a:pt x="11750" y="1"/>
                  </a:cubicBez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22"/>
            <p:cNvSpPr/>
            <p:nvPr/>
          </p:nvSpPr>
          <p:spPr>
            <a:xfrm>
              <a:off x="3468575" y="2208525"/>
              <a:ext cx="175100" cy="602075"/>
            </a:xfrm>
            <a:custGeom>
              <a:avLst/>
              <a:gdLst/>
              <a:ahLst/>
              <a:cxnLst/>
              <a:rect l="l" t="t" r="r" b="b"/>
              <a:pathLst>
                <a:path w="7004" h="24083" extrusionOk="0">
                  <a:moveTo>
                    <a:pt x="2874" y="1"/>
                  </a:moveTo>
                  <a:cubicBezTo>
                    <a:pt x="2777" y="133"/>
                    <a:pt x="2693" y="273"/>
                    <a:pt x="2616" y="419"/>
                  </a:cubicBezTo>
                  <a:cubicBezTo>
                    <a:pt x="2512" y="642"/>
                    <a:pt x="2435" y="879"/>
                    <a:pt x="2344" y="1110"/>
                  </a:cubicBezTo>
                  <a:cubicBezTo>
                    <a:pt x="2142" y="1591"/>
                    <a:pt x="1995" y="2100"/>
                    <a:pt x="1751" y="2560"/>
                  </a:cubicBezTo>
                  <a:cubicBezTo>
                    <a:pt x="1605" y="2832"/>
                    <a:pt x="1438" y="3083"/>
                    <a:pt x="1179" y="3258"/>
                  </a:cubicBezTo>
                  <a:cubicBezTo>
                    <a:pt x="1150" y="3278"/>
                    <a:pt x="1115" y="3287"/>
                    <a:pt x="1079" y="3287"/>
                  </a:cubicBezTo>
                  <a:cubicBezTo>
                    <a:pt x="1004" y="3287"/>
                    <a:pt x="929" y="3245"/>
                    <a:pt x="914" y="3174"/>
                  </a:cubicBezTo>
                  <a:cubicBezTo>
                    <a:pt x="894" y="3007"/>
                    <a:pt x="880" y="2846"/>
                    <a:pt x="859" y="2679"/>
                  </a:cubicBezTo>
                  <a:cubicBezTo>
                    <a:pt x="796" y="2832"/>
                    <a:pt x="747" y="2993"/>
                    <a:pt x="705" y="3146"/>
                  </a:cubicBezTo>
                  <a:cubicBezTo>
                    <a:pt x="649" y="3418"/>
                    <a:pt x="629" y="3697"/>
                    <a:pt x="580" y="3969"/>
                  </a:cubicBezTo>
                  <a:cubicBezTo>
                    <a:pt x="510" y="4304"/>
                    <a:pt x="496" y="4632"/>
                    <a:pt x="642" y="4952"/>
                  </a:cubicBezTo>
                  <a:cubicBezTo>
                    <a:pt x="719" y="5162"/>
                    <a:pt x="740" y="5385"/>
                    <a:pt x="691" y="5608"/>
                  </a:cubicBezTo>
                  <a:cubicBezTo>
                    <a:pt x="663" y="5796"/>
                    <a:pt x="615" y="5985"/>
                    <a:pt x="580" y="6180"/>
                  </a:cubicBezTo>
                  <a:cubicBezTo>
                    <a:pt x="510" y="6563"/>
                    <a:pt x="405" y="6940"/>
                    <a:pt x="384" y="7324"/>
                  </a:cubicBezTo>
                  <a:cubicBezTo>
                    <a:pt x="350" y="8105"/>
                    <a:pt x="147" y="8865"/>
                    <a:pt x="175" y="9646"/>
                  </a:cubicBezTo>
                  <a:cubicBezTo>
                    <a:pt x="1" y="10351"/>
                    <a:pt x="1" y="11090"/>
                    <a:pt x="175" y="11794"/>
                  </a:cubicBezTo>
                  <a:cubicBezTo>
                    <a:pt x="182" y="12352"/>
                    <a:pt x="294" y="12903"/>
                    <a:pt x="510" y="13412"/>
                  </a:cubicBezTo>
                  <a:cubicBezTo>
                    <a:pt x="845" y="14277"/>
                    <a:pt x="942" y="15191"/>
                    <a:pt x="1019" y="16104"/>
                  </a:cubicBezTo>
                  <a:cubicBezTo>
                    <a:pt x="1047" y="16467"/>
                    <a:pt x="1103" y="16823"/>
                    <a:pt x="1179" y="17171"/>
                  </a:cubicBezTo>
                  <a:cubicBezTo>
                    <a:pt x="1277" y="17611"/>
                    <a:pt x="1368" y="18043"/>
                    <a:pt x="1451" y="18483"/>
                  </a:cubicBezTo>
                  <a:cubicBezTo>
                    <a:pt x="1500" y="18727"/>
                    <a:pt x="1403" y="18915"/>
                    <a:pt x="1214" y="19068"/>
                  </a:cubicBezTo>
                  <a:cubicBezTo>
                    <a:pt x="1507" y="19954"/>
                    <a:pt x="1779" y="20847"/>
                    <a:pt x="2240" y="21670"/>
                  </a:cubicBezTo>
                  <a:cubicBezTo>
                    <a:pt x="2749" y="22563"/>
                    <a:pt x="3474" y="23316"/>
                    <a:pt x="4346" y="23853"/>
                  </a:cubicBezTo>
                  <a:cubicBezTo>
                    <a:pt x="4520" y="23943"/>
                    <a:pt x="4695" y="24020"/>
                    <a:pt x="4876" y="24083"/>
                  </a:cubicBezTo>
                  <a:cubicBezTo>
                    <a:pt x="5015" y="23720"/>
                    <a:pt x="5162" y="23365"/>
                    <a:pt x="5099" y="22960"/>
                  </a:cubicBezTo>
                  <a:cubicBezTo>
                    <a:pt x="5085" y="22786"/>
                    <a:pt x="5190" y="22618"/>
                    <a:pt x="5357" y="22563"/>
                  </a:cubicBezTo>
                  <a:cubicBezTo>
                    <a:pt x="5559" y="22472"/>
                    <a:pt x="5769" y="22409"/>
                    <a:pt x="5978" y="22325"/>
                  </a:cubicBezTo>
                  <a:cubicBezTo>
                    <a:pt x="6229" y="22242"/>
                    <a:pt x="6375" y="21991"/>
                    <a:pt x="6320" y="21733"/>
                  </a:cubicBezTo>
                  <a:cubicBezTo>
                    <a:pt x="6292" y="21565"/>
                    <a:pt x="6257" y="21405"/>
                    <a:pt x="6222" y="21244"/>
                  </a:cubicBezTo>
                  <a:cubicBezTo>
                    <a:pt x="6117" y="21105"/>
                    <a:pt x="6020" y="20979"/>
                    <a:pt x="5915" y="20847"/>
                  </a:cubicBezTo>
                  <a:cubicBezTo>
                    <a:pt x="5252" y="20010"/>
                    <a:pt x="4771" y="19082"/>
                    <a:pt x="4381" y="18092"/>
                  </a:cubicBezTo>
                  <a:cubicBezTo>
                    <a:pt x="4116" y="17450"/>
                    <a:pt x="3934" y="16781"/>
                    <a:pt x="3851" y="16090"/>
                  </a:cubicBezTo>
                  <a:cubicBezTo>
                    <a:pt x="3830" y="15895"/>
                    <a:pt x="3781" y="15707"/>
                    <a:pt x="3718" y="15525"/>
                  </a:cubicBezTo>
                  <a:cubicBezTo>
                    <a:pt x="3586" y="15100"/>
                    <a:pt x="3530" y="14654"/>
                    <a:pt x="3544" y="14207"/>
                  </a:cubicBezTo>
                  <a:cubicBezTo>
                    <a:pt x="3551" y="13098"/>
                    <a:pt x="3551" y="11989"/>
                    <a:pt x="3544" y="10874"/>
                  </a:cubicBezTo>
                  <a:cubicBezTo>
                    <a:pt x="3537" y="10434"/>
                    <a:pt x="3586" y="9988"/>
                    <a:pt x="3704" y="9555"/>
                  </a:cubicBezTo>
                  <a:cubicBezTo>
                    <a:pt x="3788" y="9207"/>
                    <a:pt x="3851" y="8851"/>
                    <a:pt x="3892" y="8495"/>
                  </a:cubicBezTo>
                  <a:cubicBezTo>
                    <a:pt x="3983" y="7896"/>
                    <a:pt x="4011" y="7275"/>
                    <a:pt x="4304" y="6717"/>
                  </a:cubicBezTo>
                  <a:cubicBezTo>
                    <a:pt x="4409" y="6082"/>
                    <a:pt x="4785" y="5538"/>
                    <a:pt x="4918" y="4911"/>
                  </a:cubicBezTo>
                  <a:cubicBezTo>
                    <a:pt x="4946" y="4778"/>
                    <a:pt x="5036" y="4659"/>
                    <a:pt x="5092" y="4534"/>
                  </a:cubicBezTo>
                  <a:cubicBezTo>
                    <a:pt x="5559" y="3558"/>
                    <a:pt x="6159" y="2644"/>
                    <a:pt x="6884" y="1842"/>
                  </a:cubicBezTo>
                  <a:cubicBezTo>
                    <a:pt x="6926" y="1626"/>
                    <a:pt x="6968" y="1409"/>
                    <a:pt x="6996" y="1193"/>
                  </a:cubicBezTo>
                  <a:cubicBezTo>
                    <a:pt x="7003" y="1082"/>
                    <a:pt x="7003" y="970"/>
                    <a:pt x="6996" y="865"/>
                  </a:cubicBezTo>
                  <a:cubicBezTo>
                    <a:pt x="6968" y="698"/>
                    <a:pt x="6829" y="566"/>
                    <a:pt x="6654" y="552"/>
                  </a:cubicBezTo>
                  <a:cubicBezTo>
                    <a:pt x="6632" y="550"/>
                    <a:pt x="6610" y="550"/>
                    <a:pt x="6588" y="550"/>
                  </a:cubicBezTo>
                  <a:cubicBezTo>
                    <a:pt x="6476" y="550"/>
                    <a:pt x="6360" y="564"/>
                    <a:pt x="6250" y="593"/>
                  </a:cubicBezTo>
                  <a:cubicBezTo>
                    <a:pt x="5964" y="684"/>
                    <a:pt x="5685" y="803"/>
                    <a:pt x="5406" y="907"/>
                  </a:cubicBezTo>
                  <a:cubicBezTo>
                    <a:pt x="5252" y="963"/>
                    <a:pt x="5099" y="1040"/>
                    <a:pt x="4946" y="1082"/>
                  </a:cubicBezTo>
                  <a:cubicBezTo>
                    <a:pt x="4903" y="1094"/>
                    <a:pt x="4860" y="1100"/>
                    <a:pt x="4818" y="1100"/>
                  </a:cubicBezTo>
                  <a:cubicBezTo>
                    <a:pt x="4694" y="1100"/>
                    <a:pt x="4575" y="1048"/>
                    <a:pt x="4492" y="949"/>
                  </a:cubicBezTo>
                  <a:cubicBezTo>
                    <a:pt x="4367" y="803"/>
                    <a:pt x="4276" y="628"/>
                    <a:pt x="4164" y="475"/>
                  </a:cubicBezTo>
                  <a:cubicBezTo>
                    <a:pt x="4067" y="335"/>
                    <a:pt x="3920" y="245"/>
                    <a:pt x="3760" y="203"/>
                  </a:cubicBezTo>
                  <a:cubicBezTo>
                    <a:pt x="3467" y="133"/>
                    <a:pt x="3174" y="70"/>
                    <a:pt x="2874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22"/>
            <p:cNvSpPr/>
            <p:nvPr/>
          </p:nvSpPr>
          <p:spPr>
            <a:xfrm>
              <a:off x="3469800" y="2681250"/>
              <a:ext cx="325725" cy="268350"/>
            </a:xfrm>
            <a:custGeom>
              <a:avLst/>
              <a:gdLst/>
              <a:ahLst/>
              <a:cxnLst/>
              <a:rect l="l" t="t" r="r" b="b"/>
              <a:pathLst>
                <a:path w="13029" h="10734" extrusionOk="0">
                  <a:moveTo>
                    <a:pt x="696" y="1"/>
                  </a:moveTo>
                  <a:cubicBezTo>
                    <a:pt x="566" y="1"/>
                    <a:pt x="433" y="29"/>
                    <a:pt x="301" y="76"/>
                  </a:cubicBezTo>
                  <a:cubicBezTo>
                    <a:pt x="140" y="138"/>
                    <a:pt x="8" y="257"/>
                    <a:pt x="8" y="445"/>
                  </a:cubicBezTo>
                  <a:cubicBezTo>
                    <a:pt x="1" y="724"/>
                    <a:pt x="8" y="1003"/>
                    <a:pt x="42" y="1275"/>
                  </a:cubicBezTo>
                  <a:cubicBezTo>
                    <a:pt x="196" y="2468"/>
                    <a:pt x="503" y="3633"/>
                    <a:pt x="956" y="4742"/>
                  </a:cubicBezTo>
                  <a:cubicBezTo>
                    <a:pt x="1235" y="5439"/>
                    <a:pt x="1528" y="6129"/>
                    <a:pt x="2002" y="6729"/>
                  </a:cubicBezTo>
                  <a:cubicBezTo>
                    <a:pt x="2065" y="6827"/>
                    <a:pt x="2114" y="6924"/>
                    <a:pt x="2156" y="7029"/>
                  </a:cubicBezTo>
                  <a:cubicBezTo>
                    <a:pt x="2205" y="7085"/>
                    <a:pt x="2253" y="7141"/>
                    <a:pt x="2302" y="7196"/>
                  </a:cubicBezTo>
                  <a:lnTo>
                    <a:pt x="2316" y="7210"/>
                  </a:lnTo>
                  <a:lnTo>
                    <a:pt x="2463" y="7364"/>
                  </a:lnTo>
                  <a:lnTo>
                    <a:pt x="2484" y="7385"/>
                  </a:lnTo>
                  <a:lnTo>
                    <a:pt x="2623" y="7531"/>
                  </a:lnTo>
                  <a:lnTo>
                    <a:pt x="2644" y="7559"/>
                  </a:lnTo>
                  <a:lnTo>
                    <a:pt x="2790" y="7699"/>
                  </a:lnTo>
                  <a:lnTo>
                    <a:pt x="2811" y="7727"/>
                  </a:lnTo>
                  <a:lnTo>
                    <a:pt x="2965" y="7866"/>
                  </a:lnTo>
                  <a:lnTo>
                    <a:pt x="2986" y="7887"/>
                  </a:lnTo>
                  <a:lnTo>
                    <a:pt x="3139" y="8033"/>
                  </a:lnTo>
                  <a:lnTo>
                    <a:pt x="3153" y="8047"/>
                  </a:lnTo>
                  <a:lnTo>
                    <a:pt x="3313" y="8201"/>
                  </a:lnTo>
                  <a:lnTo>
                    <a:pt x="3320" y="8208"/>
                  </a:lnTo>
                  <a:lnTo>
                    <a:pt x="3502" y="8354"/>
                  </a:lnTo>
                  <a:lnTo>
                    <a:pt x="3495" y="8347"/>
                  </a:lnTo>
                  <a:lnTo>
                    <a:pt x="3495" y="8347"/>
                  </a:lnTo>
                  <a:lnTo>
                    <a:pt x="3704" y="8508"/>
                  </a:lnTo>
                  <a:cubicBezTo>
                    <a:pt x="3823" y="8577"/>
                    <a:pt x="3948" y="8640"/>
                    <a:pt x="4060" y="8724"/>
                  </a:cubicBezTo>
                  <a:cubicBezTo>
                    <a:pt x="5134" y="9484"/>
                    <a:pt x="6340" y="9972"/>
                    <a:pt x="7561" y="10426"/>
                  </a:cubicBezTo>
                  <a:cubicBezTo>
                    <a:pt x="8081" y="10628"/>
                    <a:pt x="8641" y="10733"/>
                    <a:pt x="9208" y="10733"/>
                  </a:cubicBezTo>
                  <a:cubicBezTo>
                    <a:pt x="9226" y="10733"/>
                    <a:pt x="9244" y="10733"/>
                    <a:pt x="9263" y="10732"/>
                  </a:cubicBezTo>
                  <a:cubicBezTo>
                    <a:pt x="9381" y="10730"/>
                    <a:pt x="9500" y="10729"/>
                    <a:pt x="9620" y="10729"/>
                  </a:cubicBezTo>
                  <a:cubicBezTo>
                    <a:pt x="9859" y="10729"/>
                    <a:pt x="10099" y="10732"/>
                    <a:pt x="10337" y="10732"/>
                  </a:cubicBezTo>
                  <a:cubicBezTo>
                    <a:pt x="10354" y="10733"/>
                    <a:pt x="10371" y="10733"/>
                    <a:pt x="10388" y="10733"/>
                  </a:cubicBezTo>
                  <a:cubicBezTo>
                    <a:pt x="10677" y="10733"/>
                    <a:pt x="10966" y="10677"/>
                    <a:pt x="11229" y="10558"/>
                  </a:cubicBezTo>
                  <a:lnTo>
                    <a:pt x="11069" y="10516"/>
                  </a:lnTo>
                  <a:cubicBezTo>
                    <a:pt x="11041" y="10509"/>
                    <a:pt x="11013" y="10502"/>
                    <a:pt x="10985" y="10488"/>
                  </a:cubicBezTo>
                  <a:cubicBezTo>
                    <a:pt x="10811" y="10405"/>
                    <a:pt x="10720" y="10237"/>
                    <a:pt x="10811" y="10098"/>
                  </a:cubicBezTo>
                  <a:cubicBezTo>
                    <a:pt x="11139" y="9554"/>
                    <a:pt x="11411" y="8989"/>
                    <a:pt x="11627" y="8396"/>
                  </a:cubicBezTo>
                  <a:cubicBezTo>
                    <a:pt x="11690" y="8243"/>
                    <a:pt x="11794" y="8110"/>
                    <a:pt x="11927" y="8012"/>
                  </a:cubicBezTo>
                  <a:cubicBezTo>
                    <a:pt x="12387" y="7643"/>
                    <a:pt x="12729" y="7183"/>
                    <a:pt x="13029" y="6687"/>
                  </a:cubicBezTo>
                  <a:lnTo>
                    <a:pt x="13029" y="6687"/>
                  </a:lnTo>
                  <a:cubicBezTo>
                    <a:pt x="12945" y="6701"/>
                    <a:pt x="12868" y="6722"/>
                    <a:pt x="12785" y="6750"/>
                  </a:cubicBezTo>
                  <a:cubicBezTo>
                    <a:pt x="12327" y="6954"/>
                    <a:pt x="11822" y="7053"/>
                    <a:pt x="11319" y="7053"/>
                  </a:cubicBezTo>
                  <a:cubicBezTo>
                    <a:pt x="11271" y="7053"/>
                    <a:pt x="11222" y="7052"/>
                    <a:pt x="11173" y="7050"/>
                  </a:cubicBezTo>
                  <a:cubicBezTo>
                    <a:pt x="10839" y="7050"/>
                    <a:pt x="10511" y="7078"/>
                    <a:pt x="10183" y="7134"/>
                  </a:cubicBezTo>
                  <a:cubicBezTo>
                    <a:pt x="9904" y="7171"/>
                    <a:pt x="9628" y="7190"/>
                    <a:pt x="9354" y="7190"/>
                  </a:cubicBezTo>
                  <a:cubicBezTo>
                    <a:pt x="8444" y="7190"/>
                    <a:pt x="7569" y="6974"/>
                    <a:pt x="6759" y="6464"/>
                  </a:cubicBezTo>
                  <a:cubicBezTo>
                    <a:pt x="6340" y="6199"/>
                    <a:pt x="5929" y="5913"/>
                    <a:pt x="5531" y="5613"/>
                  </a:cubicBezTo>
                  <a:cubicBezTo>
                    <a:pt x="5315" y="5453"/>
                    <a:pt x="5078" y="5299"/>
                    <a:pt x="4834" y="5174"/>
                  </a:cubicBezTo>
                  <a:cubicBezTo>
                    <a:pt x="4653" y="5111"/>
                    <a:pt x="4478" y="5034"/>
                    <a:pt x="4304" y="4944"/>
                  </a:cubicBezTo>
                  <a:cubicBezTo>
                    <a:pt x="3432" y="4407"/>
                    <a:pt x="2707" y="3654"/>
                    <a:pt x="2198" y="2768"/>
                  </a:cubicBezTo>
                  <a:cubicBezTo>
                    <a:pt x="1737" y="1938"/>
                    <a:pt x="1458" y="1052"/>
                    <a:pt x="1172" y="159"/>
                  </a:cubicBezTo>
                  <a:cubicBezTo>
                    <a:pt x="1021" y="46"/>
                    <a:pt x="860" y="1"/>
                    <a:pt x="696" y="1"/>
                  </a:cubicBez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22"/>
            <p:cNvSpPr/>
            <p:nvPr/>
          </p:nvSpPr>
          <p:spPr>
            <a:xfrm>
              <a:off x="3758200" y="2919625"/>
              <a:ext cx="67500" cy="24225"/>
            </a:xfrm>
            <a:custGeom>
              <a:avLst/>
              <a:gdLst/>
              <a:ahLst/>
              <a:cxnLst/>
              <a:rect l="l" t="t" r="r" b="b"/>
              <a:pathLst>
                <a:path w="2700" h="969" extrusionOk="0">
                  <a:moveTo>
                    <a:pt x="2481" y="1"/>
                  </a:moveTo>
                  <a:cubicBezTo>
                    <a:pt x="2081" y="1"/>
                    <a:pt x="1687" y="113"/>
                    <a:pt x="1339" y="326"/>
                  </a:cubicBezTo>
                  <a:cubicBezTo>
                    <a:pt x="914" y="570"/>
                    <a:pt x="460" y="786"/>
                    <a:pt x="0" y="967"/>
                  </a:cubicBezTo>
                  <a:cubicBezTo>
                    <a:pt x="29" y="968"/>
                    <a:pt x="57" y="968"/>
                    <a:pt x="85" y="968"/>
                  </a:cubicBezTo>
                  <a:cubicBezTo>
                    <a:pt x="1039" y="968"/>
                    <a:pt x="1968" y="628"/>
                    <a:pt x="2699" y="12"/>
                  </a:cubicBezTo>
                  <a:cubicBezTo>
                    <a:pt x="2626" y="4"/>
                    <a:pt x="2553" y="1"/>
                    <a:pt x="2481" y="1"/>
                  </a:cubicBez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22"/>
            <p:cNvSpPr/>
            <p:nvPr/>
          </p:nvSpPr>
          <p:spPr>
            <a:xfrm>
              <a:off x="3933600" y="2032425"/>
              <a:ext cx="12750" cy="21300"/>
            </a:xfrm>
            <a:custGeom>
              <a:avLst/>
              <a:gdLst/>
              <a:ahLst/>
              <a:cxnLst/>
              <a:rect l="l" t="t" r="r" b="b"/>
              <a:pathLst>
                <a:path w="510" h="852" extrusionOk="0">
                  <a:moveTo>
                    <a:pt x="7" y="1"/>
                  </a:moveTo>
                  <a:lnTo>
                    <a:pt x="7" y="1"/>
                  </a:lnTo>
                  <a:cubicBezTo>
                    <a:pt x="0" y="384"/>
                    <a:pt x="175" y="663"/>
                    <a:pt x="509" y="851"/>
                  </a:cubicBezTo>
                  <a:cubicBezTo>
                    <a:pt x="405" y="538"/>
                    <a:pt x="237" y="245"/>
                    <a:pt x="7" y="1"/>
                  </a:cubicBez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22"/>
            <p:cNvSpPr/>
            <p:nvPr/>
          </p:nvSpPr>
          <p:spPr>
            <a:xfrm>
              <a:off x="3903950" y="1979075"/>
              <a:ext cx="4550" cy="7875"/>
            </a:xfrm>
            <a:custGeom>
              <a:avLst/>
              <a:gdLst/>
              <a:ahLst/>
              <a:cxnLst/>
              <a:rect l="l" t="t" r="r" b="b"/>
              <a:pathLst>
                <a:path w="182" h="315" extrusionOk="0">
                  <a:moveTo>
                    <a:pt x="1" y="0"/>
                  </a:moveTo>
                  <a:lnTo>
                    <a:pt x="182" y="314"/>
                  </a:lnTo>
                  <a:cubicBezTo>
                    <a:pt x="168" y="189"/>
                    <a:pt x="105" y="70"/>
                    <a:pt x="1" y="0"/>
                  </a:cubicBez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22"/>
            <p:cNvSpPr/>
            <p:nvPr/>
          </p:nvSpPr>
          <p:spPr>
            <a:xfrm>
              <a:off x="3908475" y="1986925"/>
              <a:ext cx="4400" cy="8400"/>
            </a:xfrm>
            <a:custGeom>
              <a:avLst/>
              <a:gdLst/>
              <a:ahLst/>
              <a:cxnLst/>
              <a:rect l="l" t="t" r="r" b="b"/>
              <a:pathLst>
                <a:path w="176" h="336" extrusionOk="0">
                  <a:moveTo>
                    <a:pt x="1" y="0"/>
                  </a:moveTo>
                  <a:lnTo>
                    <a:pt x="175" y="335"/>
                  </a:lnTo>
                  <a:cubicBezTo>
                    <a:pt x="161" y="203"/>
                    <a:pt x="99" y="84"/>
                    <a:pt x="1" y="0"/>
                  </a:cubicBez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22"/>
            <p:cNvSpPr/>
            <p:nvPr/>
          </p:nvSpPr>
          <p:spPr>
            <a:xfrm>
              <a:off x="3891750" y="1957100"/>
              <a:ext cx="3000" cy="4400"/>
            </a:xfrm>
            <a:custGeom>
              <a:avLst/>
              <a:gdLst/>
              <a:ahLst/>
              <a:cxnLst/>
              <a:rect l="l" t="t" r="r" b="b"/>
              <a:pathLst>
                <a:path w="120" h="176" extrusionOk="0">
                  <a:moveTo>
                    <a:pt x="119" y="175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22"/>
            <p:cNvSpPr/>
            <p:nvPr/>
          </p:nvSpPr>
          <p:spPr>
            <a:xfrm>
              <a:off x="3896100" y="1965300"/>
              <a:ext cx="2825" cy="4550"/>
            </a:xfrm>
            <a:custGeom>
              <a:avLst/>
              <a:gdLst/>
              <a:ahLst/>
              <a:cxnLst/>
              <a:rect l="l" t="t" r="r" b="b"/>
              <a:pathLst>
                <a:path w="113" h="182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32"/>
                    <a:pt x="37" y="62"/>
                    <a:pt x="57" y="91"/>
                  </a:cubicBezTo>
                  <a:lnTo>
                    <a:pt x="1" y="0"/>
                  </a:lnTo>
                  <a:close/>
                  <a:moveTo>
                    <a:pt x="57" y="91"/>
                  </a:moveTo>
                  <a:lnTo>
                    <a:pt x="112" y="182"/>
                  </a:lnTo>
                  <a:cubicBezTo>
                    <a:pt x="95" y="150"/>
                    <a:pt x="76" y="121"/>
                    <a:pt x="57" y="91"/>
                  </a:cubicBez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22"/>
            <p:cNvSpPr/>
            <p:nvPr/>
          </p:nvSpPr>
          <p:spPr>
            <a:xfrm>
              <a:off x="3900475" y="1972975"/>
              <a:ext cx="3325" cy="5775"/>
            </a:xfrm>
            <a:custGeom>
              <a:avLst/>
              <a:gdLst/>
              <a:ahLst/>
              <a:cxnLst/>
              <a:rect l="l" t="t" r="r" b="b"/>
              <a:pathLst>
                <a:path w="133" h="231" extrusionOk="0">
                  <a:moveTo>
                    <a:pt x="133" y="231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22"/>
            <p:cNvSpPr/>
            <p:nvPr/>
          </p:nvSpPr>
          <p:spPr>
            <a:xfrm>
              <a:off x="3912675" y="1995125"/>
              <a:ext cx="2625" cy="4025"/>
            </a:xfrm>
            <a:custGeom>
              <a:avLst/>
              <a:gdLst/>
              <a:ahLst/>
              <a:cxnLst/>
              <a:rect l="l" t="t" r="r" b="b"/>
              <a:pathLst>
                <a:path w="105" h="161" extrusionOk="0">
                  <a:moveTo>
                    <a:pt x="105" y="16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22"/>
            <p:cNvSpPr/>
            <p:nvPr/>
          </p:nvSpPr>
          <p:spPr>
            <a:xfrm>
              <a:off x="3917025" y="2002775"/>
              <a:ext cx="3000" cy="4750"/>
            </a:xfrm>
            <a:custGeom>
              <a:avLst/>
              <a:gdLst/>
              <a:ahLst/>
              <a:cxnLst/>
              <a:rect l="l" t="t" r="r" b="b"/>
              <a:pathLst>
                <a:path w="120" h="190" extrusionOk="0">
                  <a:moveTo>
                    <a:pt x="119" y="189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22"/>
            <p:cNvSpPr/>
            <p:nvPr/>
          </p:nvSpPr>
          <p:spPr>
            <a:xfrm>
              <a:off x="3921225" y="2010800"/>
              <a:ext cx="3150" cy="5250"/>
            </a:xfrm>
            <a:custGeom>
              <a:avLst/>
              <a:gdLst/>
              <a:ahLst/>
              <a:cxnLst/>
              <a:rect l="l" t="t" r="r" b="b"/>
              <a:pathLst>
                <a:path w="126" h="210" extrusionOk="0">
                  <a:moveTo>
                    <a:pt x="126" y="210"/>
                  </a:moveTo>
                  <a:lnTo>
                    <a:pt x="0" y="1"/>
                  </a:lnTo>
                  <a:cubicBezTo>
                    <a:pt x="42" y="71"/>
                    <a:pt x="84" y="140"/>
                    <a:pt x="126" y="210"/>
                  </a:cubicBez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22"/>
            <p:cNvSpPr/>
            <p:nvPr/>
          </p:nvSpPr>
          <p:spPr>
            <a:xfrm>
              <a:off x="3523675" y="2856975"/>
              <a:ext cx="3700" cy="4200"/>
            </a:xfrm>
            <a:custGeom>
              <a:avLst/>
              <a:gdLst/>
              <a:ahLst/>
              <a:cxnLst/>
              <a:rect l="l" t="t" r="r" b="b"/>
              <a:pathLst>
                <a:path w="148" h="168" extrusionOk="0">
                  <a:moveTo>
                    <a:pt x="1" y="0"/>
                  </a:moveTo>
                  <a:cubicBezTo>
                    <a:pt x="50" y="56"/>
                    <a:pt x="98" y="112"/>
                    <a:pt x="147" y="167"/>
                  </a:cubicBezTo>
                  <a:cubicBezTo>
                    <a:pt x="98" y="112"/>
                    <a:pt x="50" y="56"/>
                    <a:pt x="1" y="0"/>
                  </a:cubicBez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22"/>
            <p:cNvSpPr/>
            <p:nvPr/>
          </p:nvSpPr>
          <p:spPr>
            <a:xfrm>
              <a:off x="3527700" y="2861500"/>
              <a:ext cx="3675" cy="3850"/>
            </a:xfrm>
            <a:custGeom>
              <a:avLst/>
              <a:gdLst/>
              <a:ahLst/>
              <a:cxnLst/>
              <a:rect l="l" t="t" r="r" b="b"/>
              <a:pathLst>
                <a:path w="147" h="154" extrusionOk="0">
                  <a:moveTo>
                    <a:pt x="0" y="0"/>
                  </a:moveTo>
                  <a:lnTo>
                    <a:pt x="147" y="154"/>
                  </a:ln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22"/>
            <p:cNvSpPr/>
            <p:nvPr/>
          </p:nvSpPr>
          <p:spPr>
            <a:xfrm>
              <a:off x="3531700" y="2865850"/>
              <a:ext cx="3675" cy="3700"/>
            </a:xfrm>
            <a:custGeom>
              <a:avLst/>
              <a:gdLst/>
              <a:ahLst/>
              <a:cxnLst/>
              <a:rect l="l" t="t" r="r" b="b"/>
              <a:pathLst>
                <a:path w="147" h="148" extrusionOk="0">
                  <a:moveTo>
                    <a:pt x="1" y="1"/>
                  </a:moveTo>
                  <a:lnTo>
                    <a:pt x="147" y="147"/>
                  </a:ln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22"/>
            <p:cNvSpPr/>
            <p:nvPr/>
          </p:nvSpPr>
          <p:spPr>
            <a:xfrm>
              <a:off x="3535875" y="2870225"/>
              <a:ext cx="3700" cy="3500"/>
            </a:xfrm>
            <a:custGeom>
              <a:avLst/>
              <a:gdLst/>
              <a:ahLst/>
              <a:cxnLst/>
              <a:rect l="l" t="t" r="r" b="b"/>
              <a:pathLst>
                <a:path w="148" h="140" extrusionOk="0">
                  <a:moveTo>
                    <a:pt x="1" y="0"/>
                  </a:moveTo>
                  <a:lnTo>
                    <a:pt x="147" y="140"/>
                  </a:ln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22"/>
            <p:cNvSpPr/>
            <p:nvPr/>
          </p:nvSpPr>
          <p:spPr>
            <a:xfrm>
              <a:off x="3540075" y="2874400"/>
              <a:ext cx="3850" cy="3500"/>
            </a:xfrm>
            <a:custGeom>
              <a:avLst/>
              <a:gdLst/>
              <a:ahLst/>
              <a:cxnLst/>
              <a:rect l="l" t="t" r="r" b="b"/>
              <a:pathLst>
                <a:path w="154" h="140" extrusionOk="0">
                  <a:moveTo>
                    <a:pt x="0" y="1"/>
                  </a:moveTo>
                  <a:lnTo>
                    <a:pt x="154" y="140"/>
                  </a:ln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22"/>
            <p:cNvSpPr/>
            <p:nvPr/>
          </p:nvSpPr>
          <p:spPr>
            <a:xfrm>
              <a:off x="3544425" y="2878400"/>
              <a:ext cx="3875" cy="3700"/>
            </a:xfrm>
            <a:custGeom>
              <a:avLst/>
              <a:gdLst/>
              <a:ahLst/>
              <a:cxnLst/>
              <a:rect l="l" t="t" r="r" b="b"/>
              <a:pathLst>
                <a:path w="155" h="148" extrusionOk="0">
                  <a:moveTo>
                    <a:pt x="1" y="1"/>
                  </a:moveTo>
                  <a:lnTo>
                    <a:pt x="154" y="147"/>
                  </a:ln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22"/>
            <p:cNvSpPr/>
            <p:nvPr/>
          </p:nvSpPr>
          <p:spPr>
            <a:xfrm>
              <a:off x="3548450" y="2882425"/>
              <a:ext cx="4200" cy="3850"/>
            </a:xfrm>
            <a:custGeom>
              <a:avLst/>
              <a:gdLst/>
              <a:ahLst/>
              <a:cxnLst/>
              <a:rect l="l" t="t" r="r" b="b"/>
              <a:pathLst>
                <a:path w="168" h="154" extrusionOk="0">
                  <a:moveTo>
                    <a:pt x="0" y="0"/>
                  </a:moveTo>
                  <a:lnTo>
                    <a:pt x="167" y="154"/>
                  </a:ln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22"/>
            <p:cNvSpPr/>
            <p:nvPr/>
          </p:nvSpPr>
          <p:spPr>
            <a:xfrm>
              <a:off x="3552800" y="2886425"/>
              <a:ext cx="4550" cy="3700"/>
            </a:xfrm>
            <a:custGeom>
              <a:avLst/>
              <a:gdLst/>
              <a:ahLst/>
              <a:cxnLst/>
              <a:rect l="l" t="t" r="r" b="b"/>
              <a:pathLst>
                <a:path w="182" h="148" extrusionOk="0">
                  <a:moveTo>
                    <a:pt x="0" y="1"/>
                  </a:moveTo>
                  <a:lnTo>
                    <a:pt x="182" y="147"/>
                  </a:ln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22"/>
            <p:cNvSpPr/>
            <p:nvPr/>
          </p:nvSpPr>
          <p:spPr>
            <a:xfrm>
              <a:off x="3557150" y="2889925"/>
              <a:ext cx="5250" cy="4025"/>
            </a:xfrm>
            <a:custGeom>
              <a:avLst/>
              <a:gdLst/>
              <a:ahLst/>
              <a:cxnLst/>
              <a:rect l="l" t="t" r="r" b="b"/>
              <a:pathLst>
                <a:path w="210" h="161" extrusionOk="0">
                  <a:moveTo>
                    <a:pt x="1" y="0"/>
                  </a:moveTo>
                  <a:lnTo>
                    <a:pt x="210" y="161"/>
                  </a:ln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22"/>
            <p:cNvSpPr/>
            <p:nvPr/>
          </p:nvSpPr>
          <p:spPr>
            <a:xfrm>
              <a:off x="3925400" y="2018475"/>
              <a:ext cx="3675" cy="6125"/>
            </a:xfrm>
            <a:custGeom>
              <a:avLst/>
              <a:gdLst/>
              <a:ahLst/>
              <a:cxnLst/>
              <a:rect l="l" t="t" r="r" b="b"/>
              <a:pathLst>
                <a:path w="147" h="245" extrusionOk="0">
                  <a:moveTo>
                    <a:pt x="147" y="245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22"/>
            <p:cNvSpPr/>
            <p:nvPr/>
          </p:nvSpPr>
          <p:spPr>
            <a:xfrm>
              <a:off x="3929225" y="20249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40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22"/>
            <p:cNvSpPr/>
            <p:nvPr/>
          </p:nvSpPr>
          <p:spPr>
            <a:xfrm>
              <a:off x="3540600" y="2086250"/>
              <a:ext cx="372100" cy="239475"/>
            </a:xfrm>
            <a:custGeom>
              <a:avLst/>
              <a:gdLst/>
              <a:ahLst/>
              <a:cxnLst/>
              <a:rect l="l" t="t" r="r" b="b"/>
              <a:pathLst>
                <a:path w="14884" h="9579" extrusionOk="0">
                  <a:moveTo>
                    <a:pt x="7235" y="0"/>
                  </a:moveTo>
                  <a:cubicBezTo>
                    <a:pt x="6591" y="0"/>
                    <a:pt x="5949" y="124"/>
                    <a:pt x="5343" y="372"/>
                  </a:cubicBezTo>
                  <a:cubicBezTo>
                    <a:pt x="4959" y="526"/>
                    <a:pt x="4561" y="651"/>
                    <a:pt x="4157" y="756"/>
                  </a:cubicBezTo>
                  <a:cubicBezTo>
                    <a:pt x="3432" y="944"/>
                    <a:pt x="2755" y="1307"/>
                    <a:pt x="2190" y="1802"/>
                  </a:cubicBezTo>
                  <a:cubicBezTo>
                    <a:pt x="1535" y="2367"/>
                    <a:pt x="984" y="3029"/>
                    <a:pt x="544" y="3776"/>
                  </a:cubicBezTo>
                  <a:cubicBezTo>
                    <a:pt x="328" y="4131"/>
                    <a:pt x="105" y="4487"/>
                    <a:pt x="0" y="4892"/>
                  </a:cubicBezTo>
                  <a:cubicBezTo>
                    <a:pt x="293" y="4961"/>
                    <a:pt x="593" y="5024"/>
                    <a:pt x="886" y="5094"/>
                  </a:cubicBezTo>
                  <a:cubicBezTo>
                    <a:pt x="1046" y="5136"/>
                    <a:pt x="1186" y="5233"/>
                    <a:pt x="1283" y="5366"/>
                  </a:cubicBezTo>
                  <a:cubicBezTo>
                    <a:pt x="1395" y="5526"/>
                    <a:pt x="1493" y="5694"/>
                    <a:pt x="1618" y="5840"/>
                  </a:cubicBezTo>
                  <a:cubicBezTo>
                    <a:pt x="1696" y="5939"/>
                    <a:pt x="1817" y="5991"/>
                    <a:pt x="1940" y="5991"/>
                  </a:cubicBezTo>
                  <a:cubicBezTo>
                    <a:pt x="1982" y="5991"/>
                    <a:pt x="2024" y="5985"/>
                    <a:pt x="2065" y="5973"/>
                  </a:cubicBezTo>
                  <a:cubicBezTo>
                    <a:pt x="2225" y="5931"/>
                    <a:pt x="2371" y="5861"/>
                    <a:pt x="2525" y="5798"/>
                  </a:cubicBezTo>
                  <a:cubicBezTo>
                    <a:pt x="2811" y="5694"/>
                    <a:pt x="3090" y="5568"/>
                    <a:pt x="3376" y="5484"/>
                  </a:cubicBezTo>
                  <a:cubicBezTo>
                    <a:pt x="3486" y="5455"/>
                    <a:pt x="3597" y="5441"/>
                    <a:pt x="3711" y="5441"/>
                  </a:cubicBezTo>
                  <a:cubicBezTo>
                    <a:pt x="3734" y="5441"/>
                    <a:pt x="3757" y="5441"/>
                    <a:pt x="3780" y="5443"/>
                  </a:cubicBezTo>
                  <a:cubicBezTo>
                    <a:pt x="3948" y="5457"/>
                    <a:pt x="4087" y="5589"/>
                    <a:pt x="4115" y="5756"/>
                  </a:cubicBezTo>
                  <a:cubicBezTo>
                    <a:pt x="4129" y="5868"/>
                    <a:pt x="4129" y="5973"/>
                    <a:pt x="4115" y="6084"/>
                  </a:cubicBezTo>
                  <a:cubicBezTo>
                    <a:pt x="4087" y="6300"/>
                    <a:pt x="4045" y="6517"/>
                    <a:pt x="4010" y="6733"/>
                  </a:cubicBezTo>
                  <a:cubicBezTo>
                    <a:pt x="4415" y="6489"/>
                    <a:pt x="4792" y="6196"/>
                    <a:pt x="5133" y="5875"/>
                  </a:cubicBezTo>
                  <a:cubicBezTo>
                    <a:pt x="5294" y="5729"/>
                    <a:pt x="5468" y="5589"/>
                    <a:pt x="5656" y="5471"/>
                  </a:cubicBezTo>
                  <a:cubicBezTo>
                    <a:pt x="6026" y="5219"/>
                    <a:pt x="6458" y="5080"/>
                    <a:pt x="6905" y="5066"/>
                  </a:cubicBezTo>
                  <a:cubicBezTo>
                    <a:pt x="7023" y="5064"/>
                    <a:pt x="7143" y="5063"/>
                    <a:pt x="7262" y="5063"/>
                  </a:cubicBezTo>
                  <a:cubicBezTo>
                    <a:pt x="7501" y="5063"/>
                    <a:pt x="7742" y="5066"/>
                    <a:pt x="7979" y="5066"/>
                  </a:cubicBezTo>
                  <a:cubicBezTo>
                    <a:pt x="8230" y="5073"/>
                    <a:pt x="8474" y="5136"/>
                    <a:pt x="8704" y="5240"/>
                  </a:cubicBezTo>
                  <a:cubicBezTo>
                    <a:pt x="9527" y="5582"/>
                    <a:pt x="10218" y="6189"/>
                    <a:pt x="10657" y="6963"/>
                  </a:cubicBezTo>
                  <a:cubicBezTo>
                    <a:pt x="11034" y="7612"/>
                    <a:pt x="11326" y="8302"/>
                    <a:pt x="11522" y="9020"/>
                  </a:cubicBezTo>
                  <a:cubicBezTo>
                    <a:pt x="11564" y="9244"/>
                    <a:pt x="11689" y="9439"/>
                    <a:pt x="11857" y="9578"/>
                  </a:cubicBezTo>
                  <a:cubicBezTo>
                    <a:pt x="11891" y="9355"/>
                    <a:pt x="11912" y="9139"/>
                    <a:pt x="11961" y="8923"/>
                  </a:cubicBezTo>
                  <a:cubicBezTo>
                    <a:pt x="12024" y="8623"/>
                    <a:pt x="12177" y="8344"/>
                    <a:pt x="12394" y="8135"/>
                  </a:cubicBezTo>
                  <a:cubicBezTo>
                    <a:pt x="12512" y="8016"/>
                    <a:pt x="12631" y="7898"/>
                    <a:pt x="12742" y="7779"/>
                  </a:cubicBezTo>
                  <a:cubicBezTo>
                    <a:pt x="12979" y="7542"/>
                    <a:pt x="13217" y="7312"/>
                    <a:pt x="13377" y="7012"/>
                  </a:cubicBezTo>
                  <a:cubicBezTo>
                    <a:pt x="13508" y="6761"/>
                    <a:pt x="13763" y="6601"/>
                    <a:pt x="14041" y="6601"/>
                  </a:cubicBezTo>
                  <a:cubicBezTo>
                    <a:pt x="14073" y="6601"/>
                    <a:pt x="14105" y="6603"/>
                    <a:pt x="14137" y="6607"/>
                  </a:cubicBezTo>
                  <a:cubicBezTo>
                    <a:pt x="14221" y="6614"/>
                    <a:pt x="14305" y="6621"/>
                    <a:pt x="14388" y="6635"/>
                  </a:cubicBezTo>
                  <a:cubicBezTo>
                    <a:pt x="14411" y="6638"/>
                    <a:pt x="14432" y="6639"/>
                    <a:pt x="14453" y="6639"/>
                  </a:cubicBezTo>
                  <a:cubicBezTo>
                    <a:pt x="14636" y="6639"/>
                    <a:pt x="14771" y="6535"/>
                    <a:pt x="14883" y="6391"/>
                  </a:cubicBezTo>
                  <a:cubicBezTo>
                    <a:pt x="14528" y="5666"/>
                    <a:pt x="14179" y="4947"/>
                    <a:pt x="13830" y="4222"/>
                  </a:cubicBezTo>
                  <a:cubicBezTo>
                    <a:pt x="13586" y="3720"/>
                    <a:pt x="13300" y="3246"/>
                    <a:pt x="12965" y="2799"/>
                  </a:cubicBezTo>
                  <a:cubicBezTo>
                    <a:pt x="12805" y="2569"/>
                    <a:pt x="12659" y="2339"/>
                    <a:pt x="12505" y="2109"/>
                  </a:cubicBezTo>
                  <a:cubicBezTo>
                    <a:pt x="12366" y="1969"/>
                    <a:pt x="12226" y="1837"/>
                    <a:pt x="12080" y="1704"/>
                  </a:cubicBezTo>
                  <a:cubicBezTo>
                    <a:pt x="11836" y="1481"/>
                    <a:pt x="11598" y="1244"/>
                    <a:pt x="11340" y="1042"/>
                  </a:cubicBezTo>
                  <a:cubicBezTo>
                    <a:pt x="10734" y="575"/>
                    <a:pt x="10064" y="268"/>
                    <a:pt x="9283" y="226"/>
                  </a:cubicBezTo>
                  <a:cubicBezTo>
                    <a:pt x="8892" y="198"/>
                    <a:pt x="8509" y="149"/>
                    <a:pt x="8125" y="79"/>
                  </a:cubicBezTo>
                  <a:cubicBezTo>
                    <a:pt x="7830" y="27"/>
                    <a:pt x="7532" y="0"/>
                    <a:pt x="7235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22"/>
            <p:cNvSpPr/>
            <p:nvPr/>
          </p:nvSpPr>
          <p:spPr>
            <a:xfrm>
              <a:off x="3837000" y="2246025"/>
              <a:ext cx="127125" cy="435050"/>
            </a:xfrm>
            <a:custGeom>
              <a:avLst/>
              <a:gdLst/>
              <a:ahLst/>
              <a:cxnLst/>
              <a:rect l="l" t="t" r="r" b="b"/>
              <a:pathLst>
                <a:path w="5085" h="17402" extrusionOk="0">
                  <a:moveTo>
                    <a:pt x="3027" y="0"/>
                  </a:moveTo>
                  <a:cubicBezTo>
                    <a:pt x="2915" y="144"/>
                    <a:pt x="2780" y="248"/>
                    <a:pt x="2597" y="248"/>
                  </a:cubicBezTo>
                  <a:cubicBezTo>
                    <a:pt x="2576" y="248"/>
                    <a:pt x="2555" y="247"/>
                    <a:pt x="2532" y="244"/>
                  </a:cubicBezTo>
                  <a:cubicBezTo>
                    <a:pt x="2449" y="230"/>
                    <a:pt x="2372" y="223"/>
                    <a:pt x="2281" y="216"/>
                  </a:cubicBezTo>
                  <a:cubicBezTo>
                    <a:pt x="2253" y="213"/>
                    <a:pt x="2224" y="212"/>
                    <a:pt x="2196" y="212"/>
                  </a:cubicBezTo>
                  <a:cubicBezTo>
                    <a:pt x="1914" y="212"/>
                    <a:pt x="1654" y="367"/>
                    <a:pt x="1521" y="621"/>
                  </a:cubicBezTo>
                  <a:cubicBezTo>
                    <a:pt x="1361" y="921"/>
                    <a:pt x="1123" y="1151"/>
                    <a:pt x="886" y="1388"/>
                  </a:cubicBezTo>
                  <a:cubicBezTo>
                    <a:pt x="775" y="1507"/>
                    <a:pt x="656" y="1625"/>
                    <a:pt x="538" y="1744"/>
                  </a:cubicBezTo>
                  <a:cubicBezTo>
                    <a:pt x="321" y="1960"/>
                    <a:pt x="168" y="2232"/>
                    <a:pt x="105" y="2532"/>
                  </a:cubicBezTo>
                  <a:cubicBezTo>
                    <a:pt x="56" y="2748"/>
                    <a:pt x="35" y="2971"/>
                    <a:pt x="1" y="3187"/>
                  </a:cubicBezTo>
                  <a:cubicBezTo>
                    <a:pt x="21" y="3522"/>
                    <a:pt x="84" y="3850"/>
                    <a:pt x="203" y="4164"/>
                  </a:cubicBezTo>
                  <a:cubicBezTo>
                    <a:pt x="349" y="4610"/>
                    <a:pt x="503" y="5056"/>
                    <a:pt x="642" y="5510"/>
                  </a:cubicBezTo>
                  <a:cubicBezTo>
                    <a:pt x="928" y="6409"/>
                    <a:pt x="1151" y="7323"/>
                    <a:pt x="1193" y="8279"/>
                  </a:cubicBezTo>
                  <a:cubicBezTo>
                    <a:pt x="1193" y="8411"/>
                    <a:pt x="1207" y="8551"/>
                    <a:pt x="1235" y="8690"/>
                  </a:cubicBezTo>
                  <a:cubicBezTo>
                    <a:pt x="1388" y="9604"/>
                    <a:pt x="1361" y="10510"/>
                    <a:pt x="1242" y="11424"/>
                  </a:cubicBezTo>
                  <a:cubicBezTo>
                    <a:pt x="1158" y="12059"/>
                    <a:pt x="1102" y="12693"/>
                    <a:pt x="1019" y="13321"/>
                  </a:cubicBezTo>
                  <a:cubicBezTo>
                    <a:pt x="1005" y="13488"/>
                    <a:pt x="977" y="13656"/>
                    <a:pt x="949" y="13816"/>
                  </a:cubicBezTo>
                  <a:cubicBezTo>
                    <a:pt x="872" y="14172"/>
                    <a:pt x="837" y="14528"/>
                    <a:pt x="844" y="14890"/>
                  </a:cubicBezTo>
                  <a:cubicBezTo>
                    <a:pt x="907" y="15218"/>
                    <a:pt x="977" y="15546"/>
                    <a:pt x="1033" y="15874"/>
                  </a:cubicBezTo>
                  <a:cubicBezTo>
                    <a:pt x="1082" y="16236"/>
                    <a:pt x="1263" y="16564"/>
                    <a:pt x="1542" y="16801"/>
                  </a:cubicBezTo>
                  <a:cubicBezTo>
                    <a:pt x="1730" y="16955"/>
                    <a:pt x="1905" y="17143"/>
                    <a:pt x="2093" y="17303"/>
                  </a:cubicBezTo>
                  <a:cubicBezTo>
                    <a:pt x="2158" y="17369"/>
                    <a:pt x="2243" y="17401"/>
                    <a:pt x="2327" y="17401"/>
                  </a:cubicBezTo>
                  <a:cubicBezTo>
                    <a:pt x="2378" y="17401"/>
                    <a:pt x="2429" y="17390"/>
                    <a:pt x="2476" y="17366"/>
                  </a:cubicBezTo>
                  <a:cubicBezTo>
                    <a:pt x="2909" y="17171"/>
                    <a:pt x="3334" y="16969"/>
                    <a:pt x="3767" y="16780"/>
                  </a:cubicBezTo>
                  <a:cubicBezTo>
                    <a:pt x="3794" y="16768"/>
                    <a:pt x="3820" y="16762"/>
                    <a:pt x="3843" y="16762"/>
                  </a:cubicBezTo>
                  <a:cubicBezTo>
                    <a:pt x="3925" y="16762"/>
                    <a:pt x="3983" y="16831"/>
                    <a:pt x="4032" y="16913"/>
                  </a:cubicBezTo>
                  <a:cubicBezTo>
                    <a:pt x="4248" y="16578"/>
                    <a:pt x="4290" y="16181"/>
                    <a:pt x="4359" y="15804"/>
                  </a:cubicBezTo>
                  <a:cubicBezTo>
                    <a:pt x="4618" y="14493"/>
                    <a:pt x="4792" y="13161"/>
                    <a:pt x="4876" y="11829"/>
                  </a:cubicBezTo>
                  <a:cubicBezTo>
                    <a:pt x="4896" y="11445"/>
                    <a:pt x="4890" y="11047"/>
                    <a:pt x="4917" y="10657"/>
                  </a:cubicBezTo>
                  <a:cubicBezTo>
                    <a:pt x="5015" y="9436"/>
                    <a:pt x="5015" y="8209"/>
                    <a:pt x="5050" y="6981"/>
                  </a:cubicBezTo>
                  <a:cubicBezTo>
                    <a:pt x="5085" y="5914"/>
                    <a:pt x="4903" y="4875"/>
                    <a:pt x="4618" y="3850"/>
                  </a:cubicBezTo>
                  <a:cubicBezTo>
                    <a:pt x="4283" y="2671"/>
                    <a:pt x="3795" y="1541"/>
                    <a:pt x="3285" y="426"/>
                  </a:cubicBezTo>
                  <a:cubicBezTo>
                    <a:pt x="3209" y="279"/>
                    <a:pt x="3125" y="140"/>
                    <a:pt x="3027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22"/>
            <p:cNvSpPr/>
            <p:nvPr/>
          </p:nvSpPr>
          <p:spPr>
            <a:xfrm>
              <a:off x="3590625" y="2618275"/>
              <a:ext cx="347000" cy="242575"/>
            </a:xfrm>
            <a:custGeom>
              <a:avLst/>
              <a:gdLst/>
              <a:ahLst/>
              <a:cxnLst/>
              <a:rect l="l" t="t" r="r" b="b"/>
              <a:pathLst>
                <a:path w="13880" h="9703" extrusionOk="0">
                  <a:moveTo>
                    <a:pt x="10692" y="0"/>
                  </a:moveTo>
                  <a:cubicBezTo>
                    <a:pt x="10525" y="189"/>
                    <a:pt x="10413" y="419"/>
                    <a:pt x="10379" y="670"/>
                  </a:cubicBezTo>
                  <a:cubicBezTo>
                    <a:pt x="10253" y="1500"/>
                    <a:pt x="9939" y="2267"/>
                    <a:pt x="9556" y="3006"/>
                  </a:cubicBezTo>
                  <a:cubicBezTo>
                    <a:pt x="9479" y="3160"/>
                    <a:pt x="9416" y="3313"/>
                    <a:pt x="9346" y="3466"/>
                  </a:cubicBezTo>
                  <a:cubicBezTo>
                    <a:pt x="9186" y="3815"/>
                    <a:pt x="8970" y="4143"/>
                    <a:pt x="8698" y="4422"/>
                  </a:cubicBezTo>
                  <a:cubicBezTo>
                    <a:pt x="8391" y="4743"/>
                    <a:pt x="8077" y="5057"/>
                    <a:pt x="7756" y="5363"/>
                  </a:cubicBezTo>
                  <a:cubicBezTo>
                    <a:pt x="7268" y="5838"/>
                    <a:pt x="6661" y="6110"/>
                    <a:pt x="6013" y="6298"/>
                  </a:cubicBezTo>
                  <a:cubicBezTo>
                    <a:pt x="5852" y="6340"/>
                    <a:pt x="5685" y="6354"/>
                    <a:pt x="5524" y="6354"/>
                  </a:cubicBezTo>
                  <a:cubicBezTo>
                    <a:pt x="5385" y="6357"/>
                    <a:pt x="5246" y="6357"/>
                    <a:pt x="5106" y="6357"/>
                  </a:cubicBezTo>
                  <a:cubicBezTo>
                    <a:pt x="4967" y="6357"/>
                    <a:pt x="4827" y="6357"/>
                    <a:pt x="4688" y="6361"/>
                  </a:cubicBezTo>
                  <a:cubicBezTo>
                    <a:pt x="4325" y="6354"/>
                    <a:pt x="3969" y="6298"/>
                    <a:pt x="3627" y="6179"/>
                  </a:cubicBezTo>
                  <a:cubicBezTo>
                    <a:pt x="3042" y="6005"/>
                    <a:pt x="2498" y="5719"/>
                    <a:pt x="2023" y="5329"/>
                  </a:cubicBezTo>
                  <a:cubicBezTo>
                    <a:pt x="1814" y="5147"/>
                    <a:pt x="1570" y="5008"/>
                    <a:pt x="1347" y="4847"/>
                  </a:cubicBezTo>
                  <a:lnTo>
                    <a:pt x="1347" y="4847"/>
                  </a:lnTo>
                  <a:cubicBezTo>
                    <a:pt x="1382" y="5008"/>
                    <a:pt x="1424" y="5168"/>
                    <a:pt x="1445" y="5336"/>
                  </a:cubicBezTo>
                  <a:cubicBezTo>
                    <a:pt x="1500" y="5594"/>
                    <a:pt x="1354" y="5845"/>
                    <a:pt x="1103" y="5928"/>
                  </a:cubicBezTo>
                  <a:cubicBezTo>
                    <a:pt x="901" y="6012"/>
                    <a:pt x="684" y="6075"/>
                    <a:pt x="482" y="6166"/>
                  </a:cubicBezTo>
                  <a:cubicBezTo>
                    <a:pt x="315" y="6221"/>
                    <a:pt x="210" y="6389"/>
                    <a:pt x="224" y="6563"/>
                  </a:cubicBezTo>
                  <a:cubicBezTo>
                    <a:pt x="294" y="6968"/>
                    <a:pt x="140" y="7323"/>
                    <a:pt x="1" y="7686"/>
                  </a:cubicBezTo>
                  <a:cubicBezTo>
                    <a:pt x="245" y="7811"/>
                    <a:pt x="482" y="7965"/>
                    <a:pt x="698" y="8125"/>
                  </a:cubicBezTo>
                  <a:cubicBezTo>
                    <a:pt x="1103" y="8425"/>
                    <a:pt x="1507" y="8711"/>
                    <a:pt x="1926" y="8976"/>
                  </a:cubicBezTo>
                  <a:cubicBezTo>
                    <a:pt x="2736" y="9486"/>
                    <a:pt x="3611" y="9702"/>
                    <a:pt x="4525" y="9702"/>
                  </a:cubicBezTo>
                  <a:cubicBezTo>
                    <a:pt x="4799" y="9702"/>
                    <a:pt x="5077" y="9683"/>
                    <a:pt x="5357" y="9646"/>
                  </a:cubicBezTo>
                  <a:cubicBezTo>
                    <a:pt x="5678" y="9590"/>
                    <a:pt x="6006" y="9562"/>
                    <a:pt x="6340" y="9562"/>
                  </a:cubicBezTo>
                  <a:cubicBezTo>
                    <a:pt x="6389" y="9564"/>
                    <a:pt x="6438" y="9565"/>
                    <a:pt x="6486" y="9565"/>
                  </a:cubicBezTo>
                  <a:cubicBezTo>
                    <a:pt x="6989" y="9565"/>
                    <a:pt x="7494" y="9466"/>
                    <a:pt x="7959" y="9262"/>
                  </a:cubicBezTo>
                  <a:cubicBezTo>
                    <a:pt x="8035" y="9234"/>
                    <a:pt x="8112" y="9213"/>
                    <a:pt x="8196" y="9199"/>
                  </a:cubicBezTo>
                  <a:cubicBezTo>
                    <a:pt x="8419" y="9032"/>
                    <a:pt x="8621" y="8837"/>
                    <a:pt x="8858" y="8697"/>
                  </a:cubicBezTo>
                  <a:cubicBezTo>
                    <a:pt x="9695" y="8202"/>
                    <a:pt x="10448" y="7581"/>
                    <a:pt x="11090" y="6849"/>
                  </a:cubicBezTo>
                  <a:cubicBezTo>
                    <a:pt x="11222" y="6703"/>
                    <a:pt x="11362" y="6570"/>
                    <a:pt x="11494" y="6431"/>
                  </a:cubicBezTo>
                  <a:cubicBezTo>
                    <a:pt x="12304" y="5587"/>
                    <a:pt x="12952" y="4596"/>
                    <a:pt x="13398" y="3522"/>
                  </a:cubicBezTo>
                  <a:cubicBezTo>
                    <a:pt x="13608" y="3041"/>
                    <a:pt x="13768" y="2539"/>
                    <a:pt x="13880" y="2023"/>
                  </a:cubicBezTo>
                  <a:cubicBezTo>
                    <a:pt x="13842" y="1941"/>
                    <a:pt x="13782" y="1872"/>
                    <a:pt x="13699" y="1872"/>
                  </a:cubicBezTo>
                  <a:cubicBezTo>
                    <a:pt x="13675" y="1872"/>
                    <a:pt x="13649" y="1878"/>
                    <a:pt x="13622" y="1890"/>
                  </a:cubicBezTo>
                  <a:cubicBezTo>
                    <a:pt x="13189" y="2079"/>
                    <a:pt x="12764" y="2281"/>
                    <a:pt x="12331" y="2476"/>
                  </a:cubicBezTo>
                  <a:cubicBezTo>
                    <a:pt x="12284" y="2500"/>
                    <a:pt x="12232" y="2511"/>
                    <a:pt x="12181" y="2511"/>
                  </a:cubicBezTo>
                  <a:cubicBezTo>
                    <a:pt x="12094" y="2511"/>
                    <a:pt x="12009" y="2479"/>
                    <a:pt x="11948" y="2413"/>
                  </a:cubicBezTo>
                  <a:cubicBezTo>
                    <a:pt x="11760" y="2253"/>
                    <a:pt x="11585" y="2072"/>
                    <a:pt x="11397" y="1911"/>
                  </a:cubicBezTo>
                  <a:cubicBezTo>
                    <a:pt x="11118" y="1674"/>
                    <a:pt x="10930" y="1346"/>
                    <a:pt x="10888" y="984"/>
                  </a:cubicBezTo>
                  <a:cubicBezTo>
                    <a:pt x="10832" y="656"/>
                    <a:pt x="10762" y="328"/>
                    <a:pt x="10692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22"/>
            <p:cNvSpPr/>
            <p:nvPr/>
          </p:nvSpPr>
          <p:spPr>
            <a:xfrm>
              <a:off x="3556800" y="2212675"/>
              <a:ext cx="314925" cy="564625"/>
            </a:xfrm>
            <a:custGeom>
              <a:avLst/>
              <a:gdLst/>
              <a:ahLst/>
              <a:cxnLst/>
              <a:rect l="l" t="t" r="r" b="b"/>
              <a:pathLst>
                <a:path w="12597" h="22585" extrusionOk="0">
                  <a:moveTo>
                    <a:pt x="925" y="12233"/>
                  </a:moveTo>
                  <a:cubicBezTo>
                    <a:pt x="971" y="12233"/>
                    <a:pt x="1015" y="12247"/>
                    <a:pt x="1040" y="12277"/>
                  </a:cubicBezTo>
                  <a:cubicBezTo>
                    <a:pt x="1103" y="12333"/>
                    <a:pt x="1152" y="12395"/>
                    <a:pt x="1200" y="12465"/>
                  </a:cubicBezTo>
                  <a:cubicBezTo>
                    <a:pt x="1256" y="12591"/>
                    <a:pt x="1312" y="12723"/>
                    <a:pt x="1361" y="12849"/>
                  </a:cubicBezTo>
                  <a:cubicBezTo>
                    <a:pt x="1563" y="13365"/>
                    <a:pt x="1800" y="13874"/>
                    <a:pt x="2065" y="14355"/>
                  </a:cubicBezTo>
                  <a:cubicBezTo>
                    <a:pt x="2393" y="14941"/>
                    <a:pt x="2679" y="15541"/>
                    <a:pt x="2965" y="16148"/>
                  </a:cubicBezTo>
                  <a:cubicBezTo>
                    <a:pt x="3104" y="16420"/>
                    <a:pt x="3209" y="16705"/>
                    <a:pt x="3279" y="17005"/>
                  </a:cubicBezTo>
                  <a:cubicBezTo>
                    <a:pt x="3390" y="17605"/>
                    <a:pt x="3627" y="18170"/>
                    <a:pt x="3851" y="18742"/>
                  </a:cubicBezTo>
                  <a:cubicBezTo>
                    <a:pt x="3920" y="18923"/>
                    <a:pt x="3997" y="19105"/>
                    <a:pt x="4053" y="19286"/>
                  </a:cubicBezTo>
                  <a:cubicBezTo>
                    <a:pt x="4088" y="19391"/>
                    <a:pt x="4116" y="19502"/>
                    <a:pt x="4130" y="19614"/>
                  </a:cubicBezTo>
                  <a:cubicBezTo>
                    <a:pt x="4164" y="19840"/>
                    <a:pt x="3982" y="20028"/>
                    <a:pt x="3770" y="20028"/>
                  </a:cubicBezTo>
                  <a:cubicBezTo>
                    <a:pt x="3728" y="20028"/>
                    <a:pt x="3685" y="20021"/>
                    <a:pt x="3641" y="20004"/>
                  </a:cubicBezTo>
                  <a:cubicBezTo>
                    <a:pt x="3537" y="19976"/>
                    <a:pt x="3432" y="19935"/>
                    <a:pt x="3335" y="19879"/>
                  </a:cubicBezTo>
                  <a:cubicBezTo>
                    <a:pt x="2958" y="19656"/>
                    <a:pt x="1863" y="18540"/>
                    <a:pt x="1654" y="18163"/>
                  </a:cubicBezTo>
                  <a:cubicBezTo>
                    <a:pt x="1577" y="18045"/>
                    <a:pt x="1521" y="17919"/>
                    <a:pt x="1479" y="17787"/>
                  </a:cubicBezTo>
                  <a:cubicBezTo>
                    <a:pt x="1333" y="17249"/>
                    <a:pt x="1082" y="16747"/>
                    <a:pt x="991" y="16196"/>
                  </a:cubicBezTo>
                  <a:cubicBezTo>
                    <a:pt x="984" y="16113"/>
                    <a:pt x="963" y="16029"/>
                    <a:pt x="942" y="15952"/>
                  </a:cubicBezTo>
                  <a:cubicBezTo>
                    <a:pt x="719" y="15206"/>
                    <a:pt x="629" y="14432"/>
                    <a:pt x="684" y="13658"/>
                  </a:cubicBezTo>
                  <a:lnTo>
                    <a:pt x="691" y="13658"/>
                  </a:lnTo>
                  <a:cubicBezTo>
                    <a:pt x="691" y="13309"/>
                    <a:pt x="684" y="12974"/>
                    <a:pt x="684" y="12646"/>
                  </a:cubicBezTo>
                  <a:cubicBezTo>
                    <a:pt x="698" y="12535"/>
                    <a:pt x="719" y="12430"/>
                    <a:pt x="761" y="12326"/>
                  </a:cubicBezTo>
                  <a:cubicBezTo>
                    <a:pt x="778" y="12266"/>
                    <a:pt x="854" y="12233"/>
                    <a:pt x="925" y="12233"/>
                  </a:cubicBezTo>
                  <a:close/>
                  <a:moveTo>
                    <a:pt x="6707" y="1"/>
                  </a:moveTo>
                  <a:cubicBezTo>
                    <a:pt x="6555" y="1"/>
                    <a:pt x="6403" y="3"/>
                    <a:pt x="6250" y="9"/>
                  </a:cubicBezTo>
                  <a:cubicBezTo>
                    <a:pt x="5803" y="16"/>
                    <a:pt x="5371" y="155"/>
                    <a:pt x="5008" y="414"/>
                  </a:cubicBezTo>
                  <a:cubicBezTo>
                    <a:pt x="4820" y="532"/>
                    <a:pt x="4646" y="665"/>
                    <a:pt x="4478" y="811"/>
                  </a:cubicBezTo>
                  <a:cubicBezTo>
                    <a:pt x="4137" y="1139"/>
                    <a:pt x="3767" y="1425"/>
                    <a:pt x="3362" y="1669"/>
                  </a:cubicBezTo>
                  <a:cubicBezTo>
                    <a:pt x="2637" y="2478"/>
                    <a:pt x="2037" y="3385"/>
                    <a:pt x="1570" y="4361"/>
                  </a:cubicBezTo>
                  <a:cubicBezTo>
                    <a:pt x="1514" y="4486"/>
                    <a:pt x="1424" y="4605"/>
                    <a:pt x="1396" y="4738"/>
                  </a:cubicBezTo>
                  <a:cubicBezTo>
                    <a:pt x="1263" y="5365"/>
                    <a:pt x="887" y="5909"/>
                    <a:pt x="782" y="6551"/>
                  </a:cubicBezTo>
                  <a:cubicBezTo>
                    <a:pt x="489" y="7102"/>
                    <a:pt x="461" y="7723"/>
                    <a:pt x="370" y="8322"/>
                  </a:cubicBezTo>
                  <a:cubicBezTo>
                    <a:pt x="329" y="8685"/>
                    <a:pt x="266" y="9034"/>
                    <a:pt x="175" y="9389"/>
                  </a:cubicBezTo>
                  <a:cubicBezTo>
                    <a:pt x="64" y="9815"/>
                    <a:pt x="8" y="10261"/>
                    <a:pt x="22" y="10708"/>
                  </a:cubicBezTo>
                  <a:cubicBezTo>
                    <a:pt x="29" y="11816"/>
                    <a:pt x="29" y="12925"/>
                    <a:pt x="22" y="14041"/>
                  </a:cubicBezTo>
                  <a:cubicBezTo>
                    <a:pt x="1" y="14481"/>
                    <a:pt x="64" y="14927"/>
                    <a:pt x="196" y="15352"/>
                  </a:cubicBezTo>
                  <a:cubicBezTo>
                    <a:pt x="259" y="15534"/>
                    <a:pt x="301" y="15722"/>
                    <a:pt x="329" y="15917"/>
                  </a:cubicBezTo>
                  <a:cubicBezTo>
                    <a:pt x="412" y="16608"/>
                    <a:pt x="594" y="17277"/>
                    <a:pt x="859" y="17926"/>
                  </a:cubicBezTo>
                  <a:cubicBezTo>
                    <a:pt x="1249" y="18909"/>
                    <a:pt x="1730" y="19844"/>
                    <a:pt x="2393" y="20674"/>
                  </a:cubicBezTo>
                  <a:cubicBezTo>
                    <a:pt x="2498" y="20813"/>
                    <a:pt x="2595" y="20939"/>
                    <a:pt x="2693" y="21071"/>
                  </a:cubicBezTo>
                  <a:cubicBezTo>
                    <a:pt x="2923" y="21232"/>
                    <a:pt x="3167" y="21371"/>
                    <a:pt x="3376" y="21553"/>
                  </a:cubicBezTo>
                  <a:cubicBezTo>
                    <a:pt x="3844" y="21943"/>
                    <a:pt x="4395" y="22229"/>
                    <a:pt x="4980" y="22403"/>
                  </a:cubicBezTo>
                  <a:cubicBezTo>
                    <a:pt x="5322" y="22522"/>
                    <a:pt x="5678" y="22585"/>
                    <a:pt x="6041" y="22585"/>
                  </a:cubicBezTo>
                  <a:cubicBezTo>
                    <a:pt x="6104" y="22583"/>
                    <a:pt x="6167" y="22583"/>
                    <a:pt x="6230" y="22583"/>
                  </a:cubicBezTo>
                  <a:cubicBezTo>
                    <a:pt x="6343" y="22583"/>
                    <a:pt x="6455" y="22584"/>
                    <a:pt x="6567" y="22584"/>
                  </a:cubicBezTo>
                  <a:cubicBezTo>
                    <a:pt x="6669" y="22584"/>
                    <a:pt x="6770" y="22583"/>
                    <a:pt x="6871" y="22578"/>
                  </a:cubicBezTo>
                  <a:cubicBezTo>
                    <a:pt x="6892" y="22579"/>
                    <a:pt x="6913" y="22579"/>
                    <a:pt x="6934" y="22579"/>
                  </a:cubicBezTo>
                  <a:cubicBezTo>
                    <a:pt x="7080" y="22579"/>
                    <a:pt x="7226" y="22559"/>
                    <a:pt x="7366" y="22522"/>
                  </a:cubicBezTo>
                  <a:cubicBezTo>
                    <a:pt x="8007" y="22334"/>
                    <a:pt x="8614" y="22069"/>
                    <a:pt x="9109" y="21594"/>
                  </a:cubicBezTo>
                  <a:cubicBezTo>
                    <a:pt x="9430" y="21288"/>
                    <a:pt x="9744" y="20967"/>
                    <a:pt x="10051" y="20653"/>
                  </a:cubicBezTo>
                  <a:cubicBezTo>
                    <a:pt x="10316" y="20367"/>
                    <a:pt x="10539" y="20046"/>
                    <a:pt x="10699" y="19690"/>
                  </a:cubicBezTo>
                  <a:cubicBezTo>
                    <a:pt x="10769" y="19537"/>
                    <a:pt x="10825" y="19384"/>
                    <a:pt x="10902" y="19237"/>
                  </a:cubicBezTo>
                  <a:cubicBezTo>
                    <a:pt x="11292" y="18498"/>
                    <a:pt x="11606" y="17731"/>
                    <a:pt x="11732" y="16894"/>
                  </a:cubicBezTo>
                  <a:cubicBezTo>
                    <a:pt x="11766" y="16643"/>
                    <a:pt x="11878" y="16413"/>
                    <a:pt x="12045" y="16224"/>
                  </a:cubicBezTo>
                  <a:cubicBezTo>
                    <a:pt x="12045" y="15862"/>
                    <a:pt x="12080" y="15499"/>
                    <a:pt x="12157" y="15143"/>
                  </a:cubicBezTo>
                  <a:cubicBezTo>
                    <a:pt x="12185" y="14983"/>
                    <a:pt x="12213" y="14815"/>
                    <a:pt x="12227" y="14648"/>
                  </a:cubicBezTo>
                  <a:cubicBezTo>
                    <a:pt x="12317" y="14020"/>
                    <a:pt x="12366" y="13386"/>
                    <a:pt x="12450" y="12751"/>
                  </a:cubicBezTo>
                  <a:cubicBezTo>
                    <a:pt x="12569" y="11837"/>
                    <a:pt x="12596" y="10931"/>
                    <a:pt x="12443" y="10017"/>
                  </a:cubicBezTo>
                  <a:cubicBezTo>
                    <a:pt x="12415" y="9878"/>
                    <a:pt x="12401" y="9745"/>
                    <a:pt x="12401" y="9606"/>
                  </a:cubicBezTo>
                  <a:cubicBezTo>
                    <a:pt x="12359" y="8650"/>
                    <a:pt x="12136" y="7737"/>
                    <a:pt x="11850" y="6837"/>
                  </a:cubicBezTo>
                  <a:cubicBezTo>
                    <a:pt x="11711" y="6384"/>
                    <a:pt x="11557" y="5937"/>
                    <a:pt x="11411" y="5491"/>
                  </a:cubicBezTo>
                  <a:cubicBezTo>
                    <a:pt x="11292" y="5177"/>
                    <a:pt x="11229" y="4849"/>
                    <a:pt x="11209" y="4514"/>
                  </a:cubicBezTo>
                  <a:cubicBezTo>
                    <a:pt x="11034" y="4375"/>
                    <a:pt x="10916" y="4180"/>
                    <a:pt x="10874" y="3963"/>
                  </a:cubicBezTo>
                  <a:cubicBezTo>
                    <a:pt x="10678" y="3238"/>
                    <a:pt x="10386" y="2548"/>
                    <a:pt x="10002" y="1906"/>
                  </a:cubicBezTo>
                  <a:cubicBezTo>
                    <a:pt x="9563" y="1125"/>
                    <a:pt x="8879" y="518"/>
                    <a:pt x="8056" y="176"/>
                  </a:cubicBezTo>
                  <a:cubicBezTo>
                    <a:pt x="7826" y="72"/>
                    <a:pt x="7582" y="16"/>
                    <a:pt x="7331" y="9"/>
                  </a:cubicBezTo>
                  <a:cubicBezTo>
                    <a:pt x="7121" y="5"/>
                    <a:pt x="6914" y="1"/>
                    <a:pt x="6707" y="1"/>
                  </a:cubicBezTo>
                  <a:close/>
                </a:path>
              </a:pathLst>
            </a:custGeom>
            <a:solidFill>
              <a:srgbClr val="009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22"/>
            <p:cNvSpPr/>
            <p:nvPr/>
          </p:nvSpPr>
          <p:spPr>
            <a:xfrm>
              <a:off x="3572675" y="2518475"/>
              <a:ext cx="88250" cy="194925"/>
            </a:xfrm>
            <a:custGeom>
              <a:avLst/>
              <a:gdLst/>
              <a:ahLst/>
              <a:cxnLst/>
              <a:rect l="l" t="t" r="r" b="b"/>
              <a:pathLst>
                <a:path w="3530" h="7797" extrusionOk="0">
                  <a:moveTo>
                    <a:pt x="292" y="1"/>
                  </a:moveTo>
                  <a:cubicBezTo>
                    <a:pt x="219" y="1"/>
                    <a:pt x="143" y="34"/>
                    <a:pt x="126" y="94"/>
                  </a:cubicBezTo>
                  <a:cubicBezTo>
                    <a:pt x="91" y="198"/>
                    <a:pt x="63" y="303"/>
                    <a:pt x="56" y="414"/>
                  </a:cubicBezTo>
                  <a:cubicBezTo>
                    <a:pt x="49" y="742"/>
                    <a:pt x="56" y="1077"/>
                    <a:pt x="56" y="1426"/>
                  </a:cubicBezTo>
                  <a:cubicBezTo>
                    <a:pt x="0" y="2200"/>
                    <a:pt x="84" y="2974"/>
                    <a:pt x="307" y="3720"/>
                  </a:cubicBezTo>
                  <a:cubicBezTo>
                    <a:pt x="335" y="3797"/>
                    <a:pt x="349" y="3881"/>
                    <a:pt x="363" y="3964"/>
                  </a:cubicBezTo>
                  <a:cubicBezTo>
                    <a:pt x="447" y="4515"/>
                    <a:pt x="698" y="5024"/>
                    <a:pt x="844" y="5555"/>
                  </a:cubicBezTo>
                  <a:cubicBezTo>
                    <a:pt x="886" y="5687"/>
                    <a:pt x="949" y="5813"/>
                    <a:pt x="1019" y="5931"/>
                  </a:cubicBezTo>
                  <a:cubicBezTo>
                    <a:pt x="1235" y="6315"/>
                    <a:pt x="2323" y="7424"/>
                    <a:pt x="2707" y="7647"/>
                  </a:cubicBezTo>
                  <a:cubicBezTo>
                    <a:pt x="2804" y="7703"/>
                    <a:pt x="2902" y="7744"/>
                    <a:pt x="3013" y="7772"/>
                  </a:cubicBezTo>
                  <a:cubicBezTo>
                    <a:pt x="3056" y="7789"/>
                    <a:pt x="3100" y="7796"/>
                    <a:pt x="3142" y="7796"/>
                  </a:cubicBezTo>
                  <a:cubicBezTo>
                    <a:pt x="3351" y="7796"/>
                    <a:pt x="3529" y="7608"/>
                    <a:pt x="3495" y="7382"/>
                  </a:cubicBezTo>
                  <a:cubicBezTo>
                    <a:pt x="3481" y="7270"/>
                    <a:pt x="3460" y="7159"/>
                    <a:pt x="3425" y="7054"/>
                  </a:cubicBezTo>
                  <a:cubicBezTo>
                    <a:pt x="3362" y="6873"/>
                    <a:pt x="3292" y="6691"/>
                    <a:pt x="3223" y="6510"/>
                  </a:cubicBezTo>
                  <a:cubicBezTo>
                    <a:pt x="2992" y="5938"/>
                    <a:pt x="2762" y="5380"/>
                    <a:pt x="2644" y="4773"/>
                  </a:cubicBezTo>
                  <a:cubicBezTo>
                    <a:pt x="2581" y="4473"/>
                    <a:pt x="2476" y="4188"/>
                    <a:pt x="2337" y="3916"/>
                  </a:cubicBezTo>
                  <a:cubicBezTo>
                    <a:pt x="2044" y="3309"/>
                    <a:pt x="1758" y="2709"/>
                    <a:pt x="1437" y="2123"/>
                  </a:cubicBezTo>
                  <a:cubicBezTo>
                    <a:pt x="1165" y="1642"/>
                    <a:pt x="935" y="1133"/>
                    <a:pt x="733" y="617"/>
                  </a:cubicBezTo>
                  <a:cubicBezTo>
                    <a:pt x="684" y="491"/>
                    <a:pt x="628" y="359"/>
                    <a:pt x="565" y="233"/>
                  </a:cubicBezTo>
                  <a:cubicBezTo>
                    <a:pt x="524" y="163"/>
                    <a:pt x="468" y="101"/>
                    <a:pt x="412" y="45"/>
                  </a:cubicBezTo>
                  <a:cubicBezTo>
                    <a:pt x="385" y="15"/>
                    <a:pt x="339" y="1"/>
                    <a:pt x="292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22"/>
            <p:cNvSpPr/>
            <p:nvPr/>
          </p:nvSpPr>
          <p:spPr>
            <a:xfrm>
              <a:off x="2280175" y="449950"/>
              <a:ext cx="45000" cy="62275"/>
            </a:xfrm>
            <a:custGeom>
              <a:avLst/>
              <a:gdLst/>
              <a:ahLst/>
              <a:cxnLst/>
              <a:rect l="l" t="t" r="r" b="b"/>
              <a:pathLst>
                <a:path w="1800" h="2491" extrusionOk="0">
                  <a:moveTo>
                    <a:pt x="1095" y="287"/>
                  </a:moveTo>
                  <a:cubicBezTo>
                    <a:pt x="1207" y="287"/>
                    <a:pt x="1297" y="322"/>
                    <a:pt x="1374" y="384"/>
                  </a:cubicBezTo>
                  <a:cubicBezTo>
                    <a:pt x="1458" y="454"/>
                    <a:pt x="1493" y="538"/>
                    <a:pt x="1493" y="635"/>
                  </a:cubicBezTo>
                  <a:cubicBezTo>
                    <a:pt x="1493" y="782"/>
                    <a:pt x="1409" y="921"/>
                    <a:pt x="1234" y="1054"/>
                  </a:cubicBezTo>
                  <a:cubicBezTo>
                    <a:pt x="1067" y="1179"/>
                    <a:pt x="844" y="1284"/>
                    <a:pt x="565" y="1361"/>
                  </a:cubicBezTo>
                  <a:cubicBezTo>
                    <a:pt x="677" y="935"/>
                    <a:pt x="732" y="663"/>
                    <a:pt x="732" y="531"/>
                  </a:cubicBezTo>
                  <a:cubicBezTo>
                    <a:pt x="732" y="489"/>
                    <a:pt x="725" y="440"/>
                    <a:pt x="697" y="391"/>
                  </a:cubicBezTo>
                  <a:cubicBezTo>
                    <a:pt x="858" y="322"/>
                    <a:pt x="990" y="287"/>
                    <a:pt x="1095" y="287"/>
                  </a:cubicBezTo>
                  <a:close/>
                  <a:moveTo>
                    <a:pt x="1039" y="1"/>
                  </a:moveTo>
                  <a:cubicBezTo>
                    <a:pt x="893" y="1"/>
                    <a:pt x="746" y="29"/>
                    <a:pt x="586" y="78"/>
                  </a:cubicBezTo>
                  <a:cubicBezTo>
                    <a:pt x="425" y="133"/>
                    <a:pt x="349" y="189"/>
                    <a:pt x="349" y="245"/>
                  </a:cubicBezTo>
                  <a:cubicBezTo>
                    <a:pt x="349" y="287"/>
                    <a:pt x="377" y="336"/>
                    <a:pt x="432" y="384"/>
                  </a:cubicBezTo>
                  <a:cubicBezTo>
                    <a:pt x="425" y="663"/>
                    <a:pt x="314" y="1145"/>
                    <a:pt x="105" y="1842"/>
                  </a:cubicBezTo>
                  <a:cubicBezTo>
                    <a:pt x="35" y="2065"/>
                    <a:pt x="0" y="2205"/>
                    <a:pt x="0" y="2260"/>
                  </a:cubicBezTo>
                  <a:cubicBezTo>
                    <a:pt x="0" y="2309"/>
                    <a:pt x="28" y="2365"/>
                    <a:pt x="70" y="2414"/>
                  </a:cubicBezTo>
                  <a:cubicBezTo>
                    <a:pt x="112" y="2470"/>
                    <a:pt x="153" y="2491"/>
                    <a:pt x="181" y="2491"/>
                  </a:cubicBezTo>
                  <a:cubicBezTo>
                    <a:pt x="216" y="2491"/>
                    <a:pt x="321" y="2205"/>
                    <a:pt x="488" y="1633"/>
                  </a:cubicBezTo>
                  <a:cubicBezTo>
                    <a:pt x="886" y="1556"/>
                    <a:pt x="1200" y="1431"/>
                    <a:pt x="1437" y="1256"/>
                  </a:cubicBezTo>
                  <a:cubicBezTo>
                    <a:pt x="1681" y="1082"/>
                    <a:pt x="1799" y="866"/>
                    <a:pt x="1799" y="615"/>
                  </a:cubicBezTo>
                  <a:cubicBezTo>
                    <a:pt x="1799" y="433"/>
                    <a:pt x="1730" y="287"/>
                    <a:pt x="1583" y="168"/>
                  </a:cubicBezTo>
                  <a:cubicBezTo>
                    <a:pt x="1444" y="57"/>
                    <a:pt x="1262" y="1"/>
                    <a:pt x="103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22"/>
            <p:cNvSpPr/>
            <p:nvPr/>
          </p:nvSpPr>
          <p:spPr>
            <a:xfrm>
              <a:off x="2328450" y="450650"/>
              <a:ext cx="46925" cy="61400"/>
            </a:xfrm>
            <a:custGeom>
              <a:avLst/>
              <a:gdLst/>
              <a:ahLst/>
              <a:cxnLst/>
              <a:rect l="l" t="t" r="r" b="b"/>
              <a:pathLst>
                <a:path w="1877" h="2456" extrusionOk="0">
                  <a:moveTo>
                    <a:pt x="1214" y="294"/>
                  </a:moveTo>
                  <a:cubicBezTo>
                    <a:pt x="1305" y="294"/>
                    <a:pt x="1389" y="349"/>
                    <a:pt x="1452" y="461"/>
                  </a:cubicBezTo>
                  <a:cubicBezTo>
                    <a:pt x="1521" y="573"/>
                    <a:pt x="1556" y="719"/>
                    <a:pt x="1556" y="900"/>
                  </a:cubicBezTo>
                  <a:cubicBezTo>
                    <a:pt x="1556" y="1075"/>
                    <a:pt x="1507" y="1270"/>
                    <a:pt x="1396" y="1472"/>
                  </a:cubicBezTo>
                  <a:cubicBezTo>
                    <a:pt x="1284" y="1668"/>
                    <a:pt x="1152" y="1842"/>
                    <a:pt x="998" y="1974"/>
                  </a:cubicBezTo>
                  <a:cubicBezTo>
                    <a:pt x="852" y="2114"/>
                    <a:pt x="719" y="2184"/>
                    <a:pt x="601" y="2184"/>
                  </a:cubicBezTo>
                  <a:cubicBezTo>
                    <a:pt x="524" y="2184"/>
                    <a:pt x="461" y="2142"/>
                    <a:pt x="405" y="2065"/>
                  </a:cubicBezTo>
                  <a:cubicBezTo>
                    <a:pt x="350" y="1981"/>
                    <a:pt x="322" y="1877"/>
                    <a:pt x="322" y="1751"/>
                  </a:cubicBezTo>
                  <a:cubicBezTo>
                    <a:pt x="322" y="1535"/>
                    <a:pt x="378" y="1312"/>
                    <a:pt x="489" y="1082"/>
                  </a:cubicBezTo>
                  <a:cubicBezTo>
                    <a:pt x="601" y="845"/>
                    <a:pt x="726" y="656"/>
                    <a:pt x="866" y="510"/>
                  </a:cubicBezTo>
                  <a:cubicBezTo>
                    <a:pt x="1005" y="370"/>
                    <a:pt x="1124" y="294"/>
                    <a:pt x="1214" y="294"/>
                  </a:cubicBezTo>
                  <a:close/>
                  <a:moveTo>
                    <a:pt x="1194" y="1"/>
                  </a:moveTo>
                  <a:cubicBezTo>
                    <a:pt x="1075" y="1"/>
                    <a:pt x="942" y="50"/>
                    <a:pt x="803" y="154"/>
                  </a:cubicBezTo>
                  <a:cubicBezTo>
                    <a:pt x="663" y="259"/>
                    <a:pt x="531" y="391"/>
                    <a:pt x="412" y="552"/>
                  </a:cubicBezTo>
                  <a:cubicBezTo>
                    <a:pt x="294" y="719"/>
                    <a:pt x="196" y="907"/>
                    <a:pt x="119" y="1124"/>
                  </a:cubicBezTo>
                  <a:cubicBezTo>
                    <a:pt x="43" y="1347"/>
                    <a:pt x="1" y="1556"/>
                    <a:pt x="1" y="1772"/>
                  </a:cubicBezTo>
                  <a:cubicBezTo>
                    <a:pt x="1" y="1926"/>
                    <a:pt x="64" y="2079"/>
                    <a:pt x="175" y="2232"/>
                  </a:cubicBezTo>
                  <a:cubicBezTo>
                    <a:pt x="294" y="2379"/>
                    <a:pt x="426" y="2456"/>
                    <a:pt x="580" y="2456"/>
                  </a:cubicBezTo>
                  <a:cubicBezTo>
                    <a:pt x="789" y="2456"/>
                    <a:pt x="998" y="2372"/>
                    <a:pt x="1200" y="2198"/>
                  </a:cubicBezTo>
                  <a:cubicBezTo>
                    <a:pt x="1410" y="2023"/>
                    <a:pt x="1570" y="1814"/>
                    <a:pt x="1696" y="1570"/>
                  </a:cubicBezTo>
                  <a:cubicBezTo>
                    <a:pt x="1821" y="1326"/>
                    <a:pt x="1877" y="1089"/>
                    <a:pt x="1877" y="865"/>
                  </a:cubicBezTo>
                  <a:cubicBezTo>
                    <a:pt x="1877" y="642"/>
                    <a:pt x="1814" y="447"/>
                    <a:pt x="1682" y="266"/>
                  </a:cubicBezTo>
                  <a:cubicBezTo>
                    <a:pt x="1556" y="91"/>
                    <a:pt x="1389" y="1"/>
                    <a:pt x="11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22"/>
            <p:cNvSpPr/>
            <p:nvPr/>
          </p:nvSpPr>
          <p:spPr>
            <a:xfrm>
              <a:off x="2382675" y="450300"/>
              <a:ext cx="37525" cy="61750"/>
            </a:xfrm>
            <a:custGeom>
              <a:avLst/>
              <a:gdLst/>
              <a:ahLst/>
              <a:cxnLst/>
              <a:rect l="l" t="t" r="r" b="b"/>
              <a:pathLst>
                <a:path w="1501" h="2470" extrusionOk="0">
                  <a:moveTo>
                    <a:pt x="559" y="1"/>
                  </a:moveTo>
                  <a:cubicBezTo>
                    <a:pt x="524" y="1"/>
                    <a:pt x="503" y="8"/>
                    <a:pt x="489" y="29"/>
                  </a:cubicBezTo>
                  <a:cubicBezTo>
                    <a:pt x="482" y="43"/>
                    <a:pt x="475" y="70"/>
                    <a:pt x="475" y="105"/>
                  </a:cubicBezTo>
                  <a:cubicBezTo>
                    <a:pt x="475" y="266"/>
                    <a:pt x="398" y="621"/>
                    <a:pt x="238" y="1179"/>
                  </a:cubicBezTo>
                  <a:cubicBezTo>
                    <a:pt x="78" y="1730"/>
                    <a:pt x="1" y="2051"/>
                    <a:pt x="1" y="2142"/>
                  </a:cubicBezTo>
                  <a:cubicBezTo>
                    <a:pt x="1" y="2233"/>
                    <a:pt x="43" y="2309"/>
                    <a:pt x="119" y="2372"/>
                  </a:cubicBezTo>
                  <a:cubicBezTo>
                    <a:pt x="203" y="2442"/>
                    <a:pt x="301" y="2470"/>
                    <a:pt x="412" y="2470"/>
                  </a:cubicBezTo>
                  <a:cubicBezTo>
                    <a:pt x="663" y="2470"/>
                    <a:pt x="901" y="2428"/>
                    <a:pt x="1138" y="2344"/>
                  </a:cubicBezTo>
                  <a:cubicBezTo>
                    <a:pt x="1382" y="2253"/>
                    <a:pt x="1500" y="2163"/>
                    <a:pt x="1500" y="2065"/>
                  </a:cubicBezTo>
                  <a:cubicBezTo>
                    <a:pt x="1500" y="2044"/>
                    <a:pt x="1493" y="2030"/>
                    <a:pt x="1486" y="2023"/>
                  </a:cubicBezTo>
                  <a:cubicBezTo>
                    <a:pt x="1479" y="2009"/>
                    <a:pt x="1466" y="2009"/>
                    <a:pt x="1445" y="2009"/>
                  </a:cubicBezTo>
                  <a:cubicBezTo>
                    <a:pt x="1431" y="2009"/>
                    <a:pt x="1368" y="2023"/>
                    <a:pt x="1270" y="2051"/>
                  </a:cubicBezTo>
                  <a:cubicBezTo>
                    <a:pt x="956" y="2135"/>
                    <a:pt x="670" y="2177"/>
                    <a:pt x="405" y="2177"/>
                  </a:cubicBezTo>
                  <a:cubicBezTo>
                    <a:pt x="343" y="2177"/>
                    <a:pt x="315" y="2149"/>
                    <a:pt x="315" y="2086"/>
                  </a:cubicBezTo>
                  <a:cubicBezTo>
                    <a:pt x="315" y="2023"/>
                    <a:pt x="364" y="1828"/>
                    <a:pt x="461" y="1507"/>
                  </a:cubicBezTo>
                  <a:cubicBezTo>
                    <a:pt x="663" y="852"/>
                    <a:pt x="761" y="440"/>
                    <a:pt x="761" y="273"/>
                  </a:cubicBezTo>
                  <a:cubicBezTo>
                    <a:pt x="761" y="210"/>
                    <a:pt x="740" y="147"/>
                    <a:pt x="684" y="91"/>
                  </a:cubicBezTo>
                  <a:cubicBezTo>
                    <a:pt x="636" y="29"/>
                    <a:pt x="594" y="1"/>
                    <a:pt x="55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22"/>
            <p:cNvSpPr/>
            <p:nvPr/>
          </p:nvSpPr>
          <p:spPr>
            <a:xfrm>
              <a:off x="2430275" y="450300"/>
              <a:ext cx="37525" cy="61750"/>
            </a:xfrm>
            <a:custGeom>
              <a:avLst/>
              <a:gdLst/>
              <a:ahLst/>
              <a:cxnLst/>
              <a:rect l="l" t="t" r="r" b="b"/>
              <a:pathLst>
                <a:path w="1501" h="2470" extrusionOk="0">
                  <a:moveTo>
                    <a:pt x="559" y="1"/>
                  </a:moveTo>
                  <a:cubicBezTo>
                    <a:pt x="524" y="1"/>
                    <a:pt x="503" y="8"/>
                    <a:pt x="489" y="29"/>
                  </a:cubicBezTo>
                  <a:cubicBezTo>
                    <a:pt x="482" y="43"/>
                    <a:pt x="475" y="70"/>
                    <a:pt x="475" y="105"/>
                  </a:cubicBezTo>
                  <a:cubicBezTo>
                    <a:pt x="475" y="266"/>
                    <a:pt x="398" y="621"/>
                    <a:pt x="238" y="1179"/>
                  </a:cubicBezTo>
                  <a:cubicBezTo>
                    <a:pt x="78" y="1730"/>
                    <a:pt x="1" y="2051"/>
                    <a:pt x="1" y="2142"/>
                  </a:cubicBezTo>
                  <a:cubicBezTo>
                    <a:pt x="1" y="2233"/>
                    <a:pt x="43" y="2309"/>
                    <a:pt x="119" y="2372"/>
                  </a:cubicBezTo>
                  <a:cubicBezTo>
                    <a:pt x="203" y="2442"/>
                    <a:pt x="301" y="2470"/>
                    <a:pt x="412" y="2470"/>
                  </a:cubicBezTo>
                  <a:cubicBezTo>
                    <a:pt x="663" y="2470"/>
                    <a:pt x="901" y="2428"/>
                    <a:pt x="1138" y="2344"/>
                  </a:cubicBezTo>
                  <a:cubicBezTo>
                    <a:pt x="1382" y="2253"/>
                    <a:pt x="1500" y="2163"/>
                    <a:pt x="1500" y="2065"/>
                  </a:cubicBezTo>
                  <a:cubicBezTo>
                    <a:pt x="1500" y="2044"/>
                    <a:pt x="1493" y="2030"/>
                    <a:pt x="1486" y="2023"/>
                  </a:cubicBezTo>
                  <a:cubicBezTo>
                    <a:pt x="1479" y="2009"/>
                    <a:pt x="1465" y="2009"/>
                    <a:pt x="1445" y="2009"/>
                  </a:cubicBezTo>
                  <a:cubicBezTo>
                    <a:pt x="1431" y="2009"/>
                    <a:pt x="1368" y="2023"/>
                    <a:pt x="1270" y="2051"/>
                  </a:cubicBezTo>
                  <a:cubicBezTo>
                    <a:pt x="956" y="2135"/>
                    <a:pt x="670" y="2177"/>
                    <a:pt x="405" y="2177"/>
                  </a:cubicBezTo>
                  <a:cubicBezTo>
                    <a:pt x="343" y="2177"/>
                    <a:pt x="315" y="2149"/>
                    <a:pt x="315" y="2086"/>
                  </a:cubicBezTo>
                  <a:cubicBezTo>
                    <a:pt x="315" y="2023"/>
                    <a:pt x="364" y="1828"/>
                    <a:pt x="461" y="1507"/>
                  </a:cubicBezTo>
                  <a:cubicBezTo>
                    <a:pt x="663" y="852"/>
                    <a:pt x="761" y="440"/>
                    <a:pt x="761" y="273"/>
                  </a:cubicBezTo>
                  <a:cubicBezTo>
                    <a:pt x="761" y="210"/>
                    <a:pt x="740" y="147"/>
                    <a:pt x="684" y="91"/>
                  </a:cubicBezTo>
                  <a:cubicBezTo>
                    <a:pt x="636" y="29"/>
                    <a:pt x="594" y="1"/>
                    <a:pt x="55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22"/>
            <p:cNvSpPr/>
            <p:nvPr/>
          </p:nvSpPr>
          <p:spPr>
            <a:xfrm>
              <a:off x="2477875" y="451700"/>
              <a:ext cx="47275" cy="60525"/>
            </a:xfrm>
            <a:custGeom>
              <a:avLst/>
              <a:gdLst/>
              <a:ahLst/>
              <a:cxnLst/>
              <a:rect l="l" t="t" r="r" b="b"/>
              <a:pathLst>
                <a:path w="1891" h="2421" extrusionOk="0">
                  <a:moveTo>
                    <a:pt x="1193" y="1"/>
                  </a:moveTo>
                  <a:cubicBezTo>
                    <a:pt x="726" y="1"/>
                    <a:pt x="475" y="42"/>
                    <a:pt x="433" y="126"/>
                  </a:cubicBezTo>
                  <a:cubicBezTo>
                    <a:pt x="426" y="154"/>
                    <a:pt x="419" y="182"/>
                    <a:pt x="419" y="210"/>
                  </a:cubicBezTo>
                  <a:cubicBezTo>
                    <a:pt x="419" y="384"/>
                    <a:pt x="384" y="607"/>
                    <a:pt x="315" y="865"/>
                  </a:cubicBezTo>
                  <a:cubicBezTo>
                    <a:pt x="245" y="1130"/>
                    <a:pt x="175" y="1374"/>
                    <a:pt x="105" y="1605"/>
                  </a:cubicBezTo>
                  <a:cubicBezTo>
                    <a:pt x="36" y="1835"/>
                    <a:pt x="1" y="1995"/>
                    <a:pt x="1" y="2093"/>
                  </a:cubicBezTo>
                  <a:cubicBezTo>
                    <a:pt x="1" y="2183"/>
                    <a:pt x="43" y="2267"/>
                    <a:pt x="119" y="2330"/>
                  </a:cubicBezTo>
                  <a:cubicBezTo>
                    <a:pt x="203" y="2393"/>
                    <a:pt x="301" y="2421"/>
                    <a:pt x="405" y="2421"/>
                  </a:cubicBezTo>
                  <a:cubicBezTo>
                    <a:pt x="643" y="2421"/>
                    <a:pt x="894" y="2379"/>
                    <a:pt x="1145" y="2288"/>
                  </a:cubicBezTo>
                  <a:cubicBezTo>
                    <a:pt x="1403" y="2204"/>
                    <a:pt x="1535" y="2114"/>
                    <a:pt x="1535" y="2030"/>
                  </a:cubicBezTo>
                  <a:cubicBezTo>
                    <a:pt x="1535" y="1981"/>
                    <a:pt x="1514" y="1960"/>
                    <a:pt x="1479" y="1960"/>
                  </a:cubicBezTo>
                  <a:cubicBezTo>
                    <a:pt x="1465" y="1960"/>
                    <a:pt x="1403" y="1974"/>
                    <a:pt x="1298" y="2002"/>
                  </a:cubicBezTo>
                  <a:cubicBezTo>
                    <a:pt x="977" y="2086"/>
                    <a:pt x="684" y="2128"/>
                    <a:pt x="412" y="2128"/>
                  </a:cubicBezTo>
                  <a:cubicBezTo>
                    <a:pt x="384" y="2128"/>
                    <a:pt x="364" y="2121"/>
                    <a:pt x="343" y="2107"/>
                  </a:cubicBezTo>
                  <a:cubicBezTo>
                    <a:pt x="329" y="2086"/>
                    <a:pt x="322" y="2065"/>
                    <a:pt x="322" y="2037"/>
                  </a:cubicBezTo>
                  <a:cubicBezTo>
                    <a:pt x="322" y="1953"/>
                    <a:pt x="384" y="1709"/>
                    <a:pt x="510" y="1312"/>
                  </a:cubicBezTo>
                  <a:cubicBezTo>
                    <a:pt x="761" y="1312"/>
                    <a:pt x="984" y="1291"/>
                    <a:pt x="1173" y="1256"/>
                  </a:cubicBezTo>
                  <a:cubicBezTo>
                    <a:pt x="1361" y="1214"/>
                    <a:pt x="1459" y="1151"/>
                    <a:pt x="1459" y="1075"/>
                  </a:cubicBezTo>
                  <a:cubicBezTo>
                    <a:pt x="1459" y="1040"/>
                    <a:pt x="1424" y="1026"/>
                    <a:pt x="1354" y="1026"/>
                  </a:cubicBezTo>
                  <a:cubicBezTo>
                    <a:pt x="1284" y="1026"/>
                    <a:pt x="1187" y="1033"/>
                    <a:pt x="1047" y="1040"/>
                  </a:cubicBezTo>
                  <a:cubicBezTo>
                    <a:pt x="915" y="1054"/>
                    <a:pt x="810" y="1061"/>
                    <a:pt x="726" y="1061"/>
                  </a:cubicBezTo>
                  <a:cubicBezTo>
                    <a:pt x="649" y="1061"/>
                    <a:pt x="601" y="1061"/>
                    <a:pt x="587" y="1054"/>
                  </a:cubicBezTo>
                  <a:cubicBezTo>
                    <a:pt x="670" y="740"/>
                    <a:pt x="712" y="496"/>
                    <a:pt x="712" y="342"/>
                  </a:cubicBezTo>
                  <a:lnTo>
                    <a:pt x="712" y="328"/>
                  </a:lnTo>
                  <a:cubicBezTo>
                    <a:pt x="928" y="293"/>
                    <a:pt x="1061" y="273"/>
                    <a:pt x="1117" y="266"/>
                  </a:cubicBezTo>
                  <a:cubicBezTo>
                    <a:pt x="1173" y="259"/>
                    <a:pt x="1270" y="252"/>
                    <a:pt x="1410" y="238"/>
                  </a:cubicBezTo>
                  <a:cubicBezTo>
                    <a:pt x="1549" y="224"/>
                    <a:pt x="1661" y="210"/>
                    <a:pt x="1744" y="196"/>
                  </a:cubicBezTo>
                  <a:cubicBezTo>
                    <a:pt x="1842" y="175"/>
                    <a:pt x="1891" y="147"/>
                    <a:pt x="1891" y="98"/>
                  </a:cubicBezTo>
                  <a:cubicBezTo>
                    <a:pt x="1891" y="35"/>
                    <a:pt x="1661" y="1"/>
                    <a:pt x="119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22"/>
            <p:cNvSpPr/>
            <p:nvPr/>
          </p:nvSpPr>
          <p:spPr>
            <a:xfrm>
              <a:off x="2528100" y="450475"/>
              <a:ext cx="51625" cy="61575"/>
            </a:xfrm>
            <a:custGeom>
              <a:avLst/>
              <a:gdLst/>
              <a:ahLst/>
              <a:cxnLst/>
              <a:rect l="l" t="t" r="r" b="b"/>
              <a:pathLst>
                <a:path w="2065" h="2463" extrusionOk="0">
                  <a:moveTo>
                    <a:pt x="1842" y="1"/>
                  </a:moveTo>
                  <a:cubicBezTo>
                    <a:pt x="1800" y="1"/>
                    <a:pt x="1779" y="50"/>
                    <a:pt x="1772" y="154"/>
                  </a:cubicBezTo>
                  <a:cubicBezTo>
                    <a:pt x="1772" y="175"/>
                    <a:pt x="1765" y="315"/>
                    <a:pt x="1737" y="566"/>
                  </a:cubicBezTo>
                  <a:cubicBezTo>
                    <a:pt x="1688" y="1124"/>
                    <a:pt x="1591" y="1598"/>
                    <a:pt x="1437" y="2002"/>
                  </a:cubicBezTo>
                  <a:cubicBezTo>
                    <a:pt x="1340" y="1779"/>
                    <a:pt x="1102" y="1186"/>
                    <a:pt x="726" y="217"/>
                  </a:cubicBezTo>
                  <a:cubicBezTo>
                    <a:pt x="705" y="161"/>
                    <a:pt x="670" y="119"/>
                    <a:pt x="621" y="77"/>
                  </a:cubicBezTo>
                  <a:cubicBezTo>
                    <a:pt x="579" y="29"/>
                    <a:pt x="544" y="8"/>
                    <a:pt x="517" y="8"/>
                  </a:cubicBezTo>
                  <a:cubicBezTo>
                    <a:pt x="482" y="8"/>
                    <a:pt x="461" y="50"/>
                    <a:pt x="461" y="119"/>
                  </a:cubicBezTo>
                  <a:cubicBezTo>
                    <a:pt x="454" y="273"/>
                    <a:pt x="377" y="642"/>
                    <a:pt x="224" y="1242"/>
                  </a:cubicBezTo>
                  <a:cubicBezTo>
                    <a:pt x="77" y="1842"/>
                    <a:pt x="0" y="2170"/>
                    <a:pt x="0" y="2226"/>
                  </a:cubicBezTo>
                  <a:cubicBezTo>
                    <a:pt x="0" y="2281"/>
                    <a:pt x="21" y="2337"/>
                    <a:pt x="63" y="2386"/>
                  </a:cubicBezTo>
                  <a:cubicBezTo>
                    <a:pt x="105" y="2442"/>
                    <a:pt x="147" y="2463"/>
                    <a:pt x="175" y="2463"/>
                  </a:cubicBezTo>
                  <a:cubicBezTo>
                    <a:pt x="196" y="2463"/>
                    <a:pt x="217" y="2421"/>
                    <a:pt x="245" y="2323"/>
                  </a:cubicBezTo>
                  <a:cubicBezTo>
                    <a:pt x="272" y="2232"/>
                    <a:pt x="328" y="2016"/>
                    <a:pt x="412" y="1675"/>
                  </a:cubicBezTo>
                  <a:cubicBezTo>
                    <a:pt x="503" y="1333"/>
                    <a:pt x="579" y="1026"/>
                    <a:pt x="649" y="761"/>
                  </a:cubicBezTo>
                  <a:cubicBezTo>
                    <a:pt x="991" y="1626"/>
                    <a:pt x="1193" y="2142"/>
                    <a:pt x="1263" y="2309"/>
                  </a:cubicBezTo>
                  <a:cubicBezTo>
                    <a:pt x="1284" y="2351"/>
                    <a:pt x="1319" y="2386"/>
                    <a:pt x="1353" y="2421"/>
                  </a:cubicBezTo>
                  <a:cubicBezTo>
                    <a:pt x="1395" y="2449"/>
                    <a:pt x="1430" y="2463"/>
                    <a:pt x="1458" y="2463"/>
                  </a:cubicBezTo>
                  <a:cubicBezTo>
                    <a:pt x="1549" y="2463"/>
                    <a:pt x="1639" y="2316"/>
                    <a:pt x="1737" y="2016"/>
                  </a:cubicBezTo>
                  <a:cubicBezTo>
                    <a:pt x="1835" y="1716"/>
                    <a:pt x="1918" y="1389"/>
                    <a:pt x="1974" y="1040"/>
                  </a:cubicBezTo>
                  <a:cubicBezTo>
                    <a:pt x="2037" y="684"/>
                    <a:pt x="2065" y="419"/>
                    <a:pt x="2065" y="224"/>
                  </a:cubicBezTo>
                  <a:cubicBezTo>
                    <a:pt x="2065" y="182"/>
                    <a:pt x="2037" y="133"/>
                    <a:pt x="1988" y="84"/>
                  </a:cubicBezTo>
                  <a:cubicBezTo>
                    <a:pt x="1939" y="29"/>
                    <a:pt x="1891" y="1"/>
                    <a:pt x="184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22"/>
            <p:cNvSpPr/>
            <p:nvPr/>
          </p:nvSpPr>
          <p:spPr>
            <a:xfrm>
              <a:off x="2622950" y="451350"/>
              <a:ext cx="47275" cy="60525"/>
            </a:xfrm>
            <a:custGeom>
              <a:avLst/>
              <a:gdLst/>
              <a:ahLst/>
              <a:cxnLst/>
              <a:rect l="l" t="t" r="r" b="b"/>
              <a:pathLst>
                <a:path w="1891" h="2421" extrusionOk="0">
                  <a:moveTo>
                    <a:pt x="1082" y="1"/>
                  </a:moveTo>
                  <a:cubicBezTo>
                    <a:pt x="628" y="1"/>
                    <a:pt x="335" y="8"/>
                    <a:pt x="196" y="15"/>
                  </a:cubicBezTo>
                  <a:cubicBezTo>
                    <a:pt x="63" y="28"/>
                    <a:pt x="0" y="56"/>
                    <a:pt x="0" y="98"/>
                  </a:cubicBezTo>
                  <a:cubicBezTo>
                    <a:pt x="0" y="140"/>
                    <a:pt x="21" y="189"/>
                    <a:pt x="56" y="238"/>
                  </a:cubicBezTo>
                  <a:cubicBezTo>
                    <a:pt x="98" y="287"/>
                    <a:pt x="140" y="314"/>
                    <a:pt x="175" y="314"/>
                  </a:cubicBezTo>
                  <a:lnTo>
                    <a:pt x="768" y="287"/>
                  </a:lnTo>
                  <a:lnTo>
                    <a:pt x="768" y="287"/>
                  </a:lnTo>
                  <a:cubicBezTo>
                    <a:pt x="747" y="503"/>
                    <a:pt x="677" y="865"/>
                    <a:pt x="551" y="1361"/>
                  </a:cubicBezTo>
                  <a:cubicBezTo>
                    <a:pt x="426" y="1856"/>
                    <a:pt x="363" y="2135"/>
                    <a:pt x="363" y="2184"/>
                  </a:cubicBezTo>
                  <a:cubicBezTo>
                    <a:pt x="363" y="2239"/>
                    <a:pt x="384" y="2295"/>
                    <a:pt x="426" y="2344"/>
                  </a:cubicBezTo>
                  <a:cubicBezTo>
                    <a:pt x="468" y="2400"/>
                    <a:pt x="510" y="2421"/>
                    <a:pt x="544" y="2421"/>
                  </a:cubicBezTo>
                  <a:cubicBezTo>
                    <a:pt x="572" y="2421"/>
                    <a:pt x="600" y="2358"/>
                    <a:pt x="628" y="2239"/>
                  </a:cubicBezTo>
                  <a:cubicBezTo>
                    <a:pt x="649" y="2177"/>
                    <a:pt x="677" y="2065"/>
                    <a:pt x="712" y="1905"/>
                  </a:cubicBezTo>
                  <a:cubicBezTo>
                    <a:pt x="754" y="1751"/>
                    <a:pt x="782" y="1633"/>
                    <a:pt x="796" y="1556"/>
                  </a:cubicBezTo>
                  <a:cubicBezTo>
                    <a:pt x="977" y="844"/>
                    <a:pt x="1068" y="447"/>
                    <a:pt x="1068" y="356"/>
                  </a:cubicBezTo>
                  <a:cubicBezTo>
                    <a:pt x="1068" y="328"/>
                    <a:pt x="1068" y="307"/>
                    <a:pt x="1061" y="280"/>
                  </a:cubicBezTo>
                  <a:lnTo>
                    <a:pt x="1061" y="280"/>
                  </a:lnTo>
                  <a:cubicBezTo>
                    <a:pt x="1186" y="287"/>
                    <a:pt x="1319" y="287"/>
                    <a:pt x="1451" y="300"/>
                  </a:cubicBezTo>
                  <a:cubicBezTo>
                    <a:pt x="1591" y="307"/>
                    <a:pt x="1695" y="314"/>
                    <a:pt x="1772" y="314"/>
                  </a:cubicBezTo>
                  <a:cubicBezTo>
                    <a:pt x="1849" y="314"/>
                    <a:pt x="1891" y="293"/>
                    <a:pt x="1891" y="245"/>
                  </a:cubicBezTo>
                  <a:cubicBezTo>
                    <a:pt x="1891" y="182"/>
                    <a:pt x="1814" y="126"/>
                    <a:pt x="1660" y="77"/>
                  </a:cubicBezTo>
                  <a:cubicBezTo>
                    <a:pt x="1507" y="22"/>
                    <a:pt x="1319" y="1"/>
                    <a:pt x="108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22"/>
            <p:cNvSpPr/>
            <p:nvPr/>
          </p:nvSpPr>
          <p:spPr>
            <a:xfrm>
              <a:off x="2671425" y="450825"/>
              <a:ext cx="42225" cy="61750"/>
            </a:xfrm>
            <a:custGeom>
              <a:avLst/>
              <a:gdLst/>
              <a:ahLst/>
              <a:cxnLst/>
              <a:rect l="l" t="t" r="r" b="b"/>
              <a:pathLst>
                <a:path w="1689" h="2470" extrusionOk="0">
                  <a:moveTo>
                    <a:pt x="370" y="1"/>
                  </a:moveTo>
                  <a:cubicBezTo>
                    <a:pt x="342" y="1"/>
                    <a:pt x="321" y="8"/>
                    <a:pt x="307" y="29"/>
                  </a:cubicBezTo>
                  <a:cubicBezTo>
                    <a:pt x="300" y="43"/>
                    <a:pt x="293" y="70"/>
                    <a:pt x="293" y="105"/>
                  </a:cubicBezTo>
                  <a:cubicBezTo>
                    <a:pt x="293" y="245"/>
                    <a:pt x="244" y="510"/>
                    <a:pt x="147" y="907"/>
                  </a:cubicBezTo>
                  <a:cubicBezTo>
                    <a:pt x="49" y="1298"/>
                    <a:pt x="0" y="1584"/>
                    <a:pt x="0" y="1772"/>
                  </a:cubicBezTo>
                  <a:cubicBezTo>
                    <a:pt x="0" y="1953"/>
                    <a:pt x="56" y="2114"/>
                    <a:pt x="161" y="2260"/>
                  </a:cubicBezTo>
                  <a:cubicBezTo>
                    <a:pt x="272" y="2400"/>
                    <a:pt x="398" y="2470"/>
                    <a:pt x="544" y="2470"/>
                  </a:cubicBezTo>
                  <a:cubicBezTo>
                    <a:pt x="747" y="2470"/>
                    <a:pt x="935" y="2379"/>
                    <a:pt x="1109" y="2191"/>
                  </a:cubicBezTo>
                  <a:cubicBezTo>
                    <a:pt x="1291" y="2002"/>
                    <a:pt x="1430" y="1751"/>
                    <a:pt x="1535" y="1437"/>
                  </a:cubicBezTo>
                  <a:cubicBezTo>
                    <a:pt x="1639" y="1124"/>
                    <a:pt x="1688" y="789"/>
                    <a:pt x="1688" y="433"/>
                  </a:cubicBezTo>
                  <a:cubicBezTo>
                    <a:pt x="1688" y="308"/>
                    <a:pt x="1653" y="203"/>
                    <a:pt x="1584" y="126"/>
                  </a:cubicBezTo>
                  <a:cubicBezTo>
                    <a:pt x="1514" y="43"/>
                    <a:pt x="1458" y="1"/>
                    <a:pt x="1402" y="1"/>
                  </a:cubicBezTo>
                  <a:cubicBezTo>
                    <a:pt x="1360" y="1"/>
                    <a:pt x="1339" y="29"/>
                    <a:pt x="1339" y="77"/>
                  </a:cubicBezTo>
                  <a:cubicBezTo>
                    <a:pt x="1339" y="98"/>
                    <a:pt x="1346" y="161"/>
                    <a:pt x="1353" y="259"/>
                  </a:cubicBezTo>
                  <a:cubicBezTo>
                    <a:pt x="1367" y="356"/>
                    <a:pt x="1367" y="454"/>
                    <a:pt x="1367" y="552"/>
                  </a:cubicBezTo>
                  <a:cubicBezTo>
                    <a:pt x="1367" y="761"/>
                    <a:pt x="1339" y="970"/>
                    <a:pt x="1284" y="1172"/>
                  </a:cubicBezTo>
                  <a:cubicBezTo>
                    <a:pt x="1235" y="1382"/>
                    <a:pt x="1165" y="1556"/>
                    <a:pt x="1081" y="1695"/>
                  </a:cubicBezTo>
                  <a:cubicBezTo>
                    <a:pt x="1005" y="1842"/>
                    <a:pt x="921" y="1953"/>
                    <a:pt x="823" y="2044"/>
                  </a:cubicBezTo>
                  <a:cubicBezTo>
                    <a:pt x="733" y="2128"/>
                    <a:pt x="649" y="2177"/>
                    <a:pt x="572" y="2177"/>
                  </a:cubicBezTo>
                  <a:cubicBezTo>
                    <a:pt x="496" y="2177"/>
                    <a:pt x="433" y="2135"/>
                    <a:pt x="384" y="2051"/>
                  </a:cubicBezTo>
                  <a:cubicBezTo>
                    <a:pt x="335" y="1974"/>
                    <a:pt x="307" y="1863"/>
                    <a:pt x="307" y="1737"/>
                  </a:cubicBezTo>
                  <a:cubicBezTo>
                    <a:pt x="307" y="1605"/>
                    <a:pt x="356" y="1354"/>
                    <a:pt x="447" y="984"/>
                  </a:cubicBezTo>
                  <a:cubicBezTo>
                    <a:pt x="544" y="621"/>
                    <a:pt x="593" y="391"/>
                    <a:pt x="593" y="314"/>
                  </a:cubicBezTo>
                  <a:cubicBezTo>
                    <a:pt x="593" y="231"/>
                    <a:pt x="565" y="154"/>
                    <a:pt x="509" y="98"/>
                  </a:cubicBezTo>
                  <a:cubicBezTo>
                    <a:pt x="454" y="36"/>
                    <a:pt x="405" y="1"/>
                    <a:pt x="37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22"/>
            <p:cNvSpPr/>
            <p:nvPr/>
          </p:nvSpPr>
          <p:spPr>
            <a:xfrm>
              <a:off x="2716750" y="451175"/>
              <a:ext cx="49550" cy="60875"/>
            </a:xfrm>
            <a:custGeom>
              <a:avLst/>
              <a:gdLst/>
              <a:ahLst/>
              <a:cxnLst/>
              <a:rect l="l" t="t" r="r" b="b"/>
              <a:pathLst>
                <a:path w="1982" h="2435" extrusionOk="0">
                  <a:moveTo>
                    <a:pt x="1256" y="294"/>
                  </a:moveTo>
                  <a:cubicBezTo>
                    <a:pt x="1368" y="294"/>
                    <a:pt x="1458" y="314"/>
                    <a:pt x="1535" y="356"/>
                  </a:cubicBezTo>
                  <a:cubicBezTo>
                    <a:pt x="1619" y="398"/>
                    <a:pt x="1654" y="461"/>
                    <a:pt x="1654" y="538"/>
                  </a:cubicBezTo>
                  <a:cubicBezTo>
                    <a:pt x="1654" y="579"/>
                    <a:pt x="1640" y="628"/>
                    <a:pt x="1612" y="670"/>
                  </a:cubicBezTo>
                  <a:cubicBezTo>
                    <a:pt x="1584" y="719"/>
                    <a:pt x="1556" y="754"/>
                    <a:pt x="1521" y="782"/>
                  </a:cubicBezTo>
                  <a:cubicBezTo>
                    <a:pt x="1493" y="803"/>
                    <a:pt x="1437" y="838"/>
                    <a:pt x="1368" y="872"/>
                  </a:cubicBezTo>
                  <a:cubicBezTo>
                    <a:pt x="1305" y="907"/>
                    <a:pt x="1207" y="949"/>
                    <a:pt x="1089" y="991"/>
                  </a:cubicBezTo>
                  <a:cubicBezTo>
                    <a:pt x="970" y="1040"/>
                    <a:pt x="886" y="1075"/>
                    <a:pt x="831" y="1110"/>
                  </a:cubicBezTo>
                  <a:cubicBezTo>
                    <a:pt x="914" y="789"/>
                    <a:pt x="949" y="600"/>
                    <a:pt x="949" y="538"/>
                  </a:cubicBezTo>
                  <a:cubicBezTo>
                    <a:pt x="949" y="468"/>
                    <a:pt x="921" y="405"/>
                    <a:pt x="852" y="335"/>
                  </a:cubicBezTo>
                  <a:cubicBezTo>
                    <a:pt x="1012" y="307"/>
                    <a:pt x="1144" y="294"/>
                    <a:pt x="1256" y="294"/>
                  </a:cubicBezTo>
                  <a:close/>
                  <a:moveTo>
                    <a:pt x="789" y="1249"/>
                  </a:moveTo>
                  <a:cubicBezTo>
                    <a:pt x="838" y="1319"/>
                    <a:pt x="893" y="1347"/>
                    <a:pt x="956" y="1347"/>
                  </a:cubicBezTo>
                  <a:cubicBezTo>
                    <a:pt x="1117" y="1347"/>
                    <a:pt x="1277" y="1375"/>
                    <a:pt x="1437" y="1423"/>
                  </a:cubicBezTo>
                  <a:cubicBezTo>
                    <a:pt x="1598" y="1465"/>
                    <a:pt x="1681" y="1528"/>
                    <a:pt x="1681" y="1598"/>
                  </a:cubicBezTo>
                  <a:cubicBezTo>
                    <a:pt x="1681" y="1681"/>
                    <a:pt x="1619" y="1772"/>
                    <a:pt x="1493" y="1856"/>
                  </a:cubicBezTo>
                  <a:cubicBezTo>
                    <a:pt x="1368" y="1946"/>
                    <a:pt x="1214" y="2016"/>
                    <a:pt x="1033" y="2072"/>
                  </a:cubicBezTo>
                  <a:cubicBezTo>
                    <a:pt x="852" y="2128"/>
                    <a:pt x="677" y="2156"/>
                    <a:pt x="510" y="2163"/>
                  </a:cubicBezTo>
                  <a:cubicBezTo>
                    <a:pt x="559" y="2114"/>
                    <a:pt x="649" y="1814"/>
                    <a:pt x="789" y="1249"/>
                  </a:cubicBezTo>
                  <a:close/>
                  <a:moveTo>
                    <a:pt x="949" y="1"/>
                  </a:moveTo>
                  <a:cubicBezTo>
                    <a:pt x="810" y="1"/>
                    <a:pt x="691" y="15"/>
                    <a:pt x="593" y="49"/>
                  </a:cubicBezTo>
                  <a:cubicBezTo>
                    <a:pt x="496" y="77"/>
                    <a:pt x="447" y="112"/>
                    <a:pt x="447" y="147"/>
                  </a:cubicBezTo>
                  <a:cubicBezTo>
                    <a:pt x="447" y="182"/>
                    <a:pt x="468" y="224"/>
                    <a:pt x="510" y="280"/>
                  </a:cubicBezTo>
                  <a:cubicBezTo>
                    <a:pt x="559" y="328"/>
                    <a:pt x="600" y="356"/>
                    <a:pt x="642" y="356"/>
                  </a:cubicBezTo>
                  <a:lnTo>
                    <a:pt x="670" y="356"/>
                  </a:lnTo>
                  <a:cubicBezTo>
                    <a:pt x="663" y="649"/>
                    <a:pt x="580" y="1068"/>
                    <a:pt x="405" y="1612"/>
                  </a:cubicBezTo>
                  <a:cubicBezTo>
                    <a:pt x="349" y="1793"/>
                    <a:pt x="321" y="1905"/>
                    <a:pt x="321" y="1946"/>
                  </a:cubicBezTo>
                  <a:cubicBezTo>
                    <a:pt x="321" y="1981"/>
                    <a:pt x="335" y="2023"/>
                    <a:pt x="363" y="2072"/>
                  </a:cubicBezTo>
                  <a:cubicBezTo>
                    <a:pt x="391" y="2114"/>
                    <a:pt x="426" y="2142"/>
                    <a:pt x="454" y="2163"/>
                  </a:cubicBezTo>
                  <a:cubicBezTo>
                    <a:pt x="363" y="2156"/>
                    <a:pt x="280" y="2135"/>
                    <a:pt x="196" y="2086"/>
                  </a:cubicBezTo>
                  <a:cubicBezTo>
                    <a:pt x="112" y="2030"/>
                    <a:pt x="70" y="2009"/>
                    <a:pt x="56" y="2009"/>
                  </a:cubicBezTo>
                  <a:cubicBezTo>
                    <a:pt x="22" y="2009"/>
                    <a:pt x="1" y="2044"/>
                    <a:pt x="1" y="2107"/>
                  </a:cubicBezTo>
                  <a:cubicBezTo>
                    <a:pt x="1" y="2177"/>
                    <a:pt x="56" y="2246"/>
                    <a:pt x="161" y="2323"/>
                  </a:cubicBezTo>
                  <a:cubicBezTo>
                    <a:pt x="273" y="2400"/>
                    <a:pt x="391" y="2435"/>
                    <a:pt x="531" y="2435"/>
                  </a:cubicBezTo>
                  <a:cubicBezTo>
                    <a:pt x="768" y="2435"/>
                    <a:pt x="998" y="2400"/>
                    <a:pt x="1221" y="2323"/>
                  </a:cubicBezTo>
                  <a:cubicBezTo>
                    <a:pt x="1444" y="2239"/>
                    <a:pt x="1633" y="2142"/>
                    <a:pt x="1772" y="2009"/>
                  </a:cubicBezTo>
                  <a:cubicBezTo>
                    <a:pt x="1912" y="1884"/>
                    <a:pt x="1981" y="1744"/>
                    <a:pt x="1981" y="1612"/>
                  </a:cubicBezTo>
                  <a:cubicBezTo>
                    <a:pt x="1981" y="1500"/>
                    <a:pt x="1919" y="1402"/>
                    <a:pt x="1793" y="1319"/>
                  </a:cubicBezTo>
                  <a:cubicBezTo>
                    <a:pt x="1668" y="1235"/>
                    <a:pt x="1507" y="1186"/>
                    <a:pt x="1312" y="1179"/>
                  </a:cubicBezTo>
                  <a:lnTo>
                    <a:pt x="1277" y="1172"/>
                  </a:lnTo>
                  <a:cubicBezTo>
                    <a:pt x="1507" y="1103"/>
                    <a:pt x="1674" y="1012"/>
                    <a:pt x="1793" y="900"/>
                  </a:cubicBezTo>
                  <a:cubicBezTo>
                    <a:pt x="1912" y="782"/>
                    <a:pt x="1967" y="656"/>
                    <a:pt x="1967" y="517"/>
                  </a:cubicBezTo>
                  <a:cubicBezTo>
                    <a:pt x="1967" y="349"/>
                    <a:pt x="1884" y="224"/>
                    <a:pt x="1702" y="133"/>
                  </a:cubicBezTo>
                  <a:cubicBezTo>
                    <a:pt x="1528" y="49"/>
                    <a:pt x="1277" y="1"/>
                    <a:pt x="94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22"/>
            <p:cNvSpPr/>
            <p:nvPr/>
          </p:nvSpPr>
          <p:spPr>
            <a:xfrm>
              <a:off x="2777250" y="451700"/>
              <a:ext cx="47275" cy="60525"/>
            </a:xfrm>
            <a:custGeom>
              <a:avLst/>
              <a:gdLst/>
              <a:ahLst/>
              <a:cxnLst/>
              <a:rect l="l" t="t" r="r" b="b"/>
              <a:pathLst>
                <a:path w="1891" h="2421" extrusionOk="0">
                  <a:moveTo>
                    <a:pt x="1186" y="1"/>
                  </a:moveTo>
                  <a:cubicBezTo>
                    <a:pt x="719" y="1"/>
                    <a:pt x="468" y="42"/>
                    <a:pt x="426" y="126"/>
                  </a:cubicBezTo>
                  <a:cubicBezTo>
                    <a:pt x="419" y="154"/>
                    <a:pt x="412" y="182"/>
                    <a:pt x="412" y="210"/>
                  </a:cubicBezTo>
                  <a:cubicBezTo>
                    <a:pt x="412" y="384"/>
                    <a:pt x="377" y="607"/>
                    <a:pt x="308" y="865"/>
                  </a:cubicBezTo>
                  <a:cubicBezTo>
                    <a:pt x="238" y="1130"/>
                    <a:pt x="168" y="1374"/>
                    <a:pt x="98" y="1605"/>
                  </a:cubicBezTo>
                  <a:cubicBezTo>
                    <a:pt x="36" y="1835"/>
                    <a:pt x="1" y="1995"/>
                    <a:pt x="1" y="2093"/>
                  </a:cubicBezTo>
                  <a:cubicBezTo>
                    <a:pt x="1" y="2183"/>
                    <a:pt x="43" y="2267"/>
                    <a:pt x="119" y="2330"/>
                  </a:cubicBezTo>
                  <a:cubicBezTo>
                    <a:pt x="203" y="2393"/>
                    <a:pt x="294" y="2421"/>
                    <a:pt x="398" y="2421"/>
                  </a:cubicBezTo>
                  <a:cubicBezTo>
                    <a:pt x="642" y="2421"/>
                    <a:pt x="886" y="2379"/>
                    <a:pt x="1145" y="2288"/>
                  </a:cubicBezTo>
                  <a:cubicBezTo>
                    <a:pt x="1403" y="2204"/>
                    <a:pt x="1528" y="2114"/>
                    <a:pt x="1528" y="2030"/>
                  </a:cubicBezTo>
                  <a:cubicBezTo>
                    <a:pt x="1528" y="1981"/>
                    <a:pt x="1514" y="1960"/>
                    <a:pt x="1479" y="1960"/>
                  </a:cubicBezTo>
                  <a:cubicBezTo>
                    <a:pt x="1465" y="1960"/>
                    <a:pt x="1403" y="1974"/>
                    <a:pt x="1298" y="2002"/>
                  </a:cubicBezTo>
                  <a:cubicBezTo>
                    <a:pt x="977" y="2086"/>
                    <a:pt x="677" y="2128"/>
                    <a:pt x="412" y="2128"/>
                  </a:cubicBezTo>
                  <a:cubicBezTo>
                    <a:pt x="384" y="2128"/>
                    <a:pt x="363" y="2121"/>
                    <a:pt x="342" y="2107"/>
                  </a:cubicBezTo>
                  <a:cubicBezTo>
                    <a:pt x="329" y="2086"/>
                    <a:pt x="315" y="2065"/>
                    <a:pt x="315" y="2037"/>
                  </a:cubicBezTo>
                  <a:cubicBezTo>
                    <a:pt x="315" y="1953"/>
                    <a:pt x="377" y="1709"/>
                    <a:pt x="503" y="1312"/>
                  </a:cubicBezTo>
                  <a:cubicBezTo>
                    <a:pt x="754" y="1312"/>
                    <a:pt x="977" y="1291"/>
                    <a:pt x="1165" y="1256"/>
                  </a:cubicBezTo>
                  <a:cubicBezTo>
                    <a:pt x="1361" y="1214"/>
                    <a:pt x="1451" y="1151"/>
                    <a:pt x="1451" y="1075"/>
                  </a:cubicBezTo>
                  <a:cubicBezTo>
                    <a:pt x="1451" y="1040"/>
                    <a:pt x="1417" y="1026"/>
                    <a:pt x="1347" y="1026"/>
                  </a:cubicBezTo>
                  <a:cubicBezTo>
                    <a:pt x="1284" y="1026"/>
                    <a:pt x="1179" y="1033"/>
                    <a:pt x="1047" y="1040"/>
                  </a:cubicBezTo>
                  <a:cubicBezTo>
                    <a:pt x="914" y="1054"/>
                    <a:pt x="803" y="1061"/>
                    <a:pt x="719" y="1061"/>
                  </a:cubicBezTo>
                  <a:cubicBezTo>
                    <a:pt x="642" y="1061"/>
                    <a:pt x="594" y="1061"/>
                    <a:pt x="580" y="1054"/>
                  </a:cubicBezTo>
                  <a:cubicBezTo>
                    <a:pt x="670" y="740"/>
                    <a:pt x="712" y="496"/>
                    <a:pt x="712" y="342"/>
                  </a:cubicBezTo>
                  <a:lnTo>
                    <a:pt x="712" y="328"/>
                  </a:lnTo>
                  <a:cubicBezTo>
                    <a:pt x="928" y="293"/>
                    <a:pt x="1061" y="273"/>
                    <a:pt x="1117" y="266"/>
                  </a:cubicBezTo>
                  <a:cubicBezTo>
                    <a:pt x="1172" y="259"/>
                    <a:pt x="1270" y="252"/>
                    <a:pt x="1403" y="238"/>
                  </a:cubicBezTo>
                  <a:cubicBezTo>
                    <a:pt x="1542" y="224"/>
                    <a:pt x="1654" y="210"/>
                    <a:pt x="1737" y="196"/>
                  </a:cubicBezTo>
                  <a:cubicBezTo>
                    <a:pt x="1842" y="175"/>
                    <a:pt x="1891" y="147"/>
                    <a:pt x="1891" y="98"/>
                  </a:cubicBezTo>
                  <a:cubicBezTo>
                    <a:pt x="1891" y="35"/>
                    <a:pt x="1654" y="1"/>
                    <a:pt x="11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22"/>
            <p:cNvSpPr/>
            <p:nvPr/>
          </p:nvSpPr>
          <p:spPr>
            <a:xfrm>
              <a:off x="4022525" y="251375"/>
              <a:ext cx="42550" cy="70275"/>
            </a:xfrm>
            <a:custGeom>
              <a:avLst/>
              <a:gdLst/>
              <a:ahLst/>
              <a:cxnLst/>
              <a:rect l="l" t="t" r="r" b="b"/>
              <a:pathLst>
                <a:path w="1702" h="2811" extrusionOk="0">
                  <a:moveTo>
                    <a:pt x="1416" y="0"/>
                  </a:moveTo>
                  <a:cubicBezTo>
                    <a:pt x="1221" y="0"/>
                    <a:pt x="1004" y="105"/>
                    <a:pt x="781" y="314"/>
                  </a:cubicBezTo>
                  <a:cubicBezTo>
                    <a:pt x="558" y="516"/>
                    <a:pt x="370" y="760"/>
                    <a:pt x="223" y="1053"/>
                  </a:cubicBezTo>
                  <a:cubicBezTo>
                    <a:pt x="70" y="1339"/>
                    <a:pt x="0" y="1604"/>
                    <a:pt x="0" y="1834"/>
                  </a:cubicBezTo>
                  <a:cubicBezTo>
                    <a:pt x="0" y="1988"/>
                    <a:pt x="63" y="2127"/>
                    <a:pt x="195" y="2253"/>
                  </a:cubicBezTo>
                  <a:cubicBezTo>
                    <a:pt x="328" y="2378"/>
                    <a:pt x="460" y="2441"/>
                    <a:pt x="600" y="2441"/>
                  </a:cubicBezTo>
                  <a:cubicBezTo>
                    <a:pt x="732" y="2441"/>
                    <a:pt x="872" y="2385"/>
                    <a:pt x="1018" y="2274"/>
                  </a:cubicBezTo>
                  <a:cubicBezTo>
                    <a:pt x="1165" y="2162"/>
                    <a:pt x="1290" y="2009"/>
                    <a:pt x="1409" y="1813"/>
                  </a:cubicBezTo>
                  <a:lnTo>
                    <a:pt x="1409" y="1813"/>
                  </a:lnTo>
                  <a:cubicBezTo>
                    <a:pt x="1381" y="1890"/>
                    <a:pt x="1353" y="1988"/>
                    <a:pt x="1318" y="2106"/>
                  </a:cubicBezTo>
                  <a:cubicBezTo>
                    <a:pt x="1276" y="2218"/>
                    <a:pt x="1242" y="2336"/>
                    <a:pt x="1207" y="2448"/>
                  </a:cubicBezTo>
                  <a:cubicBezTo>
                    <a:pt x="1172" y="2560"/>
                    <a:pt x="1158" y="2643"/>
                    <a:pt x="1158" y="2713"/>
                  </a:cubicBezTo>
                  <a:cubicBezTo>
                    <a:pt x="1158" y="2776"/>
                    <a:pt x="1186" y="2811"/>
                    <a:pt x="1249" y="2811"/>
                  </a:cubicBezTo>
                  <a:cubicBezTo>
                    <a:pt x="1304" y="2811"/>
                    <a:pt x="1395" y="2636"/>
                    <a:pt x="1514" y="2288"/>
                  </a:cubicBezTo>
                  <a:cubicBezTo>
                    <a:pt x="1625" y="1939"/>
                    <a:pt x="1688" y="1723"/>
                    <a:pt x="1688" y="1625"/>
                  </a:cubicBezTo>
                  <a:cubicBezTo>
                    <a:pt x="1688" y="1534"/>
                    <a:pt x="1660" y="1451"/>
                    <a:pt x="1604" y="1381"/>
                  </a:cubicBezTo>
                  <a:cubicBezTo>
                    <a:pt x="1555" y="1304"/>
                    <a:pt x="1486" y="1269"/>
                    <a:pt x="1402" y="1269"/>
                  </a:cubicBezTo>
                  <a:cubicBezTo>
                    <a:pt x="1249" y="1269"/>
                    <a:pt x="1123" y="1283"/>
                    <a:pt x="1025" y="1304"/>
                  </a:cubicBezTo>
                  <a:cubicBezTo>
                    <a:pt x="928" y="1325"/>
                    <a:pt x="879" y="1353"/>
                    <a:pt x="879" y="1395"/>
                  </a:cubicBezTo>
                  <a:cubicBezTo>
                    <a:pt x="879" y="1423"/>
                    <a:pt x="900" y="1458"/>
                    <a:pt x="942" y="1493"/>
                  </a:cubicBezTo>
                  <a:cubicBezTo>
                    <a:pt x="984" y="1520"/>
                    <a:pt x="1039" y="1541"/>
                    <a:pt x="1102" y="1541"/>
                  </a:cubicBezTo>
                  <a:cubicBezTo>
                    <a:pt x="1165" y="1541"/>
                    <a:pt x="1263" y="1520"/>
                    <a:pt x="1395" y="1486"/>
                  </a:cubicBezTo>
                  <a:lnTo>
                    <a:pt x="1395" y="1486"/>
                  </a:lnTo>
                  <a:cubicBezTo>
                    <a:pt x="1263" y="1681"/>
                    <a:pt x="1123" y="1841"/>
                    <a:pt x="977" y="1960"/>
                  </a:cubicBezTo>
                  <a:cubicBezTo>
                    <a:pt x="823" y="2085"/>
                    <a:pt x="698" y="2141"/>
                    <a:pt x="586" y="2141"/>
                  </a:cubicBezTo>
                  <a:cubicBezTo>
                    <a:pt x="509" y="2141"/>
                    <a:pt x="447" y="2113"/>
                    <a:pt x="398" y="2057"/>
                  </a:cubicBezTo>
                  <a:cubicBezTo>
                    <a:pt x="342" y="1995"/>
                    <a:pt x="314" y="1925"/>
                    <a:pt x="314" y="1841"/>
                  </a:cubicBezTo>
                  <a:cubicBezTo>
                    <a:pt x="314" y="1632"/>
                    <a:pt x="377" y="1409"/>
                    <a:pt x="502" y="1172"/>
                  </a:cubicBezTo>
                  <a:cubicBezTo>
                    <a:pt x="628" y="928"/>
                    <a:pt x="781" y="725"/>
                    <a:pt x="956" y="565"/>
                  </a:cubicBezTo>
                  <a:cubicBezTo>
                    <a:pt x="1137" y="405"/>
                    <a:pt x="1297" y="328"/>
                    <a:pt x="1444" y="328"/>
                  </a:cubicBezTo>
                  <a:cubicBezTo>
                    <a:pt x="1493" y="328"/>
                    <a:pt x="1541" y="335"/>
                    <a:pt x="1590" y="356"/>
                  </a:cubicBezTo>
                  <a:cubicBezTo>
                    <a:pt x="1632" y="370"/>
                    <a:pt x="1660" y="377"/>
                    <a:pt x="1667" y="377"/>
                  </a:cubicBezTo>
                  <a:cubicBezTo>
                    <a:pt x="1688" y="377"/>
                    <a:pt x="1702" y="356"/>
                    <a:pt x="1702" y="307"/>
                  </a:cubicBezTo>
                  <a:cubicBezTo>
                    <a:pt x="1702" y="258"/>
                    <a:pt x="1674" y="195"/>
                    <a:pt x="1611" y="119"/>
                  </a:cubicBezTo>
                  <a:cubicBezTo>
                    <a:pt x="1548" y="42"/>
                    <a:pt x="1479" y="0"/>
                    <a:pt x="1416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22"/>
            <p:cNvSpPr/>
            <p:nvPr/>
          </p:nvSpPr>
          <p:spPr>
            <a:xfrm>
              <a:off x="4077100" y="252050"/>
              <a:ext cx="47275" cy="60550"/>
            </a:xfrm>
            <a:custGeom>
              <a:avLst/>
              <a:gdLst/>
              <a:ahLst/>
              <a:cxnLst/>
              <a:rect l="l" t="t" r="r" b="b"/>
              <a:pathLst>
                <a:path w="1891" h="2422" extrusionOk="0">
                  <a:moveTo>
                    <a:pt x="1193" y="1"/>
                  </a:moveTo>
                  <a:cubicBezTo>
                    <a:pt x="725" y="1"/>
                    <a:pt x="474" y="43"/>
                    <a:pt x="433" y="126"/>
                  </a:cubicBezTo>
                  <a:cubicBezTo>
                    <a:pt x="426" y="154"/>
                    <a:pt x="419" y="182"/>
                    <a:pt x="419" y="210"/>
                  </a:cubicBezTo>
                  <a:cubicBezTo>
                    <a:pt x="419" y="385"/>
                    <a:pt x="384" y="608"/>
                    <a:pt x="314" y="866"/>
                  </a:cubicBezTo>
                  <a:cubicBezTo>
                    <a:pt x="244" y="1131"/>
                    <a:pt x="174" y="1375"/>
                    <a:pt x="105" y="1605"/>
                  </a:cubicBezTo>
                  <a:cubicBezTo>
                    <a:pt x="35" y="1835"/>
                    <a:pt x="0" y="1996"/>
                    <a:pt x="0" y="2093"/>
                  </a:cubicBezTo>
                  <a:cubicBezTo>
                    <a:pt x="0" y="2184"/>
                    <a:pt x="42" y="2268"/>
                    <a:pt x="119" y="2330"/>
                  </a:cubicBezTo>
                  <a:cubicBezTo>
                    <a:pt x="202" y="2393"/>
                    <a:pt x="300" y="2421"/>
                    <a:pt x="405" y="2421"/>
                  </a:cubicBezTo>
                  <a:cubicBezTo>
                    <a:pt x="642" y="2421"/>
                    <a:pt x="893" y="2379"/>
                    <a:pt x="1144" y="2289"/>
                  </a:cubicBezTo>
                  <a:cubicBezTo>
                    <a:pt x="1402" y="2205"/>
                    <a:pt x="1534" y="2114"/>
                    <a:pt x="1534" y="2030"/>
                  </a:cubicBezTo>
                  <a:cubicBezTo>
                    <a:pt x="1534" y="1982"/>
                    <a:pt x="1514" y="1961"/>
                    <a:pt x="1479" y="1961"/>
                  </a:cubicBezTo>
                  <a:cubicBezTo>
                    <a:pt x="1465" y="1961"/>
                    <a:pt x="1402" y="1975"/>
                    <a:pt x="1297" y="2003"/>
                  </a:cubicBezTo>
                  <a:cubicBezTo>
                    <a:pt x="977" y="2086"/>
                    <a:pt x="684" y="2128"/>
                    <a:pt x="412" y="2128"/>
                  </a:cubicBezTo>
                  <a:cubicBezTo>
                    <a:pt x="384" y="2128"/>
                    <a:pt x="363" y="2121"/>
                    <a:pt x="342" y="2107"/>
                  </a:cubicBezTo>
                  <a:cubicBezTo>
                    <a:pt x="328" y="2086"/>
                    <a:pt x="321" y="2065"/>
                    <a:pt x="321" y="2037"/>
                  </a:cubicBezTo>
                  <a:cubicBezTo>
                    <a:pt x="321" y="1954"/>
                    <a:pt x="384" y="1710"/>
                    <a:pt x="509" y="1312"/>
                  </a:cubicBezTo>
                  <a:cubicBezTo>
                    <a:pt x="760" y="1312"/>
                    <a:pt x="984" y="1291"/>
                    <a:pt x="1172" y="1256"/>
                  </a:cubicBezTo>
                  <a:cubicBezTo>
                    <a:pt x="1360" y="1214"/>
                    <a:pt x="1458" y="1152"/>
                    <a:pt x="1458" y="1075"/>
                  </a:cubicBezTo>
                  <a:cubicBezTo>
                    <a:pt x="1458" y="1040"/>
                    <a:pt x="1423" y="1026"/>
                    <a:pt x="1353" y="1026"/>
                  </a:cubicBezTo>
                  <a:cubicBezTo>
                    <a:pt x="1283" y="1026"/>
                    <a:pt x="1186" y="1033"/>
                    <a:pt x="1046" y="1040"/>
                  </a:cubicBezTo>
                  <a:cubicBezTo>
                    <a:pt x="914" y="1054"/>
                    <a:pt x="809" y="1061"/>
                    <a:pt x="725" y="1061"/>
                  </a:cubicBezTo>
                  <a:cubicBezTo>
                    <a:pt x="649" y="1061"/>
                    <a:pt x="600" y="1061"/>
                    <a:pt x="586" y="1054"/>
                  </a:cubicBezTo>
                  <a:cubicBezTo>
                    <a:pt x="670" y="740"/>
                    <a:pt x="712" y="496"/>
                    <a:pt x="712" y="343"/>
                  </a:cubicBezTo>
                  <a:lnTo>
                    <a:pt x="712" y="329"/>
                  </a:lnTo>
                  <a:cubicBezTo>
                    <a:pt x="928" y="294"/>
                    <a:pt x="1060" y="273"/>
                    <a:pt x="1116" y="266"/>
                  </a:cubicBezTo>
                  <a:cubicBezTo>
                    <a:pt x="1172" y="259"/>
                    <a:pt x="1269" y="252"/>
                    <a:pt x="1409" y="238"/>
                  </a:cubicBezTo>
                  <a:cubicBezTo>
                    <a:pt x="1548" y="224"/>
                    <a:pt x="1660" y="210"/>
                    <a:pt x="1744" y="196"/>
                  </a:cubicBezTo>
                  <a:cubicBezTo>
                    <a:pt x="1841" y="175"/>
                    <a:pt x="1890" y="147"/>
                    <a:pt x="1890" y="99"/>
                  </a:cubicBezTo>
                  <a:cubicBezTo>
                    <a:pt x="1890" y="36"/>
                    <a:pt x="1660" y="1"/>
                    <a:pt x="119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22"/>
            <p:cNvSpPr/>
            <p:nvPr/>
          </p:nvSpPr>
          <p:spPr>
            <a:xfrm>
              <a:off x="4126775" y="251025"/>
              <a:ext cx="44150" cy="61575"/>
            </a:xfrm>
            <a:custGeom>
              <a:avLst/>
              <a:gdLst/>
              <a:ahLst/>
              <a:cxnLst/>
              <a:rect l="l" t="t" r="r" b="b"/>
              <a:pathLst>
                <a:path w="1766" h="2463" extrusionOk="0">
                  <a:moveTo>
                    <a:pt x="1075" y="314"/>
                  </a:moveTo>
                  <a:cubicBezTo>
                    <a:pt x="1326" y="314"/>
                    <a:pt x="1451" y="384"/>
                    <a:pt x="1451" y="530"/>
                  </a:cubicBezTo>
                  <a:cubicBezTo>
                    <a:pt x="1451" y="621"/>
                    <a:pt x="1417" y="705"/>
                    <a:pt x="1340" y="788"/>
                  </a:cubicBezTo>
                  <a:cubicBezTo>
                    <a:pt x="1263" y="872"/>
                    <a:pt x="1179" y="942"/>
                    <a:pt x="1089" y="990"/>
                  </a:cubicBezTo>
                  <a:cubicBezTo>
                    <a:pt x="1005" y="1039"/>
                    <a:pt x="900" y="1095"/>
                    <a:pt x="789" y="1158"/>
                  </a:cubicBezTo>
                  <a:cubicBezTo>
                    <a:pt x="677" y="1214"/>
                    <a:pt x="608" y="1255"/>
                    <a:pt x="566" y="1290"/>
                  </a:cubicBezTo>
                  <a:cubicBezTo>
                    <a:pt x="663" y="942"/>
                    <a:pt x="712" y="691"/>
                    <a:pt x="712" y="537"/>
                  </a:cubicBezTo>
                  <a:cubicBezTo>
                    <a:pt x="712" y="495"/>
                    <a:pt x="698" y="453"/>
                    <a:pt x="677" y="398"/>
                  </a:cubicBezTo>
                  <a:cubicBezTo>
                    <a:pt x="831" y="342"/>
                    <a:pt x="963" y="314"/>
                    <a:pt x="1075" y="314"/>
                  </a:cubicBezTo>
                  <a:close/>
                  <a:moveTo>
                    <a:pt x="1054" y="0"/>
                  </a:moveTo>
                  <a:cubicBezTo>
                    <a:pt x="866" y="0"/>
                    <a:pt x="691" y="28"/>
                    <a:pt x="531" y="91"/>
                  </a:cubicBezTo>
                  <a:cubicBezTo>
                    <a:pt x="377" y="147"/>
                    <a:pt x="294" y="202"/>
                    <a:pt x="294" y="251"/>
                  </a:cubicBezTo>
                  <a:cubicBezTo>
                    <a:pt x="294" y="286"/>
                    <a:pt x="308" y="321"/>
                    <a:pt x="329" y="356"/>
                  </a:cubicBezTo>
                  <a:cubicBezTo>
                    <a:pt x="356" y="398"/>
                    <a:pt x="384" y="426"/>
                    <a:pt x="412" y="446"/>
                  </a:cubicBezTo>
                  <a:cubicBezTo>
                    <a:pt x="391" y="677"/>
                    <a:pt x="322" y="1025"/>
                    <a:pt x="189" y="1472"/>
                  </a:cubicBezTo>
                  <a:cubicBezTo>
                    <a:pt x="64" y="1925"/>
                    <a:pt x="1" y="2176"/>
                    <a:pt x="1" y="2232"/>
                  </a:cubicBezTo>
                  <a:cubicBezTo>
                    <a:pt x="1" y="2281"/>
                    <a:pt x="22" y="2330"/>
                    <a:pt x="64" y="2385"/>
                  </a:cubicBezTo>
                  <a:cubicBezTo>
                    <a:pt x="112" y="2434"/>
                    <a:pt x="147" y="2462"/>
                    <a:pt x="182" y="2462"/>
                  </a:cubicBezTo>
                  <a:cubicBezTo>
                    <a:pt x="203" y="2462"/>
                    <a:pt x="231" y="2399"/>
                    <a:pt x="266" y="2281"/>
                  </a:cubicBezTo>
                  <a:cubicBezTo>
                    <a:pt x="287" y="2218"/>
                    <a:pt x="308" y="2162"/>
                    <a:pt x="322" y="2106"/>
                  </a:cubicBezTo>
                  <a:cubicBezTo>
                    <a:pt x="343" y="2044"/>
                    <a:pt x="405" y="1834"/>
                    <a:pt x="510" y="1472"/>
                  </a:cubicBezTo>
                  <a:cubicBezTo>
                    <a:pt x="573" y="1646"/>
                    <a:pt x="726" y="1848"/>
                    <a:pt x="984" y="2092"/>
                  </a:cubicBezTo>
                  <a:cubicBezTo>
                    <a:pt x="1242" y="2336"/>
                    <a:pt x="1444" y="2455"/>
                    <a:pt x="1584" y="2455"/>
                  </a:cubicBezTo>
                  <a:cubicBezTo>
                    <a:pt x="1661" y="2455"/>
                    <a:pt x="1696" y="2427"/>
                    <a:pt x="1696" y="2371"/>
                  </a:cubicBezTo>
                  <a:cubicBezTo>
                    <a:pt x="1696" y="2343"/>
                    <a:pt x="1668" y="2295"/>
                    <a:pt x="1612" y="2246"/>
                  </a:cubicBezTo>
                  <a:cubicBezTo>
                    <a:pt x="1584" y="2218"/>
                    <a:pt x="1549" y="2190"/>
                    <a:pt x="1521" y="2162"/>
                  </a:cubicBezTo>
                  <a:cubicBezTo>
                    <a:pt x="1493" y="2141"/>
                    <a:pt x="1451" y="2106"/>
                    <a:pt x="1403" y="2064"/>
                  </a:cubicBezTo>
                  <a:cubicBezTo>
                    <a:pt x="1361" y="2030"/>
                    <a:pt x="1312" y="1981"/>
                    <a:pt x="1256" y="1932"/>
                  </a:cubicBezTo>
                  <a:cubicBezTo>
                    <a:pt x="1200" y="1883"/>
                    <a:pt x="1159" y="1841"/>
                    <a:pt x="1124" y="1813"/>
                  </a:cubicBezTo>
                  <a:cubicBezTo>
                    <a:pt x="1096" y="1779"/>
                    <a:pt x="1040" y="1723"/>
                    <a:pt x="956" y="1646"/>
                  </a:cubicBezTo>
                  <a:cubicBezTo>
                    <a:pt x="880" y="1562"/>
                    <a:pt x="838" y="1500"/>
                    <a:pt x="838" y="1444"/>
                  </a:cubicBezTo>
                  <a:cubicBezTo>
                    <a:pt x="838" y="1430"/>
                    <a:pt x="866" y="1409"/>
                    <a:pt x="928" y="1381"/>
                  </a:cubicBezTo>
                  <a:cubicBezTo>
                    <a:pt x="998" y="1346"/>
                    <a:pt x="1075" y="1304"/>
                    <a:pt x="1166" y="1255"/>
                  </a:cubicBezTo>
                  <a:cubicBezTo>
                    <a:pt x="1256" y="1207"/>
                    <a:pt x="1347" y="1151"/>
                    <a:pt x="1438" y="1088"/>
                  </a:cubicBezTo>
                  <a:cubicBezTo>
                    <a:pt x="1528" y="1025"/>
                    <a:pt x="1605" y="949"/>
                    <a:pt x="1668" y="851"/>
                  </a:cubicBezTo>
                  <a:cubicBezTo>
                    <a:pt x="1737" y="746"/>
                    <a:pt x="1765" y="642"/>
                    <a:pt x="1765" y="530"/>
                  </a:cubicBezTo>
                  <a:cubicBezTo>
                    <a:pt x="1765" y="363"/>
                    <a:pt x="1696" y="230"/>
                    <a:pt x="1556" y="140"/>
                  </a:cubicBezTo>
                  <a:cubicBezTo>
                    <a:pt x="1417" y="49"/>
                    <a:pt x="1249" y="0"/>
                    <a:pt x="105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22"/>
            <p:cNvSpPr/>
            <p:nvPr/>
          </p:nvSpPr>
          <p:spPr>
            <a:xfrm>
              <a:off x="4178400" y="251375"/>
              <a:ext cx="63475" cy="60875"/>
            </a:xfrm>
            <a:custGeom>
              <a:avLst/>
              <a:gdLst/>
              <a:ahLst/>
              <a:cxnLst/>
              <a:rect l="l" t="t" r="r" b="b"/>
              <a:pathLst>
                <a:path w="2539" h="2435" extrusionOk="0">
                  <a:moveTo>
                    <a:pt x="523" y="0"/>
                  </a:moveTo>
                  <a:cubicBezTo>
                    <a:pt x="495" y="0"/>
                    <a:pt x="481" y="7"/>
                    <a:pt x="467" y="21"/>
                  </a:cubicBezTo>
                  <a:cubicBezTo>
                    <a:pt x="461" y="35"/>
                    <a:pt x="454" y="63"/>
                    <a:pt x="454" y="105"/>
                  </a:cubicBezTo>
                  <a:cubicBezTo>
                    <a:pt x="454" y="251"/>
                    <a:pt x="377" y="621"/>
                    <a:pt x="223" y="1207"/>
                  </a:cubicBezTo>
                  <a:cubicBezTo>
                    <a:pt x="77" y="1792"/>
                    <a:pt x="0" y="2113"/>
                    <a:pt x="0" y="2169"/>
                  </a:cubicBezTo>
                  <a:cubicBezTo>
                    <a:pt x="0" y="2225"/>
                    <a:pt x="21" y="2281"/>
                    <a:pt x="63" y="2343"/>
                  </a:cubicBezTo>
                  <a:cubicBezTo>
                    <a:pt x="105" y="2399"/>
                    <a:pt x="140" y="2434"/>
                    <a:pt x="168" y="2434"/>
                  </a:cubicBezTo>
                  <a:cubicBezTo>
                    <a:pt x="182" y="2434"/>
                    <a:pt x="195" y="2413"/>
                    <a:pt x="209" y="2371"/>
                  </a:cubicBezTo>
                  <a:cubicBezTo>
                    <a:pt x="223" y="2350"/>
                    <a:pt x="230" y="2329"/>
                    <a:pt x="237" y="2309"/>
                  </a:cubicBezTo>
                  <a:cubicBezTo>
                    <a:pt x="244" y="2281"/>
                    <a:pt x="258" y="2253"/>
                    <a:pt x="265" y="2218"/>
                  </a:cubicBezTo>
                  <a:cubicBezTo>
                    <a:pt x="279" y="2176"/>
                    <a:pt x="293" y="2141"/>
                    <a:pt x="300" y="2106"/>
                  </a:cubicBezTo>
                  <a:cubicBezTo>
                    <a:pt x="314" y="2078"/>
                    <a:pt x="321" y="2037"/>
                    <a:pt x="335" y="1988"/>
                  </a:cubicBezTo>
                  <a:cubicBezTo>
                    <a:pt x="349" y="1932"/>
                    <a:pt x="363" y="1890"/>
                    <a:pt x="370" y="1855"/>
                  </a:cubicBezTo>
                  <a:cubicBezTo>
                    <a:pt x="384" y="1813"/>
                    <a:pt x="398" y="1772"/>
                    <a:pt x="412" y="1716"/>
                  </a:cubicBezTo>
                  <a:cubicBezTo>
                    <a:pt x="426" y="1653"/>
                    <a:pt x="461" y="1541"/>
                    <a:pt x="502" y="1367"/>
                  </a:cubicBezTo>
                  <a:cubicBezTo>
                    <a:pt x="551" y="1193"/>
                    <a:pt x="600" y="983"/>
                    <a:pt x="635" y="739"/>
                  </a:cubicBezTo>
                  <a:cubicBezTo>
                    <a:pt x="781" y="1193"/>
                    <a:pt x="893" y="1479"/>
                    <a:pt x="977" y="1597"/>
                  </a:cubicBezTo>
                  <a:cubicBezTo>
                    <a:pt x="1032" y="1674"/>
                    <a:pt x="1088" y="1709"/>
                    <a:pt x="1151" y="1709"/>
                  </a:cubicBezTo>
                  <a:cubicBezTo>
                    <a:pt x="1221" y="1709"/>
                    <a:pt x="1297" y="1653"/>
                    <a:pt x="1395" y="1548"/>
                  </a:cubicBezTo>
                  <a:cubicBezTo>
                    <a:pt x="1500" y="1444"/>
                    <a:pt x="1765" y="1123"/>
                    <a:pt x="2190" y="593"/>
                  </a:cubicBezTo>
                  <a:lnTo>
                    <a:pt x="2190" y="593"/>
                  </a:lnTo>
                  <a:cubicBezTo>
                    <a:pt x="2099" y="844"/>
                    <a:pt x="2009" y="1137"/>
                    <a:pt x="1925" y="1479"/>
                  </a:cubicBezTo>
                  <a:cubicBezTo>
                    <a:pt x="1848" y="1813"/>
                    <a:pt x="1807" y="2030"/>
                    <a:pt x="1807" y="2127"/>
                  </a:cubicBezTo>
                  <a:cubicBezTo>
                    <a:pt x="1807" y="2218"/>
                    <a:pt x="1827" y="2295"/>
                    <a:pt x="1855" y="2350"/>
                  </a:cubicBezTo>
                  <a:cubicBezTo>
                    <a:pt x="1883" y="2406"/>
                    <a:pt x="1918" y="2434"/>
                    <a:pt x="1946" y="2434"/>
                  </a:cubicBezTo>
                  <a:cubicBezTo>
                    <a:pt x="1981" y="2434"/>
                    <a:pt x="2009" y="2364"/>
                    <a:pt x="2044" y="2232"/>
                  </a:cubicBezTo>
                  <a:cubicBezTo>
                    <a:pt x="2065" y="2162"/>
                    <a:pt x="2086" y="2092"/>
                    <a:pt x="2099" y="2016"/>
                  </a:cubicBezTo>
                  <a:cubicBezTo>
                    <a:pt x="2120" y="1946"/>
                    <a:pt x="2141" y="1848"/>
                    <a:pt x="2169" y="1737"/>
                  </a:cubicBezTo>
                  <a:cubicBezTo>
                    <a:pt x="2197" y="1618"/>
                    <a:pt x="2218" y="1520"/>
                    <a:pt x="2239" y="1444"/>
                  </a:cubicBezTo>
                  <a:cubicBezTo>
                    <a:pt x="2260" y="1360"/>
                    <a:pt x="2295" y="1255"/>
                    <a:pt x="2330" y="1116"/>
                  </a:cubicBezTo>
                  <a:cubicBezTo>
                    <a:pt x="2371" y="983"/>
                    <a:pt x="2399" y="886"/>
                    <a:pt x="2413" y="823"/>
                  </a:cubicBezTo>
                  <a:cubicBezTo>
                    <a:pt x="2434" y="753"/>
                    <a:pt x="2455" y="684"/>
                    <a:pt x="2476" y="593"/>
                  </a:cubicBezTo>
                  <a:cubicBezTo>
                    <a:pt x="2497" y="509"/>
                    <a:pt x="2518" y="432"/>
                    <a:pt x="2525" y="384"/>
                  </a:cubicBezTo>
                  <a:cubicBezTo>
                    <a:pt x="2532" y="328"/>
                    <a:pt x="2539" y="279"/>
                    <a:pt x="2539" y="237"/>
                  </a:cubicBezTo>
                  <a:cubicBezTo>
                    <a:pt x="2539" y="195"/>
                    <a:pt x="2518" y="153"/>
                    <a:pt x="2469" y="105"/>
                  </a:cubicBezTo>
                  <a:cubicBezTo>
                    <a:pt x="2420" y="63"/>
                    <a:pt x="2378" y="35"/>
                    <a:pt x="2337" y="35"/>
                  </a:cubicBezTo>
                  <a:cubicBezTo>
                    <a:pt x="2295" y="35"/>
                    <a:pt x="2225" y="91"/>
                    <a:pt x="2127" y="195"/>
                  </a:cubicBezTo>
                  <a:cubicBezTo>
                    <a:pt x="2037" y="307"/>
                    <a:pt x="1890" y="488"/>
                    <a:pt x="1688" y="739"/>
                  </a:cubicBezTo>
                  <a:cubicBezTo>
                    <a:pt x="1493" y="997"/>
                    <a:pt x="1332" y="1200"/>
                    <a:pt x="1200" y="1353"/>
                  </a:cubicBezTo>
                  <a:cubicBezTo>
                    <a:pt x="1095" y="1130"/>
                    <a:pt x="1004" y="921"/>
                    <a:pt x="928" y="704"/>
                  </a:cubicBezTo>
                  <a:cubicBezTo>
                    <a:pt x="851" y="495"/>
                    <a:pt x="802" y="342"/>
                    <a:pt x="795" y="258"/>
                  </a:cubicBezTo>
                  <a:cubicBezTo>
                    <a:pt x="788" y="209"/>
                    <a:pt x="753" y="153"/>
                    <a:pt x="677" y="91"/>
                  </a:cubicBezTo>
                  <a:cubicBezTo>
                    <a:pt x="607" y="28"/>
                    <a:pt x="558" y="0"/>
                    <a:pt x="52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22"/>
            <p:cNvSpPr/>
            <p:nvPr/>
          </p:nvSpPr>
          <p:spPr>
            <a:xfrm>
              <a:off x="4248300" y="251375"/>
              <a:ext cx="17825" cy="60875"/>
            </a:xfrm>
            <a:custGeom>
              <a:avLst/>
              <a:gdLst/>
              <a:ahLst/>
              <a:cxnLst/>
              <a:rect l="l" t="t" r="r" b="b"/>
              <a:pathLst>
                <a:path w="713" h="2435" extrusionOk="0">
                  <a:moveTo>
                    <a:pt x="496" y="0"/>
                  </a:moveTo>
                  <a:cubicBezTo>
                    <a:pt x="468" y="0"/>
                    <a:pt x="447" y="7"/>
                    <a:pt x="433" y="21"/>
                  </a:cubicBezTo>
                  <a:cubicBezTo>
                    <a:pt x="426" y="35"/>
                    <a:pt x="419" y="63"/>
                    <a:pt x="419" y="105"/>
                  </a:cubicBezTo>
                  <a:cubicBezTo>
                    <a:pt x="419" y="244"/>
                    <a:pt x="343" y="621"/>
                    <a:pt x="203" y="1228"/>
                  </a:cubicBezTo>
                  <a:cubicBezTo>
                    <a:pt x="71" y="1827"/>
                    <a:pt x="1" y="2155"/>
                    <a:pt x="1" y="2197"/>
                  </a:cubicBezTo>
                  <a:cubicBezTo>
                    <a:pt x="1" y="2246"/>
                    <a:pt x="22" y="2295"/>
                    <a:pt x="64" y="2350"/>
                  </a:cubicBezTo>
                  <a:cubicBezTo>
                    <a:pt x="112" y="2406"/>
                    <a:pt x="147" y="2434"/>
                    <a:pt x="175" y="2434"/>
                  </a:cubicBezTo>
                  <a:cubicBezTo>
                    <a:pt x="203" y="2434"/>
                    <a:pt x="238" y="2364"/>
                    <a:pt x="280" y="2232"/>
                  </a:cubicBezTo>
                  <a:cubicBezTo>
                    <a:pt x="301" y="2155"/>
                    <a:pt x="315" y="2085"/>
                    <a:pt x="329" y="2023"/>
                  </a:cubicBezTo>
                  <a:cubicBezTo>
                    <a:pt x="350" y="1960"/>
                    <a:pt x="371" y="1869"/>
                    <a:pt x="398" y="1758"/>
                  </a:cubicBezTo>
                  <a:cubicBezTo>
                    <a:pt x="426" y="1639"/>
                    <a:pt x="447" y="1548"/>
                    <a:pt x="461" y="1486"/>
                  </a:cubicBezTo>
                  <a:cubicBezTo>
                    <a:pt x="629" y="802"/>
                    <a:pt x="712" y="419"/>
                    <a:pt x="712" y="342"/>
                  </a:cubicBezTo>
                  <a:cubicBezTo>
                    <a:pt x="712" y="258"/>
                    <a:pt x="684" y="181"/>
                    <a:pt x="629" y="105"/>
                  </a:cubicBezTo>
                  <a:cubicBezTo>
                    <a:pt x="580" y="35"/>
                    <a:pt x="531" y="0"/>
                    <a:pt x="496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22"/>
            <p:cNvSpPr/>
            <p:nvPr/>
          </p:nvSpPr>
          <p:spPr>
            <a:xfrm>
              <a:off x="4273950" y="250850"/>
              <a:ext cx="51625" cy="61575"/>
            </a:xfrm>
            <a:custGeom>
              <a:avLst/>
              <a:gdLst/>
              <a:ahLst/>
              <a:cxnLst/>
              <a:rect l="l" t="t" r="r" b="b"/>
              <a:pathLst>
                <a:path w="2065" h="2463" extrusionOk="0">
                  <a:moveTo>
                    <a:pt x="1848" y="0"/>
                  </a:moveTo>
                  <a:cubicBezTo>
                    <a:pt x="1806" y="0"/>
                    <a:pt x="1786" y="49"/>
                    <a:pt x="1779" y="154"/>
                  </a:cubicBezTo>
                  <a:cubicBezTo>
                    <a:pt x="1779" y="174"/>
                    <a:pt x="1765" y="314"/>
                    <a:pt x="1744" y="565"/>
                  </a:cubicBezTo>
                  <a:cubicBezTo>
                    <a:pt x="1695" y="1123"/>
                    <a:pt x="1590" y="1597"/>
                    <a:pt x="1437" y="2002"/>
                  </a:cubicBezTo>
                  <a:cubicBezTo>
                    <a:pt x="1339" y="1779"/>
                    <a:pt x="1102" y="1186"/>
                    <a:pt x="725" y="216"/>
                  </a:cubicBezTo>
                  <a:cubicBezTo>
                    <a:pt x="705" y="161"/>
                    <a:pt x="677" y="119"/>
                    <a:pt x="628" y="77"/>
                  </a:cubicBezTo>
                  <a:cubicBezTo>
                    <a:pt x="586" y="28"/>
                    <a:pt x="551" y="7"/>
                    <a:pt x="523" y="7"/>
                  </a:cubicBezTo>
                  <a:cubicBezTo>
                    <a:pt x="481" y="7"/>
                    <a:pt x="460" y="49"/>
                    <a:pt x="460" y="119"/>
                  </a:cubicBezTo>
                  <a:cubicBezTo>
                    <a:pt x="460" y="272"/>
                    <a:pt x="384" y="642"/>
                    <a:pt x="230" y="1242"/>
                  </a:cubicBezTo>
                  <a:cubicBezTo>
                    <a:pt x="77" y="1841"/>
                    <a:pt x="0" y="2169"/>
                    <a:pt x="0" y="2225"/>
                  </a:cubicBezTo>
                  <a:cubicBezTo>
                    <a:pt x="0" y="2281"/>
                    <a:pt x="21" y="2337"/>
                    <a:pt x="63" y="2385"/>
                  </a:cubicBezTo>
                  <a:cubicBezTo>
                    <a:pt x="112" y="2441"/>
                    <a:pt x="147" y="2462"/>
                    <a:pt x="174" y="2462"/>
                  </a:cubicBezTo>
                  <a:cubicBezTo>
                    <a:pt x="195" y="2462"/>
                    <a:pt x="223" y="2420"/>
                    <a:pt x="251" y="2323"/>
                  </a:cubicBezTo>
                  <a:cubicBezTo>
                    <a:pt x="279" y="2232"/>
                    <a:pt x="335" y="2016"/>
                    <a:pt x="419" y="1674"/>
                  </a:cubicBezTo>
                  <a:cubicBezTo>
                    <a:pt x="502" y="1332"/>
                    <a:pt x="579" y="1025"/>
                    <a:pt x="649" y="760"/>
                  </a:cubicBezTo>
                  <a:cubicBezTo>
                    <a:pt x="990" y="1625"/>
                    <a:pt x="1200" y="2141"/>
                    <a:pt x="1269" y="2309"/>
                  </a:cubicBezTo>
                  <a:cubicBezTo>
                    <a:pt x="1290" y="2350"/>
                    <a:pt x="1318" y="2385"/>
                    <a:pt x="1353" y="2420"/>
                  </a:cubicBezTo>
                  <a:cubicBezTo>
                    <a:pt x="1395" y="2448"/>
                    <a:pt x="1430" y="2462"/>
                    <a:pt x="1458" y="2462"/>
                  </a:cubicBezTo>
                  <a:cubicBezTo>
                    <a:pt x="1548" y="2462"/>
                    <a:pt x="1639" y="2316"/>
                    <a:pt x="1737" y="2016"/>
                  </a:cubicBezTo>
                  <a:cubicBezTo>
                    <a:pt x="1841" y="1716"/>
                    <a:pt x="1918" y="1388"/>
                    <a:pt x="1974" y="1039"/>
                  </a:cubicBezTo>
                  <a:cubicBezTo>
                    <a:pt x="2037" y="684"/>
                    <a:pt x="2065" y="419"/>
                    <a:pt x="2065" y="223"/>
                  </a:cubicBezTo>
                  <a:cubicBezTo>
                    <a:pt x="2065" y="181"/>
                    <a:pt x="2044" y="133"/>
                    <a:pt x="1988" y="84"/>
                  </a:cubicBezTo>
                  <a:cubicBezTo>
                    <a:pt x="1939" y="28"/>
                    <a:pt x="1890" y="0"/>
                    <a:pt x="184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22"/>
            <p:cNvSpPr/>
            <p:nvPr/>
          </p:nvSpPr>
          <p:spPr>
            <a:xfrm>
              <a:off x="4332000" y="250325"/>
              <a:ext cx="45525" cy="62275"/>
            </a:xfrm>
            <a:custGeom>
              <a:avLst/>
              <a:gdLst/>
              <a:ahLst/>
              <a:cxnLst/>
              <a:rect l="l" t="t" r="r" b="b"/>
              <a:pathLst>
                <a:path w="1821" h="2491" extrusionOk="0">
                  <a:moveTo>
                    <a:pt x="1082" y="342"/>
                  </a:moveTo>
                  <a:cubicBezTo>
                    <a:pt x="1123" y="544"/>
                    <a:pt x="1165" y="844"/>
                    <a:pt x="1207" y="1242"/>
                  </a:cubicBezTo>
                  <a:cubicBezTo>
                    <a:pt x="1026" y="1270"/>
                    <a:pt x="851" y="1304"/>
                    <a:pt x="684" y="1353"/>
                  </a:cubicBezTo>
                  <a:cubicBezTo>
                    <a:pt x="844" y="921"/>
                    <a:pt x="977" y="586"/>
                    <a:pt x="1082" y="342"/>
                  </a:cubicBezTo>
                  <a:close/>
                  <a:moveTo>
                    <a:pt x="1165" y="0"/>
                  </a:moveTo>
                  <a:cubicBezTo>
                    <a:pt x="1102" y="0"/>
                    <a:pt x="1040" y="21"/>
                    <a:pt x="977" y="70"/>
                  </a:cubicBezTo>
                  <a:cubicBezTo>
                    <a:pt x="914" y="112"/>
                    <a:pt x="872" y="168"/>
                    <a:pt x="844" y="230"/>
                  </a:cubicBezTo>
                  <a:cubicBezTo>
                    <a:pt x="817" y="293"/>
                    <a:pt x="761" y="440"/>
                    <a:pt x="663" y="670"/>
                  </a:cubicBezTo>
                  <a:cubicBezTo>
                    <a:pt x="565" y="900"/>
                    <a:pt x="496" y="1081"/>
                    <a:pt x="440" y="1214"/>
                  </a:cubicBezTo>
                  <a:cubicBezTo>
                    <a:pt x="419" y="1283"/>
                    <a:pt x="384" y="1360"/>
                    <a:pt x="349" y="1444"/>
                  </a:cubicBezTo>
                  <a:cubicBezTo>
                    <a:pt x="119" y="1514"/>
                    <a:pt x="1" y="1576"/>
                    <a:pt x="1" y="1625"/>
                  </a:cubicBezTo>
                  <a:cubicBezTo>
                    <a:pt x="1" y="1667"/>
                    <a:pt x="21" y="1702"/>
                    <a:pt x="56" y="1737"/>
                  </a:cubicBezTo>
                  <a:cubicBezTo>
                    <a:pt x="91" y="1765"/>
                    <a:pt x="133" y="1779"/>
                    <a:pt x="182" y="1779"/>
                  </a:cubicBezTo>
                  <a:lnTo>
                    <a:pt x="203" y="1779"/>
                  </a:lnTo>
                  <a:cubicBezTo>
                    <a:pt x="70" y="2086"/>
                    <a:pt x="8" y="2253"/>
                    <a:pt x="8" y="2274"/>
                  </a:cubicBezTo>
                  <a:cubicBezTo>
                    <a:pt x="8" y="2330"/>
                    <a:pt x="28" y="2378"/>
                    <a:pt x="70" y="2420"/>
                  </a:cubicBezTo>
                  <a:cubicBezTo>
                    <a:pt x="112" y="2469"/>
                    <a:pt x="154" y="2490"/>
                    <a:pt x="189" y="2490"/>
                  </a:cubicBezTo>
                  <a:cubicBezTo>
                    <a:pt x="231" y="2490"/>
                    <a:pt x="349" y="2218"/>
                    <a:pt x="552" y="1688"/>
                  </a:cubicBezTo>
                  <a:cubicBezTo>
                    <a:pt x="726" y="1639"/>
                    <a:pt x="858" y="1604"/>
                    <a:pt x="942" y="1583"/>
                  </a:cubicBezTo>
                  <a:cubicBezTo>
                    <a:pt x="1033" y="1555"/>
                    <a:pt x="1123" y="1535"/>
                    <a:pt x="1228" y="1507"/>
                  </a:cubicBezTo>
                  <a:cubicBezTo>
                    <a:pt x="1249" y="1716"/>
                    <a:pt x="1270" y="1939"/>
                    <a:pt x="1284" y="2162"/>
                  </a:cubicBezTo>
                  <a:cubicBezTo>
                    <a:pt x="1298" y="2281"/>
                    <a:pt x="1319" y="2364"/>
                    <a:pt x="1340" y="2413"/>
                  </a:cubicBezTo>
                  <a:cubicBezTo>
                    <a:pt x="1361" y="2462"/>
                    <a:pt x="1395" y="2490"/>
                    <a:pt x="1430" y="2490"/>
                  </a:cubicBezTo>
                  <a:cubicBezTo>
                    <a:pt x="1507" y="2490"/>
                    <a:pt x="1542" y="2344"/>
                    <a:pt x="1542" y="2051"/>
                  </a:cubicBezTo>
                  <a:cubicBezTo>
                    <a:pt x="1542" y="1876"/>
                    <a:pt x="1535" y="1674"/>
                    <a:pt x="1514" y="1430"/>
                  </a:cubicBezTo>
                  <a:cubicBezTo>
                    <a:pt x="1723" y="1374"/>
                    <a:pt x="1821" y="1325"/>
                    <a:pt x="1821" y="1276"/>
                  </a:cubicBezTo>
                  <a:cubicBezTo>
                    <a:pt x="1821" y="1221"/>
                    <a:pt x="1772" y="1186"/>
                    <a:pt x="1667" y="1186"/>
                  </a:cubicBezTo>
                  <a:cubicBezTo>
                    <a:pt x="1619" y="1186"/>
                    <a:pt x="1563" y="1193"/>
                    <a:pt x="1493" y="1200"/>
                  </a:cubicBezTo>
                  <a:cubicBezTo>
                    <a:pt x="1458" y="858"/>
                    <a:pt x="1416" y="572"/>
                    <a:pt x="1354" y="342"/>
                  </a:cubicBezTo>
                  <a:cubicBezTo>
                    <a:pt x="1298" y="112"/>
                    <a:pt x="1235" y="0"/>
                    <a:pt x="116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22"/>
            <p:cNvSpPr/>
            <p:nvPr/>
          </p:nvSpPr>
          <p:spPr>
            <a:xfrm>
              <a:off x="4386925" y="251700"/>
              <a:ext cx="47275" cy="60550"/>
            </a:xfrm>
            <a:custGeom>
              <a:avLst/>
              <a:gdLst/>
              <a:ahLst/>
              <a:cxnLst/>
              <a:rect l="l" t="t" r="r" b="b"/>
              <a:pathLst>
                <a:path w="1891" h="2422" extrusionOk="0">
                  <a:moveTo>
                    <a:pt x="1081" y="1"/>
                  </a:moveTo>
                  <a:cubicBezTo>
                    <a:pt x="628" y="1"/>
                    <a:pt x="335" y="8"/>
                    <a:pt x="196" y="15"/>
                  </a:cubicBezTo>
                  <a:cubicBezTo>
                    <a:pt x="63" y="29"/>
                    <a:pt x="0" y="57"/>
                    <a:pt x="0" y="99"/>
                  </a:cubicBezTo>
                  <a:cubicBezTo>
                    <a:pt x="0" y="140"/>
                    <a:pt x="21" y="189"/>
                    <a:pt x="56" y="238"/>
                  </a:cubicBezTo>
                  <a:cubicBezTo>
                    <a:pt x="98" y="287"/>
                    <a:pt x="140" y="315"/>
                    <a:pt x="175" y="315"/>
                  </a:cubicBezTo>
                  <a:lnTo>
                    <a:pt x="768" y="287"/>
                  </a:lnTo>
                  <a:lnTo>
                    <a:pt x="768" y="287"/>
                  </a:lnTo>
                  <a:cubicBezTo>
                    <a:pt x="747" y="503"/>
                    <a:pt x="677" y="866"/>
                    <a:pt x="551" y="1361"/>
                  </a:cubicBezTo>
                  <a:cubicBezTo>
                    <a:pt x="426" y="1856"/>
                    <a:pt x="363" y="2135"/>
                    <a:pt x="363" y="2184"/>
                  </a:cubicBezTo>
                  <a:cubicBezTo>
                    <a:pt x="363" y="2240"/>
                    <a:pt x="384" y="2296"/>
                    <a:pt x="426" y="2344"/>
                  </a:cubicBezTo>
                  <a:cubicBezTo>
                    <a:pt x="468" y="2400"/>
                    <a:pt x="510" y="2421"/>
                    <a:pt x="544" y="2421"/>
                  </a:cubicBezTo>
                  <a:cubicBezTo>
                    <a:pt x="572" y="2421"/>
                    <a:pt x="600" y="2358"/>
                    <a:pt x="628" y="2240"/>
                  </a:cubicBezTo>
                  <a:cubicBezTo>
                    <a:pt x="649" y="2177"/>
                    <a:pt x="677" y="2065"/>
                    <a:pt x="712" y="1905"/>
                  </a:cubicBezTo>
                  <a:cubicBezTo>
                    <a:pt x="754" y="1752"/>
                    <a:pt x="782" y="1633"/>
                    <a:pt x="796" y="1556"/>
                  </a:cubicBezTo>
                  <a:cubicBezTo>
                    <a:pt x="977" y="845"/>
                    <a:pt x="1068" y="447"/>
                    <a:pt x="1068" y="357"/>
                  </a:cubicBezTo>
                  <a:cubicBezTo>
                    <a:pt x="1068" y="329"/>
                    <a:pt x="1068" y="308"/>
                    <a:pt x="1061" y="280"/>
                  </a:cubicBezTo>
                  <a:lnTo>
                    <a:pt x="1061" y="280"/>
                  </a:lnTo>
                  <a:cubicBezTo>
                    <a:pt x="1186" y="287"/>
                    <a:pt x="1319" y="287"/>
                    <a:pt x="1451" y="301"/>
                  </a:cubicBezTo>
                  <a:cubicBezTo>
                    <a:pt x="1591" y="308"/>
                    <a:pt x="1695" y="315"/>
                    <a:pt x="1772" y="315"/>
                  </a:cubicBezTo>
                  <a:cubicBezTo>
                    <a:pt x="1849" y="315"/>
                    <a:pt x="1890" y="294"/>
                    <a:pt x="1890" y="245"/>
                  </a:cubicBezTo>
                  <a:cubicBezTo>
                    <a:pt x="1890" y="182"/>
                    <a:pt x="1814" y="127"/>
                    <a:pt x="1660" y="78"/>
                  </a:cubicBezTo>
                  <a:cubicBezTo>
                    <a:pt x="1507" y="22"/>
                    <a:pt x="1319" y="1"/>
                    <a:pt x="108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22"/>
            <p:cNvSpPr/>
            <p:nvPr/>
          </p:nvSpPr>
          <p:spPr>
            <a:xfrm>
              <a:off x="4433475" y="252050"/>
              <a:ext cx="47275" cy="60550"/>
            </a:xfrm>
            <a:custGeom>
              <a:avLst/>
              <a:gdLst/>
              <a:ahLst/>
              <a:cxnLst/>
              <a:rect l="l" t="t" r="r" b="b"/>
              <a:pathLst>
                <a:path w="1891" h="2422" extrusionOk="0">
                  <a:moveTo>
                    <a:pt x="1193" y="1"/>
                  </a:moveTo>
                  <a:cubicBezTo>
                    <a:pt x="726" y="1"/>
                    <a:pt x="475" y="43"/>
                    <a:pt x="433" y="126"/>
                  </a:cubicBezTo>
                  <a:cubicBezTo>
                    <a:pt x="426" y="154"/>
                    <a:pt x="419" y="182"/>
                    <a:pt x="419" y="210"/>
                  </a:cubicBezTo>
                  <a:cubicBezTo>
                    <a:pt x="419" y="385"/>
                    <a:pt x="384" y="608"/>
                    <a:pt x="314" y="866"/>
                  </a:cubicBezTo>
                  <a:cubicBezTo>
                    <a:pt x="245" y="1131"/>
                    <a:pt x="175" y="1375"/>
                    <a:pt x="105" y="1605"/>
                  </a:cubicBezTo>
                  <a:cubicBezTo>
                    <a:pt x="35" y="1835"/>
                    <a:pt x="1" y="1996"/>
                    <a:pt x="1" y="2093"/>
                  </a:cubicBezTo>
                  <a:cubicBezTo>
                    <a:pt x="1" y="2184"/>
                    <a:pt x="42" y="2268"/>
                    <a:pt x="119" y="2330"/>
                  </a:cubicBezTo>
                  <a:cubicBezTo>
                    <a:pt x="203" y="2393"/>
                    <a:pt x="300" y="2421"/>
                    <a:pt x="405" y="2421"/>
                  </a:cubicBezTo>
                  <a:cubicBezTo>
                    <a:pt x="642" y="2421"/>
                    <a:pt x="893" y="2379"/>
                    <a:pt x="1144" y="2289"/>
                  </a:cubicBezTo>
                  <a:cubicBezTo>
                    <a:pt x="1402" y="2205"/>
                    <a:pt x="1535" y="2114"/>
                    <a:pt x="1535" y="2030"/>
                  </a:cubicBezTo>
                  <a:cubicBezTo>
                    <a:pt x="1535" y="1982"/>
                    <a:pt x="1514" y="1961"/>
                    <a:pt x="1479" y="1961"/>
                  </a:cubicBezTo>
                  <a:cubicBezTo>
                    <a:pt x="1465" y="1961"/>
                    <a:pt x="1402" y="1975"/>
                    <a:pt x="1298" y="2003"/>
                  </a:cubicBezTo>
                  <a:cubicBezTo>
                    <a:pt x="977" y="2086"/>
                    <a:pt x="684" y="2128"/>
                    <a:pt x="412" y="2128"/>
                  </a:cubicBezTo>
                  <a:cubicBezTo>
                    <a:pt x="384" y="2128"/>
                    <a:pt x="363" y="2121"/>
                    <a:pt x="342" y="2107"/>
                  </a:cubicBezTo>
                  <a:cubicBezTo>
                    <a:pt x="328" y="2086"/>
                    <a:pt x="321" y="2065"/>
                    <a:pt x="321" y="2037"/>
                  </a:cubicBezTo>
                  <a:cubicBezTo>
                    <a:pt x="321" y="1954"/>
                    <a:pt x="384" y="1710"/>
                    <a:pt x="510" y="1312"/>
                  </a:cubicBezTo>
                  <a:cubicBezTo>
                    <a:pt x="761" y="1312"/>
                    <a:pt x="984" y="1291"/>
                    <a:pt x="1172" y="1256"/>
                  </a:cubicBezTo>
                  <a:cubicBezTo>
                    <a:pt x="1361" y="1214"/>
                    <a:pt x="1458" y="1152"/>
                    <a:pt x="1458" y="1075"/>
                  </a:cubicBezTo>
                  <a:cubicBezTo>
                    <a:pt x="1458" y="1040"/>
                    <a:pt x="1423" y="1026"/>
                    <a:pt x="1354" y="1026"/>
                  </a:cubicBezTo>
                  <a:cubicBezTo>
                    <a:pt x="1284" y="1026"/>
                    <a:pt x="1186" y="1033"/>
                    <a:pt x="1047" y="1040"/>
                  </a:cubicBezTo>
                  <a:cubicBezTo>
                    <a:pt x="914" y="1054"/>
                    <a:pt x="810" y="1061"/>
                    <a:pt x="726" y="1061"/>
                  </a:cubicBezTo>
                  <a:cubicBezTo>
                    <a:pt x="649" y="1061"/>
                    <a:pt x="600" y="1061"/>
                    <a:pt x="586" y="1054"/>
                  </a:cubicBezTo>
                  <a:cubicBezTo>
                    <a:pt x="670" y="740"/>
                    <a:pt x="712" y="496"/>
                    <a:pt x="712" y="343"/>
                  </a:cubicBezTo>
                  <a:lnTo>
                    <a:pt x="712" y="329"/>
                  </a:lnTo>
                  <a:cubicBezTo>
                    <a:pt x="928" y="294"/>
                    <a:pt x="1061" y="273"/>
                    <a:pt x="1116" y="266"/>
                  </a:cubicBezTo>
                  <a:cubicBezTo>
                    <a:pt x="1172" y="259"/>
                    <a:pt x="1270" y="252"/>
                    <a:pt x="1409" y="238"/>
                  </a:cubicBezTo>
                  <a:cubicBezTo>
                    <a:pt x="1549" y="224"/>
                    <a:pt x="1660" y="210"/>
                    <a:pt x="1744" y="196"/>
                  </a:cubicBezTo>
                  <a:cubicBezTo>
                    <a:pt x="1842" y="175"/>
                    <a:pt x="1891" y="147"/>
                    <a:pt x="1891" y="99"/>
                  </a:cubicBezTo>
                  <a:cubicBezTo>
                    <a:pt x="1891" y="36"/>
                    <a:pt x="1660" y="1"/>
                    <a:pt x="119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22"/>
            <p:cNvSpPr/>
            <p:nvPr/>
          </p:nvSpPr>
          <p:spPr>
            <a:xfrm>
              <a:off x="4485950" y="251025"/>
              <a:ext cx="46425" cy="61750"/>
            </a:xfrm>
            <a:custGeom>
              <a:avLst/>
              <a:gdLst/>
              <a:ahLst/>
              <a:cxnLst/>
              <a:rect l="l" t="t" r="r" b="b"/>
              <a:pathLst>
                <a:path w="1857" h="2470" extrusionOk="0">
                  <a:moveTo>
                    <a:pt x="677" y="398"/>
                  </a:moveTo>
                  <a:lnTo>
                    <a:pt x="677" y="398"/>
                  </a:lnTo>
                  <a:cubicBezTo>
                    <a:pt x="908" y="474"/>
                    <a:pt x="1110" y="593"/>
                    <a:pt x="1277" y="767"/>
                  </a:cubicBezTo>
                  <a:cubicBezTo>
                    <a:pt x="1452" y="935"/>
                    <a:pt x="1535" y="1088"/>
                    <a:pt x="1535" y="1235"/>
                  </a:cubicBezTo>
                  <a:cubicBezTo>
                    <a:pt x="1535" y="1311"/>
                    <a:pt x="1472" y="1423"/>
                    <a:pt x="1340" y="1555"/>
                  </a:cubicBezTo>
                  <a:cubicBezTo>
                    <a:pt x="1207" y="1695"/>
                    <a:pt x="1047" y="1820"/>
                    <a:pt x="845" y="1946"/>
                  </a:cubicBezTo>
                  <a:cubicBezTo>
                    <a:pt x="649" y="2064"/>
                    <a:pt x="468" y="2134"/>
                    <a:pt x="308" y="2155"/>
                  </a:cubicBezTo>
                  <a:cubicBezTo>
                    <a:pt x="336" y="1967"/>
                    <a:pt x="370" y="1799"/>
                    <a:pt x="412" y="1646"/>
                  </a:cubicBezTo>
                  <a:cubicBezTo>
                    <a:pt x="524" y="1283"/>
                    <a:pt x="594" y="1025"/>
                    <a:pt x="636" y="865"/>
                  </a:cubicBezTo>
                  <a:cubicBezTo>
                    <a:pt x="677" y="711"/>
                    <a:pt x="698" y="607"/>
                    <a:pt x="698" y="551"/>
                  </a:cubicBezTo>
                  <a:cubicBezTo>
                    <a:pt x="698" y="488"/>
                    <a:pt x="691" y="439"/>
                    <a:pt x="677" y="398"/>
                  </a:cubicBezTo>
                  <a:close/>
                  <a:moveTo>
                    <a:pt x="252" y="0"/>
                  </a:moveTo>
                  <a:cubicBezTo>
                    <a:pt x="203" y="0"/>
                    <a:pt x="182" y="21"/>
                    <a:pt x="182" y="70"/>
                  </a:cubicBezTo>
                  <a:cubicBezTo>
                    <a:pt x="182" y="112"/>
                    <a:pt x="203" y="161"/>
                    <a:pt x="245" y="209"/>
                  </a:cubicBezTo>
                  <a:cubicBezTo>
                    <a:pt x="294" y="258"/>
                    <a:pt x="350" y="293"/>
                    <a:pt x="426" y="328"/>
                  </a:cubicBezTo>
                  <a:cubicBezTo>
                    <a:pt x="412" y="481"/>
                    <a:pt x="343" y="795"/>
                    <a:pt x="203" y="1283"/>
                  </a:cubicBezTo>
                  <a:cubicBezTo>
                    <a:pt x="71" y="1765"/>
                    <a:pt x="1" y="2044"/>
                    <a:pt x="1" y="2127"/>
                  </a:cubicBezTo>
                  <a:cubicBezTo>
                    <a:pt x="1" y="2204"/>
                    <a:pt x="29" y="2281"/>
                    <a:pt x="85" y="2357"/>
                  </a:cubicBezTo>
                  <a:cubicBezTo>
                    <a:pt x="147" y="2427"/>
                    <a:pt x="196" y="2469"/>
                    <a:pt x="238" y="2469"/>
                  </a:cubicBezTo>
                  <a:cubicBezTo>
                    <a:pt x="412" y="2469"/>
                    <a:pt x="622" y="2399"/>
                    <a:pt x="880" y="2267"/>
                  </a:cubicBezTo>
                  <a:cubicBezTo>
                    <a:pt x="1138" y="2127"/>
                    <a:pt x="1368" y="1967"/>
                    <a:pt x="1563" y="1772"/>
                  </a:cubicBezTo>
                  <a:cubicBezTo>
                    <a:pt x="1758" y="1583"/>
                    <a:pt x="1856" y="1416"/>
                    <a:pt x="1856" y="1269"/>
                  </a:cubicBezTo>
                  <a:cubicBezTo>
                    <a:pt x="1856" y="1053"/>
                    <a:pt x="1772" y="844"/>
                    <a:pt x="1591" y="649"/>
                  </a:cubicBezTo>
                  <a:cubicBezTo>
                    <a:pt x="1410" y="446"/>
                    <a:pt x="1200" y="286"/>
                    <a:pt x="949" y="174"/>
                  </a:cubicBezTo>
                  <a:cubicBezTo>
                    <a:pt x="705" y="56"/>
                    <a:pt x="468" y="0"/>
                    <a:pt x="25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22"/>
            <p:cNvSpPr/>
            <p:nvPr/>
          </p:nvSpPr>
          <p:spPr>
            <a:xfrm>
              <a:off x="4574000" y="250325"/>
              <a:ext cx="45025" cy="62275"/>
            </a:xfrm>
            <a:custGeom>
              <a:avLst/>
              <a:gdLst/>
              <a:ahLst/>
              <a:cxnLst/>
              <a:rect l="l" t="t" r="r" b="b"/>
              <a:pathLst>
                <a:path w="1801" h="2491" extrusionOk="0">
                  <a:moveTo>
                    <a:pt x="1096" y="286"/>
                  </a:moveTo>
                  <a:cubicBezTo>
                    <a:pt x="1207" y="286"/>
                    <a:pt x="1298" y="321"/>
                    <a:pt x="1375" y="384"/>
                  </a:cubicBezTo>
                  <a:cubicBezTo>
                    <a:pt x="1452" y="454"/>
                    <a:pt x="1493" y="537"/>
                    <a:pt x="1493" y="635"/>
                  </a:cubicBezTo>
                  <a:cubicBezTo>
                    <a:pt x="1493" y="781"/>
                    <a:pt x="1410" y="921"/>
                    <a:pt x="1235" y="1053"/>
                  </a:cubicBezTo>
                  <a:cubicBezTo>
                    <a:pt x="1068" y="1179"/>
                    <a:pt x="838" y="1283"/>
                    <a:pt x="559" y="1360"/>
                  </a:cubicBezTo>
                  <a:cubicBezTo>
                    <a:pt x="677" y="935"/>
                    <a:pt x="733" y="663"/>
                    <a:pt x="733" y="530"/>
                  </a:cubicBezTo>
                  <a:cubicBezTo>
                    <a:pt x="733" y="488"/>
                    <a:pt x="719" y="440"/>
                    <a:pt x="698" y="391"/>
                  </a:cubicBezTo>
                  <a:cubicBezTo>
                    <a:pt x="852" y="321"/>
                    <a:pt x="984" y="286"/>
                    <a:pt x="1096" y="286"/>
                  </a:cubicBezTo>
                  <a:close/>
                  <a:moveTo>
                    <a:pt x="1033" y="0"/>
                  </a:moveTo>
                  <a:cubicBezTo>
                    <a:pt x="894" y="0"/>
                    <a:pt x="740" y="28"/>
                    <a:pt x="580" y="77"/>
                  </a:cubicBezTo>
                  <a:cubicBezTo>
                    <a:pt x="426" y="133"/>
                    <a:pt x="343" y="189"/>
                    <a:pt x="343" y="244"/>
                  </a:cubicBezTo>
                  <a:cubicBezTo>
                    <a:pt x="343" y="286"/>
                    <a:pt x="371" y="335"/>
                    <a:pt x="426" y="384"/>
                  </a:cubicBezTo>
                  <a:cubicBezTo>
                    <a:pt x="419" y="663"/>
                    <a:pt x="308" y="1144"/>
                    <a:pt x="99" y="1841"/>
                  </a:cubicBezTo>
                  <a:cubicBezTo>
                    <a:pt x="36" y="2065"/>
                    <a:pt x="1" y="2204"/>
                    <a:pt x="1" y="2260"/>
                  </a:cubicBezTo>
                  <a:cubicBezTo>
                    <a:pt x="1" y="2309"/>
                    <a:pt x="22" y="2364"/>
                    <a:pt x="64" y="2413"/>
                  </a:cubicBezTo>
                  <a:cubicBezTo>
                    <a:pt x="112" y="2469"/>
                    <a:pt x="147" y="2490"/>
                    <a:pt x="182" y="2490"/>
                  </a:cubicBezTo>
                  <a:cubicBezTo>
                    <a:pt x="217" y="2490"/>
                    <a:pt x="315" y="2204"/>
                    <a:pt x="482" y="1632"/>
                  </a:cubicBezTo>
                  <a:cubicBezTo>
                    <a:pt x="880" y="1555"/>
                    <a:pt x="1200" y="1430"/>
                    <a:pt x="1438" y="1256"/>
                  </a:cubicBezTo>
                  <a:cubicBezTo>
                    <a:pt x="1682" y="1081"/>
                    <a:pt x="1800" y="865"/>
                    <a:pt x="1800" y="614"/>
                  </a:cubicBezTo>
                  <a:cubicBezTo>
                    <a:pt x="1800" y="433"/>
                    <a:pt x="1731" y="286"/>
                    <a:pt x="1584" y="168"/>
                  </a:cubicBezTo>
                  <a:cubicBezTo>
                    <a:pt x="1445" y="56"/>
                    <a:pt x="1256" y="0"/>
                    <a:pt x="103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22"/>
            <p:cNvSpPr/>
            <p:nvPr/>
          </p:nvSpPr>
          <p:spPr>
            <a:xfrm>
              <a:off x="4622300" y="251025"/>
              <a:ext cx="46925" cy="61400"/>
            </a:xfrm>
            <a:custGeom>
              <a:avLst/>
              <a:gdLst/>
              <a:ahLst/>
              <a:cxnLst/>
              <a:rect l="l" t="t" r="r" b="b"/>
              <a:pathLst>
                <a:path w="1877" h="2456" extrusionOk="0">
                  <a:moveTo>
                    <a:pt x="1207" y="293"/>
                  </a:moveTo>
                  <a:cubicBezTo>
                    <a:pt x="1305" y="293"/>
                    <a:pt x="1382" y="349"/>
                    <a:pt x="1451" y="460"/>
                  </a:cubicBezTo>
                  <a:cubicBezTo>
                    <a:pt x="1521" y="572"/>
                    <a:pt x="1556" y="718"/>
                    <a:pt x="1556" y="900"/>
                  </a:cubicBezTo>
                  <a:cubicBezTo>
                    <a:pt x="1556" y="1074"/>
                    <a:pt x="1500" y="1269"/>
                    <a:pt x="1389" y="1472"/>
                  </a:cubicBezTo>
                  <a:cubicBezTo>
                    <a:pt x="1284" y="1667"/>
                    <a:pt x="1152" y="1841"/>
                    <a:pt x="998" y="1974"/>
                  </a:cubicBezTo>
                  <a:cubicBezTo>
                    <a:pt x="845" y="2113"/>
                    <a:pt x="712" y="2183"/>
                    <a:pt x="594" y="2183"/>
                  </a:cubicBezTo>
                  <a:cubicBezTo>
                    <a:pt x="524" y="2183"/>
                    <a:pt x="454" y="2141"/>
                    <a:pt x="398" y="2064"/>
                  </a:cubicBezTo>
                  <a:cubicBezTo>
                    <a:pt x="342" y="1981"/>
                    <a:pt x="315" y="1876"/>
                    <a:pt x="315" y="1751"/>
                  </a:cubicBezTo>
                  <a:cubicBezTo>
                    <a:pt x="315" y="1534"/>
                    <a:pt x="370" y="1311"/>
                    <a:pt x="482" y="1081"/>
                  </a:cubicBezTo>
                  <a:cubicBezTo>
                    <a:pt x="594" y="844"/>
                    <a:pt x="719" y="656"/>
                    <a:pt x="859" y="509"/>
                  </a:cubicBezTo>
                  <a:cubicBezTo>
                    <a:pt x="998" y="370"/>
                    <a:pt x="1117" y="293"/>
                    <a:pt x="1207" y="293"/>
                  </a:cubicBezTo>
                  <a:close/>
                  <a:moveTo>
                    <a:pt x="1193" y="0"/>
                  </a:moveTo>
                  <a:cubicBezTo>
                    <a:pt x="1075" y="0"/>
                    <a:pt x="942" y="49"/>
                    <a:pt x="796" y="154"/>
                  </a:cubicBezTo>
                  <a:cubicBezTo>
                    <a:pt x="656" y="258"/>
                    <a:pt x="524" y="391"/>
                    <a:pt x="405" y="551"/>
                  </a:cubicBezTo>
                  <a:cubicBezTo>
                    <a:pt x="294" y="718"/>
                    <a:pt x="196" y="907"/>
                    <a:pt x="112" y="1123"/>
                  </a:cubicBezTo>
                  <a:cubicBezTo>
                    <a:pt x="36" y="1346"/>
                    <a:pt x="1" y="1555"/>
                    <a:pt x="1" y="1772"/>
                  </a:cubicBezTo>
                  <a:cubicBezTo>
                    <a:pt x="1" y="1925"/>
                    <a:pt x="57" y="2078"/>
                    <a:pt x="168" y="2232"/>
                  </a:cubicBezTo>
                  <a:cubicBezTo>
                    <a:pt x="287" y="2378"/>
                    <a:pt x="419" y="2455"/>
                    <a:pt x="573" y="2455"/>
                  </a:cubicBezTo>
                  <a:cubicBezTo>
                    <a:pt x="782" y="2455"/>
                    <a:pt x="991" y="2371"/>
                    <a:pt x="1193" y="2197"/>
                  </a:cubicBezTo>
                  <a:cubicBezTo>
                    <a:pt x="1403" y="2023"/>
                    <a:pt x="1570" y="1813"/>
                    <a:pt x="1689" y="1569"/>
                  </a:cubicBezTo>
                  <a:cubicBezTo>
                    <a:pt x="1814" y="1325"/>
                    <a:pt x="1877" y="1088"/>
                    <a:pt x="1877" y="865"/>
                  </a:cubicBezTo>
                  <a:cubicBezTo>
                    <a:pt x="1877" y="642"/>
                    <a:pt x="1814" y="446"/>
                    <a:pt x="1682" y="265"/>
                  </a:cubicBezTo>
                  <a:cubicBezTo>
                    <a:pt x="1549" y="91"/>
                    <a:pt x="1389" y="0"/>
                    <a:pt x="119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22"/>
            <p:cNvSpPr/>
            <p:nvPr/>
          </p:nvSpPr>
          <p:spPr>
            <a:xfrm>
              <a:off x="4676350" y="250675"/>
              <a:ext cx="37525" cy="61750"/>
            </a:xfrm>
            <a:custGeom>
              <a:avLst/>
              <a:gdLst/>
              <a:ahLst/>
              <a:cxnLst/>
              <a:rect l="l" t="t" r="r" b="b"/>
              <a:pathLst>
                <a:path w="1501" h="2470" extrusionOk="0">
                  <a:moveTo>
                    <a:pt x="559" y="0"/>
                  </a:moveTo>
                  <a:cubicBezTo>
                    <a:pt x="531" y="0"/>
                    <a:pt x="510" y="7"/>
                    <a:pt x="496" y="28"/>
                  </a:cubicBezTo>
                  <a:cubicBezTo>
                    <a:pt x="489" y="42"/>
                    <a:pt x="482" y="70"/>
                    <a:pt x="482" y="105"/>
                  </a:cubicBezTo>
                  <a:cubicBezTo>
                    <a:pt x="482" y="265"/>
                    <a:pt x="398" y="621"/>
                    <a:pt x="238" y="1179"/>
                  </a:cubicBezTo>
                  <a:cubicBezTo>
                    <a:pt x="84" y="1730"/>
                    <a:pt x="1" y="2051"/>
                    <a:pt x="1" y="2141"/>
                  </a:cubicBezTo>
                  <a:cubicBezTo>
                    <a:pt x="1" y="2232"/>
                    <a:pt x="43" y="2309"/>
                    <a:pt x="126" y="2371"/>
                  </a:cubicBezTo>
                  <a:cubicBezTo>
                    <a:pt x="210" y="2441"/>
                    <a:pt x="308" y="2469"/>
                    <a:pt x="419" y="2469"/>
                  </a:cubicBezTo>
                  <a:cubicBezTo>
                    <a:pt x="663" y="2469"/>
                    <a:pt x="907" y="2427"/>
                    <a:pt x="1145" y="2344"/>
                  </a:cubicBezTo>
                  <a:cubicBezTo>
                    <a:pt x="1382" y="2253"/>
                    <a:pt x="1500" y="2162"/>
                    <a:pt x="1500" y="2065"/>
                  </a:cubicBezTo>
                  <a:cubicBezTo>
                    <a:pt x="1500" y="2044"/>
                    <a:pt x="1500" y="2030"/>
                    <a:pt x="1493" y="2023"/>
                  </a:cubicBezTo>
                  <a:cubicBezTo>
                    <a:pt x="1486" y="2009"/>
                    <a:pt x="1472" y="2009"/>
                    <a:pt x="1451" y="2009"/>
                  </a:cubicBezTo>
                  <a:cubicBezTo>
                    <a:pt x="1431" y="2009"/>
                    <a:pt x="1375" y="2023"/>
                    <a:pt x="1270" y="2051"/>
                  </a:cubicBezTo>
                  <a:cubicBezTo>
                    <a:pt x="956" y="2134"/>
                    <a:pt x="670" y="2176"/>
                    <a:pt x="405" y="2176"/>
                  </a:cubicBezTo>
                  <a:cubicBezTo>
                    <a:pt x="350" y="2176"/>
                    <a:pt x="315" y="2148"/>
                    <a:pt x="315" y="2085"/>
                  </a:cubicBezTo>
                  <a:cubicBezTo>
                    <a:pt x="315" y="2023"/>
                    <a:pt x="370" y="1827"/>
                    <a:pt x="468" y="1507"/>
                  </a:cubicBezTo>
                  <a:cubicBezTo>
                    <a:pt x="670" y="851"/>
                    <a:pt x="768" y="440"/>
                    <a:pt x="768" y="272"/>
                  </a:cubicBezTo>
                  <a:cubicBezTo>
                    <a:pt x="768" y="209"/>
                    <a:pt x="740" y="147"/>
                    <a:pt x="691" y="91"/>
                  </a:cubicBezTo>
                  <a:cubicBezTo>
                    <a:pt x="642" y="28"/>
                    <a:pt x="594" y="0"/>
                    <a:pt x="55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22"/>
            <p:cNvSpPr/>
            <p:nvPr/>
          </p:nvSpPr>
          <p:spPr>
            <a:xfrm>
              <a:off x="4723950" y="250675"/>
              <a:ext cx="37525" cy="61750"/>
            </a:xfrm>
            <a:custGeom>
              <a:avLst/>
              <a:gdLst/>
              <a:ahLst/>
              <a:cxnLst/>
              <a:rect l="l" t="t" r="r" b="b"/>
              <a:pathLst>
                <a:path w="1501" h="2470" extrusionOk="0">
                  <a:moveTo>
                    <a:pt x="559" y="0"/>
                  </a:moveTo>
                  <a:cubicBezTo>
                    <a:pt x="531" y="0"/>
                    <a:pt x="510" y="7"/>
                    <a:pt x="496" y="28"/>
                  </a:cubicBezTo>
                  <a:cubicBezTo>
                    <a:pt x="489" y="42"/>
                    <a:pt x="482" y="70"/>
                    <a:pt x="482" y="105"/>
                  </a:cubicBezTo>
                  <a:cubicBezTo>
                    <a:pt x="482" y="265"/>
                    <a:pt x="398" y="621"/>
                    <a:pt x="238" y="1179"/>
                  </a:cubicBezTo>
                  <a:cubicBezTo>
                    <a:pt x="84" y="1730"/>
                    <a:pt x="1" y="2051"/>
                    <a:pt x="1" y="2141"/>
                  </a:cubicBezTo>
                  <a:cubicBezTo>
                    <a:pt x="1" y="2232"/>
                    <a:pt x="43" y="2309"/>
                    <a:pt x="126" y="2371"/>
                  </a:cubicBezTo>
                  <a:cubicBezTo>
                    <a:pt x="210" y="2441"/>
                    <a:pt x="308" y="2469"/>
                    <a:pt x="419" y="2469"/>
                  </a:cubicBezTo>
                  <a:cubicBezTo>
                    <a:pt x="663" y="2469"/>
                    <a:pt x="907" y="2427"/>
                    <a:pt x="1145" y="2344"/>
                  </a:cubicBezTo>
                  <a:cubicBezTo>
                    <a:pt x="1382" y="2253"/>
                    <a:pt x="1500" y="2162"/>
                    <a:pt x="1500" y="2065"/>
                  </a:cubicBezTo>
                  <a:cubicBezTo>
                    <a:pt x="1500" y="2044"/>
                    <a:pt x="1500" y="2030"/>
                    <a:pt x="1493" y="2023"/>
                  </a:cubicBezTo>
                  <a:cubicBezTo>
                    <a:pt x="1486" y="2009"/>
                    <a:pt x="1472" y="2009"/>
                    <a:pt x="1451" y="2009"/>
                  </a:cubicBezTo>
                  <a:cubicBezTo>
                    <a:pt x="1431" y="2009"/>
                    <a:pt x="1375" y="2023"/>
                    <a:pt x="1270" y="2051"/>
                  </a:cubicBezTo>
                  <a:cubicBezTo>
                    <a:pt x="956" y="2134"/>
                    <a:pt x="670" y="2176"/>
                    <a:pt x="405" y="2176"/>
                  </a:cubicBezTo>
                  <a:cubicBezTo>
                    <a:pt x="349" y="2176"/>
                    <a:pt x="315" y="2148"/>
                    <a:pt x="315" y="2085"/>
                  </a:cubicBezTo>
                  <a:cubicBezTo>
                    <a:pt x="315" y="2023"/>
                    <a:pt x="370" y="1827"/>
                    <a:pt x="468" y="1507"/>
                  </a:cubicBezTo>
                  <a:cubicBezTo>
                    <a:pt x="670" y="851"/>
                    <a:pt x="768" y="440"/>
                    <a:pt x="768" y="272"/>
                  </a:cubicBezTo>
                  <a:cubicBezTo>
                    <a:pt x="768" y="209"/>
                    <a:pt x="740" y="147"/>
                    <a:pt x="691" y="91"/>
                  </a:cubicBezTo>
                  <a:cubicBezTo>
                    <a:pt x="642" y="28"/>
                    <a:pt x="594" y="0"/>
                    <a:pt x="55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22"/>
            <p:cNvSpPr/>
            <p:nvPr/>
          </p:nvSpPr>
          <p:spPr>
            <a:xfrm>
              <a:off x="4771725" y="252050"/>
              <a:ext cx="47275" cy="60550"/>
            </a:xfrm>
            <a:custGeom>
              <a:avLst/>
              <a:gdLst/>
              <a:ahLst/>
              <a:cxnLst/>
              <a:rect l="l" t="t" r="r" b="b"/>
              <a:pathLst>
                <a:path w="1891" h="2422" extrusionOk="0">
                  <a:moveTo>
                    <a:pt x="1186" y="1"/>
                  </a:moveTo>
                  <a:cubicBezTo>
                    <a:pt x="719" y="1"/>
                    <a:pt x="468" y="43"/>
                    <a:pt x="426" y="126"/>
                  </a:cubicBezTo>
                  <a:cubicBezTo>
                    <a:pt x="419" y="154"/>
                    <a:pt x="412" y="182"/>
                    <a:pt x="412" y="210"/>
                  </a:cubicBezTo>
                  <a:cubicBezTo>
                    <a:pt x="412" y="385"/>
                    <a:pt x="377" y="608"/>
                    <a:pt x="308" y="866"/>
                  </a:cubicBezTo>
                  <a:cubicBezTo>
                    <a:pt x="238" y="1131"/>
                    <a:pt x="168" y="1375"/>
                    <a:pt x="98" y="1605"/>
                  </a:cubicBezTo>
                  <a:cubicBezTo>
                    <a:pt x="36" y="1835"/>
                    <a:pt x="1" y="1996"/>
                    <a:pt x="1" y="2093"/>
                  </a:cubicBezTo>
                  <a:cubicBezTo>
                    <a:pt x="1" y="2184"/>
                    <a:pt x="43" y="2268"/>
                    <a:pt x="119" y="2330"/>
                  </a:cubicBezTo>
                  <a:cubicBezTo>
                    <a:pt x="203" y="2393"/>
                    <a:pt x="294" y="2421"/>
                    <a:pt x="398" y="2421"/>
                  </a:cubicBezTo>
                  <a:cubicBezTo>
                    <a:pt x="642" y="2421"/>
                    <a:pt x="886" y="2379"/>
                    <a:pt x="1145" y="2289"/>
                  </a:cubicBezTo>
                  <a:cubicBezTo>
                    <a:pt x="1403" y="2205"/>
                    <a:pt x="1528" y="2114"/>
                    <a:pt x="1528" y="2030"/>
                  </a:cubicBezTo>
                  <a:cubicBezTo>
                    <a:pt x="1528" y="1982"/>
                    <a:pt x="1514" y="1961"/>
                    <a:pt x="1479" y="1961"/>
                  </a:cubicBezTo>
                  <a:cubicBezTo>
                    <a:pt x="1465" y="1961"/>
                    <a:pt x="1403" y="1975"/>
                    <a:pt x="1298" y="2003"/>
                  </a:cubicBezTo>
                  <a:cubicBezTo>
                    <a:pt x="977" y="2086"/>
                    <a:pt x="677" y="2128"/>
                    <a:pt x="412" y="2128"/>
                  </a:cubicBezTo>
                  <a:cubicBezTo>
                    <a:pt x="384" y="2128"/>
                    <a:pt x="363" y="2121"/>
                    <a:pt x="342" y="2107"/>
                  </a:cubicBezTo>
                  <a:cubicBezTo>
                    <a:pt x="329" y="2086"/>
                    <a:pt x="315" y="2065"/>
                    <a:pt x="315" y="2037"/>
                  </a:cubicBezTo>
                  <a:cubicBezTo>
                    <a:pt x="315" y="1954"/>
                    <a:pt x="377" y="1710"/>
                    <a:pt x="503" y="1312"/>
                  </a:cubicBezTo>
                  <a:cubicBezTo>
                    <a:pt x="754" y="1312"/>
                    <a:pt x="977" y="1291"/>
                    <a:pt x="1165" y="1256"/>
                  </a:cubicBezTo>
                  <a:cubicBezTo>
                    <a:pt x="1361" y="1214"/>
                    <a:pt x="1451" y="1152"/>
                    <a:pt x="1451" y="1075"/>
                  </a:cubicBezTo>
                  <a:cubicBezTo>
                    <a:pt x="1451" y="1040"/>
                    <a:pt x="1417" y="1026"/>
                    <a:pt x="1347" y="1026"/>
                  </a:cubicBezTo>
                  <a:cubicBezTo>
                    <a:pt x="1284" y="1026"/>
                    <a:pt x="1179" y="1033"/>
                    <a:pt x="1047" y="1040"/>
                  </a:cubicBezTo>
                  <a:cubicBezTo>
                    <a:pt x="914" y="1054"/>
                    <a:pt x="803" y="1061"/>
                    <a:pt x="719" y="1061"/>
                  </a:cubicBezTo>
                  <a:cubicBezTo>
                    <a:pt x="642" y="1061"/>
                    <a:pt x="594" y="1061"/>
                    <a:pt x="580" y="1054"/>
                  </a:cubicBezTo>
                  <a:cubicBezTo>
                    <a:pt x="670" y="740"/>
                    <a:pt x="712" y="496"/>
                    <a:pt x="712" y="343"/>
                  </a:cubicBezTo>
                  <a:lnTo>
                    <a:pt x="712" y="329"/>
                  </a:lnTo>
                  <a:cubicBezTo>
                    <a:pt x="928" y="294"/>
                    <a:pt x="1061" y="273"/>
                    <a:pt x="1117" y="266"/>
                  </a:cubicBezTo>
                  <a:cubicBezTo>
                    <a:pt x="1172" y="259"/>
                    <a:pt x="1270" y="252"/>
                    <a:pt x="1403" y="238"/>
                  </a:cubicBezTo>
                  <a:cubicBezTo>
                    <a:pt x="1542" y="224"/>
                    <a:pt x="1654" y="210"/>
                    <a:pt x="1737" y="196"/>
                  </a:cubicBezTo>
                  <a:cubicBezTo>
                    <a:pt x="1842" y="175"/>
                    <a:pt x="1891" y="147"/>
                    <a:pt x="1891" y="99"/>
                  </a:cubicBezTo>
                  <a:cubicBezTo>
                    <a:pt x="1891" y="36"/>
                    <a:pt x="1654" y="1"/>
                    <a:pt x="11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22"/>
            <p:cNvSpPr/>
            <p:nvPr/>
          </p:nvSpPr>
          <p:spPr>
            <a:xfrm>
              <a:off x="4821775" y="250850"/>
              <a:ext cx="51625" cy="61575"/>
            </a:xfrm>
            <a:custGeom>
              <a:avLst/>
              <a:gdLst/>
              <a:ahLst/>
              <a:cxnLst/>
              <a:rect l="l" t="t" r="r" b="b"/>
              <a:pathLst>
                <a:path w="2065" h="2463" extrusionOk="0">
                  <a:moveTo>
                    <a:pt x="1849" y="0"/>
                  </a:moveTo>
                  <a:cubicBezTo>
                    <a:pt x="1807" y="0"/>
                    <a:pt x="1786" y="49"/>
                    <a:pt x="1779" y="154"/>
                  </a:cubicBezTo>
                  <a:cubicBezTo>
                    <a:pt x="1779" y="174"/>
                    <a:pt x="1765" y="314"/>
                    <a:pt x="1744" y="565"/>
                  </a:cubicBezTo>
                  <a:cubicBezTo>
                    <a:pt x="1695" y="1123"/>
                    <a:pt x="1590" y="1597"/>
                    <a:pt x="1437" y="2002"/>
                  </a:cubicBezTo>
                  <a:cubicBezTo>
                    <a:pt x="1339" y="1779"/>
                    <a:pt x="1102" y="1186"/>
                    <a:pt x="726" y="216"/>
                  </a:cubicBezTo>
                  <a:cubicBezTo>
                    <a:pt x="705" y="161"/>
                    <a:pt x="677" y="119"/>
                    <a:pt x="628" y="77"/>
                  </a:cubicBezTo>
                  <a:cubicBezTo>
                    <a:pt x="586" y="28"/>
                    <a:pt x="551" y="7"/>
                    <a:pt x="523" y="7"/>
                  </a:cubicBezTo>
                  <a:cubicBezTo>
                    <a:pt x="482" y="7"/>
                    <a:pt x="461" y="49"/>
                    <a:pt x="461" y="119"/>
                  </a:cubicBezTo>
                  <a:cubicBezTo>
                    <a:pt x="461" y="272"/>
                    <a:pt x="384" y="642"/>
                    <a:pt x="231" y="1242"/>
                  </a:cubicBezTo>
                  <a:cubicBezTo>
                    <a:pt x="77" y="1841"/>
                    <a:pt x="0" y="2169"/>
                    <a:pt x="0" y="2225"/>
                  </a:cubicBezTo>
                  <a:cubicBezTo>
                    <a:pt x="0" y="2281"/>
                    <a:pt x="21" y="2337"/>
                    <a:pt x="63" y="2385"/>
                  </a:cubicBezTo>
                  <a:cubicBezTo>
                    <a:pt x="112" y="2441"/>
                    <a:pt x="147" y="2462"/>
                    <a:pt x="175" y="2462"/>
                  </a:cubicBezTo>
                  <a:cubicBezTo>
                    <a:pt x="196" y="2462"/>
                    <a:pt x="224" y="2420"/>
                    <a:pt x="251" y="2323"/>
                  </a:cubicBezTo>
                  <a:cubicBezTo>
                    <a:pt x="279" y="2232"/>
                    <a:pt x="335" y="2016"/>
                    <a:pt x="419" y="1674"/>
                  </a:cubicBezTo>
                  <a:cubicBezTo>
                    <a:pt x="503" y="1332"/>
                    <a:pt x="579" y="1025"/>
                    <a:pt x="649" y="760"/>
                  </a:cubicBezTo>
                  <a:cubicBezTo>
                    <a:pt x="991" y="1625"/>
                    <a:pt x="1200" y="2141"/>
                    <a:pt x="1270" y="2309"/>
                  </a:cubicBezTo>
                  <a:cubicBezTo>
                    <a:pt x="1291" y="2350"/>
                    <a:pt x="1318" y="2385"/>
                    <a:pt x="1353" y="2420"/>
                  </a:cubicBezTo>
                  <a:cubicBezTo>
                    <a:pt x="1395" y="2448"/>
                    <a:pt x="1430" y="2462"/>
                    <a:pt x="1458" y="2462"/>
                  </a:cubicBezTo>
                  <a:cubicBezTo>
                    <a:pt x="1549" y="2462"/>
                    <a:pt x="1639" y="2316"/>
                    <a:pt x="1737" y="2016"/>
                  </a:cubicBezTo>
                  <a:cubicBezTo>
                    <a:pt x="1842" y="1716"/>
                    <a:pt x="1918" y="1388"/>
                    <a:pt x="1974" y="1039"/>
                  </a:cubicBezTo>
                  <a:cubicBezTo>
                    <a:pt x="2037" y="684"/>
                    <a:pt x="2065" y="419"/>
                    <a:pt x="2065" y="223"/>
                  </a:cubicBezTo>
                  <a:cubicBezTo>
                    <a:pt x="2065" y="181"/>
                    <a:pt x="2044" y="133"/>
                    <a:pt x="1988" y="84"/>
                  </a:cubicBezTo>
                  <a:cubicBezTo>
                    <a:pt x="1939" y="28"/>
                    <a:pt x="1890" y="0"/>
                    <a:pt x="184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22"/>
            <p:cNvSpPr/>
            <p:nvPr/>
          </p:nvSpPr>
          <p:spPr>
            <a:xfrm>
              <a:off x="4915225" y="251375"/>
              <a:ext cx="42575" cy="70275"/>
            </a:xfrm>
            <a:custGeom>
              <a:avLst/>
              <a:gdLst/>
              <a:ahLst/>
              <a:cxnLst/>
              <a:rect l="l" t="t" r="r" b="b"/>
              <a:pathLst>
                <a:path w="1703" h="2811" extrusionOk="0">
                  <a:moveTo>
                    <a:pt x="1416" y="0"/>
                  </a:moveTo>
                  <a:cubicBezTo>
                    <a:pt x="1221" y="0"/>
                    <a:pt x="1012" y="105"/>
                    <a:pt x="782" y="314"/>
                  </a:cubicBezTo>
                  <a:cubicBezTo>
                    <a:pt x="559" y="516"/>
                    <a:pt x="370" y="760"/>
                    <a:pt x="224" y="1053"/>
                  </a:cubicBezTo>
                  <a:cubicBezTo>
                    <a:pt x="77" y="1339"/>
                    <a:pt x="1" y="1604"/>
                    <a:pt x="1" y="1834"/>
                  </a:cubicBezTo>
                  <a:cubicBezTo>
                    <a:pt x="1" y="1988"/>
                    <a:pt x="63" y="2127"/>
                    <a:pt x="196" y="2253"/>
                  </a:cubicBezTo>
                  <a:cubicBezTo>
                    <a:pt x="328" y="2378"/>
                    <a:pt x="468" y="2441"/>
                    <a:pt x="600" y="2441"/>
                  </a:cubicBezTo>
                  <a:cubicBezTo>
                    <a:pt x="740" y="2441"/>
                    <a:pt x="879" y="2385"/>
                    <a:pt x="1019" y="2274"/>
                  </a:cubicBezTo>
                  <a:cubicBezTo>
                    <a:pt x="1165" y="2162"/>
                    <a:pt x="1298" y="2009"/>
                    <a:pt x="1409" y="1813"/>
                  </a:cubicBezTo>
                  <a:lnTo>
                    <a:pt x="1409" y="1813"/>
                  </a:lnTo>
                  <a:cubicBezTo>
                    <a:pt x="1388" y="1890"/>
                    <a:pt x="1354" y="1988"/>
                    <a:pt x="1319" y="2106"/>
                  </a:cubicBezTo>
                  <a:cubicBezTo>
                    <a:pt x="1284" y="2218"/>
                    <a:pt x="1242" y="2336"/>
                    <a:pt x="1207" y="2448"/>
                  </a:cubicBezTo>
                  <a:cubicBezTo>
                    <a:pt x="1179" y="2560"/>
                    <a:pt x="1158" y="2643"/>
                    <a:pt x="1158" y="2713"/>
                  </a:cubicBezTo>
                  <a:cubicBezTo>
                    <a:pt x="1158" y="2776"/>
                    <a:pt x="1193" y="2811"/>
                    <a:pt x="1249" y="2811"/>
                  </a:cubicBezTo>
                  <a:cubicBezTo>
                    <a:pt x="1312" y="2811"/>
                    <a:pt x="1395" y="2636"/>
                    <a:pt x="1514" y="2288"/>
                  </a:cubicBezTo>
                  <a:cubicBezTo>
                    <a:pt x="1633" y="1939"/>
                    <a:pt x="1688" y="1723"/>
                    <a:pt x="1688" y="1625"/>
                  </a:cubicBezTo>
                  <a:cubicBezTo>
                    <a:pt x="1688" y="1534"/>
                    <a:pt x="1660" y="1451"/>
                    <a:pt x="1605" y="1381"/>
                  </a:cubicBezTo>
                  <a:cubicBezTo>
                    <a:pt x="1556" y="1304"/>
                    <a:pt x="1486" y="1269"/>
                    <a:pt x="1402" y="1269"/>
                  </a:cubicBezTo>
                  <a:cubicBezTo>
                    <a:pt x="1256" y="1269"/>
                    <a:pt x="1130" y="1283"/>
                    <a:pt x="1026" y="1304"/>
                  </a:cubicBezTo>
                  <a:cubicBezTo>
                    <a:pt x="928" y="1325"/>
                    <a:pt x="879" y="1353"/>
                    <a:pt x="879" y="1395"/>
                  </a:cubicBezTo>
                  <a:cubicBezTo>
                    <a:pt x="879" y="1423"/>
                    <a:pt x="900" y="1458"/>
                    <a:pt x="942" y="1493"/>
                  </a:cubicBezTo>
                  <a:cubicBezTo>
                    <a:pt x="991" y="1520"/>
                    <a:pt x="1040" y="1541"/>
                    <a:pt x="1103" y="1541"/>
                  </a:cubicBezTo>
                  <a:cubicBezTo>
                    <a:pt x="1165" y="1541"/>
                    <a:pt x="1263" y="1520"/>
                    <a:pt x="1395" y="1486"/>
                  </a:cubicBezTo>
                  <a:lnTo>
                    <a:pt x="1395" y="1486"/>
                  </a:lnTo>
                  <a:cubicBezTo>
                    <a:pt x="1270" y="1681"/>
                    <a:pt x="1130" y="1841"/>
                    <a:pt x="977" y="1960"/>
                  </a:cubicBezTo>
                  <a:cubicBezTo>
                    <a:pt x="831" y="2085"/>
                    <a:pt x="698" y="2141"/>
                    <a:pt x="586" y="2141"/>
                  </a:cubicBezTo>
                  <a:cubicBezTo>
                    <a:pt x="517" y="2141"/>
                    <a:pt x="454" y="2113"/>
                    <a:pt x="398" y="2057"/>
                  </a:cubicBezTo>
                  <a:cubicBezTo>
                    <a:pt x="342" y="1995"/>
                    <a:pt x="314" y="1925"/>
                    <a:pt x="314" y="1841"/>
                  </a:cubicBezTo>
                  <a:cubicBezTo>
                    <a:pt x="314" y="1632"/>
                    <a:pt x="377" y="1409"/>
                    <a:pt x="503" y="1172"/>
                  </a:cubicBezTo>
                  <a:cubicBezTo>
                    <a:pt x="628" y="928"/>
                    <a:pt x="782" y="725"/>
                    <a:pt x="956" y="565"/>
                  </a:cubicBezTo>
                  <a:cubicBezTo>
                    <a:pt x="1137" y="405"/>
                    <a:pt x="1298" y="328"/>
                    <a:pt x="1444" y="328"/>
                  </a:cubicBezTo>
                  <a:cubicBezTo>
                    <a:pt x="1500" y="328"/>
                    <a:pt x="1549" y="335"/>
                    <a:pt x="1591" y="356"/>
                  </a:cubicBezTo>
                  <a:cubicBezTo>
                    <a:pt x="1633" y="370"/>
                    <a:pt x="1660" y="377"/>
                    <a:pt x="1667" y="377"/>
                  </a:cubicBezTo>
                  <a:cubicBezTo>
                    <a:pt x="1695" y="377"/>
                    <a:pt x="1702" y="356"/>
                    <a:pt x="1702" y="307"/>
                  </a:cubicBezTo>
                  <a:cubicBezTo>
                    <a:pt x="1702" y="258"/>
                    <a:pt x="1674" y="195"/>
                    <a:pt x="1612" y="119"/>
                  </a:cubicBezTo>
                  <a:cubicBezTo>
                    <a:pt x="1549" y="42"/>
                    <a:pt x="1486" y="0"/>
                    <a:pt x="1416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22"/>
            <p:cNvSpPr/>
            <p:nvPr/>
          </p:nvSpPr>
          <p:spPr>
            <a:xfrm>
              <a:off x="4968575" y="251025"/>
              <a:ext cx="44150" cy="61575"/>
            </a:xfrm>
            <a:custGeom>
              <a:avLst/>
              <a:gdLst/>
              <a:ahLst/>
              <a:cxnLst/>
              <a:rect l="l" t="t" r="r" b="b"/>
              <a:pathLst>
                <a:path w="1766" h="2463" extrusionOk="0">
                  <a:moveTo>
                    <a:pt x="1075" y="314"/>
                  </a:moveTo>
                  <a:cubicBezTo>
                    <a:pt x="1326" y="314"/>
                    <a:pt x="1451" y="384"/>
                    <a:pt x="1451" y="530"/>
                  </a:cubicBezTo>
                  <a:cubicBezTo>
                    <a:pt x="1451" y="621"/>
                    <a:pt x="1416" y="705"/>
                    <a:pt x="1340" y="788"/>
                  </a:cubicBezTo>
                  <a:cubicBezTo>
                    <a:pt x="1263" y="872"/>
                    <a:pt x="1179" y="942"/>
                    <a:pt x="1089" y="990"/>
                  </a:cubicBezTo>
                  <a:cubicBezTo>
                    <a:pt x="1005" y="1039"/>
                    <a:pt x="900" y="1095"/>
                    <a:pt x="789" y="1158"/>
                  </a:cubicBezTo>
                  <a:cubicBezTo>
                    <a:pt x="677" y="1214"/>
                    <a:pt x="607" y="1255"/>
                    <a:pt x="566" y="1290"/>
                  </a:cubicBezTo>
                  <a:cubicBezTo>
                    <a:pt x="663" y="942"/>
                    <a:pt x="712" y="691"/>
                    <a:pt x="712" y="537"/>
                  </a:cubicBezTo>
                  <a:cubicBezTo>
                    <a:pt x="712" y="495"/>
                    <a:pt x="698" y="453"/>
                    <a:pt x="677" y="398"/>
                  </a:cubicBezTo>
                  <a:cubicBezTo>
                    <a:pt x="831" y="342"/>
                    <a:pt x="963" y="314"/>
                    <a:pt x="1075" y="314"/>
                  </a:cubicBezTo>
                  <a:close/>
                  <a:moveTo>
                    <a:pt x="1054" y="0"/>
                  </a:moveTo>
                  <a:cubicBezTo>
                    <a:pt x="866" y="0"/>
                    <a:pt x="691" y="28"/>
                    <a:pt x="531" y="91"/>
                  </a:cubicBezTo>
                  <a:cubicBezTo>
                    <a:pt x="377" y="147"/>
                    <a:pt x="294" y="202"/>
                    <a:pt x="294" y="251"/>
                  </a:cubicBezTo>
                  <a:cubicBezTo>
                    <a:pt x="294" y="286"/>
                    <a:pt x="308" y="321"/>
                    <a:pt x="329" y="356"/>
                  </a:cubicBezTo>
                  <a:cubicBezTo>
                    <a:pt x="356" y="398"/>
                    <a:pt x="384" y="426"/>
                    <a:pt x="412" y="446"/>
                  </a:cubicBezTo>
                  <a:cubicBezTo>
                    <a:pt x="391" y="677"/>
                    <a:pt x="322" y="1025"/>
                    <a:pt x="189" y="1472"/>
                  </a:cubicBezTo>
                  <a:cubicBezTo>
                    <a:pt x="63" y="1925"/>
                    <a:pt x="1" y="2176"/>
                    <a:pt x="1" y="2232"/>
                  </a:cubicBezTo>
                  <a:cubicBezTo>
                    <a:pt x="1" y="2281"/>
                    <a:pt x="22" y="2330"/>
                    <a:pt x="63" y="2385"/>
                  </a:cubicBezTo>
                  <a:cubicBezTo>
                    <a:pt x="112" y="2434"/>
                    <a:pt x="147" y="2462"/>
                    <a:pt x="182" y="2462"/>
                  </a:cubicBezTo>
                  <a:cubicBezTo>
                    <a:pt x="203" y="2462"/>
                    <a:pt x="231" y="2399"/>
                    <a:pt x="266" y="2281"/>
                  </a:cubicBezTo>
                  <a:cubicBezTo>
                    <a:pt x="287" y="2218"/>
                    <a:pt x="308" y="2162"/>
                    <a:pt x="322" y="2106"/>
                  </a:cubicBezTo>
                  <a:cubicBezTo>
                    <a:pt x="342" y="2044"/>
                    <a:pt x="405" y="1834"/>
                    <a:pt x="510" y="1472"/>
                  </a:cubicBezTo>
                  <a:cubicBezTo>
                    <a:pt x="573" y="1646"/>
                    <a:pt x="726" y="1848"/>
                    <a:pt x="984" y="2092"/>
                  </a:cubicBezTo>
                  <a:cubicBezTo>
                    <a:pt x="1242" y="2336"/>
                    <a:pt x="1444" y="2455"/>
                    <a:pt x="1584" y="2455"/>
                  </a:cubicBezTo>
                  <a:cubicBezTo>
                    <a:pt x="1661" y="2455"/>
                    <a:pt x="1695" y="2427"/>
                    <a:pt x="1695" y="2371"/>
                  </a:cubicBezTo>
                  <a:cubicBezTo>
                    <a:pt x="1695" y="2343"/>
                    <a:pt x="1668" y="2295"/>
                    <a:pt x="1612" y="2246"/>
                  </a:cubicBezTo>
                  <a:cubicBezTo>
                    <a:pt x="1584" y="2218"/>
                    <a:pt x="1549" y="2190"/>
                    <a:pt x="1521" y="2162"/>
                  </a:cubicBezTo>
                  <a:cubicBezTo>
                    <a:pt x="1493" y="2141"/>
                    <a:pt x="1451" y="2106"/>
                    <a:pt x="1403" y="2064"/>
                  </a:cubicBezTo>
                  <a:cubicBezTo>
                    <a:pt x="1361" y="2030"/>
                    <a:pt x="1312" y="1981"/>
                    <a:pt x="1256" y="1932"/>
                  </a:cubicBezTo>
                  <a:cubicBezTo>
                    <a:pt x="1200" y="1883"/>
                    <a:pt x="1158" y="1841"/>
                    <a:pt x="1124" y="1813"/>
                  </a:cubicBezTo>
                  <a:cubicBezTo>
                    <a:pt x="1096" y="1779"/>
                    <a:pt x="1040" y="1723"/>
                    <a:pt x="956" y="1646"/>
                  </a:cubicBezTo>
                  <a:cubicBezTo>
                    <a:pt x="879" y="1562"/>
                    <a:pt x="838" y="1500"/>
                    <a:pt x="838" y="1444"/>
                  </a:cubicBezTo>
                  <a:cubicBezTo>
                    <a:pt x="838" y="1430"/>
                    <a:pt x="866" y="1409"/>
                    <a:pt x="928" y="1381"/>
                  </a:cubicBezTo>
                  <a:cubicBezTo>
                    <a:pt x="998" y="1346"/>
                    <a:pt x="1075" y="1304"/>
                    <a:pt x="1165" y="1255"/>
                  </a:cubicBezTo>
                  <a:cubicBezTo>
                    <a:pt x="1256" y="1207"/>
                    <a:pt x="1347" y="1151"/>
                    <a:pt x="1437" y="1088"/>
                  </a:cubicBezTo>
                  <a:cubicBezTo>
                    <a:pt x="1528" y="1025"/>
                    <a:pt x="1605" y="949"/>
                    <a:pt x="1668" y="851"/>
                  </a:cubicBezTo>
                  <a:cubicBezTo>
                    <a:pt x="1737" y="746"/>
                    <a:pt x="1765" y="642"/>
                    <a:pt x="1765" y="530"/>
                  </a:cubicBezTo>
                  <a:cubicBezTo>
                    <a:pt x="1765" y="363"/>
                    <a:pt x="1695" y="230"/>
                    <a:pt x="1556" y="140"/>
                  </a:cubicBezTo>
                  <a:cubicBezTo>
                    <a:pt x="1416" y="49"/>
                    <a:pt x="1249" y="0"/>
                    <a:pt x="105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22"/>
            <p:cNvSpPr/>
            <p:nvPr/>
          </p:nvSpPr>
          <p:spPr>
            <a:xfrm>
              <a:off x="5018975" y="250325"/>
              <a:ext cx="45525" cy="62275"/>
            </a:xfrm>
            <a:custGeom>
              <a:avLst/>
              <a:gdLst/>
              <a:ahLst/>
              <a:cxnLst/>
              <a:rect l="l" t="t" r="r" b="b"/>
              <a:pathLst>
                <a:path w="1821" h="2491" extrusionOk="0">
                  <a:moveTo>
                    <a:pt x="1081" y="342"/>
                  </a:moveTo>
                  <a:cubicBezTo>
                    <a:pt x="1123" y="544"/>
                    <a:pt x="1165" y="844"/>
                    <a:pt x="1207" y="1242"/>
                  </a:cubicBezTo>
                  <a:cubicBezTo>
                    <a:pt x="1026" y="1270"/>
                    <a:pt x="851" y="1304"/>
                    <a:pt x="684" y="1353"/>
                  </a:cubicBezTo>
                  <a:cubicBezTo>
                    <a:pt x="844" y="921"/>
                    <a:pt x="977" y="586"/>
                    <a:pt x="1081" y="342"/>
                  </a:cubicBezTo>
                  <a:close/>
                  <a:moveTo>
                    <a:pt x="1165" y="0"/>
                  </a:moveTo>
                  <a:cubicBezTo>
                    <a:pt x="1102" y="0"/>
                    <a:pt x="1039" y="21"/>
                    <a:pt x="977" y="70"/>
                  </a:cubicBezTo>
                  <a:cubicBezTo>
                    <a:pt x="914" y="112"/>
                    <a:pt x="872" y="168"/>
                    <a:pt x="844" y="230"/>
                  </a:cubicBezTo>
                  <a:cubicBezTo>
                    <a:pt x="816" y="293"/>
                    <a:pt x="760" y="440"/>
                    <a:pt x="663" y="670"/>
                  </a:cubicBezTo>
                  <a:cubicBezTo>
                    <a:pt x="565" y="900"/>
                    <a:pt x="495" y="1081"/>
                    <a:pt x="440" y="1214"/>
                  </a:cubicBezTo>
                  <a:cubicBezTo>
                    <a:pt x="419" y="1283"/>
                    <a:pt x="384" y="1360"/>
                    <a:pt x="349" y="1444"/>
                  </a:cubicBezTo>
                  <a:cubicBezTo>
                    <a:pt x="119" y="1514"/>
                    <a:pt x="0" y="1576"/>
                    <a:pt x="0" y="1625"/>
                  </a:cubicBezTo>
                  <a:cubicBezTo>
                    <a:pt x="0" y="1667"/>
                    <a:pt x="21" y="1702"/>
                    <a:pt x="56" y="1737"/>
                  </a:cubicBezTo>
                  <a:cubicBezTo>
                    <a:pt x="91" y="1765"/>
                    <a:pt x="133" y="1779"/>
                    <a:pt x="182" y="1779"/>
                  </a:cubicBezTo>
                  <a:lnTo>
                    <a:pt x="203" y="1779"/>
                  </a:lnTo>
                  <a:cubicBezTo>
                    <a:pt x="70" y="2086"/>
                    <a:pt x="7" y="2253"/>
                    <a:pt x="7" y="2274"/>
                  </a:cubicBezTo>
                  <a:cubicBezTo>
                    <a:pt x="7" y="2330"/>
                    <a:pt x="28" y="2378"/>
                    <a:pt x="70" y="2420"/>
                  </a:cubicBezTo>
                  <a:cubicBezTo>
                    <a:pt x="112" y="2469"/>
                    <a:pt x="154" y="2490"/>
                    <a:pt x="189" y="2490"/>
                  </a:cubicBezTo>
                  <a:cubicBezTo>
                    <a:pt x="230" y="2490"/>
                    <a:pt x="349" y="2218"/>
                    <a:pt x="551" y="1688"/>
                  </a:cubicBezTo>
                  <a:cubicBezTo>
                    <a:pt x="726" y="1639"/>
                    <a:pt x="858" y="1604"/>
                    <a:pt x="942" y="1583"/>
                  </a:cubicBezTo>
                  <a:cubicBezTo>
                    <a:pt x="1032" y="1555"/>
                    <a:pt x="1123" y="1535"/>
                    <a:pt x="1228" y="1507"/>
                  </a:cubicBezTo>
                  <a:cubicBezTo>
                    <a:pt x="1249" y="1716"/>
                    <a:pt x="1270" y="1939"/>
                    <a:pt x="1284" y="2162"/>
                  </a:cubicBezTo>
                  <a:cubicBezTo>
                    <a:pt x="1298" y="2281"/>
                    <a:pt x="1318" y="2364"/>
                    <a:pt x="1339" y="2413"/>
                  </a:cubicBezTo>
                  <a:cubicBezTo>
                    <a:pt x="1360" y="2462"/>
                    <a:pt x="1395" y="2490"/>
                    <a:pt x="1430" y="2490"/>
                  </a:cubicBezTo>
                  <a:cubicBezTo>
                    <a:pt x="1507" y="2490"/>
                    <a:pt x="1542" y="2344"/>
                    <a:pt x="1542" y="2051"/>
                  </a:cubicBezTo>
                  <a:cubicBezTo>
                    <a:pt x="1542" y="1876"/>
                    <a:pt x="1535" y="1674"/>
                    <a:pt x="1514" y="1430"/>
                  </a:cubicBezTo>
                  <a:cubicBezTo>
                    <a:pt x="1723" y="1374"/>
                    <a:pt x="1821" y="1325"/>
                    <a:pt x="1821" y="1276"/>
                  </a:cubicBezTo>
                  <a:cubicBezTo>
                    <a:pt x="1821" y="1221"/>
                    <a:pt x="1772" y="1186"/>
                    <a:pt x="1667" y="1186"/>
                  </a:cubicBezTo>
                  <a:cubicBezTo>
                    <a:pt x="1618" y="1186"/>
                    <a:pt x="1563" y="1193"/>
                    <a:pt x="1493" y="1200"/>
                  </a:cubicBezTo>
                  <a:cubicBezTo>
                    <a:pt x="1458" y="858"/>
                    <a:pt x="1416" y="572"/>
                    <a:pt x="1353" y="342"/>
                  </a:cubicBezTo>
                  <a:cubicBezTo>
                    <a:pt x="1298" y="112"/>
                    <a:pt x="1235" y="0"/>
                    <a:pt x="116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22"/>
            <p:cNvSpPr/>
            <p:nvPr/>
          </p:nvSpPr>
          <p:spPr>
            <a:xfrm>
              <a:off x="5074250" y="251375"/>
              <a:ext cx="17975" cy="60875"/>
            </a:xfrm>
            <a:custGeom>
              <a:avLst/>
              <a:gdLst/>
              <a:ahLst/>
              <a:cxnLst/>
              <a:rect l="l" t="t" r="r" b="b"/>
              <a:pathLst>
                <a:path w="719" h="2435" extrusionOk="0">
                  <a:moveTo>
                    <a:pt x="502" y="0"/>
                  </a:moveTo>
                  <a:cubicBezTo>
                    <a:pt x="467" y="0"/>
                    <a:pt x="446" y="7"/>
                    <a:pt x="433" y="21"/>
                  </a:cubicBezTo>
                  <a:cubicBezTo>
                    <a:pt x="426" y="35"/>
                    <a:pt x="419" y="63"/>
                    <a:pt x="419" y="105"/>
                  </a:cubicBezTo>
                  <a:cubicBezTo>
                    <a:pt x="419" y="244"/>
                    <a:pt x="349" y="621"/>
                    <a:pt x="209" y="1228"/>
                  </a:cubicBezTo>
                  <a:cubicBezTo>
                    <a:pt x="70" y="1827"/>
                    <a:pt x="0" y="2155"/>
                    <a:pt x="0" y="2197"/>
                  </a:cubicBezTo>
                  <a:cubicBezTo>
                    <a:pt x="0" y="2246"/>
                    <a:pt x="28" y="2295"/>
                    <a:pt x="70" y="2350"/>
                  </a:cubicBezTo>
                  <a:cubicBezTo>
                    <a:pt x="119" y="2406"/>
                    <a:pt x="154" y="2434"/>
                    <a:pt x="181" y="2434"/>
                  </a:cubicBezTo>
                  <a:cubicBezTo>
                    <a:pt x="209" y="2434"/>
                    <a:pt x="244" y="2364"/>
                    <a:pt x="279" y="2232"/>
                  </a:cubicBezTo>
                  <a:cubicBezTo>
                    <a:pt x="300" y="2155"/>
                    <a:pt x="321" y="2085"/>
                    <a:pt x="335" y="2023"/>
                  </a:cubicBezTo>
                  <a:cubicBezTo>
                    <a:pt x="349" y="1960"/>
                    <a:pt x="370" y="1869"/>
                    <a:pt x="398" y="1758"/>
                  </a:cubicBezTo>
                  <a:cubicBezTo>
                    <a:pt x="426" y="1639"/>
                    <a:pt x="453" y="1548"/>
                    <a:pt x="467" y="1486"/>
                  </a:cubicBezTo>
                  <a:cubicBezTo>
                    <a:pt x="635" y="802"/>
                    <a:pt x="718" y="419"/>
                    <a:pt x="718" y="342"/>
                  </a:cubicBezTo>
                  <a:cubicBezTo>
                    <a:pt x="718" y="258"/>
                    <a:pt x="691" y="181"/>
                    <a:pt x="635" y="105"/>
                  </a:cubicBezTo>
                  <a:cubicBezTo>
                    <a:pt x="579" y="35"/>
                    <a:pt x="537" y="0"/>
                    <a:pt x="50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22"/>
            <p:cNvSpPr/>
            <p:nvPr/>
          </p:nvSpPr>
          <p:spPr>
            <a:xfrm>
              <a:off x="5100050" y="250850"/>
              <a:ext cx="51625" cy="61575"/>
            </a:xfrm>
            <a:custGeom>
              <a:avLst/>
              <a:gdLst/>
              <a:ahLst/>
              <a:cxnLst/>
              <a:rect l="l" t="t" r="r" b="b"/>
              <a:pathLst>
                <a:path w="2065" h="2463" extrusionOk="0">
                  <a:moveTo>
                    <a:pt x="1842" y="0"/>
                  </a:moveTo>
                  <a:cubicBezTo>
                    <a:pt x="1800" y="0"/>
                    <a:pt x="1779" y="49"/>
                    <a:pt x="1772" y="154"/>
                  </a:cubicBezTo>
                  <a:cubicBezTo>
                    <a:pt x="1772" y="174"/>
                    <a:pt x="1765" y="314"/>
                    <a:pt x="1737" y="565"/>
                  </a:cubicBezTo>
                  <a:cubicBezTo>
                    <a:pt x="1688" y="1123"/>
                    <a:pt x="1590" y="1597"/>
                    <a:pt x="1437" y="2002"/>
                  </a:cubicBezTo>
                  <a:cubicBezTo>
                    <a:pt x="1339" y="1779"/>
                    <a:pt x="1102" y="1186"/>
                    <a:pt x="726" y="216"/>
                  </a:cubicBezTo>
                  <a:cubicBezTo>
                    <a:pt x="705" y="161"/>
                    <a:pt x="670" y="119"/>
                    <a:pt x="621" y="77"/>
                  </a:cubicBezTo>
                  <a:cubicBezTo>
                    <a:pt x="579" y="28"/>
                    <a:pt x="544" y="7"/>
                    <a:pt x="516" y="7"/>
                  </a:cubicBezTo>
                  <a:cubicBezTo>
                    <a:pt x="482" y="7"/>
                    <a:pt x="461" y="49"/>
                    <a:pt x="461" y="119"/>
                  </a:cubicBezTo>
                  <a:cubicBezTo>
                    <a:pt x="454" y="272"/>
                    <a:pt x="377" y="642"/>
                    <a:pt x="224" y="1242"/>
                  </a:cubicBezTo>
                  <a:cubicBezTo>
                    <a:pt x="77" y="1841"/>
                    <a:pt x="0" y="2169"/>
                    <a:pt x="0" y="2225"/>
                  </a:cubicBezTo>
                  <a:cubicBezTo>
                    <a:pt x="0" y="2281"/>
                    <a:pt x="21" y="2337"/>
                    <a:pt x="63" y="2385"/>
                  </a:cubicBezTo>
                  <a:cubicBezTo>
                    <a:pt x="105" y="2441"/>
                    <a:pt x="147" y="2462"/>
                    <a:pt x="175" y="2462"/>
                  </a:cubicBezTo>
                  <a:cubicBezTo>
                    <a:pt x="196" y="2462"/>
                    <a:pt x="217" y="2420"/>
                    <a:pt x="244" y="2323"/>
                  </a:cubicBezTo>
                  <a:cubicBezTo>
                    <a:pt x="272" y="2232"/>
                    <a:pt x="328" y="2016"/>
                    <a:pt x="412" y="1674"/>
                  </a:cubicBezTo>
                  <a:cubicBezTo>
                    <a:pt x="502" y="1332"/>
                    <a:pt x="579" y="1025"/>
                    <a:pt x="649" y="760"/>
                  </a:cubicBezTo>
                  <a:cubicBezTo>
                    <a:pt x="991" y="1625"/>
                    <a:pt x="1193" y="2141"/>
                    <a:pt x="1263" y="2309"/>
                  </a:cubicBezTo>
                  <a:cubicBezTo>
                    <a:pt x="1284" y="2350"/>
                    <a:pt x="1318" y="2385"/>
                    <a:pt x="1353" y="2420"/>
                  </a:cubicBezTo>
                  <a:cubicBezTo>
                    <a:pt x="1395" y="2448"/>
                    <a:pt x="1430" y="2462"/>
                    <a:pt x="1458" y="2462"/>
                  </a:cubicBezTo>
                  <a:cubicBezTo>
                    <a:pt x="1549" y="2462"/>
                    <a:pt x="1639" y="2316"/>
                    <a:pt x="1737" y="2016"/>
                  </a:cubicBezTo>
                  <a:cubicBezTo>
                    <a:pt x="1835" y="1716"/>
                    <a:pt x="1918" y="1388"/>
                    <a:pt x="1974" y="1039"/>
                  </a:cubicBezTo>
                  <a:cubicBezTo>
                    <a:pt x="2037" y="684"/>
                    <a:pt x="2065" y="419"/>
                    <a:pt x="2065" y="223"/>
                  </a:cubicBezTo>
                  <a:cubicBezTo>
                    <a:pt x="2065" y="181"/>
                    <a:pt x="2037" y="133"/>
                    <a:pt x="1988" y="84"/>
                  </a:cubicBezTo>
                  <a:cubicBezTo>
                    <a:pt x="1939" y="28"/>
                    <a:pt x="1890" y="0"/>
                    <a:pt x="184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22"/>
            <p:cNvSpPr/>
            <p:nvPr/>
          </p:nvSpPr>
          <p:spPr>
            <a:xfrm>
              <a:off x="5069000" y="669825"/>
              <a:ext cx="43975" cy="60875"/>
            </a:xfrm>
            <a:custGeom>
              <a:avLst/>
              <a:gdLst/>
              <a:ahLst/>
              <a:cxnLst/>
              <a:rect l="l" t="t" r="r" b="b"/>
              <a:pathLst>
                <a:path w="1759" h="2435" extrusionOk="0">
                  <a:moveTo>
                    <a:pt x="1514" y="0"/>
                  </a:moveTo>
                  <a:cubicBezTo>
                    <a:pt x="1389" y="0"/>
                    <a:pt x="1221" y="42"/>
                    <a:pt x="1033" y="126"/>
                  </a:cubicBezTo>
                  <a:cubicBezTo>
                    <a:pt x="838" y="210"/>
                    <a:pt x="698" y="300"/>
                    <a:pt x="608" y="405"/>
                  </a:cubicBezTo>
                  <a:cubicBezTo>
                    <a:pt x="580" y="433"/>
                    <a:pt x="559" y="482"/>
                    <a:pt x="531" y="544"/>
                  </a:cubicBezTo>
                  <a:cubicBezTo>
                    <a:pt x="510" y="607"/>
                    <a:pt x="496" y="670"/>
                    <a:pt x="496" y="733"/>
                  </a:cubicBezTo>
                  <a:cubicBezTo>
                    <a:pt x="496" y="788"/>
                    <a:pt x="538" y="865"/>
                    <a:pt x="622" y="970"/>
                  </a:cubicBezTo>
                  <a:cubicBezTo>
                    <a:pt x="705" y="1067"/>
                    <a:pt x="796" y="1158"/>
                    <a:pt x="901" y="1249"/>
                  </a:cubicBezTo>
                  <a:cubicBezTo>
                    <a:pt x="998" y="1332"/>
                    <a:pt x="1096" y="1430"/>
                    <a:pt x="1180" y="1528"/>
                  </a:cubicBezTo>
                  <a:cubicBezTo>
                    <a:pt x="1263" y="1625"/>
                    <a:pt x="1305" y="1702"/>
                    <a:pt x="1305" y="1765"/>
                  </a:cubicBezTo>
                  <a:cubicBezTo>
                    <a:pt x="1305" y="1863"/>
                    <a:pt x="1242" y="1953"/>
                    <a:pt x="1110" y="2037"/>
                  </a:cubicBezTo>
                  <a:cubicBezTo>
                    <a:pt x="984" y="2121"/>
                    <a:pt x="845" y="2162"/>
                    <a:pt x="677" y="2162"/>
                  </a:cubicBezTo>
                  <a:cubicBezTo>
                    <a:pt x="601" y="2162"/>
                    <a:pt x="524" y="2148"/>
                    <a:pt x="454" y="2114"/>
                  </a:cubicBezTo>
                  <a:cubicBezTo>
                    <a:pt x="384" y="2079"/>
                    <a:pt x="329" y="2037"/>
                    <a:pt x="287" y="2002"/>
                  </a:cubicBezTo>
                  <a:cubicBezTo>
                    <a:pt x="175" y="1890"/>
                    <a:pt x="106" y="1835"/>
                    <a:pt x="64" y="1835"/>
                  </a:cubicBezTo>
                  <a:cubicBezTo>
                    <a:pt x="22" y="1835"/>
                    <a:pt x="1" y="1869"/>
                    <a:pt x="1" y="1939"/>
                  </a:cubicBezTo>
                  <a:cubicBezTo>
                    <a:pt x="1" y="2037"/>
                    <a:pt x="78" y="2148"/>
                    <a:pt x="217" y="2267"/>
                  </a:cubicBezTo>
                  <a:cubicBezTo>
                    <a:pt x="364" y="2379"/>
                    <a:pt x="545" y="2434"/>
                    <a:pt x="768" y="2434"/>
                  </a:cubicBezTo>
                  <a:cubicBezTo>
                    <a:pt x="991" y="2434"/>
                    <a:pt x="1187" y="2372"/>
                    <a:pt x="1361" y="2246"/>
                  </a:cubicBezTo>
                  <a:cubicBezTo>
                    <a:pt x="1528" y="2114"/>
                    <a:pt x="1619" y="1953"/>
                    <a:pt x="1619" y="1765"/>
                  </a:cubicBezTo>
                  <a:cubicBezTo>
                    <a:pt x="1619" y="1667"/>
                    <a:pt x="1577" y="1556"/>
                    <a:pt x="1486" y="1437"/>
                  </a:cubicBezTo>
                  <a:cubicBezTo>
                    <a:pt x="1403" y="1319"/>
                    <a:pt x="1312" y="1214"/>
                    <a:pt x="1207" y="1123"/>
                  </a:cubicBezTo>
                  <a:cubicBezTo>
                    <a:pt x="935" y="886"/>
                    <a:pt x="796" y="740"/>
                    <a:pt x="796" y="691"/>
                  </a:cubicBezTo>
                  <a:cubicBezTo>
                    <a:pt x="796" y="593"/>
                    <a:pt x="928" y="496"/>
                    <a:pt x="1200" y="398"/>
                  </a:cubicBezTo>
                  <a:cubicBezTo>
                    <a:pt x="1277" y="363"/>
                    <a:pt x="1361" y="342"/>
                    <a:pt x="1459" y="321"/>
                  </a:cubicBezTo>
                  <a:cubicBezTo>
                    <a:pt x="1563" y="293"/>
                    <a:pt x="1633" y="279"/>
                    <a:pt x="1682" y="265"/>
                  </a:cubicBezTo>
                  <a:cubicBezTo>
                    <a:pt x="1731" y="251"/>
                    <a:pt x="1758" y="231"/>
                    <a:pt x="1758" y="210"/>
                  </a:cubicBezTo>
                  <a:cubicBezTo>
                    <a:pt x="1758" y="161"/>
                    <a:pt x="1731" y="112"/>
                    <a:pt x="1689" y="70"/>
                  </a:cubicBezTo>
                  <a:cubicBezTo>
                    <a:pt x="1640" y="21"/>
                    <a:pt x="1584" y="0"/>
                    <a:pt x="151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22"/>
            <p:cNvSpPr/>
            <p:nvPr/>
          </p:nvSpPr>
          <p:spPr>
            <a:xfrm>
              <a:off x="5120450" y="670350"/>
              <a:ext cx="47275" cy="60525"/>
            </a:xfrm>
            <a:custGeom>
              <a:avLst/>
              <a:gdLst/>
              <a:ahLst/>
              <a:cxnLst/>
              <a:rect l="l" t="t" r="r" b="b"/>
              <a:pathLst>
                <a:path w="1891" h="2421" extrusionOk="0">
                  <a:moveTo>
                    <a:pt x="1081" y="0"/>
                  </a:moveTo>
                  <a:cubicBezTo>
                    <a:pt x="628" y="0"/>
                    <a:pt x="335" y="0"/>
                    <a:pt x="196" y="14"/>
                  </a:cubicBezTo>
                  <a:cubicBezTo>
                    <a:pt x="63" y="28"/>
                    <a:pt x="0" y="56"/>
                    <a:pt x="0" y="98"/>
                  </a:cubicBezTo>
                  <a:cubicBezTo>
                    <a:pt x="0" y="140"/>
                    <a:pt x="21" y="189"/>
                    <a:pt x="56" y="237"/>
                  </a:cubicBezTo>
                  <a:cubicBezTo>
                    <a:pt x="98" y="286"/>
                    <a:pt x="133" y="314"/>
                    <a:pt x="175" y="314"/>
                  </a:cubicBezTo>
                  <a:lnTo>
                    <a:pt x="767" y="286"/>
                  </a:lnTo>
                  <a:lnTo>
                    <a:pt x="767" y="286"/>
                  </a:lnTo>
                  <a:cubicBezTo>
                    <a:pt x="747" y="502"/>
                    <a:pt x="677" y="865"/>
                    <a:pt x="551" y="1360"/>
                  </a:cubicBezTo>
                  <a:cubicBezTo>
                    <a:pt x="426" y="1855"/>
                    <a:pt x="363" y="2127"/>
                    <a:pt x="363" y="2183"/>
                  </a:cubicBezTo>
                  <a:cubicBezTo>
                    <a:pt x="363" y="2239"/>
                    <a:pt x="384" y="2288"/>
                    <a:pt x="426" y="2344"/>
                  </a:cubicBezTo>
                  <a:cubicBezTo>
                    <a:pt x="468" y="2392"/>
                    <a:pt x="509" y="2420"/>
                    <a:pt x="544" y="2420"/>
                  </a:cubicBezTo>
                  <a:cubicBezTo>
                    <a:pt x="565" y="2420"/>
                    <a:pt x="600" y="2358"/>
                    <a:pt x="628" y="2239"/>
                  </a:cubicBezTo>
                  <a:cubicBezTo>
                    <a:pt x="649" y="2176"/>
                    <a:pt x="677" y="2065"/>
                    <a:pt x="712" y="1904"/>
                  </a:cubicBezTo>
                  <a:cubicBezTo>
                    <a:pt x="754" y="1744"/>
                    <a:pt x="781" y="1632"/>
                    <a:pt x="795" y="1556"/>
                  </a:cubicBezTo>
                  <a:cubicBezTo>
                    <a:pt x="977" y="844"/>
                    <a:pt x="1067" y="440"/>
                    <a:pt x="1067" y="356"/>
                  </a:cubicBezTo>
                  <a:cubicBezTo>
                    <a:pt x="1067" y="328"/>
                    <a:pt x="1067" y="300"/>
                    <a:pt x="1060" y="279"/>
                  </a:cubicBezTo>
                  <a:cubicBezTo>
                    <a:pt x="1186" y="279"/>
                    <a:pt x="1318" y="286"/>
                    <a:pt x="1451" y="300"/>
                  </a:cubicBezTo>
                  <a:cubicBezTo>
                    <a:pt x="1590" y="307"/>
                    <a:pt x="1695" y="314"/>
                    <a:pt x="1772" y="314"/>
                  </a:cubicBezTo>
                  <a:cubicBezTo>
                    <a:pt x="1849" y="314"/>
                    <a:pt x="1890" y="286"/>
                    <a:pt x="1890" y="244"/>
                  </a:cubicBezTo>
                  <a:cubicBezTo>
                    <a:pt x="1890" y="182"/>
                    <a:pt x="1814" y="126"/>
                    <a:pt x="1660" y="77"/>
                  </a:cubicBezTo>
                  <a:cubicBezTo>
                    <a:pt x="1507" y="21"/>
                    <a:pt x="1311" y="0"/>
                    <a:pt x="108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22"/>
            <p:cNvSpPr/>
            <p:nvPr/>
          </p:nvSpPr>
          <p:spPr>
            <a:xfrm>
              <a:off x="5167525" y="670000"/>
              <a:ext cx="17800" cy="60875"/>
            </a:xfrm>
            <a:custGeom>
              <a:avLst/>
              <a:gdLst/>
              <a:ahLst/>
              <a:cxnLst/>
              <a:rect l="l" t="t" r="r" b="b"/>
              <a:pathLst>
                <a:path w="712" h="2435" extrusionOk="0">
                  <a:moveTo>
                    <a:pt x="496" y="0"/>
                  </a:moveTo>
                  <a:cubicBezTo>
                    <a:pt x="468" y="0"/>
                    <a:pt x="440" y="7"/>
                    <a:pt x="433" y="21"/>
                  </a:cubicBezTo>
                  <a:cubicBezTo>
                    <a:pt x="419" y="35"/>
                    <a:pt x="419" y="63"/>
                    <a:pt x="419" y="105"/>
                  </a:cubicBezTo>
                  <a:cubicBezTo>
                    <a:pt x="412" y="244"/>
                    <a:pt x="342" y="621"/>
                    <a:pt x="203" y="1228"/>
                  </a:cubicBezTo>
                  <a:cubicBezTo>
                    <a:pt x="70" y="1828"/>
                    <a:pt x="0" y="2148"/>
                    <a:pt x="0" y="2197"/>
                  </a:cubicBezTo>
                  <a:cubicBezTo>
                    <a:pt x="0" y="2246"/>
                    <a:pt x="21" y="2295"/>
                    <a:pt x="63" y="2351"/>
                  </a:cubicBezTo>
                  <a:cubicBezTo>
                    <a:pt x="112" y="2406"/>
                    <a:pt x="147" y="2434"/>
                    <a:pt x="175" y="2434"/>
                  </a:cubicBezTo>
                  <a:cubicBezTo>
                    <a:pt x="203" y="2434"/>
                    <a:pt x="238" y="2365"/>
                    <a:pt x="279" y="2232"/>
                  </a:cubicBezTo>
                  <a:cubicBezTo>
                    <a:pt x="293" y="2155"/>
                    <a:pt x="314" y="2086"/>
                    <a:pt x="328" y="2023"/>
                  </a:cubicBezTo>
                  <a:cubicBezTo>
                    <a:pt x="349" y="1960"/>
                    <a:pt x="370" y="1869"/>
                    <a:pt x="398" y="1758"/>
                  </a:cubicBezTo>
                  <a:cubicBezTo>
                    <a:pt x="426" y="1639"/>
                    <a:pt x="447" y="1549"/>
                    <a:pt x="461" y="1486"/>
                  </a:cubicBezTo>
                  <a:cubicBezTo>
                    <a:pt x="628" y="802"/>
                    <a:pt x="712" y="419"/>
                    <a:pt x="712" y="342"/>
                  </a:cubicBezTo>
                  <a:cubicBezTo>
                    <a:pt x="712" y="258"/>
                    <a:pt x="684" y="175"/>
                    <a:pt x="628" y="105"/>
                  </a:cubicBezTo>
                  <a:cubicBezTo>
                    <a:pt x="579" y="35"/>
                    <a:pt x="530" y="0"/>
                    <a:pt x="496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22"/>
            <p:cNvSpPr/>
            <p:nvPr/>
          </p:nvSpPr>
          <p:spPr>
            <a:xfrm>
              <a:off x="5192625" y="670000"/>
              <a:ext cx="42575" cy="70300"/>
            </a:xfrm>
            <a:custGeom>
              <a:avLst/>
              <a:gdLst/>
              <a:ahLst/>
              <a:cxnLst/>
              <a:rect l="l" t="t" r="r" b="b"/>
              <a:pathLst>
                <a:path w="1703" h="2812" extrusionOk="0">
                  <a:moveTo>
                    <a:pt x="1416" y="0"/>
                  </a:moveTo>
                  <a:cubicBezTo>
                    <a:pt x="1221" y="0"/>
                    <a:pt x="1012" y="105"/>
                    <a:pt x="782" y="314"/>
                  </a:cubicBezTo>
                  <a:cubicBezTo>
                    <a:pt x="559" y="516"/>
                    <a:pt x="370" y="761"/>
                    <a:pt x="224" y="1053"/>
                  </a:cubicBezTo>
                  <a:cubicBezTo>
                    <a:pt x="70" y="1339"/>
                    <a:pt x="1" y="1597"/>
                    <a:pt x="1" y="1835"/>
                  </a:cubicBezTo>
                  <a:cubicBezTo>
                    <a:pt x="1" y="1988"/>
                    <a:pt x="63" y="2128"/>
                    <a:pt x="196" y="2253"/>
                  </a:cubicBezTo>
                  <a:cubicBezTo>
                    <a:pt x="328" y="2379"/>
                    <a:pt x="461" y="2441"/>
                    <a:pt x="600" y="2441"/>
                  </a:cubicBezTo>
                  <a:cubicBezTo>
                    <a:pt x="733" y="2441"/>
                    <a:pt x="879" y="2386"/>
                    <a:pt x="1019" y="2274"/>
                  </a:cubicBezTo>
                  <a:cubicBezTo>
                    <a:pt x="1165" y="2162"/>
                    <a:pt x="1291" y="2009"/>
                    <a:pt x="1409" y="1814"/>
                  </a:cubicBezTo>
                  <a:lnTo>
                    <a:pt x="1409" y="1814"/>
                  </a:lnTo>
                  <a:cubicBezTo>
                    <a:pt x="1382" y="1890"/>
                    <a:pt x="1354" y="1988"/>
                    <a:pt x="1319" y="2107"/>
                  </a:cubicBezTo>
                  <a:cubicBezTo>
                    <a:pt x="1277" y="2218"/>
                    <a:pt x="1242" y="2337"/>
                    <a:pt x="1207" y="2448"/>
                  </a:cubicBezTo>
                  <a:cubicBezTo>
                    <a:pt x="1179" y="2560"/>
                    <a:pt x="1158" y="2644"/>
                    <a:pt x="1158" y="2713"/>
                  </a:cubicBezTo>
                  <a:cubicBezTo>
                    <a:pt x="1158" y="2776"/>
                    <a:pt x="1186" y="2811"/>
                    <a:pt x="1249" y="2811"/>
                  </a:cubicBezTo>
                  <a:cubicBezTo>
                    <a:pt x="1305" y="2811"/>
                    <a:pt x="1396" y="2637"/>
                    <a:pt x="1514" y="2288"/>
                  </a:cubicBezTo>
                  <a:cubicBezTo>
                    <a:pt x="1626" y="1939"/>
                    <a:pt x="1688" y="1716"/>
                    <a:pt x="1688" y="1625"/>
                  </a:cubicBezTo>
                  <a:cubicBezTo>
                    <a:pt x="1688" y="1528"/>
                    <a:pt x="1661" y="1451"/>
                    <a:pt x="1605" y="1381"/>
                  </a:cubicBezTo>
                  <a:cubicBezTo>
                    <a:pt x="1556" y="1305"/>
                    <a:pt x="1486" y="1270"/>
                    <a:pt x="1403" y="1270"/>
                  </a:cubicBezTo>
                  <a:cubicBezTo>
                    <a:pt x="1256" y="1270"/>
                    <a:pt x="1131" y="1284"/>
                    <a:pt x="1026" y="1305"/>
                  </a:cubicBezTo>
                  <a:cubicBezTo>
                    <a:pt x="928" y="1325"/>
                    <a:pt x="879" y="1353"/>
                    <a:pt x="879" y="1395"/>
                  </a:cubicBezTo>
                  <a:cubicBezTo>
                    <a:pt x="879" y="1423"/>
                    <a:pt x="900" y="1458"/>
                    <a:pt x="942" y="1493"/>
                  </a:cubicBezTo>
                  <a:cubicBezTo>
                    <a:pt x="991" y="1521"/>
                    <a:pt x="1040" y="1542"/>
                    <a:pt x="1103" y="1542"/>
                  </a:cubicBezTo>
                  <a:cubicBezTo>
                    <a:pt x="1165" y="1542"/>
                    <a:pt x="1263" y="1521"/>
                    <a:pt x="1396" y="1486"/>
                  </a:cubicBezTo>
                  <a:lnTo>
                    <a:pt x="1396" y="1486"/>
                  </a:lnTo>
                  <a:cubicBezTo>
                    <a:pt x="1263" y="1681"/>
                    <a:pt x="1124" y="1835"/>
                    <a:pt x="977" y="1960"/>
                  </a:cubicBezTo>
                  <a:cubicBezTo>
                    <a:pt x="824" y="2079"/>
                    <a:pt x="698" y="2141"/>
                    <a:pt x="587" y="2141"/>
                  </a:cubicBezTo>
                  <a:cubicBezTo>
                    <a:pt x="510" y="2141"/>
                    <a:pt x="447" y="2114"/>
                    <a:pt x="398" y="2058"/>
                  </a:cubicBezTo>
                  <a:cubicBezTo>
                    <a:pt x="342" y="1995"/>
                    <a:pt x="315" y="1925"/>
                    <a:pt x="315" y="1842"/>
                  </a:cubicBezTo>
                  <a:cubicBezTo>
                    <a:pt x="315" y="1632"/>
                    <a:pt x="377" y="1409"/>
                    <a:pt x="503" y="1172"/>
                  </a:cubicBezTo>
                  <a:cubicBezTo>
                    <a:pt x="628" y="928"/>
                    <a:pt x="782" y="726"/>
                    <a:pt x="956" y="565"/>
                  </a:cubicBezTo>
                  <a:cubicBezTo>
                    <a:pt x="1137" y="405"/>
                    <a:pt x="1298" y="328"/>
                    <a:pt x="1444" y="328"/>
                  </a:cubicBezTo>
                  <a:cubicBezTo>
                    <a:pt x="1500" y="328"/>
                    <a:pt x="1542" y="335"/>
                    <a:pt x="1591" y="356"/>
                  </a:cubicBezTo>
                  <a:cubicBezTo>
                    <a:pt x="1633" y="370"/>
                    <a:pt x="1661" y="377"/>
                    <a:pt x="1668" y="377"/>
                  </a:cubicBezTo>
                  <a:cubicBezTo>
                    <a:pt x="1688" y="377"/>
                    <a:pt x="1702" y="356"/>
                    <a:pt x="1702" y="307"/>
                  </a:cubicBezTo>
                  <a:cubicBezTo>
                    <a:pt x="1702" y="258"/>
                    <a:pt x="1675" y="196"/>
                    <a:pt x="1612" y="119"/>
                  </a:cubicBezTo>
                  <a:cubicBezTo>
                    <a:pt x="1549" y="42"/>
                    <a:pt x="1486" y="0"/>
                    <a:pt x="1416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22"/>
            <p:cNvSpPr/>
            <p:nvPr/>
          </p:nvSpPr>
          <p:spPr>
            <a:xfrm>
              <a:off x="5246675" y="670000"/>
              <a:ext cx="63500" cy="60875"/>
            </a:xfrm>
            <a:custGeom>
              <a:avLst/>
              <a:gdLst/>
              <a:ahLst/>
              <a:cxnLst/>
              <a:rect l="l" t="t" r="r" b="b"/>
              <a:pathLst>
                <a:path w="2540" h="2435" extrusionOk="0">
                  <a:moveTo>
                    <a:pt x="524" y="0"/>
                  </a:moveTo>
                  <a:cubicBezTo>
                    <a:pt x="496" y="0"/>
                    <a:pt x="475" y="7"/>
                    <a:pt x="468" y="21"/>
                  </a:cubicBezTo>
                  <a:cubicBezTo>
                    <a:pt x="454" y="35"/>
                    <a:pt x="454" y="63"/>
                    <a:pt x="454" y="105"/>
                  </a:cubicBezTo>
                  <a:cubicBezTo>
                    <a:pt x="454" y="251"/>
                    <a:pt x="377" y="621"/>
                    <a:pt x="224" y="1207"/>
                  </a:cubicBezTo>
                  <a:cubicBezTo>
                    <a:pt x="77" y="1793"/>
                    <a:pt x="1" y="2114"/>
                    <a:pt x="1" y="2169"/>
                  </a:cubicBezTo>
                  <a:cubicBezTo>
                    <a:pt x="1" y="2225"/>
                    <a:pt x="22" y="2281"/>
                    <a:pt x="63" y="2344"/>
                  </a:cubicBezTo>
                  <a:cubicBezTo>
                    <a:pt x="105" y="2400"/>
                    <a:pt x="140" y="2434"/>
                    <a:pt x="168" y="2434"/>
                  </a:cubicBezTo>
                  <a:cubicBezTo>
                    <a:pt x="182" y="2434"/>
                    <a:pt x="196" y="2413"/>
                    <a:pt x="210" y="2372"/>
                  </a:cubicBezTo>
                  <a:cubicBezTo>
                    <a:pt x="224" y="2351"/>
                    <a:pt x="231" y="2330"/>
                    <a:pt x="238" y="2309"/>
                  </a:cubicBezTo>
                  <a:cubicBezTo>
                    <a:pt x="245" y="2281"/>
                    <a:pt x="259" y="2253"/>
                    <a:pt x="266" y="2218"/>
                  </a:cubicBezTo>
                  <a:cubicBezTo>
                    <a:pt x="280" y="2176"/>
                    <a:pt x="287" y="2141"/>
                    <a:pt x="301" y="2107"/>
                  </a:cubicBezTo>
                  <a:cubicBezTo>
                    <a:pt x="308" y="2072"/>
                    <a:pt x="322" y="2037"/>
                    <a:pt x="335" y="1988"/>
                  </a:cubicBezTo>
                  <a:cubicBezTo>
                    <a:pt x="349" y="1932"/>
                    <a:pt x="363" y="1890"/>
                    <a:pt x="370" y="1856"/>
                  </a:cubicBezTo>
                  <a:cubicBezTo>
                    <a:pt x="384" y="1814"/>
                    <a:pt x="398" y="1772"/>
                    <a:pt x="412" y="1716"/>
                  </a:cubicBezTo>
                  <a:cubicBezTo>
                    <a:pt x="426" y="1653"/>
                    <a:pt x="461" y="1542"/>
                    <a:pt x="503" y="1367"/>
                  </a:cubicBezTo>
                  <a:cubicBezTo>
                    <a:pt x="552" y="1193"/>
                    <a:pt x="601" y="984"/>
                    <a:pt x="635" y="740"/>
                  </a:cubicBezTo>
                  <a:cubicBezTo>
                    <a:pt x="782" y="1193"/>
                    <a:pt x="893" y="1479"/>
                    <a:pt x="977" y="1597"/>
                  </a:cubicBezTo>
                  <a:cubicBezTo>
                    <a:pt x="1033" y="1667"/>
                    <a:pt x="1089" y="1709"/>
                    <a:pt x="1151" y="1709"/>
                  </a:cubicBezTo>
                  <a:cubicBezTo>
                    <a:pt x="1221" y="1709"/>
                    <a:pt x="1298" y="1653"/>
                    <a:pt x="1396" y="1549"/>
                  </a:cubicBezTo>
                  <a:cubicBezTo>
                    <a:pt x="1500" y="1444"/>
                    <a:pt x="1758" y="1123"/>
                    <a:pt x="2191" y="593"/>
                  </a:cubicBezTo>
                  <a:lnTo>
                    <a:pt x="2191" y="593"/>
                  </a:lnTo>
                  <a:cubicBezTo>
                    <a:pt x="2093" y="844"/>
                    <a:pt x="2009" y="1137"/>
                    <a:pt x="1926" y="1479"/>
                  </a:cubicBezTo>
                  <a:cubicBezTo>
                    <a:pt x="1849" y="1814"/>
                    <a:pt x="1807" y="2030"/>
                    <a:pt x="1807" y="2128"/>
                  </a:cubicBezTo>
                  <a:cubicBezTo>
                    <a:pt x="1807" y="2218"/>
                    <a:pt x="1821" y="2295"/>
                    <a:pt x="1856" y="2351"/>
                  </a:cubicBezTo>
                  <a:cubicBezTo>
                    <a:pt x="1884" y="2406"/>
                    <a:pt x="1912" y="2434"/>
                    <a:pt x="1947" y="2434"/>
                  </a:cubicBezTo>
                  <a:cubicBezTo>
                    <a:pt x="1974" y="2434"/>
                    <a:pt x="2009" y="2365"/>
                    <a:pt x="2044" y="2232"/>
                  </a:cubicBezTo>
                  <a:cubicBezTo>
                    <a:pt x="2065" y="2162"/>
                    <a:pt x="2079" y="2086"/>
                    <a:pt x="2100" y="2016"/>
                  </a:cubicBezTo>
                  <a:cubicBezTo>
                    <a:pt x="2114" y="1939"/>
                    <a:pt x="2142" y="1849"/>
                    <a:pt x="2170" y="1737"/>
                  </a:cubicBezTo>
                  <a:cubicBezTo>
                    <a:pt x="2198" y="1618"/>
                    <a:pt x="2219" y="1521"/>
                    <a:pt x="2239" y="1444"/>
                  </a:cubicBezTo>
                  <a:cubicBezTo>
                    <a:pt x="2260" y="1360"/>
                    <a:pt x="2295" y="1249"/>
                    <a:pt x="2330" y="1116"/>
                  </a:cubicBezTo>
                  <a:cubicBezTo>
                    <a:pt x="2372" y="984"/>
                    <a:pt x="2400" y="886"/>
                    <a:pt x="2414" y="823"/>
                  </a:cubicBezTo>
                  <a:cubicBezTo>
                    <a:pt x="2435" y="754"/>
                    <a:pt x="2456" y="677"/>
                    <a:pt x="2477" y="593"/>
                  </a:cubicBezTo>
                  <a:cubicBezTo>
                    <a:pt x="2498" y="503"/>
                    <a:pt x="2511" y="433"/>
                    <a:pt x="2525" y="384"/>
                  </a:cubicBezTo>
                  <a:cubicBezTo>
                    <a:pt x="2532" y="328"/>
                    <a:pt x="2539" y="279"/>
                    <a:pt x="2539" y="237"/>
                  </a:cubicBezTo>
                  <a:cubicBezTo>
                    <a:pt x="2539" y="196"/>
                    <a:pt x="2511" y="154"/>
                    <a:pt x="2470" y="105"/>
                  </a:cubicBezTo>
                  <a:cubicBezTo>
                    <a:pt x="2421" y="56"/>
                    <a:pt x="2379" y="35"/>
                    <a:pt x="2337" y="35"/>
                  </a:cubicBezTo>
                  <a:cubicBezTo>
                    <a:pt x="2295" y="35"/>
                    <a:pt x="2226" y="91"/>
                    <a:pt x="2128" y="196"/>
                  </a:cubicBezTo>
                  <a:cubicBezTo>
                    <a:pt x="2037" y="300"/>
                    <a:pt x="1891" y="482"/>
                    <a:pt x="1688" y="740"/>
                  </a:cubicBezTo>
                  <a:cubicBezTo>
                    <a:pt x="1493" y="991"/>
                    <a:pt x="1326" y="1200"/>
                    <a:pt x="1200" y="1353"/>
                  </a:cubicBezTo>
                  <a:cubicBezTo>
                    <a:pt x="1096" y="1130"/>
                    <a:pt x="1005" y="914"/>
                    <a:pt x="928" y="705"/>
                  </a:cubicBezTo>
                  <a:cubicBezTo>
                    <a:pt x="845" y="489"/>
                    <a:pt x="803" y="342"/>
                    <a:pt x="796" y="258"/>
                  </a:cubicBezTo>
                  <a:cubicBezTo>
                    <a:pt x="789" y="210"/>
                    <a:pt x="754" y="154"/>
                    <a:pt x="677" y="91"/>
                  </a:cubicBezTo>
                  <a:cubicBezTo>
                    <a:pt x="607" y="28"/>
                    <a:pt x="559" y="0"/>
                    <a:pt x="52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22"/>
            <p:cNvSpPr/>
            <p:nvPr/>
          </p:nvSpPr>
          <p:spPr>
            <a:xfrm>
              <a:off x="5314325" y="668950"/>
              <a:ext cx="45550" cy="62275"/>
            </a:xfrm>
            <a:custGeom>
              <a:avLst/>
              <a:gdLst/>
              <a:ahLst/>
              <a:cxnLst/>
              <a:rect l="l" t="t" r="r" b="b"/>
              <a:pathLst>
                <a:path w="1822" h="2491" extrusionOk="0">
                  <a:moveTo>
                    <a:pt x="1082" y="342"/>
                  </a:moveTo>
                  <a:cubicBezTo>
                    <a:pt x="1117" y="545"/>
                    <a:pt x="1158" y="844"/>
                    <a:pt x="1200" y="1242"/>
                  </a:cubicBezTo>
                  <a:cubicBezTo>
                    <a:pt x="1019" y="1270"/>
                    <a:pt x="845" y="1305"/>
                    <a:pt x="677" y="1354"/>
                  </a:cubicBezTo>
                  <a:cubicBezTo>
                    <a:pt x="845" y="921"/>
                    <a:pt x="977" y="579"/>
                    <a:pt x="1082" y="342"/>
                  </a:cubicBezTo>
                  <a:close/>
                  <a:moveTo>
                    <a:pt x="1158" y="1"/>
                  </a:moveTo>
                  <a:cubicBezTo>
                    <a:pt x="1103" y="1"/>
                    <a:pt x="1040" y="21"/>
                    <a:pt x="970" y="70"/>
                  </a:cubicBezTo>
                  <a:cubicBezTo>
                    <a:pt x="907" y="112"/>
                    <a:pt x="866" y="168"/>
                    <a:pt x="838" y="231"/>
                  </a:cubicBezTo>
                  <a:cubicBezTo>
                    <a:pt x="817" y="293"/>
                    <a:pt x="754" y="440"/>
                    <a:pt x="656" y="670"/>
                  </a:cubicBezTo>
                  <a:cubicBezTo>
                    <a:pt x="566" y="900"/>
                    <a:pt x="489" y="1082"/>
                    <a:pt x="433" y="1214"/>
                  </a:cubicBezTo>
                  <a:cubicBezTo>
                    <a:pt x="412" y="1284"/>
                    <a:pt x="384" y="1361"/>
                    <a:pt x="342" y="1444"/>
                  </a:cubicBezTo>
                  <a:cubicBezTo>
                    <a:pt x="112" y="1514"/>
                    <a:pt x="1" y="1577"/>
                    <a:pt x="1" y="1626"/>
                  </a:cubicBezTo>
                  <a:cubicBezTo>
                    <a:pt x="1" y="1667"/>
                    <a:pt x="15" y="1702"/>
                    <a:pt x="50" y="1737"/>
                  </a:cubicBezTo>
                  <a:cubicBezTo>
                    <a:pt x="91" y="1765"/>
                    <a:pt x="133" y="1779"/>
                    <a:pt x="175" y="1779"/>
                  </a:cubicBezTo>
                  <a:lnTo>
                    <a:pt x="203" y="1779"/>
                  </a:lnTo>
                  <a:cubicBezTo>
                    <a:pt x="70" y="2086"/>
                    <a:pt x="1" y="2253"/>
                    <a:pt x="1" y="2274"/>
                  </a:cubicBezTo>
                  <a:cubicBezTo>
                    <a:pt x="1" y="2323"/>
                    <a:pt x="22" y="2372"/>
                    <a:pt x="64" y="2421"/>
                  </a:cubicBezTo>
                  <a:cubicBezTo>
                    <a:pt x="112" y="2462"/>
                    <a:pt x="147" y="2490"/>
                    <a:pt x="189" y="2490"/>
                  </a:cubicBezTo>
                  <a:cubicBezTo>
                    <a:pt x="224" y="2490"/>
                    <a:pt x="342" y="2218"/>
                    <a:pt x="552" y="1688"/>
                  </a:cubicBezTo>
                  <a:cubicBezTo>
                    <a:pt x="726" y="1639"/>
                    <a:pt x="852" y="1605"/>
                    <a:pt x="942" y="1584"/>
                  </a:cubicBezTo>
                  <a:cubicBezTo>
                    <a:pt x="1026" y="1556"/>
                    <a:pt x="1124" y="1535"/>
                    <a:pt x="1228" y="1507"/>
                  </a:cubicBezTo>
                  <a:cubicBezTo>
                    <a:pt x="1242" y="1716"/>
                    <a:pt x="1263" y="1939"/>
                    <a:pt x="1277" y="2163"/>
                  </a:cubicBezTo>
                  <a:cubicBezTo>
                    <a:pt x="1291" y="2281"/>
                    <a:pt x="1312" y="2365"/>
                    <a:pt x="1333" y="2414"/>
                  </a:cubicBezTo>
                  <a:cubicBezTo>
                    <a:pt x="1361" y="2462"/>
                    <a:pt x="1389" y="2490"/>
                    <a:pt x="1430" y="2490"/>
                  </a:cubicBezTo>
                  <a:cubicBezTo>
                    <a:pt x="1500" y="2490"/>
                    <a:pt x="1542" y="2344"/>
                    <a:pt x="1542" y="2051"/>
                  </a:cubicBezTo>
                  <a:cubicBezTo>
                    <a:pt x="1542" y="1877"/>
                    <a:pt x="1528" y="1674"/>
                    <a:pt x="1514" y="1430"/>
                  </a:cubicBezTo>
                  <a:cubicBezTo>
                    <a:pt x="1716" y="1374"/>
                    <a:pt x="1821" y="1319"/>
                    <a:pt x="1821" y="1277"/>
                  </a:cubicBezTo>
                  <a:cubicBezTo>
                    <a:pt x="1821" y="1214"/>
                    <a:pt x="1765" y="1186"/>
                    <a:pt x="1661" y="1186"/>
                  </a:cubicBezTo>
                  <a:cubicBezTo>
                    <a:pt x="1612" y="1186"/>
                    <a:pt x="1556" y="1193"/>
                    <a:pt x="1493" y="1200"/>
                  </a:cubicBezTo>
                  <a:cubicBezTo>
                    <a:pt x="1458" y="858"/>
                    <a:pt x="1410" y="572"/>
                    <a:pt x="1354" y="342"/>
                  </a:cubicBezTo>
                  <a:cubicBezTo>
                    <a:pt x="1298" y="112"/>
                    <a:pt x="1235" y="1"/>
                    <a:pt x="115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22"/>
            <p:cNvSpPr/>
            <p:nvPr/>
          </p:nvSpPr>
          <p:spPr>
            <a:xfrm>
              <a:off x="2256800" y="1979425"/>
              <a:ext cx="45525" cy="62275"/>
            </a:xfrm>
            <a:custGeom>
              <a:avLst/>
              <a:gdLst/>
              <a:ahLst/>
              <a:cxnLst/>
              <a:rect l="l" t="t" r="r" b="b"/>
              <a:pathLst>
                <a:path w="1821" h="2491" extrusionOk="0">
                  <a:moveTo>
                    <a:pt x="1081" y="349"/>
                  </a:moveTo>
                  <a:cubicBezTo>
                    <a:pt x="1123" y="544"/>
                    <a:pt x="1165" y="844"/>
                    <a:pt x="1207" y="1242"/>
                  </a:cubicBezTo>
                  <a:cubicBezTo>
                    <a:pt x="1019" y="1270"/>
                    <a:pt x="844" y="1312"/>
                    <a:pt x="684" y="1353"/>
                  </a:cubicBezTo>
                  <a:cubicBezTo>
                    <a:pt x="844" y="921"/>
                    <a:pt x="977" y="586"/>
                    <a:pt x="1081" y="349"/>
                  </a:cubicBezTo>
                  <a:close/>
                  <a:moveTo>
                    <a:pt x="1165" y="0"/>
                  </a:moveTo>
                  <a:cubicBezTo>
                    <a:pt x="1102" y="0"/>
                    <a:pt x="1040" y="21"/>
                    <a:pt x="977" y="70"/>
                  </a:cubicBezTo>
                  <a:cubicBezTo>
                    <a:pt x="914" y="112"/>
                    <a:pt x="865" y="168"/>
                    <a:pt x="844" y="238"/>
                  </a:cubicBezTo>
                  <a:cubicBezTo>
                    <a:pt x="816" y="300"/>
                    <a:pt x="754" y="447"/>
                    <a:pt x="663" y="677"/>
                  </a:cubicBezTo>
                  <a:cubicBezTo>
                    <a:pt x="565" y="907"/>
                    <a:pt x="489" y="1088"/>
                    <a:pt x="440" y="1221"/>
                  </a:cubicBezTo>
                  <a:cubicBezTo>
                    <a:pt x="412" y="1284"/>
                    <a:pt x="384" y="1360"/>
                    <a:pt x="349" y="1444"/>
                  </a:cubicBezTo>
                  <a:cubicBezTo>
                    <a:pt x="119" y="1521"/>
                    <a:pt x="0" y="1577"/>
                    <a:pt x="0" y="1625"/>
                  </a:cubicBezTo>
                  <a:cubicBezTo>
                    <a:pt x="0" y="1667"/>
                    <a:pt x="21" y="1709"/>
                    <a:pt x="56" y="1737"/>
                  </a:cubicBezTo>
                  <a:cubicBezTo>
                    <a:pt x="91" y="1765"/>
                    <a:pt x="133" y="1786"/>
                    <a:pt x="182" y="1786"/>
                  </a:cubicBezTo>
                  <a:lnTo>
                    <a:pt x="203" y="1786"/>
                  </a:lnTo>
                  <a:cubicBezTo>
                    <a:pt x="70" y="2093"/>
                    <a:pt x="7" y="2253"/>
                    <a:pt x="7" y="2281"/>
                  </a:cubicBezTo>
                  <a:cubicBezTo>
                    <a:pt x="7" y="2330"/>
                    <a:pt x="28" y="2379"/>
                    <a:pt x="70" y="2427"/>
                  </a:cubicBezTo>
                  <a:cubicBezTo>
                    <a:pt x="112" y="2469"/>
                    <a:pt x="154" y="2490"/>
                    <a:pt x="189" y="2490"/>
                  </a:cubicBezTo>
                  <a:cubicBezTo>
                    <a:pt x="224" y="2490"/>
                    <a:pt x="349" y="2225"/>
                    <a:pt x="551" y="1688"/>
                  </a:cubicBezTo>
                  <a:cubicBezTo>
                    <a:pt x="726" y="1639"/>
                    <a:pt x="858" y="1604"/>
                    <a:pt x="942" y="1584"/>
                  </a:cubicBezTo>
                  <a:cubicBezTo>
                    <a:pt x="1026" y="1563"/>
                    <a:pt x="1123" y="1535"/>
                    <a:pt x="1228" y="1507"/>
                  </a:cubicBezTo>
                  <a:cubicBezTo>
                    <a:pt x="1249" y="1723"/>
                    <a:pt x="1263" y="1939"/>
                    <a:pt x="1284" y="2162"/>
                  </a:cubicBezTo>
                  <a:cubicBezTo>
                    <a:pt x="1298" y="2281"/>
                    <a:pt x="1312" y="2372"/>
                    <a:pt x="1340" y="2420"/>
                  </a:cubicBezTo>
                  <a:cubicBezTo>
                    <a:pt x="1360" y="2469"/>
                    <a:pt x="1388" y="2490"/>
                    <a:pt x="1430" y="2490"/>
                  </a:cubicBezTo>
                  <a:cubicBezTo>
                    <a:pt x="1507" y="2490"/>
                    <a:pt x="1542" y="2344"/>
                    <a:pt x="1542" y="2051"/>
                  </a:cubicBezTo>
                  <a:cubicBezTo>
                    <a:pt x="1542" y="1883"/>
                    <a:pt x="1535" y="1674"/>
                    <a:pt x="1514" y="1437"/>
                  </a:cubicBezTo>
                  <a:cubicBezTo>
                    <a:pt x="1716" y="1374"/>
                    <a:pt x="1821" y="1326"/>
                    <a:pt x="1821" y="1284"/>
                  </a:cubicBezTo>
                  <a:cubicBezTo>
                    <a:pt x="1821" y="1221"/>
                    <a:pt x="1772" y="1193"/>
                    <a:pt x="1667" y="1193"/>
                  </a:cubicBezTo>
                  <a:cubicBezTo>
                    <a:pt x="1619" y="1193"/>
                    <a:pt x="1556" y="1193"/>
                    <a:pt x="1493" y="1200"/>
                  </a:cubicBezTo>
                  <a:cubicBezTo>
                    <a:pt x="1458" y="858"/>
                    <a:pt x="1409" y="579"/>
                    <a:pt x="1353" y="349"/>
                  </a:cubicBezTo>
                  <a:cubicBezTo>
                    <a:pt x="1298" y="119"/>
                    <a:pt x="1235" y="0"/>
                    <a:pt x="116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22"/>
            <p:cNvSpPr/>
            <p:nvPr/>
          </p:nvSpPr>
          <p:spPr>
            <a:xfrm>
              <a:off x="2310675" y="1980125"/>
              <a:ext cx="51625" cy="61575"/>
            </a:xfrm>
            <a:custGeom>
              <a:avLst/>
              <a:gdLst/>
              <a:ahLst/>
              <a:cxnLst/>
              <a:rect l="l" t="t" r="r" b="b"/>
              <a:pathLst>
                <a:path w="2065" h="2463" extrusionOk="0">
                  <a:moveTo>
                    <a:pt x="1849" y="0"/>
                  </a:moveTo>
                  <a:cubicBezTo>
                    <a:pt x="1807" y="0"/>
                    <a:pt x="1786" y="49"/>
                    <a:pt x="1779" y="147"/>
                  </a:cubicBezTo>
                  <a:cubicBezTo>
                    <a:pt x="1779" y="168"/>
                    <a:pt x="1765" y="307"/>
                    <a:pt x="1744" y="565"/>
                  </a:cubicBezTo>
                  <a:cubicBezTo>
                    <a:pt x="1695" y="1116"/>
                    <a:pt x="1591" y="1597"/>
                    <a:pt x="1437" y="1995"/>
                  </a:cubicBezTo>
                  <a:cubicBezTo>
                    <a:pt x="1340" y="1779"/>
                    <a:pt x="1102" y="1179"/>
                    <a:pt x="726" y="210"/>
                  </a:cubicBezTo>
                  <a:cubicBezTo>
                    <a:pt x="705" y="161"/>
                    <a:pt x="677" y="112"/>
                    <a:pt x="628" y="70"/>
                  </a:cubicBezTo>
                  <a:cubicBezTo>
                    <a:pt x="586" y="28"/>
                    <a:pt x="551" y="7"/>
                    <a:pt x="524" y="7"/>
                  </a:cubicBezTo>
                  <a:cubicBezTo>
                    <a:pt x="482" y="7"/>
                    <a:pt x="461" y="42"/>
                    <a:pt x="461" y="119"/>
                  </a:cubicBezTo>
                  <a:cubicBezTo>
                    <a:pt x="461" y="265"/>
                    <a:pt x="384" y="642"/>
                    <a:pt x="231" y="1242"/>
                  </a:cubicBezTo>
                  <a:cubicBezTo>
                    <a:pt x="77" y="1835"/>
                    <a:pt x="1" y="2162"/>
                    <a:pt x="1" y="2218"/>
                  </a:cubicBezTo>
                  <a:cubicBezTo>
                    <a:pt x="1" y="2274"/>
                    <a:pt x="21" y="2330"/>
                    <a:pt x="63" y="2386"/>
                  </a:cubicBezTo>
                  <a:cubicBezTo>
                    <a:pt x="112" y="2434"/>
                    <a:pt x="147" y="2462"/>
                    <a:pt x="175" y="2462"/>
                  </a:cubicBezTo>
                  <a:cubicBezTo>
                    <a:pt x="196" y="2462"/>
                    <a:pt x="224" y="2413"/>
                    <a:pt x="252" y="2323"/>
                  </a:cubicBezTo>
                  <a:cubicBezTo>
                    <a:pt x="279" y="2225"/>
                    <a:pt x="335" y="2009"/>
                    <a:pt x="419" y="1674"/>
                  </a:cubicBezTo>
                  <a:cubicBezTo>
                    <a:pt x="503" y="1332"/>
                    <a:pt x="579" y="1026"/>
                    <a:pt x="649" y="754"/>
                  </a:cubicBezTo>
                  <a:cubicBezTo>
                    <a:pt x="991" y="1625"/>
                    <a:pt x="1200" y="2141"/>
                    <a:pt x="1270" y="2302"/>
                  </a:cubicBezTo>
                  <a:cubicBezTo>
                    <a:pt x="1291" y="2344"/>
                    <a:pt x="1319" y="2386"/>
                    <a:pt x="1354" y="2413"/>
                  </a:cubicBezTo>
                  <a:cubicBezTo>
                    <a:pt x="1395" y="2441"/>
                    <a:pt x="1430" y="2462"/>
                    <a:pt x="1458" y="2462"/>
                  </a:cubicBezTo>
                  <a:cubicBezTo>
                    <a:pt x="1549" y="2462"/>
                    <a:pt x="1639" y="2309"/>
                    <a:pt x="1737" y="2009"/>
                  </a:cubicBezTo>
                  <a:cubicBezTo>
                    <a:pt x="1842" y="1709"/>
                    <a:pt x="1918" y="1381"/>
                    <a:pt x="1974" y="1032"/>
                  </a:cubicBezTo>
                  <a:cubicBezTo>
                    <a:pt x="2037" y="684"/>
                    <a:pt x="2065" y="412"/>
                    <a:pt x="2065" y="223"/>
                  </a:cubicBezTo>
                  <a:cubicBezTo>
                    <a:pt x="2065" y="182"/>
                    <a:pt x="2044" y="133"/>
                    <a:pt x="1988" y="77"/>
                  </a:cubicBezTo>
                  <a:cubicBezTo>
                    <a:pt x="1939" y="21"/>
                    <a:pt x="1891" y="0"/>
                    <a:pt x="184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22"/>
            <p:cNvSpPr/>
            <p:nvPr/>
          </p:nvSpPr>
          <p:spPr>
            <a:xfrm>
              <a:off x="2370650" y="1980825"/>
              <a:ext cx="47275" cy="60700"/>
            </a:xfrm>
            <a:custGeom>
              <a:avLst/>
              <a:gdLst/>
              <a:ahLst/>
              <a:cxnLst/>
              <a:rect l="l" t="t" r="r" b="b"/>
              <a:pathLst>
                <a:path w="1891" h="2428" extrusionOk="0">
                  <a:moveTo>
                    <a:pt x="1082" y="0"/>
                  </a:moveTo>
                  <a:cubicBezTo>
                    <a:pt x="628" y="0"/>
                    <a:pt x="335" y="7"/>
                    <a:pt x="196" y="21"/>
                  </a:cubicBezTo>
                  <a:cubicBezTo>
                    <a:pt x="63" y="28"/>
                    <a:pt x="1" y="56"/>
                    <a:pt x="1" y="98"/>
                  </a:cubicBezTo>
                  <a:cubicBezTo>
                    <a:pt x="1" y="147"/>
                    <a:pt x="22" y="195"/>
                    <a:pt x="56" y="244"/>
                  </a:cubicBezTo>
                  <a:cubicBezTo>
                    <a:pt x="98" y="293"/>
                    <a:pt x="140" y="314"/>
                    <a:pt x="175" y="314"/>
                  </a:cubicBezTo>
                  <a:lnTo>
                    <a:pt x="768" y="286"/>
                  </a:lnTo>
                  <a:lnTo>
                    <a:pt x="768" y="286"/>
                  </a:lnTo>
                  <a:cubicBezTo>
                    <a:pt x="747" y="509"/>
                    <a:pt x="677" y="865"/>
                    <a:pt x="552" y="1367"/>
                  </a:cubicBezTo>
                  <a:cubicBezTo>
                    <a:pt x="426" y="1862"/>
                    <a:pt x="363" y="2134"/>
                    <a:pt x="363" y="2190"/>
                  </a:cubicBezTo>
                  <a:cubicBezTo>
                    <a:pt x="363" y="2239"/>
                    <a:pt x="384" y="2295"/>
                    <a:pt x="426" y="2351"/>
                  </a:cubicBezTo>
                  <a:cubicBezTo>
                    <a:pt x="468" y="2399"/>
                    <a:pt x="510" y="2427"/>
                    <a:pt x="545" y="2427"/>
                  </a:cubicBezTo>
                  <a:cubicBezTo>
                    <a:pt x="573" y="2427"/>
                    <a:pt x="600" y="2364"/>
                    <a:pt x="628" y="2239"/>
                  </a:cubicBezTo>
                  <a:cubicBezTo>
                    <a:pt x="649" y="2176"/>
                    <a:pt x="677" y="2065"/>
                    <a:pt x="712" y="1911"/>
                  </a:cubicBezTo>
                  <a:cubicBezTo>
                    <a:pt x="754" y="1751"/>
                    <a:pt x="782" y="1632"/>
                    <a:pt x="796" y="1562"/>
                  </a:cubicBezTo>
                  <a:cubicBezTo>
                    <a:pt x="977" y="844"/>
                    <a:pt x="1068" y="447"/>
                    <a:pt x="1068" y="363"/>
                  </a:cubicBezTo>
                  <a:cubicBezTo>
                    <a:pt x="1068" y="335"/>
                    <a:pt x="1068" y="307"/>
                    <a:pt x="1061" y="286"/>
                  </a:cubicBezTo>
                  <a:cubicBezTo>
                    <a:pt x="1186" y="286"/>
                    <a:pt x="1319" y="293"/>
                    <a:pt x="1451" y="300"/>
                  </a:cubicBezTo>
                  <a:cubicBezTo>
                    <a:pt x="1591" y="307"/>
                    <a:pt x="1695" y="314"/>
                    <a:pt x="1772" y="314"/>
                  </a:cubicBezTo>
                  <a:cubicBezTo>
                    <a:pt x="1849" y="314"/>
                    <a:pt x="1891" y="293"/>
                    <a:pt x="1891" y="251"/>
                  </a:cubicBezTo>
                  <a:cubicBezTo>
                    <a:pt x="1891" y="188"/>
                    <a:pt x="1814" y="126"/>
                    <a:pt x="1661" y="77"/>
                  </a:cubicBezTo>
                  <a:cubicBezTo>
                    <a:pt x="1507" y="28"/>
                    <a:pt x="1319" y="0"/>
                    <a:pt x="108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22"/>
            <p:cNvSpPr/>
            <p:nvPr/>
          </p:nvSpPr>
          <p:spPr>
            <a:xfrm>
              <a:off x="2417550" y="1980300"/>
              <a:ext cx="48500" cy="61400"/>
            </a:xfrm>
            <a:custGeom>
              <a:avLst/>
              <a:gdLst/>
              <a:ahLst/>
              <a:cxnLst/>
              <a:rect l="l" t="t" r="r" b="b"/>
              <a:pathLst>
                <a:path w="1940" h="2456" extrusionOk="0">
                  <a:moveTo>
                    <a:pt x="531" y="0"/>
                  </a:moveTo>
                  <a:cubicBezTo>
                    <a:pt x="503" y="0"/>
                    <a:pt x="482" y="7"/>
                    <a:pt x="468" y="28"/>
                  </a:cubicBezTo>
                  <a:cubicBezTo>
                    <a:pt x="461" y="42"/>
                    <a:pt x="454" y="63"/>
                    <a:pt x="454" y="105"/>
                  </a:cubicBezTo>
                  <a:cubicBezTo>
                    <a:pt x="454" y="251"/>
                    <a:pt x="377" y="628"/>
                    <a:pt x="224" y="1242"/>
                  </a:cubicBezTo>
                  <a:cubicBezTo>
                    <a:pt x="105" y="1277"/>
                    <a:pt x="43" y="1311"/>
                    <a:pt x="43" y="1339"/>
                  </a:cubicBezTo>
                  <a:cubicBezTo>
                    <a:pt x="43" y="1374"/>
                    <a:pt x="50" y="1409"/>
                    <a:pt x="71" y="1444"/>
                  </a:cubicBezTo>
                  <a:cubicBezTo>
                    <a:pt x="98" y="1472"/>
                    <a:pt x="126" y="1486"/>
                    <a:pt x="154" y="1500"/>
                  </a:cubicBezTo>
                  <a:cubicBezTo>
                    <a:pt x="50" y="1897"/>
                    <a:pt x="1" y="2127"/>
                    <a:pt x="1" y="2183"/>
                  </a:cubicBezTo>
                  <a:cubicBezTo>
                    <a:pt x="1" y="2239"/>
                    <a:pt x="22" y="2302"/>
                    <a:pt x="71" y="2365"/>
                  </a:cubicBezTo>
                  <a:cubicBezTo>
                    <a:pt x="119" y="2420"/>
                    <a:pt x="161" y="2455"/>
                    <a:pt x="189" y="2455"/>
                  </a:cubicBezTo>
                  <a:cubicBezTo>
                    <a:pt x="210" y="2455"/>
                    <a:pt x="238" y="2392"/>
                    <a:pt x="273" y="2267"/>
                  </a:cubicBezTo>
                  <a:cubicBezTo>
                    <a:pt x="294" y="2204"/>
                    <a:pt x="308" y="2141"/>
                    <a:pt x="322" y="2079"/>
                  </a:cubicBezTo>
                  <a:cubicBezTo>
                    <a:pt x="343" y="2016"/>
                    <a:pt x="363" y="1932"/>
                    <a:pt x="391" y="1821"/>
                  </a:cubicBezTo>
                  <a:cubicBezTo>
                    <a:pt x="419" y="1702"/>
                    <a:pt x="454" y="1583"/>
                    <a:pt x="482" y="1465"/>
                  </a:cubicBezTo>
                  <a:cubicBezTo>
                    <a:pt x="754" y="1402"/>
                    <a:pt x="1061" y="1353"/>
                    <a:pt x="1403" y="1304"/>
                  </a:cubicBezTo>
                  <a:lnTo>
                    <a:pt x="1403" y="1304"/>
                  </a:lnTo>
                  <a:cubicBezTo>
                    <a:pt x="1263" y="1841"/>
                    <a:pt x="1193" y="2141"/>
                    <a:pt x="1193" y="2204"/>
                  </a:cubicBezTo>
                  <a:cubicBezTo>
                    <a:pt x="1193" y="2260"/>
                    <a:pt x="1214" y="2316"/>
                    <a:pt x="1256" y="2372"/>
                  </a:cubicBezTo>
                  <a:cubicBezTo>
                    <a:pt x="1298" y="2427"/>
                    <a:pt x="1340" y="2455"/>
                    <a:pt x="1368" y="2455"/>
                  </a:cubicBezTo>
                  <a:cubicBezTo>
                    <a:pt x="1396" y="2455"/>
                    <a:pt x="1424" y="2392"/>
                    <a:pt x="1458" y="2267"/>
                  </a:cubicBezTo>
                  <a:cubicBezTo>
                    <a:pt x="1479" y="2204"/>
                    <a:pt x="1493" y="2141"/>
                    <a:pt x="1507" y="2079"/>
                  </a:cubicBezTo>
                  <a:cubicBezTo>
                    <a:pt x="1528" y="2016"/>
                    <a:pt x="1549" y="1932"/>
                    <a:pt x="1570" y="1828"/>
                  </a:cubicBezTo>
                  <a:cubicBezTo>
                    <a:pt x="1598" y="1723"/>
                    <a:pt x="1654" y="1528"/>
                    <a:pt x="1723" y="1256"/>
                  </a:cubicBezTo>
                  <a:cubicBezTo>
                    <a:pt x="1870" y="1228"/>
                    <a:pt x="1940" y="1186"/>
                    <a:pt x="1940" y="1144"/>
                  </a:cubicBezTo>
                  <a:cubicBezTo>
                    <a:pt x="1940" y="1095"/>
                    <a:pt x="1891" y="1060"/>
                    <a:pt x="1779" y="1046"/>
                  </a:cubicBezTo>
                  <a:cubicBezTo>
                    <a:pt x="1884" y="649"/>
                    <a:pt x="1940" y="412"/>
                    <a:pt x="1940" y="335"/>
                  </a:cubicBezTo>
                  <a:cubicBezTo>
                    <a:pt x="1940" y="258"/>
                    <a:pt x="1912" y="182"/>
                    <a:pt x="1856" y="112"/>
                  </a:cubicBezTo>
                  <a:cubicBezTo>
                    <a:pt x="1807" y="35"/>
                    <a:pt x="1758" y="0"/>
                    <a:pt x="1716" y="0"/>
                  </a:cubicBezTo>
                  <a:cubicBezTo>
                    <a:pt x="1675" y="0"/>
                    <a:pt x="1647" y="35"/>
                    <a:pt x="1647" y="105"/>
                  </a:cubicBezTo>
                  <a:cubicBezTo>
                    <a:pt x="1647" y="244"/>
                    <a:pt x="1591" y="551"/>
                    <a:pt x="1472" y="1039"/>
                  </a:cubicBezTo>
                  <a:cubicBezTo>
                    <a:pt x="1179" y="1053"/>
                    <a:pt x="873" y="1095"/>
                    <a:pt x="566" y="1158"/>
                  </a:cubicBezTo>
                  <a:cubicBezTo>
                    <a:pt x="684" y="712"/>
                    <a:pt x="740" y="440"/>
                    <a:pt x="740" y="356"/>
                  </a:cubicBezTo>
                  <a:cubicBezTo>
                    <a:pt x="740" y="265"/>
                    <a:pt x="712" y="182"/>
                    <a:pt x="656" y="112"/>
                  </a:cubicBezTo>
                  <a:cubicBezTo>
                    <a:pt x="608" y="35"/>
                    <a:pt x="566" y="0"/>
                    <a:pt x="53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22"/>
            <p:cNvSpPr/>
            <p:nvPr/>
          </p:nvSpPr>
          <p:spPr>
            <a:xfrm>
              <a:off x="2475625" y="1981175"/>
              <a:ext cx="47275" cy="60700"/>
            </a:xfrm>
            <a:custGeom>
              <a:avLst/>
              <a:gdLst/>
              <a:ahLst/>
              <a:cxnLst/>
              <a:rect l="l" t="t" r="r" b="b"/>
              <a:pathLst>
                <a:path w="1891" h="2428" extrusionOk="0">
                  <a:moveTo>
                    <a:pt x="1193" y="0"/>
                  </a:moveTo>
                  <a:cubicBezTo>
                    <a:pt x="726" y="0"/>
                    <a:pt x="474" y="42"/>
                    <a:pt x="433" y="133"/>
                  </a:cubicBezTo>
                  <a:cubicBezTo>
                    <a:pt x="426" y="161"/>
                    <a:pt x="419" y="181"/>
                    <a:pt x="419" y="209"/>
                  </a:cubicBezTo>
                  <a:cubicBezTo>
                    <a:pt x="419" y="391"/>
                    <a:pt x="384" y="607"/>
                    <a:pt x="314" y="872"/>
                  </a:cubicBezTo>
                  <a:cubicBezTo>
                    <a:pt x="244" y="1130"/>
                    <a:pt x="175" y="1374"/>
                    <a:pt x="105" y="1604"/>
                  </a:cubicBezTo>
                  <a:cubicBezTo>
                    <a:pt x="35" y="1834"/>
                    <a:pt x="0" y="1995"/>
                    <a:pt x="0" y="2092"/>
                  </a:cubicBezTo>
                  <a:cubicBezTo>
                    <a:pt x="0" y="2190"/>
                    <a:pt x="42" y="2267"/>
                    <a:pt x="119" y="2330"/>
                  </a:cubicBezTo>
                  <a:cubicBezTo>
                    <a:pt x="202" y="2392"/>
                    <a:pt x="300" y="2427"/>
                    <a:pt x="405" y="2427"/>
                  </a:cubicBezTo>
                  <a:cubicBezTo>
                    <a:pt x="642" y="2427"/>
                    <a:pt x="893" y="2378"/>
                    <a:pt x="1144" y="2295"/>
                  </a:cubicBezTo>
                  <a:cubicBezTo>
                    <a:pt x="1402" y="2204"/>
                    <a:pt x="1535" y="2120"/>
                    <a:pt x="1535" y="2037"/>
                  </a:cubicBezTo>
                  <a:cubicBezTo>
                    <a:pt x="1535" y="1988"/>
                    <a:pt x="1514" y="1960"/>
                    <a:pt x="1479" y="1960"/>
                  </a:cubicBezTo>
                  <a:cubicBezTo>
                    <a:pt x="1465" y="1960"/>
                    <a:pt x="1402" y="1974"/>
                    <a:pt x="1297" y="2002"/>
                  </a:cubicBezTo>
                  <a:cubicBezTo>
                    <a:pt x="977" y="2085"/>
                    <a:pt x="684" y="2134"/>
                    <a:pt x="412" y="2134"/>
                  </a:cubicBezTo>
                  <a:cubicBezTo>
                    <a:pt x="384" y="2134"/>
                    <a:pt x="363" y="2120"/>
                    <a:pt x="342" y="2106"/>
                  </a:cubicBezTo>
                  <a:cubicBezTo>
                    <a:pt x="328" y="2085"/>
                    <a:pt x="321" y="2065"/>
                    <a:pt x="321" y="2037"/>
                  </a:cubicBezTo>
                  <a:cubicBezTo>
                    <a:pt x="321" y="1953"/>
                    <a:pt x="384" y="1716"/>
                    <a:pt x="509" y="1318"/>
                  </a:cubicBezTo>
                  <a:cubicBezTo>
                    <a:pt x="760" y="1318"/>
                    <a:pt x="984" y="1297"/>
                    <a:pt x="1172" y="1256"/>
                  </a:cubicBezTo>
                  <a:cubicBezTo>
                    <a:pt x="1360" y="1214"/>
                    <a:pt x="1458" y="1158"/>
                    <a:pt x="1458" y="1074"/>
                  </a:cubicBezTo>
                  <a:cubicBezTo>
                    <a:pt x="1458" y="1039"/>
                    <a:pt x="1423" y="1025"/>
                    <a:pt x="1353" y="1025"/>
                  </a:cubicBezTo>
                  <a:cubicBezTo>
                    <a:pt x="1283" y="1025"/>
                    <a:pt x="1186" y="1032"/>
                    <a:pt x="1046" y="1046"/>
                  </a:cubicBezTo>
                  <a:cubicBezTo>
                    <a:pt x="914" y="1053"/>
                    <a:pt x="809" y="1060"/>
                    <a:pt x="726" y="1060"/>
                  </a:cubicBezTo>
                  <a:lnTo>
                    <a:pt x="586" y="1060"/>
                  </a:lnTo>
                  <a:cubicBezTo>
                    <a:pt x="670" y="739"/>
                    <a:pt x="712" y="502"/>
                    <a:pt x="712" y="342"/>
                  </a:cubicBezTo>
                  <a:lnTo>
                    <a:pt x="712" y="335"/>
                  </a:lnTo>
                  <a:cubicBezTo>
                    <a:pt x="928" y="293"/>
                    <a:pt x="1060" y="272"/>
                    <a:pt x="1116" y="272"/>
                  </a:cubicBezTo>
                  <a:cubicBezTo>
                    <a:pt x="1172" y="265"/>
                    <a:pt x="1270" y="251"/>
                    <a:pt x="1409" y="244"/>
                  </a:cubicBezTo>
                  <a:cubicBezTo>
                    <a:pt x="1549" y="230"/>
                    <a:pt x="1660" y="209"/>
                    <a:pt x="1744" y="195"/>
                  </a:cubicBezTo>
                  <a:cubicBezTo>
                    <a:pt x="1841" y="181"/>
                    <a:pt x="1890" y="147"/>
                    <a:pt x="1890" y="105"/>
                  </a:cubicBezTo>
                  <a:cubicBezTo>
                    <a:pt x="1890" y="35"/>
                    <a:pt x="1660" y="0"/>
                    <a:pt x="119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22"/>
            <p:cNvSpPr/>
            <p:nvPr/>
          </p:nvSpPr>
          <p:spPr>
            <a:xfrm>
              <a:off x="2525300" y="1980300"/>
              <a:ext cx="44150" cy="61400"/>
            </a:xfrm>
            <a:custGeom>
              <a:avLst/>
              <a:gdLst/>
              <a:ahLst/>
              <a:cxnLst/>
              <a:rect l="l" t="t" r="r" b="b"/>
              <a:pathLst>
                <a:path w="1766" h="2456" extrusionOk="0">
                  <a:moveTo>
                    <a:pt x="1075" y="307"/>
                  </a:moveTo>
                  <a:cubicBezTo>
                    <a:pt x="1326" y="307"/>
                    <a:pt x="1452" y="377"/>
                    <a:pt x="1452" y="523"/>
                  </a:cubicBezTo>
                  <a:cubicBezTo>
                    <a:pt x="1452" y="614"/>
                    <a:pt x="1417" y="705"/>
                    <a:pt x="1340" y="788"/>
                  </a:cubicBezTo>
                  <a:cubicBezTo>
                    <a:pt x="1263" y="872"/>
                    <a:pt x="1180" y="935"/>
                    <a:pt x="1089" y="991"/>
                  </a:cubicBezTo>
                  <a:cubicBezTo>
                    <a:pt x="1005" y="1039"/>
                    <a:pt x="901" y="1088"/>
                    <a:pt x="789" y="1151"/>
                  </a:cubicBezTo>
                  <a:cubicBezTo>
                    <a:pt x="677" y="1207"/>
                    <a:pt x="608" y="1256"/>
                    <a:pt x="566" y="1284"/>
                  </a:cubicBezTo>
                  <a:cubicBezTo>
                    <a:pt x="663" y="935"/>
                    <a:pt x="712" y="684"/>
                    <a:pt x="712" y="537"/>
                  </a:cubicBezTo>
                  <a:cubicBezTo>
                    <a:pt x="712" y="495"/>
                    <a:pt x="698" y="447"/>
                    <a:pt x="677" y="398"/>
                  </a:cubicBezTo>
                  <a:cubicBezTo>
                    <a:pt x="831" y="335"/>
                    <a:pt x="963" y="307"/>
                    <a:pt x="1075" y="307"/>
                  </a:cubicBezTo>
                  <a:close/>
                  <a:moveTo>
                    <a:pt x="1054" y="0"/>
                  </a:moveTo>
                  <a:cubicBezTo>
                    <a:pt x="866" y="0"/>
                    <a:pt x="691" y="28"/>
                    <a:pt x="531" y="84"/>
                  </a:cubicBezTo>
                  <a:cubicBezTo>
                    <a:pt x="377" y="140"/>
                    <a:pt x="294" y="196"/>
                    <a:pt x="294" y="251"/>
                  </a:cubicBezTo>
                  <a:cubicBezTo>
                    <a:pt x="294" y="279"/>
                    <a:pt x="308" y="314"/>
                    <a:pt x="329" y="356"/>
                  </a:cubicBezTo>
                  <a:cubicBezTo>
                    <a:pt x="357" y="391"/>
                    <a:pt x="384" y="419"/>
                    <a:pt x="412" y="440"/>
                  </a:cubicBezTo>
                  <a:cubicBezTo>
                    <a:pt x="391" y="677"/>
                    <a:pt x="322" y="1019"/>
                    <a:pt x="189" y="1472"/>
                  </a:cubicBezTo>
                  <a:cubicBezTo>
                    <a:pt x="64" y="1918"/>
                    <a:pt x="1" y="2169"/>
                    <a:pt x="1" y="2225"/>
                  </a:cubicBezTo>
                  <a:cubicBezTo>
                    <a:pt x="1" y="2274"/>
                    <a:pt x="22" y="2330"/>
                    <a:pt x="64" y="2379"/>
                  </a:cubicBezTo>
                  <a:cubicBezTo>
                    <a:pt x="112" y="2427"/>
                    <a:pt x="147" y="2455"/>
                    <a:pt x="182" y="2455"/>
                  </a:cubicBezTo>
                  <a:cubicBezTo>
                    <a:pt x="203" y="2455"/>
                    <a:pt x="231" y="2392"/>
                    <a:pt x="266" y="2274"/>
                  </a:cubicBezTo>
                  <a:cubicBezTo>
                    <a:pt x="287" y="2211"/>
                    <a:pt x="308" y="2155"/>
                    <a:pt x="322" y="2100"/>
                  </a:cubicBezTo>
                  <a:cubicBezTo>
                    <a:pt x="343" y="2044"/>
                    <a:pt x="405" y="1835"/>
                    <a:pt x="510" y="1472"/>
                  </a:cubicBezTo>
                  <a:cubicBezTo>
                    <a:pt x="573" y="1639"/>
                    <a:pt x="726" y="1848"/>
                    <a:pt x="984" y="2093"/>
                  </a:cubicBezTo>
                  <a:cubicBezTo>
                    <a:pt x="1242" y="2330"/>
                    <a:pt x="1445" y="2455"/>
                    <a:pt x="1584" y="2455"/>
                  </a:cubicBezTo>
                  <a:cubicBezTo>
                    <a:pt x="1661" y="2455"/>
                    <a:pt x="1696" y="2427"/>
                    <a:pt x="1696" y="2372"/>
                  </a:cubicBezTo>
                  <a:cubicBezTo>
                    <a:pt x="1696" y="2337"/>
                    <a:pt x="1668" y="2295"/>
                    <a:pt x="1612" y="2239"/>
                  </a:cubicBezTo>
                  <a:cubicBezTo>
                    <a:pt x="1584" y="2211"/>
                    <a:pt x="1549" y="2183"/>
                    <a:pt x="1521" y="2162"/>
                  </a:cubicBezTo>
                  <a:cubicBezTo>
                    <a:pt x="1493" y="2134"/>
                    <a:pt x="1452" y="2100"/>
                    <a:pt x="1403" y="2065"/>
                  </a:cubicBezTo>
                  <a:cubicBezTo>
                    <a:pt x="1361" y="2023"/>
                    <a:pt x="1312" y="1981"/>
                    <a:pt x="1256" y="1932"/>
                  </a:cubicBezTo>
                  <a:cubicBezTo>
                    <a:pt x="1200" y="1876"/>
                    <a:pt x="1159" y="1835"/>
                    <a:pt x="1124" y="1807"/>
                  </a:cubicBezTo>
                  <a:cubicBezTo>
                    <a:pt x="1096" y="1779"/>
                    <a:pt x="1040" y="1723"/>
                    <a:pt x="956" y="1639"/>
                  </a:cubicBezTo>
                  <a:cubicBezTo>
                    <a:pt x="880" y="1556"/>
                    <a:pt x="838" y="1493"/>
                    <a:pt x="838" y="1444"/>
                  </a:cubicBezTo>
                  <a:cubicBezTo>
                    <a:pt x="838" y="1430"/>
                    <a:pt x="866" y="1402"/>
                    <a:pt x="928" y="1374"/>
                  </a:cubicBezTo>
                  <a:cubicBezTo>
                    <a:pt x="998" y="1339"/>
                    <a:pt x="1075" y="1304"/>
                    <a:pt x="1166" y="1256"/>
                  </a:cubicBezTo>
                  <a:cubicBezTo>
                    <a:pt x="1256" y="1207"/>
                    <a:pt x="1347" y="1151"/>
                    <a:pt x="1438" y="1088"/>
                  </a:cubicBezTo>
                  <a:cubicBezTo>
                    <a:pt x="1528" y="1025"/>
                    <a:pt x="1605" y="942"/>
                    <a:pt x="1668" y="844"/>
                  </a:cubicBezTo>
                  <a:cubicBezTo>
                    <a:pt x="1737" y="747"/>
                    <a:pt x="1765" y="635"/>
                    <a:pt x="1765" y="523"/>
                  </a:cubicBezTo>
                  <a:cubicBezTo>
                    <a:pt x="1765" y="356"/>
                    <a:pt x="1696" y="230"/>
                    <a:pt x="1556" y="140"/>
                  </a:cubicBezTo>
                  <a:cubicBezTo>
                    <a:pt x="1417" y="42"/>
                    <a:pt x="1249" y="0"/>
                    <a:pt x="105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1" name="Google Shape;2281;p22"/>
          <p:cNvSpPr txBox="1"/>
          <p:nvPr/>
        </p:nvSpPr>
        <p:spPr>
          <a:xfrm>
            <a:off x="4807300" y="2048400"/>
            <a:ext cx="3513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During fertilization a pollen grain will land on the stigma and grow into a pollen tube. The nucleus of the pollen grain will fertilize the ovum, creating an embryo.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1EB8895-44B2-1D02-A318-ACD3F04AEDF3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6C67176-B717-4FE8-A6CA-681CC2D18D83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8B81DC-1305-01AD-6889-277CE9EF3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F5CB0E-AA31-06F6-056D-4459884791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287" name="Google Shape;2287;p23"/>
          <p:cNvSpPr txBox="1"/>
          <p:nvPr/>
        </p:nvSpPr>
        <p:spPr>
          <a:xfrm>
            <a:off x="5807450" y="1946550"/>
            <a:ext cx="26304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Seeds can be dispersed by birds and other animals. This ensures that new plants will grow away from the parent plant, limiting competition for resources.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288" name="Google Shape;2288;p23"/>
          <p:cNvPicPr preferRelativeResize="0"/>
          <p:nvPr/>
        </p:nvPicPr>
        <p:blipFill rotWithShape="1">
          <a:blip r:embed="rId3">
            <a:alphaModFix/>
          </a:blip>
          <a:srcRect l="7045"/>
          <a:stretch/>
        </p:blipFill>
        <p:spPr>
          <a:xfrm>
            <a:off x="0" y="0"/>
            <a:ext cx="5099802" cy="51435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89" name="Google Shape;2289;p23"/>
          <p:cNvCxnSpPr/>
          <p:nvPr/>
        </p:nvCxnSpPr>
        <p:spPr>
          <a:xfrm>
            <a:off x="5099800" y="-2550"/>
            <a:ext cx="600" cy="5148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58999DC-803F-86E3-28DE-82E43FCBD817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4B40673-8D04-19D3-B5C8-EF3CF20D44A2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FB32A5-6DE9-C771-0444-8062920F12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10E3DF-9B9D-02CF-D19F-E32336FA89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4" name="Google Shape;2294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Germination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95" name="Google Shape;2295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800"/>
              <a:buChar char="●"/>
            </a:pPr>
            <a:r>
              <a:rPr lang="en">
                <a:solidFill>
                  <a:srgbClr val="8E7CC3"/>
                </a:solidFill>
              </a:rPr>
              <a:t>Specification Point 3.5</a:t>
            </a:r>
            <a:endParaRPr>
              <a:solidFill>
                <a:srgbClr val="8E7CC3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400"/>
              <a:buChar char="○"/>
            </a:pPr>
            <a:r>
              <a:rPr lang="en">
                <a:solidFill>
                  <a:srgbClr val="8E7CC3"/>
                </a:solidFill>
              </a:rPr>
              <a:t>Practical: investigate the conditions needed for seed germination.</a:t>
            </a:r>
            <a:endParaRPr>
              <a:solidFill>
                <a:srgbClr val="8E7CC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process in which a seedling grows into a new plant is called </a:t>
            </a:r>
            <a:r>
              <a:rPr lang="en" b="1">
                <a:solidFill>
                  <a:srgbClr val="B7B7B7"/>
                </a:solidFill>
              </a:rPr>
              <a:t>germination</a:t>
            </a:r>
            <a:r>
              <a:rPr lang="en">
                <a:solidFill>
                  <a:srgbClr val="B7B7B7"/>
                </a:solidFill>
              </a:rPr>
              <a:t>. 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In order for seed to germinate, certain conditions are required.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Seeds require </a:t>
            </a:r>
            <a:r>
              <a:rPr lang="en" b="1">
                <a:solidFill>
                  <a:srgbClr val="B7B7B7"/>
                </a:solidFill>
              </a:rPr>
              <a:t>water </a:t>
            </a:r>
            <a:r>
              <a:rPr lang="en">
                <a:solidFill>
                  <a:srgbClr val="B7B7B7"/>
                </a:solidFill>
              </a:rPr>
              <a:t>to germinate.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Water allows enzymes in the seed to work correctly.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Seeds require </a:t>
            </a:r>
            <a:r>
              <a:rPr lang="en" b="1">
                <a:solidFill>
                  <a:srgbClr val="B7B7B7"/>
                </a:solidFill>
              </a:rPr>
              <a:t>oxygen </a:t>
            </a:r>
            <a:r>
              <a:rPr lang="en">
                <a:solidFill>
                  <a:srgbClr val="B7B7B7"/>
                </a:solidFill>
              </a:rPr>
              <a:t>to germinate.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Oxygen is required for respiration which releases energy.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Seeds require </a:t>
            </a:r>
            <a:r>
              <a:rPr lang="en" b="1">
                <a:solidFill>
                  <a:srgbClr val="B7B7B7"/>
                </a:solidFill>
              </a:rPr>
              <a:t>warmth </a:t>
            </a:r>
            <a:r>
              <a:rPr lang="en">
                <a:solidFill>
                  <a:srgbClr val="B7B7B7"/>
                </a:solidFill>
              </a:rPr>
              <a:t>to germinate.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Enzymes only work efficiently if there is enough kinetic energy.</a:t>
            </a:r>
            <a:endParaRPr>
              <a:solidFill>
                <a:srgbClr val="B7B7B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 </a:t>
            </a:r>
            <a:endParaRPr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2296" name="Google Shape;2296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9382064-C914-8A22-76C2-0149DA855F04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7DCF627-7E2F-872B-4849-750A96CCFF4D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660313-A900-FAB8-68E4-1A9541CFA2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398427-4A41-0AAB-C992-8A83F46CEA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1" name="Google Shape;2301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Germination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02" name="Google Shape;2302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3.6</a:t>
            </a:r>
            <a:endParaRPr>
              <a:solidFill>
                <a:srgbClr val="4A86E8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Char char="○"/>
            </a:pPr>
            <a:r>
              <a:rPr lang="en">
                <a:solidFill>
                  <a:srgbClr val="4A86E8"/>
                </a:solidFill>
              </a:rPr>
              <a:t>Understand how germinating seeds utilise food reserves until the seedling can carry out photosynthesis.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When conditions are </a:t>
            </a:r>
            <a:r>
              <a:rPr lang="en" b="1">
                <a:solidFill>
                  <a:srgbClr val="B7B7B7"/>
                </a:solidFill>
              </a:rPr>
              <a:t>favourable</a:t>
            </a:r>
            <a:r>
              <a:rPr lang="en">
                <a:solidFill>
                  <a:srgbClr val="B7B7B7"/>
                </a:solidFill>
              </a:rPr>
              <a:t>, enzymes will break down the starch into maltose and glucose.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The enzyme </a:t>
            </a:r>
            <a:r>
              <a:rPr lang="en" b="1">
                <a:solidFill>
                  <a:srgbClr val="B7B7B7"/>
                </a:solidFill>
              </a:rPr>
              <a:t>amylase </a:t>
            </a:r>
            <a:r>
              <a:rPr lang="en">
                <a:solidFill>
                  <a:srgbClr val="B7B7B7"/>
                </a:solidFill>
              </a:rPr>
              <a:t>is responsible for this.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seed will the </a:t>
            </a:r>
            <a:r>
              <a:rPr lang="en" b="1">
                <a:solidFill>
                  <a:srgbClr val="B7B7B7"/>
                </a:solidFill>
              </a:rPr>
              <a:t>respire </a:t>
            </a:r>
            <a:r>
              <a:rPr lang="en">
                <a:solidFill>
                  <a:srgbClr val="B7B7B7"/>
                </a:solidFill>
              </a:rPr>
              <a:t>the glucose to release energy.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It will use this energy to grow into a plant.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Eventually the plant will begin to photosynthesize.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At this point the plant is creating its own store of glucose.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2303" name="Google Shape;2303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F073DC3-FAF3-66D7-4DC4-DD6FCC50745D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E6747BB-1DA9-2197-5889-0D0E05CCEAC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6AF75A-54C8-F9E1-4D47-C6F3BFFBEF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F5E424-D5A1-0E5D-17A8-34B1857266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8" name="Google Shape;230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6318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09" name="Google Shape;2309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310" name="Google Shape;2310;p26"/>
          <p:cNvSpPr txBox="1"/>
          <p:nvPr/>
        </p:nvSpPr>
        <p:spPr>
          <a:xfrm>
            <a:off x="6365400" y="2313150"/>
            <a:ext cx="2386800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process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germination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A58C18F-FF0D-7838-CF69-7DCFF7B53408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9096A11-F9DE-1C09-8834-4FED9C03EC87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4FB823-3372-449C-5D3C-21D139388C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C48EE6-6820-DDF9-4E9F-1D3FAA47D7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5" name="Google Shape;2315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Investigating Germination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16" name="Google Shape;2316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An experiment can be carried out to investigate germination.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Set up </a:t>
            </a:r>
            <a:r>
              <a:rPr lang="en" b="1">
                <a:solidFill>
                  <a:srgbClr val="B7B7B7"/>
                </a:solidFill>
              </a:rPr>
              <a:t>four </a:t>
            </a:r>
            <a:r>
              <a:rPr lang="en">
                <a:solidFill>
                  <a:srgbClr val="B7B7B7"/>
                </a:solidFill>
              </a:rPr>
              <a:t>pots each containing watercress seeds: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Pot A - all factors present (acting as a control).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Pot B - no </a:t>
            </a:r>
            <a:r>
              <a:rPr lang="en" b="1">
                <a:solidFill>
                  <a:srgbClr val="1A98FF"/>
                </a:solidFill>
              </a:rPr>
              <a:t>water </a:t>
            </a:r>
            <a:r>
              <a:rPr lang="en">
                <a:solidFill>
                  <a:srgbClr val="B7B7B7"/>
                </a:solidFill>
              </a:rPr>
              <a:t>present.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Pot C - no </a:t>
            </a:r>
            <a:r>
              <a:rPr lang="en" b="1">
                <a:solidFill>
                  <a:srgbClr val="B7B7B7"/>
                </a:solidFill>
              </a:rPr>
              <a:t>oxygen </a:t>
            </a:r>
            <a:r>
              <a:rPr lang="en">
                <a:solidFill>
                  <a:srgbClr val="B7B7B7"/>
                </a:solidFill>
              </a:rPr>
              <a:t>present.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Pot  D - no </a:t>
            </a:r>
            <a:r>
              <a:rPr lang="en" b="1">
                <a:solidFill>
                  <a:srgbClr val="FFD966"/>
                </a:solidFill>
              </a:rPr>
              <a:t>light </a:t>
            </a:r>
            <a:r>
              <a:rPr lang="en">
                <a:solidFill>
                  <a:srgbClr val="B7B7B7"/>
                </a:solidFill>
              </a:rPr>
              <a:t>present.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Pots A and D will germinate.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This is because seeds do not need light to germinate.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Pots B and C will </a:t>
            </a:r>
            <a:r>
              <a:rPr lang="en" b="1">
                <a:solidFill>
                  <a:srgbClr val="B7B7B7"/>
                </a:solidFill>
              </a:rPr>
              <a:t>not </a:t>
            </a:r>
            <a:r>
              <a:rPr lang="en">
                <a:solidFill>
                  <a:srgbClr val="B7B7B7"/>
                </a:solidFill>
              </a:rPr>
              <a:t>germinate.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Seeds need both water and oxygen to germinate.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2317" name="Google Shape;2317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04E178B-C2CC-3FFB-D40D-F967150684B6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9A61FF9-3C77-0579-9A24-47BA0FEFAA50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8ECEF6-F268-2116-FA1E-CB885AF88E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47892B-0E30-297E-F6AA-2E4AB376D6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" name="Google Shape;2322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2323" name="Google Shape;2323;p28"/>
          <p:cNvPicPr preferRelativeResize="0"/>
          <p:nvPr/>
        </p:nvPicPr>
        <p:blipFill rotWithShape="1">
          <a:blip r:embed="rId3">
            <a:alphaModFix/>
          </a:blip>
          <a:srcRect l="11111" r="8431"/>
          <a:stretch/>
        </p:blipFill>
        <p:spPr>
          <a:xfrm>
            <a:off x="0" y="0"/>
            <a:ext cx="551804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4" name="Google Shape;2324;p28"/>
          <p:cNvSpPr txBox="1"/>
          <p:nvPr/>
        </p:nvSpPr>
        <p:spPr>
          <a:xfrm>
            <a:off x="1084150" y="2117925"/>
            <a:ext cx="789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Kalam"/>
                <a:ea typeface="Kalam"/>
                <a:cs typeface="Kalam"/>
                <a:sym typeface="Kalam"/>
              </a:rPr>
              <a:t>POT A</a:t>
            </a:r>
            <a:endParaRPr sz="1100" b="1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325" name="Google Shape;2325;p28"/>
          <p:cNvSpPr txBox="1"/>
          <p:nvPr/>
        </p:nvSpPr>
        <p:spPr>
          <a:xfrm>
            <a:off x="3270400" y="2117925"/>
            <a:ext cx="789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Kalam"/>
                <a:ea typeface="Kalam"/>
                <a:cs typeface="Kalam"/>
                <a:sym typeface="Kalam"/>
              </a:rPr>
              <a:t>POT B</a:t>
            </a:r>
            <a:endParaRPr sz="1100" b="1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326" name="Google Shape;2326;p28"/>
          <p:cNvSpPr txBox="1"/>
          <p:nvPr/>
        </p:nvSpPr>
        <p:spPr>
          <a:xfrm>
            <a:off x="1084150" y="4683025"/>
            <a:ext cx="789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Kalam"/>
                <a:ea typeface="Kalam"/>
                <a:cs typeface="Kalam"/>
                <a:sym typeface="Kalam"/>
              </a:rPr>
              <a:t>POT C</a:t>
            </a:r>
            <a:endParaRPr sz="1100" b="1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327" name="Google Shape;2327;p28"/>
          <p:cNvSpPr txBox="1"/>
          <p:nvPr/>
        </p:nvSpPr>
        <p:spPr>
          <a:xfrm>
            <a:off x="3270400" y="4683025"/>
            <a:ext cx="789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Kalam"/>
                <a:ea typeface="Kalam"/>
                <a:cs typeface="Kalam"/>
                <a:sym typeface="Kalam"/>
              </a:rPr>
              <a:t>POT D</a:t>
            </a:r>
            <a:endParaRPr sz="1100" b="1"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2328" name="Google Shape;2328;p28"/>
          <p:cNvCxnSpPr/>
          <p:nvPr/>
        </p:nvCxnSpPr>
        <p:spPr>
          <a:xfrm>
            <a:off x="5518050" y="-2550"/>
            <a:ext cx="600" cy="5148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29" name="Google Shape;2329;p28"/>
          <p:cNvSpPr txBox="1"/>
          <p:nvPr/>
        </p:nvSpPr>
        <p:spPr>
          <a:xfrm>
            <a:off x="6261275" y="2156100"/>
            <a:ext cx="2176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Seeds require oxygen, water and warmth in order to germinate.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D537712-8DBD-2279-0DED-0D3A3683CDC9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58B6CD8-BAA1-025D-E320-66B40EC59FBF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8DEE6C-646E-4A61-7739-00D890F391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70CC31-67AB-6641-8E16-7667EDF076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" name="Google Shape;2334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Seed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35" name="Google Shape;2335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68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The </a:t>
            </a:r>
            <a:r>
              <a:rPr lang="en" sz="1700" b="1">
                <a:solidFill>
                  <a:srgbClr val="B7B7B7"/>
                </a:solidFill>
              </a:rPr>
              <a:t>seed </a:t>
            </a:r>
            <a:r>
              <a:rPr lang="en" sz="1700">
                <a:solidFill>
                  <a:srgbClr val="B7B7B7"/>
                </a:solidFill>
              </a:rPr>
              <a:t>is the first stage of the plant life-cycle.</a:t>
            </a:r>
            <a:endParaRPr sz="17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All seeds contain the following:</a:t>
            </a:r>
            <a:endParaRPr sz="17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AutoNum type="arabicPeriod"/>
            </a:pPr>
            <a:r>
              <a:rPr lang="en" sz="1700">
                <a:solidFill>
                  <a:srgbClr val="B7B7B7"/>
                </a:solidFill>
              </a:rPr>
              <a:t>The </a:t>
            </a:r>
            <a:r>
              <a:rPr lang="en" sz="1700" b="1">
                <a:solidFill>
                  <a:srgbClr val="B7B7B7"/>
                </a:solidFill>
              </a:rPr>
              <a:t>embryo</a:t>
            </a:r>
            <a:r>
              <a:rPr lang="en" sz="1700">
                <a:solidFill>
                  <a:srgbClr val="B7B7B7"/>
                </a:solidFill>
              </a:rPr>
              <a:t>.</a:t>
            </a:r>
            <a:endParaRPr sz="170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AutoNum type="alphaLcPeriod"/>
            </a:pPr>
            <a:r>
              <a:rPr lang="en" sz="1300">
                <a:solidFill>
                  <a:srgbClr val="B7B7B7"/>
                </a:solidFill>
              </a:rPr>
              <a:t>Found in the centre of the seed, the embryo will develop into the plant.</a:t>
            </a:r>
            <a:endParaRPr sz="130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AutoNum type="alphaLcPeriod"/>
            </a:pPr>
            <a:r>
              <a:rPr lang="en" sz="1300">
                <a:solidFill>
                  <a:srgbClr val="B7B7B7"/>
                </a:solidFill>
              </a:rPr>
              <a:t>The embryo also contains </a:t>
            </a:r>
            <a:r>
              <a:rPr lang="en" sz="1300" b="1">
                <a:solidFill>
                  <a:srgbClr val="B7B7B7"/>
                </a:solidFill>
              </a:rPr>
              <a:t>cotyledons </a:t>
            </a:r>
            <a:r>
              <a:rPr lang="en" sz="1300">
                <a:solidFill>
                  <a:srgbClr val="B7B7B7"/>
                </a:solidFill>
              </a:rPr>
              <a:t>- these contain starch which is used for energy until photosynthesis begins.</a:t>
            </a:r>
            <a:endParaRPr sz="13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AutoNum type="arabicPeriod"/>
            </a:pPr>
            <a:r>
              <a:rPr lang="en" sz="1700">
                <a:solidFill>
                  <a:srgbClr val="B7B7B7"/>
                </a:solidFill>
              </a:rPr>
              <a:t>The </a:t>
            </a:r>
            <a:r>
              <a:rPr lang="en" sz="1700" b="1">
                <a:solidFill>
                  <a:srgbClr val="B7B7B7"/>
                </a:solidFill>
              </a:rPr>
              <a:t>seed coat</a:t>
            </a:r>
            <a:r>
              <a:rPr lang="en" sz="1700">
                <a:solidFill>
                  <a:srgbClr val="B7B7B7"/>
                </a:solidFill>
              </a:rPr>
              <a:t>.</a:t>
            </a:r>
            <a:endParaRPr sz="170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AutoNum type="alphaLcPeriod"/>
            </a:pPr>
            <a:r>
              <a:rPr lang="en" sz="1300">
                <a:solidFill>
                  <a:srgbClr val="B7B7B7"/>
                </a:solidFill>
              </a:rPr>
              <a:t>The seed coat is sometimes called the </a:t>
            </a:r>
            <a:r>
              <a:rPr lang="en" sz="1300" b="1">
                <a:solidFill>
                  <a:srgbClr val="B7B7B7"/>
                </a:solidFill>
              </a:rPr>
              <a:t>testa</a:t>
            </a:r>
            <a:r>
              <a:rPr lang="en" sz="1300">
                <a:solidFill>
                  <a:srgbClr val="B7B7B7"/>
                </a:solidFill>
              </a:rPr>
              <a:t>.</a:t>
            </a:r>
            <a:endParaRPr sz="130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AutoNum type="alphaLcPeriod"/>
            </a:pPr>
            <a:r>
              <a:rPr lang="en" sz="1300">
                <a:solidFill>
                  <a:srgbClr val="B7B7B7"/>
                </a:solidFill>
              </a:rPr>
              <a:t>The seed coat will protect the seed before germination.</a:t>
            </a:r>
            <a:endParaRPr sz="1300">
              <a:solidFill>
                <a:srgbClr val="B7B7B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B7B7B7"/>
                </a:solidFill>
              </a:rPr>
              <a:t> </a:t>
            </a:r>
            <a:endParaRPr sz="1700"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2336" name="Google Shape;2336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grpSp>
        <p:nvGrpSpPr>
          <p:cNvPr id="2337" name="Google Shape;2337;p29"/>
          <p:cNvGrpSpPr/>
          <p:nvPr/>
        </p:nvGrpSpPr>
        <p:grpSpPr>
          <a:xfrm>
            <a:off x="5041125" y="1868863"/>
            <a:ext cx="3203700" cy="2050868"/>
            <a:chOff x="4906650" y="1748100"/>
            <a:chExt cx="3203700" cy="2050868"/>
          </a:xfrm>
        </p:grpSpPr>
        <p:grpSp>
          <p:nvGrpSpPr>
            <p:cNvPr id="2338" name="Google Shape;2338;p29"/>
            <p:cNvGrpSpPr/>
            <p:nvPr/>
          </p:nvGrpSpPr>
          <p:grpSpPr>
            <a:xfrm>
              <a:off x="4906650" y="1922375"/>
              <a:ext cx="2956546" cy="1876593"/>
              <a:chOff x="527875" y="836200"/>
              <a:chExt cx="6427275" cy="4079550"/>
            </a:xfrm>
          </p:grpSpPr>
          <p:sp>
            <p:nvSpPr>
              <p:cNvPr id="2339" name="Google Shape;2339;p29"/>
              <p:cNvSpPr/>
              <p:nvPr/>
            </p:nvSpPr>
            <p:spPr>
              <a:xfrm>
                <a:off x="527875" y="1475925"/>
                <a:ext cx="3128150" cy="3267000"/>
              </a:xfrm>
              <a:custGeom>
                <a:avLst/>
                <a:gdLst/>
                <a:ahLst/>
                <a:cxnLst/>
                <a:rect l="l" t="t" r="r" b="b"/>
                <a:pathLst>
                  <a:path w="125126" h="130680" extrusionOk="0">
                    <a:moveTo>
                      <a:pt x="13551" y="11250"/>
                    </a:moveTo>
                    <a:lnTo>
                      <a:pt x="13551" y="11250"/>
                    </a:lnTo>
                    <a:cubicBezTo>
                      <a:pt x="14020" y="11392"/>
                      <a:pt x="14300" y="11629"/>
                      <a:pt x="14410" y="11813"/>
                    </a:cubicBezTo>
                    <a:lnTo>
                      <a:pt x="14269" y="12364"/>
                    </a:lnTo>
                    <a:lnTo>
                      <a:pt x="14269" y="12364"/>
                    </a:lnTo>
                    <a:cubicBezTo>
                      <a:pt x="14240" y="11887"/>
                      <a:pt x="14041" y="11498"/>
                      <a:pt x="13551" y="11250"/>
                    </a:cubicBezTo>
                    <a:close/>
                    <a:moveTo>
                      <a:pt x="13397" y="15779"/>
                    </a:moveTo>
                    <a:lnTo>
                      <a:pt x="13302" y="16151"/>
                    </a:lnTo>
                    <a:cubicBezTo>
                      <a:pt x="13330" y="16028"/>
                      <a:pt x="13362" y="15904"/>
                      <a:pt x="13397" y="15779"/>
                    </a:cubicBezTo>
                    <a:close/>
                    <a:moveTo>
                      <a:pt x="20222" y="0"/>
                    </a:moveTo>
                    <a:cubicBezTo>
                      <a:pt x="19153" y="0"/>
                      <a:pt x="18100" y="79"/>
                      <a:pt x="17324" y="380"/>
                    </a:cubicBezTo>
                    <a:cubicBezTo>
                      <a:pt x="14600" y="1457"/>
                      <a:pt x="11117" y="7252"/>
                      <a:pt x="14727" y="9152"/>
                    </a:cubicBezTo>
                    <a:lnTo>
                      <a:pt x="14727" y="9152"/>
                    </a:lnTo>
                    <a:cubicBezTo>
                      <a:pt x="14511" y="9053"/>
                      <a:pt x="14297" y="9007"/>
                      <a:pt x="14089" y="9007"/>
                    </a:cubicBezTo>
                    <a:cubicBezTo>
                      <a:pt x="13160" y="9007"/>
                      <a:pt x="12369" y="9915"/>
                      <a:pt x="12241" y="10964"/>
                    </a:cubicBezTo>
                    <a:lnTo>
                      <a:pt x="12241" y="10964"/>
                    </a:lnTo>
                    <a:cubicBezTo>
                      <a:pt x="12184" y="10961"/>
                      <a:pt x="12126" y="10959"/>
                      <a:pt x="12067" y="10957"/>
                    </a:cubicBezTo>
                    <a:cubicBezTo>
                      <a:pt x="12053" y="10957"/>
                      <a:pt x="12039" y="10957"/>
                      <a:pt x="12025" y="10957"/>
                    </a:cubicBezTo>
                    <a:cubicBezTo>
                      <a:pt x="10299" y="10957"/>
                      <a:pt x="8673" y="12901"/>
                      <a:pt x="8076" y="14314"/>
                    </a:cubicBezTo>
                    <a:cubicBezTo>
                      <a:pt x="7316" y="16025"/>
                      <a:pt x="7633" y="18051"/>
                      <a:pt x="7316" y="19825"/>
                    </a:cubicBezTo>
                    <a:cubicBezTo>
                      <a:pt x="6905" y="21915"/>
                      <a:pt x="5955" y="24068"/>
                      <a:pt x="5385" y="26222"/>
                    </a:cubicBezTo>
                    <a:cubicBezTo>
                      <a:pt x="1996" y="39365"/>
                      <a:pt x="1" y="54154"/>
                      <a:pt x="64" y="67708"/>
                    </a:cubicBezTo>
                    <a:cubicBezTo>
                      <a:pt x="128" y="82751"/>
                      <a:pt x="4625" y="99282"/>
                      <a:pt x="14664" y="110715"/>
                    </a:cubicBezTo>
                    <a:cubicBezTo>
                      <a:pt x="23879" y="121197"/>
                      <a:pt x="33475" y="127436"/>
                      <a:pt x="47283" y="129970"/>
                    </a:cubicBezTo>
                    <a:cubicBezTo>
                      <a:pt x="49891" y="130452"/>
                      <a:pt x="52658" y="130680"/>
                      <a:pt x="55516" y="130680"/>
                    </a:cubicBezTo>
                    <a:cubicBezTo>
                      <a:pt x="69937" y="130680"/>
                      <a:pt x="86669" y="124873"/>
                      <a:pt x="97003" y="116574"/>
                    </a:cubicBezTo>
                    <a:cubicBezTo>
                      <a:pt x="108531" y="107295"/>
                      <a:pt x="118063" y="96907"/>
                      <a:pt x="121642" y="82213"/>
                    </a:cubicBezTo>
                    <a:cubicBezTo>
                      <a:pt x="125125" y="67898"/>
                      <a:pt x="124650" y="53172"/>
                      <a:pt x="116955" y="40251"/>
                    </a:cubicBezTo>
                    <a:cubicBezTo>
                      <a:pt x="99885" y="11623"/>
                      <a:pt x="70053" y="1393"/>
                      <a:pt x="38130" y="507"/>
                    </a:cubicBezTo>
                    <a:cubicBezTo>
                      <a:pt x="33158" y="348"/>
                      <a:pt x="28155" y="222"/>
                      <a:pt x="23214" y="95"/>
                    </a:cubicBezTo>
                    <a:cubicBezTo>
                      <a:pt x="22375" y="79"/>
                      <a:pt x="21290" y="0"/>
                      <a:pt x="20222" y="0"/>
                    </a:cubicBezTo>
                    <a:close/>
                  </a:path>
                </a:pathLst>
              </a:custGeom>
              <a:solidFill>
                <a:srgbClr val="8B5C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29"/>
              <p:cNvSpPr/>
              <p:nvPr/>
            </p:nvSpPr>
            <p:spPr>
              <a:xfrm>
                <a:off x="527875" y="1470375"/>
                <a:ext cx="3128150" cy="3327650"/>
              </a:xfrm>
              <a:custGeom>
                <a:avLst/>
                <a:gdLst/>
                <a:ahLst/>
                <a:cxnLst/>
                <a:rect l="l" t="t" r="r" b="b"/>
                <a:pathLst>
                  <a:path w="125126" h="133106" fill="none" extrusionOk="0">
                    <a:moveTo>
                      <a:pt x="13302" y="16373"/>
                    </a:moveTo>
                    <a:cubicBezTo>
                      <a:pt x="13840" y="14030"/>
                      <a:pt x="15740" y="11275"/>
                      <a:pt x="12067" y="11179"/>
                    </a:cubicBezTo>
                    <a:cubicBezTo>
                      <a:pt x="10325" y="11148"/>
                      <a:pt x="8678" y="13111"/>
                      <a:pt x="8076" y="14536"/>
                    </a:cubicBezTo>
                    <a:cubicBezTo>
                      <a:pt x="7316" y="16247"/>
                      <a:pt x="7633" y="18273"/>
                      <a:pt x="7316" y="20047"/>
                    </a:cubicBezTo>
                    <a:cubicBezTo>
                      <a:pt x="6905" y="22137"/>
                      <a:pt x="5955" y="24290"/>
                      <a:pt x="5385" y="26444"/>
                    </a:cubicBezTo>
                    <a:cubicBezTo>
                      <a:pt x="1996" y="39587"/>
                      <a:pt x="1" y="54376"/>
                      <a:pt x="64" y="67930"/>
                    </a:cubicBezTo>
                    <a:cubicBezTo>
                      <a:pt x="128" y="82973"/>
                      <a:pt x="4625" y="99504"/>
                      <a:pt x="14664" y="110937"/>
                    </a:cubicBezTo>
                    <a:cubicBezTo>
                      <a:pt x="23879" y="121419"/>
                      <a:pt x="33475" y="127658"/>
                      <a:pt x="47283" y="130192"/>
                    </a:cubicBezTo>
                    <a:cubicBezTo>
                      <a:pt x="63054" y="133105"/>
                      <a:pt x="84621" y="126740"/>
                      <a:pt x="97003" y="116796"/>
                    </a:cubicBezTo>
                    <a:cubicBezTo>
                      <a:pt x="108531" y="107517"/>
                      <a:pt x="118063" y="97129"/>
                      <a:pt x="121642" y="82435"/>
                    </a:cubicBezTo>
                    <a:cubicBezTo>
                      <a:pt x="125125" y="68120"/>
                      <a:pt x="124650" y="53394"/>
                      <a:pt x="116955" y="40473"/>
                    </a:cubicBezTo>
                    <a:cubicBezTo>
                      <a:pt x="99885" y="11845"/>
                      <a:pt x="70053" y="1615"/>
                      <a:pt x="38130" y="729"/>
                    </a:cubicBezTo>
                    <a:cubicBezTo>
                      <a:pt x="33158" y="570"/>
                      <a:pt x="28155" y="444"/>
                      <a:pt x="23214" y="317"/>
                    </a:cubicBezTo>
                    <a:cubicBezTo>
                      <a:pt x="21536" y="285"/>
                      <a:pt x="18876" y="0"/>
                      <a:pt x="17324" y="602"/>
                    </a:cubicBezTo>
                    <a:cubicBezTo>
                      <a:pt x="14600" y="1679"/>
                      <a:pt x="11117" y="7474"/>
                      <a:pt x="14727" y="9374"/>
                    </a:cubicBezTo>
                    <a:cubicBezTo>
                      <a:pt x="13492" y="8804"/>
                      <a:pt x="12288" y="10008"/>
                      <a:pt x="12225" y="11370"/>
                    </a:cubicBezTo>
                    <a:cubicBezTo>
                      <a:pt x="13524" y="11243"/>
                      <a:pt x="14220" y="11718"/>
                      <a:pt x="14410" y="12035"/>
                    </a:cubicBezTo>
                  </a:path>
                </a:pathLst>
              </a:custGeom>
              <a:noFill/>
              <a:ln w="19800" cap="flat" cmpd="sng">
                <a:solidFill>
                  <a:srgbClr val="000000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29"/>
              <p:cNvSpPr/>
              <p:nvPr/>
            </p:nvSpPr>
            <p:spPr>
              <a:xfrm>
                <a:off x="622100" y="1600800"/>
                <a:ext cx="2997500" cy="2977925"/>
              </a:xfrm>
              <a:custGeom>
                <a:avLst/>
                <a:gdLst/>
                <a:ahLst/>
                <a:cxnLst/>
                <a:rect l="l" t="t" r="r" b="b"/>
                <a:pathLst>
                  <a:path w="119900" h="119117" extrusionOk="0">
                    <a:moveTo>
                      <a:pt x="41677" y="357"/>
                    </a:moveTo>
                    <a:cubicBezTo>
                      <a:pt x="43095" y="787"/>
                      <a:pt x="44667" y="979"/>
                      <a:pt x="46305" y="1061"/>
                    </a:cubicBezTo>
                    <a:lnTo>
                      <a:pt x="46305" y="1061"/>
                    </a:lnTo>
                    <a:cubicBezTo>
                      <a:pt x="44723" y="668"/>
                      <a:pt x="43163" y="425"/>
                      <a:pt x="41677" y="357"/>
                    </a:cubicBezTo>
                    <a:close/>
                    <a:moveTo>
                      <a:pt x="4739" y="83284"/>
                    </a:moveTo>
                    <a:cubicBezTo>
                      <a:pt x="4724" y="83284"/>
                      <a:pt x="4706" y="83297"/>
                      <a:pt x="4688" y="83330"/>
                    </a:cubicBezTo>
                    <a:cubicBezTo>
                      <a:pt x="4692" y="83347"/>
                      <a:pt x="4697" y="83364"/>
                      <a:pt x="4702" y="83382"/>
                    </a:cubicBezTo>
                    <a:lnTo>
                      <a:pt x="4702" y="83382"/>
                    </a:lnTo>
                    <a:cubicBezTo>
                      <a:pt x="4718" y="83417"/>
                      <a:pt x="4734" y="83453"/>
                      <a:pt x="4751" y="83488"/>
                    </a:cubicBezTo>
                    <a:cubicBezTo>
                      <a:pt x="4774" y="83540"/>
                      <a:pt x="4791" y="83561"/>
                      <a:pt x="4802" y="83561"/>
                    </a:cubicBezTo>
                    <a:cubicBezTo>
                      <a:pt x="4843" y="83561"/>
                      <a:pt x="4810" y="83284"/>
                      <a:pt x="4739" y="83284"/>
                    </a:cubicBezTo>
                    <a:close/>
                    <a:moveTo>
                      <a:pt x="25977" y="0"/>
                    </a:moveTo>
                    <a:cubicBezTo>
                      <a:pt x="25193" y="0"/>
                      <a:pt x="24409" y="43"/>
                      <a:pt x="23626" y="135"/>
                    </a:cubicBezTo>
                    <a:cubicBezTo>
                      <a:pt x="23626" y="515"/>
                      <a:pt x="23499" y="959"/>
                      <a:pt x="23499" y="1339"/>
                    </a:cubicBezTo>
                    <a:cubicBezTo>
                      <a:pt x="22718" y="1305"/>
                      <a:pt x="21901" y="1171"/>
                      <a:pt x="21101" y="1171"/>
                    </a:cubicBezTo>
                    <a:cubicBezTo>
                      <a:pt x="20408" y="1171"/>
                      <a:pt x="19729" y="1271"/>
                      <a:pt x="19097" y="1624"/>
                    </a:cubicBezTo>
                    <a:cubicBezTo>
                      <a:pt x="21409" y="6058"/>
                      <a:pt x="25937" y="8939"/>
                      <a:pt x="28281" y="13373"/>
                    </a:cubicBezTo>
                    <a:cubicBezTo>
                      <a:pt x="29833" y="16350"/>
                      <a:pt x="31005" y="21987"/>
                      <a:pt x="28059" y="24141"/>
                    </a:cubicBezTo>
                    <a:cubicBezTo>
                      <a:pt x="27170" y="24798"/>
                      <a:pt x="26782" y="25034"/>
                      <a:pt x="26456" y="25034"/>
                    </a:cubicBezTo>
                    <a:cubicBezTo>
                      <a:pt x="25934" y="25034"/>
                      <a:pt x="25569" y="24430"/>
                      <a:pt x="23562" y="23982"/>
                    </a:cubicBezTo>
                    <a:lnTo>
                      <a:pt x="23562" y="23982"/>
                    </a:lnTo>
                    <a:cubicBezTo>
                      <a:pt x="24355" y="26254"/>
                      <a:pt x="21645" y="26719"/>
                      <a:pt x="19639" y="26719"/>
                    </a:cubicBezTo>
                    <a:cubicBezTo>
                      <a:pt x="19240" y="26719"/>
                      <a:pt x="18869" y="26700"/>
                      <a:pt x="18559" y="26674"/>
                    </a:cubicBezTo>
                    <a:cubicBezTo>
                      <a:pt x="12700" y="26136"/>
                      <a:pt x="13967" y="18535"/>
                      <a:pt x="12288" y="13911"/>
                    </a:cubicBezTo>
                    <a:lnTo>
                      <a:pt x="12288" y="13911"/>
                    </a:lnTo>
                    <a:cubicBezTo>
                      <a:pt x="13713" y="21132"/>
                      <a:pt x="13080" y="28923"/>
                      <a:pt x="15740" y="35953"/>
                    </a:cubicBezTo>
                    <a:cubicBezTo>
                      <a:pt x="17513" y="40608"/>
                      <a:pt x="21852" y="46626"/>
                      <a:pt x="19857" y="51788"/>
                    </a:cubicBezTo>
                    <a:cubicBezTo>
                      <a:pt x="18762" y="50003"/>
                      <a:pt x="17537" y="48128"/>
                      <a:pt x="16532" y="46195"/>
                    </a:cubicBezTo>
                    <a:lnTo>
                      <a:pt x="16532" y="46195"/>
                    </a:lnTo>
                    <a:cubicBezTo>
                      <a:pt x="17383" y="52161"/>
                      <a:pt x="21475" y="57752"/>
                      <a:pt x="24449" y="62745"/>
                    </a:cubicBezTo>
                    <a:cubicBezTo>
                      <a:pt x="28503" y="69491"/>
                      <a:pt x="33253" y="76711"/>
                      <a:pt x="39302" y="81905"/>
                    </a:cubicBezTo>
                    <a:cubicBezTo>
                      <a:pt x="34805" y="73861"/>
                      <a:pt x="30244" y="65880"/>
                      <a:pt x="27426" y="57013"/>
                    </a:cubicBezTo>
                    <a:cubicBezTo>
                      <a:pt x="24956" y="49317"/>
                      <a:pt x="21472" y="37410"/>
                      <a:pt x="23942" y="29271"/>
                    </a:cubicBezTo>
                    <a:lnTo>
                      <a:pt x="23942" y="29271"/>
                    </a:lnTo>
                    <a:cubicBezTo>
                      <a:pt x="23494" y="31355"/>
                      <a:pt x="25466" y="32780"/>
                      <a:pt x="26734" y="32780"/>
                    </a:cubicBezTo>
                    <a:cubicBezTo>
                      <a:pt x="27528" y="32780"/>
                      <a:pt x="28045" y="32222"/>
                      <a:pt x="27521" y="30918"/>
                    </a:cubicBezTo>
                    <a:lnTo>
                      <a:pt x="27521" y="30918"/>
                    </a:lnTo>
                    <a:cubicBezTo>
                      <a:pt x="28866" y="31207"/>
                      <a:pt x="30421" y="31524"/>
                      <a:pt x="31936" y="31524"/>
                    </a:cubicBezTo>
                    <a:cubicBezTo>
                      <a:pt x="33239" y="31524"/>
                      <a:pt x="34513" y="31289"/>
                      <a:pt x="35597" y="30601"/>
                    </a:cubicBezTo>
                    <a:cubicBezTo>
                      <a:pt x="35343" y="29651"/>
                      <a:pt x="34741" y="28669"/>
                      <a:pt x="34013" y="27941"/>
                    </a:cubicBezTo>
                    <a:cubicBezTo>
                      <a:pt x="35153" y="27687"/>
                      <a:pt x="36420" y="27212"/>
                      <a:pt x="37243" y="26484"/>
                    </a:cubicBezTo>
                    <a:cubicBezTo>
                      <a:pt x="36863" y="26104"/>
                      <a:pt x="36578" y="25534"/>
                      <a:pt x="36135" y="25186"/>
                    </a:cubicBezTo>
                    <a:cubicBezTo>
                      <a:pt x="39904" y="25186"/>
                      <a:pt x="45699" y="30189"/>
                      <a:pt x="48391" y="32723"/>
                    </a:cubicBezTo>
                    <a:cubicBezTo>
                      <a:pt x="53996" y="37948"/>
                      <a:pt x="60678" y="47132"/>
                      <a:pt x="62357" y="54796"/>
                    </a:cubicBezTo>
                    <a:cubicBezTo>
                      <a:pt x="60868" y="53593"/>
                      <a:pt x="59095" y="53244"/>
                      <a:pt x="57448" y="52389"/>
                    </a:cubicBezTo>
                    <a:cubicBezTo>
                      <a:pt x="54883" y="51028"/>
                      <a:pt x="52666" y="48177"/>
                      <a:pt x="49721" y="48082"/>
                    </a:cubicBezTo>
                    <a:lnTo>
                      <a:pt x="49721" y="48082"/>
                    </a:lnTo>
                    <a:cubicBezTo>
                      <a:pt x="49816" y="48526"/>
                      <a:pt x="49594" y="49982"/>
                      <a:pt x="49721" y="50363"/>
                    </a:cubicBezTo>
                    <a:cubicBezTo>
                      <a:pt x="48074" y="49951"/>
                      <a:pt x="48169" y="48652"/>
                      <a:pt x="47092" y="47861"/>
                    </a:cubicBezTo>
                    <a:cubicBezTo>
                      <a:pt x="46174" y="47132"/>
                      <a:pt x="45002" y="47101"/>
                      <a:pt x="44084" y="46341"/>
                    </a:cubicBezTo>
                    <a:cubicBezTo>
                      <a:pt x="42240" y="44834"/>
                      <a:pt x="40127" y="39390"/>
                      <a:pt x="37629" y="39390"/>
                    </a:cubicBezTo>
                    <a:cubicBezTo>
                      <a:pt x="37554" y="39390"/>
                      <a:pt x="37478" y="39395"/>
                      <a:pt x="37402" y="39405"/>
                    </a:cubicBezTo>
                    <a:cubicBezTo>
                      <a:pt x="39555" y="43617"/>
                      <a:pt x="41265" y="48019"/>
                      <a:pt x="43545" y="52199"/>
                    </a:cubicBezTo>
                    <a:cubicBezTo>
                      <a:pt x="45319" y="55493"/>
                      <a:pt x="47536" y="59452"/>
                      <a:pt x="48137" y="63252"/>
                    </a:cubicBezTo>
                    <a:cubicBezTo>
                      <a:pt x="49183" y="69902"/>
                      <a:pt x="48771" y="81145"/>
                      <a:pt x="54978" y="85705"/>
                    </a:cubicBezTo>
                    <a:cubicBezTo>
                      <a:pt x="55231" y="79530"/>
                      <a:pt x="45794" y="67780"/>
                      <a:pt x="51653" y="62808"/>
                    </a:cubicBezTo>
                    <a:cubicBezTo>
                      <a:pt x="49753" y="60022"/>
                      <a:pt x="53331" y="57171"/>
                      <a:pt x="53521" y="54131"/>
                    </a:cubicBezTo>
                    <a:cubicBezTo>
                      <a:pt x="53937" y="54241"/>
                      <a:pt x="54379" y="54302"/>
                      <a:pt x="54817" y="54302"/>
                    </a:cubicBezTo>
                    <a:cubicBezTo>
                      <a:pt x="56012" y="54302"/>
                      <a:pt x="57166" y="53851"/>
                      <a:pt x="57607" y="52738"/>
                    </a:cubicBezTo>
                    <a:cubicBezTo>
                      <a:pt x="62547" y="55841"/>
                      <a:pt x="66126" y="58945"/>
                      <a:pt x="69451" y="63790"/>
                    </a:cubicBezTo>
                    <a:cubicBezTo>
                      <a:pt x="71668" y="67052"/>
                      <a:pt x="76228" y="72531"/>
                      <a:pt x="76260" y="76489"/>
                    </a:cubicBezTo>
                    <a:cubicBezTo>
                      <a:pt x="74556" y="75368"/>
                      <a:pt x="73743" y="74925"/>
                      <a:pt x="73301" y="74925"/>
                    </a:cubicBezTo>
                    <a:cubicBezTo>
                      <a:pt x="72422" y="74925"/>
                      <a:pt x="73016" y="76682"/>
                      <a:pt x="70971" y="78326"/>
                    </a:cubicBezTo>
                    <a:cubicBezTo>
                      <a:pt x="70446" y="78749"/>
                      <a:pt x="69935" y="78922"/>
                      <a:pt x="69432" y="78922"/>
                    </a:cubicBezTo>
                    <a:cubicBezTo>
                      <a:pt x="67598" y="78922"/>
                      <a:pt x="65858" y="76624"/>
                      <a:pt x="63845" y="75729"/>
                    </a:cubicBezTo>
                    <a:lnTo>
                      <a:pt x="63845" y="75729"/>
                    </a:lnTo>
                    <a:cubicBezTo>
                      <a:pt x="65397" y="80036"/>
                      <a:pt x="66727" y="84407"/>
                      <a:pt x="68152" y="88745"/>
                    </a:cubicBezTo>
                    <a:cubicBezTo>
                      <a:pt x="69229" y="91976"/>
                      <a:pt x="73663" y="100558"/>
                      <a:pt x="70369" y="103091"/>
                    </a:cubicBezTo>
                    <a:cubicBezTo>
                      <a:pt x="69733" y="103574"/>
                      <a:pt x="69176" y="103775"/>
                      <a:pt x="68674" y="103775"/>
                    </a:cubicBezTo>
                    <a:cubicBezTo>
                      <a:pt x="66175" y="103775"/>
                      <a:pt x="65009" y="98806"/>
                      <a:pt x="61977" y="98753"/>
                    </a:cubicBezTo>
                    <a:lnTo>
                      <a:pt x="61977" y="98753"/>
                    </a:lnTo>
                    <a:cubicBezTo>
                      <a:pt x="60528" y="106792"/>
                      <a:pt x="72025" y="114756"/>
                      <a:pt x="80100" y="114756"/>
                    </a:cubicBezTo>
                    <a:cubicBezTo>
                      <a:pt x="81027" y="114756"/>
                      <a:pt x="81908" y="114651"/>
                      <a:pt x="82720" y="114429"/>
                    </a:cubicBezTo>
                    <a:lnTo>
                      <a:pt x="82720" y="114429"/>
                    </a:lnTo>
                    <a:cubicBezTo>
                      <a:pt x="82606" y="114445"/>
                      <a:pt x="82485" y="114452"/>
                      <a:pt x="82357" y="114452"/>
                    </a:cubicBezTo>
                    <a:cubicBezTo>
                      <a:pt x="78834" y="114452"/>
                      <a:pt x="70421" y="108694"/>
                      <a:pt x="72713" y="105118"/>
                    </a:cubicBezTo>
                    <a:lnTo>
                      <a:pt x="72713" y="105118"/>
                    </a:lnTo>
                    <a:cubicBezTo>
                      <a:pt x="72998" y="105150"/>
                      <a:pt x="73346" y="105245"/>
                      <a:pt x="73504" y="105277"/>
                    </a:cubicBezTo>
                    <a:cubicBezTo>
                      <a:pt x="71984" y="99798"/>
                      <a:pt x="71668" y="95269"/>
                      <a:pt x="71858" y="89917"/>
                    </a:cubicBezTo>
                    <a:cubicBezTo>
                      <a:pt x="71978" y="86260"/>
                      <a:pt x="71542" y="85024"/>
                      <a:pt x="72614" y="85024"/>
                    </a:cubicBezTo>
                    <a:cubicBezTo>
                      <a:pt x="73241" y="85024"/>
                      <a:pt x="74382" y="85446"/>
                      <a:pt x="76450" y="86054"/>
                    </a:cubicBezTo>
                    <a:cubicBezTo>
                      <a:pt x="76700" y="82386"/>
                      <a:pt x="78102" y="81049"/>
                      <a:pt x="79981" y="81049"/>
                    </a:cubicBezTo>
                    <a:cubicBezTo>
                      <a:pt x="83814" y="81049"/>
                      <a:pt x="89632" y="86606"/>
                      <a:pt x="91714" y="89284"/>
                    </a:cubicBezTo>
                    <a:cubicBezTo>
                      <a:pt x="94153" y="92419"/>
                      <a:pt x="95863" y="95174"/>
                      <a:pt x="95134" y="99196"/>
                    </a:cubicBezTo>
                    <a:cubicBezTo>
                      <a:pt x="94849" y="100780"/>
                      <a:pt x="91461" y="110502"/>
                      <a:pt x="90004" y="110724"/>
                    </a:cubicBezTo>
                    <a:cubicBezTo>
                      <a:pt x="93456" y="110217"/>
                      <a:pt x="96274" y="107620"/>
                      <a:pt x="98745" y="105498"/>
                    </a:cubicBezTo>
                    <a:cubicBezTo>
                      <a:pt x="103780" y="101160"/>
                      <a:pt x="109575" y="96346"/>
                      <a:pt x="112141" y="90012"/>
                    </a:cubicBezTo>
                    <a:cubicBezTo>
                      <a:pt x="113439" y="86719"/>
                      <a:pt x="113851" y="83647"/>
                      <a:pt x="115371" y="80353"/>
                    </a:cubicBezTo>
                    <a:cubicBezTo>
                      <a:pt x="119900" y="70441"/>
                      <a:pt x="118665" y="58406"/>
                      <a:pt x="115149" y="48399"/>
                    </a:cubicBezTo>
                    <a:cubicBezTo>
                      <a:pt x="111096" y="36871"/>
                      <a:pt x="102735" y="28321"/>
                      <a:pt x="94058" y="20182"/>
                    </a:cubicBezTo>
                    <a:cubicBezTo>
                      <a:pt x="83860" y="10586"/>
                      <a:pt x="71161" y="3587"/>
                      <a:pt x="57322" y="1402"/>
                    </a:cubicBezTo>
                    <a:cubicBezTo>
                      <a:pt x="55706" y="1149"/>
                      <a:pt x="53940" y="1103"/>
                      <a:pt x="52132" y="1103"/>
                    </a:cubicBezTo>
                    <a:cubicBezTo>
                      <a:pt x="51111" y="1103"/>
                      <a:pt x="50076" y="1118"/>
                      <a:pt x="49048" y="1118"/>
                    </a:cubicBezTo>
                    <a:cubicBezTo>
                      <a:pt x="48124" y="1118"/>
                      <a:pt x="47204" y="1106"/>
                      <a:pt x="46305" y="1061"/>
                    </a:cubicBezTo>
                    <a:lnTo>
                      <a:pt x="46305" y="1061"/>
                    </a:lnTo>
                    <a:cubicBezTo>
                      <a:pt x="52812" y="2679"/>
                      <a:pt x="59683" y="6847"/>
                      <a:pt x="63275" y="11916"/>
                    </a:cubicBezTo>
                    <a:cubicBezTo>
                      <a:pt x="56656" y="8939"/>
                      <a:pt x="49974" y="6913"/>
                      <a:pt x="43229" y="4442"/>
                    </a:cubicBezTo>
                    <a:cubicBezTo>
                      <a:pt x="37857" y="2456"/>
                      <a:pt x="31918" y="0"/>
                      <a:pt x="25977" y="0"/>
                    </a:cubicBezTo>
                    <a:close/>
                    <a:moveTo>
                      <a:pt x="13080" y="35288"/>
                    </a:moveTo>
                    <a:lnTo>
                      <a:pt x="13080" y="35288"/>
                    </a:lnTo>
                    <a:cubicBezTo>
                      <a:pt x="11845" y="39057"/>
                      <a:pt x="14632" y="49856"/>
                      <a:pt x="11053" y="52104"/>
                    </a:cubicBezTo>
                    <a:cubicBezTo>
                      <a:pt x="10596" y="51723"/>
                      <a:pt x="10141" y="51563"/>
                      <a:pt x="9700" y="51563"/>
                    </a:cubicBezTo>
                    <a:cubicBezTo>
                      <a:pt x="8674" y="51563"/>
                      <a:pt x="7720" y="52429"/>
                      <a:pt x="6968" y="53403"/>
                    </a:cubicBezTo>
                    <a:cubicBezTo>
                      <a:pt x="6619" y="52294"/>
                      <a:pt x="6081" y="51218"/>
                      <a:pt x="5448" y="50268"/>
                    </a:cubicBezTo>
                    <a:cubicBezTo>
                      <a:pt x="3136" y="51693"/>
                      <a:pt x="2851" y="56190"/>
                      <a:pt x="2122" y="58691"/>
                    </a:cubicBezTo>
                    <a:cubicBezTo>
                      <a:pt x="2091" y="57741"/>
                      <a:pt x="1552" y="56728"/>
                      <a:pt x="1394" y="55810"/>
                    </a:cubicBezTo>
                    <a:lnTo>
                      <a:pt x="1394" y="55810"/>
                    </a:lnTo>
                    <a:cubicBezTo>
                      <a:pt x="1331" y="61288"/>
                      <a:pt x="634" y="66830"/>
                      <a:pt x="1869" y="72151"/>
                    </a:cubicBezTo>
                    <a:cubicBezTo>
                      <a:pt x="2597" y="75381"/>
                      <a:pt x="4846" y="81715"/>
                      <a:pt x="3009" y="84628"/>
                    </a:cubicBezTo>
                    <a:cubicBezTo>
                      <a:pt x="1996" y="83488"/>
                      <a:pt x="1711" y="81842"/>
                      <a:pt x="1236" y="80385"/>
                    </a:cubicBezTo>
                    <a:lnTo>
                      <a:pt x="1362" y="79498"/>
                    </a:lnTo>
                    <a:lnTo>
                      <a:pt x="1362" y="79498"/>
                    </a:lnTo>
                    <a:cubicBezTo>
                      <a:pt x="0" y="84818"/>
                      <a:pt x="4751" y="92926"/>
                      <a:pt x="7348" y="97233"/>
                    </a:cubicBezTo>
                    <a:cubicBezTo>
                      <a:pt x="10546" y="102616"/>
                      <a:pt x="15043" y="107684"/>
                      <a:pt x="20142" y="111325"/>
                    </a:cubicBezTo>
                    <a:cubicBezTo>
                      <a:pt x="19002" y="109394"/>
                      <a:pt x="15518" y="106100"/>
                      <a:pt x="16817" y="104010"/>
                    </a:cubicBezTo>
                    <a:lnTo>
                      <a:pt x="16817" y="104010"/>
                    </a:lnTo>
                    <a:cubicBezTo>
                      <a:pt x="17133" y="104738"/>
                      <a:pt x="18084" y="105340"/>
                      <a:pt x="18400" y="106005"/>
                    </a:cubicBezTo>
                    <a:cubicBezTo>
                      <a:pt x="18432" y="105847"/>
                      <a:pt x="18780" y="105118"/>
                      <a:pt x="18844" y="104738"/>
                    </a:cubicBezTo>
                    <a:cubicBezTo>
                      <a:pt x="19330" y="105683"/>
                      <a:pt x="20151" y="106029"/>
                      <a:pt x="21128" y="106029"/>
                    </a:cubicBezTo>
                    <a:cubicBezTo>
                      <a:pt x="23457" y="106029"/>
                      <a:pt x="26671" y="104067"/>
                      <a:pt x="28344" y="103598"/>
                    </a:cubicBezTo>
                    <a:cubicBezTo>
                      <a:pt x="26919" y="102490"/>
                      <a:pt x="25779" y="100146"/>
                      <a:pt x="25177" y="98436"/>
                    </a:cubicBezTo>
                    <a:lnTo>
                      <a:pt x="25177" y="98436"/>
                    </a:lnTo>
                    <a:cubicBezTo>
                      <a:pt x="28123" y="100906"/>
                      <a:pt x="29928" y="102268"/>
                      <a:pt x="33760" y="103123"/>
                    </a:cubicBezTo>
                    <a:cubicBezTo>
                      <a:pt x="37338" y="103947"/>
                      <a:pt x="40949" y="104707"/>
                      <a:pt x="44496" y="105752"/>
                    </a:cubicBezTo>
                    <a:cubicBezTo>
                      <a:pt x="50988" y="107652"/>
                      <a:pt x="55770" y="115822"/>
                      <a:pt x="62167" y="119116"/>
                    </a:cubicBezTo>
                    <a:cubicBezTo>
                      <a:pt x="57417" y="113637"/>
                      <a:pt x="52223" y="109805"/>
                      <a:pt x="49373" y="102901"/>
                    </a:cubicBezTo>
                    <a:cubicBezTo>
                      <a:pt x="49356" y="104050"/>
                      <a:pt x="48622" y="104516"/>
                      <a:pt x="47732" y="104516"/>
                    </a:cubicBezTo>
                    <a:cubicBezTo>
                      <a:pt x="46928" y="104516"/>
                      <a:pt x="45997" y="104136"/>
                      <a:pt x="45351" y="103535"/>
                    </a:cubicBezTo>
                    <a:cubicBezTo>
                      <a:pt x="44751" y="104048"/>
                      <a:pt x="43923" y="104247"/>
                      <a:pt x="42989" y="104247"/>
                    </a:cubicBezTo>
                    <a:cubicBezTo>
                      <a:pt x="40465" y="104247"/>
                      <a:pt x="37165" y="102797"/>
                      <a:pt x="35502" y="102173"/>
                    </a:cubicBezTo>
                    <a:cubicBezTo>
                      <a:pt x="31258" y="100590"/>
                      <a:pt x="26317" y="97359"/>
                      <a:pt x="25272" y="92577"/>
                    </a:cubicBezTo>
                    <a:lnTo>
                      <a:pt x="25272" y="92577"/>
                    </a:lnTo>
                    <a:cubicBezTo>
                      <a:pt x="25557" y="94889"/>
                      <a:pt x="22517" y="96853"/>
                      <a:pt x="22137" y="99640"/>
                    </a:cubicBezTo>
                    <a:cubicBezTo>
                      <a:pt x="21766" y="99138"/>
                      <a:pt x="21285" y="98971"/>
                      <a:pt x="20740" y="98971"/>
                    </a:cubicBezTo>
                    <a:cubicBezTo>
                      <a:pt x="19662" y="98971"/>
                      <a:pt x="18331" y="99621"/>
                      <a:pt x="17085" y="99621"/>
                    </a:cubicBezTo>
                    <a:cubicBezTo>
                      <a:pt x="16811" y="99621"/>
                      <a:pt x="16541" y="99590"/>
                      <a:pt x="16278" y="99513"/>
                    </a:cubicBezTo>
                    <a:cubicBezTo>
                      <a:pt x="11293" y="98030"/>
                      <a:pt x="5963" y="87997"/>
                      <a:pt x="4702" y="83382"/>
                    </a:cubicBezTo>
                    <a:lnTo>
                      <a:pt x="4702" y="83382"/>
                    </a:lnTo>
                    <a:cubicBezTo>
                      <a:pt x="4199" y="82272"/>
                      <a:pt x="4006" y="81082"/>
                      <a:pt x="4466" y="80100"/>
                    </a:cubicBezTo>
                    <a:lnTo>
                      <a:pt x="4466" y="80100"/>
                    </a:lnTo>
                    <a:cubicBezTo>
                      <a:pt x="4868" y="80308"/>
                      <a:pt x="5222" y="80402"/>
                      <a:pt x="5533" y="80402"/>
                    </a:cubicBezTo>
                    <a:cubicBezTo>
                      <a:pt x="8014" y="80402"/>
                      <a:pt x="7773" y="74434"/>
                      <a:pt x="7633" y="72943"/>
                    </a:cubicBezTo>
                    <a:cubicBezTo>
                      <a:pt x="7126" y="67464"/>
                      <a:pt x="9058" y="62143"/>
                      <a:pt x="10230" y="56696"/>
                    </a:cubicBezTo>
                    <a:cubicBezTo>
                      <a:pt x="10736" y="57393"/>
                      <a:pt x="11718" y="57773"/>
                      <a:pt x="12225" y="58343"/>
                    </a:cubicBezTo>
                    <a:cubicBezTo>
                      <a:pt x="12281" y="53608"/>
                      <a:pt x="15348" y="49801"/>
                      <a:pt x="16178" y="45493"/>
                    </a:cubicBezTo>
                    <a:lnTo>
                      <a:pt x="16178" y="45493"/>
                    </a:lnTo>
                    <a:cubicBezTo>
                      <a:pt x="16292" y="45728"/>
                      <a:pt x="16410" y="45962"/>
                      <a:pt x="16532" y="46195"/>
                    </a:cubicBezTo>
                    <a:lnTo>
                      <a:pt x="16532" y="46195"/>
                    </a:lnTo>
                    <a:cubicBezTo>
                      <a:pt x="16422" y="45426"/>
                      <a:pt x="16366" y="44651"/>
                      <a:pt x="16373" y="43870"/>
                    </a:cubicBezTo>
                    <a:lnTo>
                      <a:pt x="16373" y="43870"/>
                    </a:lnTo>
                    <a:cubicBezTo>
                      <a:pt x="16349" y="44421"/>
                      <a:pt x="16281" y="44961"/>
                      <a:pt x="16178" y="45493"/>
                    </a:cubicBezTo>
                    <a:lnTo>
                      <a:pt x="16178" y="45493"/>
                    </a:lnTo>
                    <a:cubicBezTo>
                      <a:pt x="15760" y="44634"/>
                      <a:pt x="15393" y="43765"/>
                      <a:pt x="15107" y="42889"/>
                    </a:cubicBezTo>
                    <a:cubicBezTo>
                      <a:pt x="14315" y="40450"/>
                      <a:pt x="14188" y="37283"/>
                      <a:pt x="13080" y="35288"/>
                    </a:cubicBezTo>
                    <a:close/>
                  </a:path>
                </a:pathLst>
              </a:custGeom>
              <a:solidFill>
                <a:srgbClr val="774F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29"/>
              <p:cNvSpPr/>
              <p:nvPr/>
            </p:nvSpPr>
            <p:spPr>
              <a:xfrm>
                <a:off x="3368600" y="1743525"/>
                <a:ext cx="2007050" cy="966725"/>
              </a:xfrm>
              <a:custGeom>
                <a:avLst/>
                <a:gdLst/>
                <a:ahLst/>
                <a:cxnLst/>
                <a:rect l="l" t="t" r="r" b="b"/>
                <a:pathLst>
                  <a:path w="80282" h="38669" extrusionOk="0">
                    <a:moveTo>
                      <a:pt x="33127" y="0"/>
                    </a:moveTo>
                    <a:cubicBezTo>
                      <a:pt x="31149" y="0"/>
                      <a:pt x="29481" y="1375"/>
                      <a:pt x="26191" y="2090"/>
                    </a:cubicBezTo>
                    <a:cubicBezTo>
                      <a:pt x="24208" y="2533"/>
                      <a:pt x="22135" y="2616"/>
                      <a:pt x="20054" y="2616"/>
                    </a:cubicBezTo>
                    <a:cubicBezTo>
                      <a:pt x="18823" y="2616"/>
                      <a:pt x="17588" y="2587"/>
                      <a:pt x="16368" y="2587"/>
                    </a:cubicBezTo>
                    <a:cubicBezTo>
                      <a:pt x="14052" y="2587"/>
                      <a:pt x="11788" y="2691"/>
                      <a:pt x="9691" y="3294"/>
                    </a:cubicBezTo>
                    <a:cubicBezTo>
                      <a:pt x="4624" y="4751"/>
                      <a:pt x="191" y="9121"/>
                      <a:pt x="1109" y="14853"/>
                    </a:cubicBezTo>
                    <a:cubicBezTo>
                      <a:pt x="1647" y="18210"/>
                      <a:pt x="2946" y="20427"/>
                      <a:pt x="1" y="23594"/>
                    </a:cubicBezTo>
                    <a:cubicBezTo>
                      <a:pt x="2027" y="21408"/>
                      <a:pt x="10325" y="20807"/>
                      <a:pt x="13238" y="20205"/>
                    </a:cubicBezTo>
                    <a:cubicBezTo>
                      <a:pt x="17767" y="19255"/>
                      <a:pt x="22929" y="19192"/>
                      <a:pt x="27299" y="17798"/>
                    </a:cubicBezTo>
                    <a:cubicBezTo>
                      <a:pt x="31449" y="16485"/>
                      <a:pt x="36210" y="10335"/>
                      <a:pt x="41273" y="10335"/>
                    </a:cubicBezTo>
                    <a:cubicBezTo>
                      <a:pt x="42314" y="10335"/>
                      <a:pt x="43368" y="10595"/>
                      <a:pt x="44432" y="11211"/>
                    </a:cubicBezTo>
                    <a:cubicBezTo>
                      <a:pt x="46016" y="12098"/>
                      <a:pt x="46491" y="14346"/>
                      <a:pt x="47947" y="15106"/>
                    </a:cubicBezTo>
                    <a:cubicBezTo>
                      <a:pt x="47983" y="15124"/>
                      <a:pt x="48019" y="15142"/>
                      <a:pt x="48055" y="15159"/>
                    </a:cubicBezTo>
                    <a:lnTo>
                      <a:pt x="48055" y="15159"/>
                    </a:lnTo>
                    <a:cubicBezTo>
                      <a:pt x="45574" y="9866"/>
                      <a:pt x="41658" y="4983"/>
                      <a:pt x="36990" y="1584"/>
                    </a:cubicBezTo>
                    <a:cubicBezTo>
                      <a:pt x="35395" y="415"/>
                      <a:pt x="34214" y="0"/>
                      <a:pt x="33127" y="0"/>
                    </a:cubicBezTo>
                    <a:close/>
                    <a:moveTo>
                      <a:pt x="60556" y="11887"/>
                    </a:moveTo>
                    <a:cubicBezTo>
                      <a:pt x="58098" y="11887"/>
                      <a:pt x="57323" y="12362"/>
                      <a:pt x="55516" y="13491"/>
                    </a:cubicBezTo>
                    <a:cubicBezTo>
                      <a:pt x="54084" y="14399"/>
                      <a:pt x="51768" y="15504"/>
                      <a:pt x="49766" y="15504"/>
                    </a:cubicBezTo>
                    <a:cubicBezTo>
                      <a:pt x="49155" y="15504"/>
                      <a:pt x="48573" y="15401"/>
                      <a:pt x="48055" y="15159"/>
                    </a:cubicBezTo>
                    <a:lnTo>
                      <a:pt x="48055" y="15159"/>
                    </a:lnTo>
                    <a:cubicBezTo>
                      <a:pt x="48670" y="16473"/>
                      <a:pt x="49198" y="17812"/>
                      <a:pt x="49626" y="19160"/>
                    </a:cubicBezTo>
                    <a:cubicBezTo>
                      <a:pt x="45319" y="20553"/>
                      <a:pt x="40759" y="21313"/>
                      <a:pt x="36705" y="24132"/>
                    </a:cubicBezTo>
                    <a:cubicBezTo>
                      <a:pt x="35104" y="25226"/>
                      <a:pt x="32986" y="29579"/>
                      <a:pt x="30882" y="29579"/>
                    </a:cubicBezTo>
                    <a:cubicBezTo>
                      <a:pt x="30488" y="29579"/>
                      <a:pt x="30095" y="29427"/>
                      <a:pt x="29706" y="29072"/>
                    </a:cubicBezTo>
                    <a:lnTo>
                      <a:pt x="29706" y="29072"/>
                    </a:lnTo>
                    <a:cubicBezTo>
                      <a:pt x="30891" y="31411"/>
                      <a:pt x="32352" y="32315"/>
                      <a:pt x="33930" y="32315"/>
                    </a:cubicBezTo>
                    <a:cubicBezTo>
                      <a:pt x="35642" y="32315"/>
                      <a:pt x="37490" y="31251"/>
                      <a:pt x="39270" y="29801"/>
                    </a:cubicBezTo>
                    <a:cubicBezTo>
                      <a:pt x="41294" y="28127"/>
                      <a:pt x="41701" y="27655"/>
                      <a:pt x="43339" y="27655"/>
                    </a:cubicBezTo>
                    <a:cubicBezTo>
                      <a:pt x="43777" y="27655"/>
                      <a:pt x="44302" y="27689"/>
                      <a:pt x="44971" y="27742"/>
                    </a:cubicBezTo>
                    <a:cubicBezTo>
                      <a:pt x="45875" y="27805"/>
                      <a:pt x="46541" y="28078"/>
                      <a:pt x="47258" y="28078"/>
                    </a:cubicBezTo>
                    <a:cubicBezTo>
                      <a:pt x="47621" y="28078"/>
                      <a:pt x="47997" y="28008"/>
                      <a:pt x="48423" y="27806"/>
                    </a:cubicBezTo>
                    <a:lnTo>
                      <a:pt x="48423" y="27806"/>
                    </a:lnTo>
                    <a:cubicBezTo>
                      <a:pt x="48169" y="28471"/>
                      <a:pt x="47567" y="30149"/>
                      <a:pt x="47156" y="31131"/>
                    </a:cubicBezTo>
                    <a:cubicBezTo>
                      <a:pt x="50194" y="30465"/>
                      <a:pt x="53338" y="29456"/>
                      <a:pt x="56492" y="29456"/>
                    </a:cubicBezTo>
                    <a:cubicBezTo>
                      <a:pt x="56789" y="29456"/>
                      <a:pt x="57087" y="29465"/>
                      <a:pt x="57385" y="29484"/>
                    </a:cubicBezTo>
                    <a:cubicBezTo>
                      <a:pt x="60109" y="29675"/>
                      <a:pt x="62950" y="31201"/>
                      <a:pt x="65727" y="31201"/>
                    </a:cubicBezTo>
                    <a:cubicBezTo>
                      <a:pt x="66178" y="31201"/>
                      <a:pt x="66628" y="31161"/>
                      <a:pt x="67076" y="31067"/>
                    </a:cubicBezTo>
                    <a:cubicBezTo>
                      <a:pt x="69577" y="30529"/>
                      <a:pt x="69387" y="29231"/>
                      <a:pt x="70242" y="26792"/>
                    </a:cubicBezTo>
                    <a:cubicBezTo>
                      <a:pt x="71351" y="28946"/>
                      <a:pt x="71731" y="31099"/>
                      <a:pt x="72966" y="32746"/>
                    </a:cubicBezTo>
                    <a:cubicBezTo>
                      <a:pt x="74676" y="34994"/>
                      <a:pt x="77336" y="36356"/>
                      <a:pt x="78825" y="38668"/>
                    </a:cubicBezTo>
                    <a:cubicBezTo>
                      <a:pt x="79838" y="34583"/>
                      <a:pt x="80282" y="30117"/>
                      <a:pt x="79078" y="26000"/>
                    </a:cubicBezTo>
                    <a:cubicBezTo>
                      <a:pt x="76450" y="16911"/>
                      <a:pt x="71129" y="12351"/>
                      <a:pt x="61534" y="11908"/>
                    </a:cubicBezTo>
                    <a:cubicBezTo>
                      <a:pt x="61180" y="11894"/>
                      <a:pt x="60856" y="11887"/>
                      <a:pt x="60556" y="11887"/>
                    </a:cubicBezTo>
                    <a:close/>
                  </a:path>
                </a:pathLst>
              </a:custGeom>
              <a:solidFill>
                <a:srgbClr val="5A3D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29"/>
              <p:cNvSpPr/>
              <p:nvPr/>
            </p:nvSpPr>
            <p:spPr>
              <a:xfrm>
                <a:off x="2211100" y="1755450"/>
                <a:ext cx="3227100" cy="2874075"/>
              </a:xfrm>
              <a:custGeom>
                <a:avLst/>
                <a:gdLst/>
                <a:ahLst/>
                <a:cxnLst/>
                <a:rect l="l" t="t" r="r" b="b"/>
                <a:pathLst>
                  <a:path w="129084" h="114963" extrusionOk="0">
                    <a:moveTo>
                      <a:pt x="79125" y="0"/>
                    </a:moveTo>
                    <a:cubicBezTo>
                      <a:pt x="75562" y="0"/>
                      <a:pt x="71624" y="1021"/>
                      <a:pt x="69166" y="1392"/>
                    </a:cubicBezTo>
                    <a:cubicBezTo>
                      <a:pt x="65619" y="1930"/>
                      <a:pt x="62040" y="2310"/>
                      <a:pt x="58461" y="2785"/>
                    </a:cubicBezTo>
                    <a:cubicBezTo>
                      <a:pt x="53109" y="3513"/>
                      <a:pt x="50481" y="3925"/>
                      <a:pt x="46617" y="7345"/>
                    </a:cubicBezTo>
                    <a:cubicBezTo>
                      <a:pt x="39238" y="13933"/>
                      <a:pt x="33791" y="22452"/>
                      <a:pt x="31543" y="32142"/>
                    </a:cubicBezTo>
                    <a:cubicBezTo>
                      <a:pt x="29041" y="42941"/>
                      <a:pt x="31701" y="51745"/>
                      <a:pt x="33443" y="62260"/>
                    </a:cubicBezTo>
                    <a:cubicBezTo>
                      <a:pt x="33760" y="64350"/>
                      <a:pt x="35755" y="70145"/>
                      <a:pt x="34140" y="71064"/>
                    </a:cubicBezTo>
                    <a:cubicBezTo>
                      <a:pt x="33646" y="71340"/>
                      <a:pt x="33178" y="71465"/>
                      <a:pt x="32734" y="71465"/>
                    </a:cubicBezTo>
                    <a:cubicBezTo>
                      <a:pt x="28849" y="71465"/>
                      <a:pt x="26801" y="61871"/>
                      <a:pt x="25494" y="59853"/>
                    </a:cubicBezTo>
                    <a:cubicBezTo>
                      <a:pt x="23319" y="56503"/>
                      <a:pt x="19570" y="55309"/>
                      <a:pt x="15668" y="55309"/>
                    </a:cubicBezTo>
                    <a:cubicBezTo>
                      <a:pt x="12525" y="55309"/>
                      <a:pt x="9282" y="56084"/>
                      <a:pt x="6682" y="57129"/>
                    </a:cubicBezTo>
                    <a:cubicBezTo>
                      <a:pt x="0" y="59821"/>
                      <a:pt x="3389" y="66123"/>
                      <a:pt x="4814" y="71000"/>
                    </a:cubicBezTo>
                    <a:cubicBezTo>
                      <a:pt x="6239" y="75909"/>
                      <a:pt x="7918" y="80944"/>
                      <a:pt x="9786" y="85663"/>
                    </a:cubicBezTo>
                    <a:cubicBezTo>
                      <a:pt x="12510" y="92440"/>
                      <a:pt x="15962" y="98964"/>
                      <a:pt x="21757" y="103461"/>
                    </a:cubicBezTo>
                    <a:cubicBezTo>
                      <a:pt x="30023" y="109826"/>
                      <a:pt x="39618" y="112835"/>
                      <a:pt x="49942" y="113563"/>
                    </a:cubicBezTo>
                    <a:cubicBezTo>
                      <a:pt x="54478" y="113865"/>
                      <a:pt x="58378" y="114962"/>
                      <a:pt x="62168" y="114962"/>
                    </a:cubicBezTo>
                    <a:cubicBezTo>
                      <a:pt x="65549" y="114962"/>
                      <a:pt x="68844" y="114089"/>
                      <a:pt x="72427" y="110998"/>
                    </a:cubicBezTo>
                    <a:cubicBezTo>
                      <a:pt x="74739" y="109003"/>
                      <a:pt x="76893" y="106755"/>
                      <a:pt x="78888" y="104316"/>
                    </a:cubicBezTo>
                    <a:cubicBezTo>
                      <a:pt x="82783" y="99566"/>
                      <a:pt x="85982" y="94150"/>
                      <a:pt x="88579" y="88703"/>
                    </a:cubicBezTo>
                    <a:cubicBezTo>
                      <a:pt x="93551" y="78157"/>
                      <a:pt x="97098" y="66693"/>
                      <a:pt x="99251" y="55261"/>
                    </a:cubicBezTo>
                    <a:cubicBezTo>
                      <a:pt x="100265" y="49845"/>
                      <a:pt x="101025" y="44335"/>
                      <a:pt x="101626" y="38856"/>
                    </a:cubicBezTo>
                    <a:cubicBezTo>
                      <a:pt x="102450" y="31161"/>
                      <a:pt x="103400" y="21406"/>
                      <a:pt x="110240" y="16529"/>
                    </a:cubicBezTo>
                    <a:cubicBezTo>
                      <a:pt x="111668" y="15501"/>
                      <a:pt x="113541" y="14890"/>
                      <a:pt x="115398" y="14890"/>
                    </a:cubicBezTo>
                    <a:cubicBezTo>
                      <a:pt x="116342" y="14890"/>
                      <a:pt x="117282" y="15048"/>
                      <a:pt x="118158" y="15389"/>
                    </a:cubicBezTo>
                    <a:cubicBezTo>
                      <a:pt x="125283" y="18208"/>
                      <a:pt x="126708" y="32332"/>
                      <a:pt x="125283" y="38698"/>
                    </a:cubicBezTo>
                    <a:cubicBezTo>
                      <a:pt x="129083" y="32681"/>
                      <a:pt x="126265" y="24763"/>
                      <a:pt x="122940" y="19221"/>
                    </a:cubicBezTo>
                    <a:cubicBezTo>
                      <a:pt x="118898" y="12457"/>
                      <a:pt x="114903" y="11303"/>
                      <a:pt x="108241" y="11303"/>
                    </a:cubicBezTo>
                    <a:cubicBezTo>
                      <a:pt x="107230" y="11303"/>
                      <a:pt x="106158" y="11330"/>
                      <a:pt x="105015" y="11367"/>
                    </a:cubicBezTo>
                    <a:cubicBezTo>
                      <a:pt x="99568" y="11557"/>
                      <a:pt x="93329" y="11526"/>
                      <a:pt x="88135" y="13394"/>
                    </a:cubicBezTo>
                    <a:cubicBezTo>
                      <a:pt x="85907" y="14193"/>
                      <a:pt x="84698" y="16938"/>
                      <a:pt x="83133" y="16938"/>
                    </a:cubicBezTo>
                    <a:cubicBezTo>
                      <a:pt x="82651" y="16938"/>
                      <a:pt x="82137" y="16678"/>
                      <a:pt x="81548" y="16023"/>
                    </a:cubicBezTo>
                    <a:cubicBezTo>
                      <a:pt x="79585" y="13838"/>
                      <a:pt x="77843" y="1835"/>
                      <a:pt x="81928" y="1107"/>
                    </a:cubicBezTo>
                    <a:cubicBezTo>
                      <a:pt x="82027" y="1088"/>
                      <a:pt x="82128" y="1079"/>
                      <a:pt x="82230" y="1079"/>
                    </a:cubicBezTo>
                    <a:cubicBezTo>
                      <a:pt x="84057" y="1079"/>
                      <a:pt x="86334" y="3907"/>
                      <a:pt x="86964" y="5287"/>
                    </a:cubicBezTo>
                    <a:cubicBezTo>
                      <a:pt x="86186" y="1121"/>
                      <a:pt x="82861" y="0"/>
                      <a:pt x="79125" y="0"/>
                    </a:cubicBezTo>
                    <a:close/>
                  </a:path>
                </a:pathLst>
              </a:custGeom>
              <a:solidFill>
                <a:srgbClr val="8B5C29"/>
              </a:solidFill>
              <a:ln w="10300" cap="flat" cmpd="sng">
                <a:solidFill>
                  <a:srgbClr val="000000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29"/>
              <p:cNvSpPr/>
              <p:nvPr/>
            </p:nvSpPr>
            <p:spPr>
              <a:xfrm>
                <a:off x="2304525" y="3230225"/>
                <a:ext cx="1444125" cy="1458675"/>
              </a:xfrm>
              <a:custGeom>
                <a:avLst/>
                <a:gdLst/>
                <a:ahLst/>
                <a:cxnLst/>
                <a:rect l="l" t="t" r="r" b="b"/>
                <a:pathLst>
                  <a:path w="57765" h="58347" extrusionOk="0">
                    <a:moveTo>
                      <a:pt x="21342" y="0"/>
                    </a:moveTo>
                    <a:cubicBezTo>
                      <a:pt x="19923" y="0"/>
                      <a:pt x="18430" y="394"/>
                      <a:pt x="16437" y="1305"/>
                    </a:cubicBezTo>
                    <a:cubicBezTo>
                      <a:pt x="12383" y="3142"/>
                      <a:pt x="8076" y="4345"/>
                      <a:pt x="4117" y="6404"/>
                    </a:cubicBezTo>
                    <a:cubicBezTo>
                      <a:pt x="0" y="8526"/>
                      <a:pt x="0" y="11027"/>
                      <a:pt x="1045" y="15176"/>
                    </a:cubicBezTo>
                    <a:cubicBezTo>
                      <a:pt x="1805" y="18090"/>
                      <a:pt x="2534" y="20908"/>
                      <a:pt x="3611" y="23727"/>
                    </a:cubicBezTo>
                    <a:cubicBezTo>
                      <a:pt x="6746" y="31802"/>
                      <a:pt x="11876" y="38801"/>
                      <a:pt x="18400" y="44502"/>
                    </a:cubicBezTo>
                    <a:cubicBezTo>
                      <a:pt x="21725" y="47415"/>
                      <a:pt x="25431" y="50012"/>
                      <a:pt x="29389" y="51976"/>
                    </a:cubicBezTo>
                    <a:cubicBezTo>
                      <a:pt x="33981" y="54256"/>
                      <a:pt x="38637" y="56504"/>
                      <a:pt x="43735" y="57391"/>
                    </a:cubicBezTo>
                    <a:cubicBezTo>
                      <a:pt x="45763" y="57715"/>
                      <a:pt x="48510" y="58347"/>
                      <a:pt x="50967" y="58347"/>
                    </a:cubicBezTo>
                    <a:cubicBezTo>
                      <a:pt x="52117" y="58347"/>
                      <a:pt x="53204" y="58208"/>
                      <a:pt x="54123" y="57834"/>
                    </a:cubicBezTo>
                    <a:cubicBezTo>
                      <a:pt x="57765" y="56378"/>
                      <a:pt x="56245" y="51501"/>
                      <a:pt x="56245" y="48587"/>
                    </a:cubicBezTo>
                    <a:cubicBezTo>
                      <a:pt x="56213" y="44248"/>
                      <a:pt x="56941" y="40638"/>
                      <a:pt x="56055" y="36141"/>
                    </a:cubicBezTo>
                    <a:cubicBezTo>
                      <a:pt x="54186" y="26672"/>
                      <a:pt x="50006" y="17456"/>
                      <a:pt x="43324" y="10362"/>
                    </a:cubicBezTo>
                    <a:cubicBezTo>
                      <a:pt x="38985" y="5739"/>
                      <a:pt x="33696" y="4345"/>
                      <a:pt x="28027" y="1970"/>
                    </a:cubicBezTo>
                    <a:cubicBezTo>
                      <a:pt x="25165" y="770"/>
                      <a:pt x="23326" y="0"/>
                      <a:pt x="21342" y="0"/>
                    </a:cubicBezTo>
                    <a:close/>
                  </a:path>
                </a:pathLst>
              </a:custGeom>
              <a:solidFill>
                <a:srgbClr val="E4BC96"/>
              </a:solidFill>
              <a:ln w="15050" cap="flat" cmpd="sng">
                <a:solidFill>
                  <a:srgbClr val="000000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29"/>
              <p:cNvSpPr/>
              <p:nvPr/>
            </p:nvSpPr>
            <p:spPr>
              <a:xfrm>
                <a:off x="2528575" y="1190100"/>
                <a:ext cx="1789325" cy="3484825"/>
              </a:xfrm>
              <a:custGeom>
                <a:avLst/>
                <a:gdLst/>
                <a:ahLst/>
                <a:cxnLst/>
                <a:rect l="l" t="t" r="r" b="b"/>
                <a:pathLst>
                  <a:path w="71573" h="139393" extrusionOk="0">
                    <a:moveTo>
                      <a:pt x="48201" y="0"/>
                    </a:moveTo>
                    <a:cubicBezTo>
                      <a:pt x="44844" y="697"/>
                      <a:pt x="43451" y="2154"/>
                      <a:pt x="42691" y="5004"/>
                    </a:cubicBezTo>
                    <a:cubicBezTo>
                      <a:pt x="42342" y="6271"/>
                      <a:pt x="43767" y="5986"/>
                      <a:pt x="42722" y="7474"/>
                    </a:cubicBezTo>
                    <a:cubicBezTo>
                      <a:pt x="42215" y="8203"/>
                      <a:pt x="40664" y="8741"/>
                      <a:pt x="39999" y="8899"/>
                    </a:cubicBezTo>
                    <a:cubicBezTo>
                      <a:pt x="40125" y="8678"/>
                      <a:pt x="40315" y="8139"/>
                      <a:pt x="40569" y="7791"/>
                    </a:cubicBezTo>
                    <a:cubicBezTo>
                      <a:pt x="40001" y="7217"/>
                      <a:pt x="39329" y="6956"/>
                      <a:pt x="38576" y="6956"/>
                    </a:cubicBezTo>
                    <a:cubicBezTo>
                      <a:pt x="31435" y="6956"/>
                      <a:pt x="17025" y="30477"/>
                      <a:pt x="15392" y="33886"/>
                    </a:cubicBezTo>
                    <a:cubicBezTo>
                      <a:pt x="10610" y="43640"/>
                      <a:pt x="6999" y="54440"/>
                      <a:pt x="4783" y="65080"/>
                    </a:cubicBezTo>
                    <a:cubicBezTo>
                      <a:pt x="4023" y="68691"/>
                      <a:pt x="3421" y="72333"/>
                      <a:pt x="2756" y="75975"/>
                    </a:cubicBezTo>
                    <a:cubicBezTo>
                      <a:pt x="2217" y="78920"/>
                      <a:pt x="2597" y="81992"/>
                      <a:pt x="1521" y="84810"/>
                    </a:cubicBezTo>
                    <a:cubicBezTo>
                      <a:pt x="1" y="88801"/>
                      <a:pt x="792" y="93234"/>
                      <a:pt x="4561" y="95799"/>
                    </a:cubicBezTo>
                    <a:cubicBezTo>
                      <a:pt x="5796" y="96623"/>
                      <a:pt x="7316" y="96908"/>
                      <a:pt x="8710" y="97351"/>
                    </a:cubicBezTo>
                    <a:cubicBezTo>
                      <a:pt x="11085" y="98080"/>
                      <a:pt x="12130" y="99695"/>
                      <a:pt x="14188" y="100898"/>
                    </a:cubicBezTo>
                    <a:cubicBezTo>
                      <a:pt x="15487" y="101626"/>
                      <a:pt x="17450" y="101943"/>
                      <a:pt x="18305" y="103115"/>
                    </a:cubicBezTo>
                    <a:cubicBezTo>
                      <a:pt x="20776" y="106377"/>
                      <a:pt x="20364" y="111919"/>
                      <a:pt x="21852" y="115719"/>
                    </a:cubicBezTo>
                    <a:cubicBezTo>
                      <a:pt x="23182" y="119076"/>
                      <a:pt x="24037" y="122560"/>
                      <a:pt x="25653" y="125822"/>
                    </a:cubicBezTo>
                    <a:cubicBezTo>
                      <a:pt x="29071" y="132607"/>
                      <a:pt x="38571" y="139392"/>
                      <a:pt x="47102" y="139392"/>
                    </a:cubicBezTo>
                    <a:cubicBezTo>
                      <a:pt x="49162" y="139392"/>
                      <a:pt x="51166" y="138996"/>
                      <a:pt x="53015" y="138109"/>
                    </a:cubicBezTo>
                    <a:cubicBezTo>
                      <a:pt x="58462" y="135481"/>
                      <a:pt x="61090" y="127563"/>
                      <a:pt x="62990" y="122275"/>
                    </a:cubicBezTo>
                    <a:cubicBezTo>
                      <a:pt x="65619" y="114864"/>
                      <a:pt x="67677" y="107485"/>
                      <a:pt x="68944" y="99695"/>
                    </a:cubicBezTo>
                    <a:cubicBezTo>
                      <a:pt x="69609" y="95483"/>
                      <a:pt x="70559" y="91271"/>
                      <a:pt x="70876" y="87027"/>
                    </a:cubicBezTo>
                    <a:cubicBezTo>
                      <a:pt x="71003" y="85190"/>
                      <a:pt x="71288" y="82783"/>
                      <a:pt x="71383" y="80503"/>
                    </a:cubicBezTo>
                    <a:cubicBezTo>
                      <a:pt x="71573" y="75436"/>
                      <a:pt x="70401" y="69609"/>
                      <a:pt x="69641" y="64384"/>
                    </a:cubicBezTo>
                    <a:cubicBezTo>
                      <a:pt x="68406" y="55928"/>
                      <a:pt x="66917" y="47441"/>
                      <a:pt x="65271" y="39048"/>
                    </a:cubicBezTo>
                    <a:cubicBezTo>
                      <a:pt x="63529" y="30118"/>
                      <a:pt x="60394" y="20934"/>
                      <a:pt x="56055" y="12921"/>
                    </a:cubicBezTo>
                    <a:cubicBezTo>
                      <a:pt x="53648" y="8488"/>
                      <a:pt x="50513" y="4276"/>
                      <a:pt x="48201" y="0"/>
                    </a:cubicBezTo>
                    <a:close/>
                  </a:path>
                </a:pathLst>
              </a:custGeom>
              <a:solidFill>
                <a:srgbClr val="E8C7AF"/>
              </a:solidFill>
              <a:ln w="10300" cap="flat" cmpd="sng">
                <a:solidFill>
                  <a:srgbClr val="000000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29"/>
              <p:cNvSpPr/>
              <p:nvPr/>
            </p:nvSpPr>
            <p:spPr>
              <a:xfrm>
                <a:off x="2295800" y="1203550"/>
                <a:ext cx="1410900" cy="2619075"/>
              </a:xfrm>
              <a:custGeom>
                <a:avLst/>
                <a:gdLst/>
                <a:ahLst/>
                <a:cxnLst/>
                <a:rect l="l" t="t" r="r" b="b"/>
                <a:pathLst>
                  <a:path w="56436" h="104763" extrusionOk="0">
                    <a:moveTo>
                      <a:pt x="50267" y="4646"/>
                    </a:moveTo>
                    <a:lnTo>
                      <a:pt x="50267" y="4646"/>
                    </a:lnTo>
                    <a:cubicBezTo>
                      <a:pt x="50265" y="4649"/>
                      <a:pt x="50262" y="4653"/>
                      <a:pt x="50260" y="4656"/>
                    </a:cubicBezTo>
                    <a:cubicBezTo>
                      <a:pt x="50262" y="4653"/>
                      <a:pt x="50264" y="4650"/>
                      <a:pt x="50267" y="4646"/>
                    </a:cubicBezTo>
                    <a:close/>
                    <a:moveTo>
                      <a:pt x="53585" y="1"/>
                    </a:moveTo>
                    <a:cubicBezTo>
                      <a:pt x="52447" y="1549"/>
                      <a:pt x="51310" y="3192"/>
                      <a:pt x="50267" y="4646"/>
                    </a:cubicBezTo>
                    <a:lnTo>
                      <a:pt x="50267" y="4646"/>
                    </a:lnTo>
                    <a:cubicBezTo>
                      <a:pt x="50292" y="4613"/>
                      <a:pt x="50310" y="4597"/>
                      <a:pt x="50323" y="4597"/>
                    </a:cubicBezTo>
                    <a:cubicBezTo>
                      <a:pt x="50490" y="4597"/>
                      <a:pt x="49708" y="7224"/>
                      <a:pt x="49215" y="7224"/>
                    </a:cubicBezTo>
                    <a:cubicBezTo>
                      <a:pt x="49098" y="7224"/>
                      <a:pt x="48998" y="7077"/>
                      <a:pt x="48930" y="6715"/>
                    </a:cubicBezTo>
                    <a:cubicBezTo>
                      <a:pt x="48803" y="6081"/>
                      <a:pt x="48328" y="5796"/>
                      <a:pt x="48138" y="5226"/>
                    </a:cubicBezTo>
                    <a:cubicBezTo>
                      <a:pt x="47815" y="5189"/>
                      <a:pt x="47502" y="5172"/>
                      <a:pt x="47198" y="5172"/>
                    </a:cubicBezTo>
                    <a:cubicBezTo>
                      <a:pt x="41239" y="5172"/>
                      <a:pt x="38786" y="12013"/>
                      <a:pt x="35502" y="15930"/>
                    </a:cubicBezTo>
                    <a:cubicBezTo>
                      <a:pt x="31068" y="21219"/>
                      <a:pt x="27300" y="27078"/>
                      <a:pt x="24291" y="33253"/>
                    </a:cubicBezTo>
                    <a:cubicBezTo>
                      <a:pt x="19541" y="43039"/>
                      <a:pt x="15930" y="53838"/>
                      <a:pt x="13714" y="64479"/>
                    </a:cubicBezTo>
                    <a:cubicBezTo>
                      <a:pt x="12827" y="68691"/>
                      <a:pt x="12130" y="73030"/>
                      <a:pt x="11338" y="77242"/>
                    </a:cubicBezTo>
                    <a:cubicBezTo>
                      <a:pt x="11022" y="78888"/>
                      <a:pt x="10832" y="80535"/>
                      <a:pt x="10705" y="82182"/>
                    </a:cubicBezTo>
                    <a:cubicBezTo>
                      <a:pt x="10547" y="84051"/>
                      <a:pt x="10293" y="84019"/>
                      <a:pt x="8647" y="84874"/>
                    </a:cubicBezTo>
                    <a:cubicBezTo>
                      <a:pt x="6430" y="85982"/>
                      <a:pt x="1394" y="87692"/>
                      <a:pt x="666" y="90321"/>
                    </a:cubicBezTo>
                    <a:cubicBezTo>
                      <a:pt x="1" y="92633"/>
                      <a:pt x="1426" y="94438"/>
                      <a:pt x="2946" y="95990"/>
                    </a:cubicBezTo>
                    <a:cubicBezTo>
                      <a:pt x="7221" y="100392"/>
                      <a:pt x="13302" y="102165"/>
                      <a:pt x="19129" y="102989"/>
                    </a:cubicBezTo>
                    <a:cubicBezTo>
                      <a:pt x="22106" y="103400"/>
                      <a:pt x="25685" y="103590"/>
                      <a:pt x="28471" y="104762"/>
                    </a:cubicBezTo>
                    <a:cubicBezTo>
                      <a:pt x="30815" y="101975"/>
                      <a:pt x="35439" y="100360"/>
                      <a:pt x="38637" y="98840"/>
                    </a:cubicBezTo>
                    <a:cubicBezTo>
                      <a:pt x="41234" y="97605"/>
                      <a:pt x="44021" y="96465"/>
                      <a:pt x="46618" y="95135"/>
                    </a:cubicBezTo>
                    <a:cubicBezTo>
                      <a:pt x="47980" y="94438"/>
                      <a:pt x="49341" y="93678"/>
                      <a:pt x="50576" y="92760"/>
                    </a:cubicBezTo>
                    <a:cubicBezTo>
                      <a:pt x="51178" y="92348"/>
                      <a:pt x="51938" y="91873"/>
                      <a:pt x="52413" y="91303"/>
                    </a:cubicBezTo>
                    <a:cubicBezTo>
                      <a:pt x="53173" y="90321"/>
                      <a:pt x="52888" y="90606"/>
                      <a:pt x="52920" y="89466"/>
                    </a:cubicBezTo>
                    <a:cubicBezTo>
                      <a:pt x="52952" y="86679"/>
                      <a:pt x="53997" y="84557"/>
                      <a:pt x="54345" y="81929"/>
                    </a:cubicBezTo>
                    <a:cubicBezTo>
                      <a:pt x="54820" y="78192"/>
                      <a:pt x="54408" y="74170"/>
                      <a:pt x="54408" y="70401"/>
                    </a:cubicBezTo>
                    <a:cubicBezTo>
                      <a:pt x="54408" y="61692"/>
                      <a:pt x="54693" y="52857"/>
                      <a:pt x="55137" y="44148"/>
                    </a:cubicBezTo>
                    <a:cubicBezTo>
                      <a:pt x="55580" y="35945"/>
                      <a:pt x="54693" y="27521"/>
                      <a:pt x="54472" y="19224"/>
                    </a:cubicBezTo>
                    <a:cubicBezTo>
                      <a:pt x="54345" y="13745"/>
                      <a:pt x="56435" y="4878"/>
                      <a:pt x="53585" y="1"/>
                    </a:cubicBezTo>
                    <a:close/>
                  </a:path>
                </a:pathLst>
              </a:custGeom>
              <a:solidFill>
                <a:srgbClr val="E5D2B1"/>
              </a:solidFill>
              <a:ln w="10300" cap="flat" cmpd="sng">
                <a:solidFill>
                  <a:srgbClr val="000000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29"/>
              <p:cNvSpPr/>
              <p:nvPr/>
            </p:nvSpPr>
            <p:spPr>
              <a:xfrm>
                <a:off x="2537275" y="3297675"/>
                <a:ext cx="1024525" cy="228050"/>
              </a:xfrm>
              <a:custGeom>
                <a:avLst/>
                <a:gdLst/>
                <a:ahLst/>
                <a:cxnLst/>
                <a:rect l="l" t="t" r="r" b="b"/>
                <a:pathLst>
                  <a:path w="40981" h="9122" fill="none" extrusionOk="0">
                    <a:moveTo>
                      <a:pt x="40981" y="9121"/>
                    </a:moveTo>
                    <a:cubicBezTo>
                      <a:pt x="39967" y="8614"/>
                      <a:pt x="37719" y="9058"/>
                      <a:pt x="37592" y="7158"/>
                    </a:cubicBezTo>
                    <a:cubicBezTo>
                      <a:pt x="31417" y="6588"/>
                      <a:pt x="25495" y="4371"/>
                      <a:pt x="19382" y="3452"/>
                    </a:cubicBezTo>
                    <a:cubicBezTo>
                      <a:pt x="15772" y="2914"/>
                      <a:pt x="12225" y="2534"/>
                      <a:pt x="8710" y="1869"/>
                    </a:cubicBezTo>
                    <a:cubicBezTo>
                      <a:pt x="6366" y="1457"/>
                      <a:pt x="1743" y="1"/>
                      <a:pt x="1" y="602"/>
                    </a:cubicBezTo>
                  </a:path>
                </a:pathLst>
              </a:custGeom>
              <a:noFill/>
              <a:ln w="10300" cap="flat" cmpd="sng">
                <a:solidFill>
                  <a:srgbClr val="000000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29"/>
              <p:cNvSpPr/>
              <p:nvPr/>
            </p:nvSpPr>
            <p:spPr>
              <a:xfrm>
                <a:off x="3402650" y="2806050"/>
                <a:ext cx="429925" cy="1722775"/>
              </a:xfrm>
              <a:custGeom>
                <a:avLst/>
                <a:gdLst/>
                <a:ahLst/>
                <a:cxnLst/>
                <a:rect l="l" t="t" r="r" b="b"/>
                <a:pathLst>
                  <a:path w="17197" h="68911" extrusionOk="0">
                    <a:moveTo>
                      <a:pt x="0" y="12192"/>
                    </a:moveTo>
                    <a:lnTo>
                      <a:pt x="0" y="12192"/>
                    </a:lnTo>
                    <a:cubicBezTo>
                      <a:pt x="83" y="12483"/>
                      <a:pt x="174" y="12777"/>
                      <a:pt x="271" y="13073"/>
                    </a:cubicBezTo>
                    <a:lnTo>
                      <a:pt x="271" y="13073"/>
                    </a:lnTo>
                    <a:cubicBezTo>
                      <a:pt x="202" y="12758"/>
                      <a:pt x="114" y="12462"/>
                      <a:pt x="0" y="12192"/>
                    </a:cubicBezTo>
                    <a:close/>
                    <a:moveTo>
                      <a:pt x="32" y="26031"/>
                    </a:moveTo>
                    <a:cubicBezTo>
                      <a:pt x="38" y="26042"/>
                      <a:pt x="44" y="26051"/>
                      <a:pt x="50" y="26060"/>
                    </a:cubicBezTo>
                    <a:lnTo>
                      <a:pt x="50" y="26060"/>
                    </a:lnTo>
                    <a:cubicBezTo>
                      <a:pt x="44" y="26050"/>
                      <a:pt x="38" y="26041"/>
                      <a:pt x="32" y="26031"/>
                    </a:cubicBezTo>
                    <a:close/>
                    <a:moveTo>
                      <a:pt x="7861" y="46760"/>
                    </a:moveTo>
                    <a:cubicBezTo>
                      <a:pt x="7805" y="47596"/>
                      <a:pt x="7777" y="48418"/>
                      <a:pt x="7735" y="49180"/>
                    </a:cubicBezTo>
                    <a:lnTo>
                      <a:pt x="7735" y="49180"/>
                    </a:lnTo>
                    <a:cubicBezTo>
                      <a:pt x="7781" y="48378"/>
                      <a:pt x="7823" y="47571"/>
                      <a:pt x="7861" y="46760"/>
                    </a:cubicBezTo>
                    <a:close/>
                    <a:moveTo>
                      <a:pt x="7735" y="49180"/>
                    </a:moveTo>
                    <a:cubicBezTo>
                      <a:pt x="7732" y="49222"/>
                      <a:pt x="7730" y="49265"/>
                      <a:pt x="7728" y="49308"/>
                    </a:cubicBezTo>
                    <a:cubicBezTo>
                      <a:pt x="7730" y="49265"/>
                      <a:pt x="7732" y="49223"/>
                      <a:pt x="7735" y="49180"/>
                    </a:cubicBezTo>
                    <a:close/>
                    <a:moveTo>
                      <a:pt x="11442" y="1"/>
                    </a:moveTo>
                    <a:cubicBezTo>
                      <a:pt x="11263" y="1"/>
                      <a:pt x="11081" y="31"/>
                      <a:pt x="10894" y="94"/>
                    </a:cubicBezTo>
                    <a:cubicBezTo>
                      <a:pt x="10546" y="252"/>
                      <a:pt x="10483" y="3293"/>
                      <a:pt x="10419" y="3704"/>
                    </a:cubicBezTo>
                    <a:cubicBezTo>
                      <a:pt x="10134" y="5383"/>
                      <a:pt x="10198" y="7093"/>
                      <a:pt x="9913" y="8771"/>
                    </a:cubicBezTo>
                    <a:cubicBezTo>
                      <a:pt x="9374" y="11463"/>
                      <a:pt x="8551" y="14218"/>
                      <a:pt x="7728" y="16815"/>
                    </a:cubicBezTo>
                    <a:cubicBezTo>
                      <a:pt x="7083" y="18845"/>
                      <a:pt x="6174" y="20250"/>
                      <a:pt x="5068" y="20250"/>
                    </a:cubicBezTo>
                    <a:cubicBezTo>
                      <a:pt x="4379" y="20250"/>
                      <a:pt x="3613" y="19706"/>
                      <a:pt x="2787" y="18430"/>
                    </a:cubicBezTo>
                    <a:cubicBezTo>
                      <a:pt x="1777" y="16819"/>
                      <a:pt x="884" y="14925"/>
                      <a:pt x="271" y="13073"/>
                    </a:cubicBezTo>
                    <a:lnTo>
                      <a:pt x="271" y="13073"/>
                    </a:lnTo>
                    <a:cubicBezTo>
                      <a:pt x="622" y="14678"/>
                      <a:pt x="479" y="16763"/>
                      <a:pt x="824" y="18272"/>
                    </a:cubicBezTo>
                    <a:cubicBezTo>
                      <a:pt x="1172" y="19919"/>
                      <a:pt x="1837" y="21566"/>
                      <a:pt x="1710" y="23276"/>
                    </a:cubicBezTo>
                    <a:cubicBezTo>
                      <a:pt x="1682" y="23620"/>
                      <a:pt x="615" y="26118"/>
                      <a:pt x="155" y="26118"/>
                    </a:cubicBezTo>
                    <a:cubicBezTo>
                      <a:pt x="115" y="26118"/>
                      <a:pt x="80" y="26100"/>
                      <a:pt x="50" y="26060"/>
                    </a:cubicBezTo>
                    <a:lnTo>
                      <a:pt x="50" y="26060"/>
                    </a:lnTo>
                    <a:cubicBezTo>
                      <a:pt x="558" y="26800"/>
                      <a:pt x="3781" y="27140"/>
                      <a:pt x="4719" y="27171"/>
                    </a:cubicBezTo>
                    <a:cubicBezTo>
                      <a:pt x="4212" y="27709"/>
                      <a:pt x="3801" y="28121"/>
                      <a:pt x="3706" y="28850"/>
                    </a:cubicBezTo>
                    <a:cubicBezTo>
                      <a:pt x="8171" y="29230"/>
                      <a:pt x="7791" y="31478"/>
                      <a:pt x="7949" y="35943"/>
                    </a:cubicBezTo>
                    <a:cubicBezTo>
                      <a:pt x="8103" y="39501"/>
                      <a:pt x="8029" y="43163"/>
                      <a:pt x="7861" y="46760"/>
                    </a:cubicBezTo>
                    <a:lnTo>
                      <a:pt x="7861" y="46760"/>
                    </a:lnTo>
                    <a:cubicBezTo>
                      <a:pt x="8001" y="44665"/>
                      <a:pt x="8320" y="42485"/>
                      <a:pt x="9501" y="40947"/>
                    </a:cubicBezTo>
                    <a:cubicBezTo>
                      <a:pt x="13808" y="43449"/>
                      <a:pt x="12130" y="53615"/>
                      <a:pt x="12098" y="57858"/>
                    </a:cubicBezTo>
                    <a:cubicBezTo>
                      <a:pt x="12098" y="61025"/>
                      <a:pt x="12098" y="66092"/>
                      <a:pt x="13270" y="68911"/>
                    </a:cubicBezTo>
                    <a:cubicBezTo>
                      <a:pt x="13618" y="68911"/>
                      <a:pt x="14410" y="68721"/>
                      <a:pt x="14726" y="68563"/>
                    </a:cubicBezTo>
                    <a:cubicBezTo>
                      <a:pt x="13143" y="63305"/>
                      <a:pt x="13903" y="56117"/>
                      <a:pt x="13650" y="50670"/>
                    </a:cubicBezTo>
                    <a:cubicBezTo>
                      <a:pt x="13460" y="46679"/>
                      <a:pt x="13840" y="42752"/>
                      <a:pt x="14061" y="38857"/>
                    </a:cubicBezTo>
                    <a:cubicBezTo>
                      <a:pt x="14378" y="34265"/>
                      <a:pt x="13491" y="29958"/>
                      <a:pt x="14505" y="25461"/>
                    </a:cubicBezTo>
                    <a:cubicBezTo>
                      <a:pt x="15581" y="20552"/>
                      <a:pt x="17197" y="15770"/>
                      <a:pt x="16690" y="10671"/>
                    </a:cubicBezTo>
                    <a:cubicBezTo>
                      <a:pt x="16595" y="9753"/>
                      <a:pt x="16025" y="7061"/>
                      <a:pt x="15138" y="4623"/>
                    </a:cubicBezTo>
                    <a:cubicBezTo>
                      <a:pt x="14231" y="2185"/>
                      <a:pt x="12969" y="1"/>
                      <a:pt x="11442" y="1"/>
                    </a:cubicBezTo>
                    <a:close/>
                  </a:path>
                </a:pathLst>
              </a:custGeom>
              <a:solidFill>
                <a:srgbClr val="D597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29"/>
              <p:cNvSpPr/>
              <p:nvPr/>
            </p:nvSpPr>
            <p:spPr>
              <a:xfrm>
                <a:off x="3339300" y="2798875"/>
                <a:ext cx="511475" cy="932700"/>
              </a:xfrm>
              <a:custGeom>
                <a:avLst/>
                <a:gdLst/>
                <a:ahLst/>
                <a:cxnLst/>
                <a:rect l="l" t="t" r="r" b="b"/>
                <a:pathLst>
                  <a:path w="20459" h="37308" extrusionOk="0">
                    <a:moveTo>
                      <a:pt x="14030" y="35819"/>
                    </a:moveTo>
                    <a:cubicBezTo>
                      <a:pt x="16500" y="33919"/>
                      <a:pt x="15139" y="28440"/>
                      <a:pt x="15804" y="25843"/>
                    </a:cubicBezTo>
                    <a:cubicBezTo>
                      <a:pt x="17355" y="19762"/>
                      <a:pt x="20459" y="9628"/>
                      <a:pt x="15614" y="4308"/>
                    </a:cubicBezTo>
                    <a:cubicBezTo>
                      <a:pt x="15234" y="3896"/>
                      <a:pt x="14727" y="3643"/>
                      <a:pt x="14379" y="3168"/>
                    </a:cubicBezTo>
                    <a:cubicBezTo>
                      <a:pt x="13112" y="1584"/>
                      <a:pt x="12985" y="1"/>
                      <a:pt x="11085" y="1806"/>
                    </a:cubicBezTo>
                    <a:cubicBezTo>
                      <a:pt x="9755" y="3041"/>
                      <a:pt x="8425" y="4561"/>
                      <a:pt x="7506" y="6113"/>
                    </a:cubicBezTo>
                    <a:cubicBezTo>
                      <a:pt x="5955" y="8742"/>
                      <a:pt x="5891" y="11149"/>
                      <a:pt x="5765" y="13999"/>
                    </a:cubicBezTo>
                    <a:cubicBezTo>
                      <a:pt x="6525" y="12162"/>
                      <a:pt x="4371" y="8932"/>
                      <a:pt x="3674" y="7285"/>
                    </a:cubicBezTo>
                    <a:cubicBezTo>
                      <a:pt x="3136" y="5955"/>
                      <a:pt x="2629" y="4561"/>
                      <a:pt x="1964" y="3263"/>
                    </a:cubicBezTo>
                    <a:cubicBezTo>
                      <a:pt x="1458" y="2249"/>
                      <a:pt x="317" y="1078"/>
                      <a:pt x="1" y="33"/>
                    </a:cubicBezTo>
                    <a:cubicBezTo>
                      <a:pt x="1109" y="3675"/>
                      <a:pt x="1648" y="7443"/>
                      <a:pt x="2376" y="11244"/>
                    </a:cubicBezTo>
                    <a:cubicBezTo>
                      <a:pt x="2693" y="13049"/>
                      <a:pt x="3168" y="15012"/>
                      <a:pt x="3769" y="16786"/>
                    </a:cubicBezTo>
                    <a:cubicBezTo>
                      <a:pt x="4434" y="18686"/>
                      <a:pt x="4814" y="20713"/>
                      <a:pt x="6145" y="22264"/>
                    </a:cubicBezTo>
                    <a:cubicBezTo>
                      <a:pt x="5796" y="21093"/>
                      <a:pt x="5923" y="19192"/>
                      <a:pt x="5923" y="18337"/>
                    </a:cubicBezTo>
                    <a:cubicBezTo>
                      <a:pt x="5923" y="21124"/>
                      <a:pt x="6018" y="23658"/>
                      <a:pt x="5765" y="26413"/>
                    </a:cubicBezTo>
                    <a:cubicBezTo>
                      <a:pt x="5479" y="29580"/>
                      <a:pt x="7886" y="27585"/>
                      <a:pt x="9121" y="29453"/>
                    </a:cubicBezTo>
                    <a:cubicBezTo>
                      <a:pt x="9565" y="30182"/>
                      <a:pt x="9533" y="31797"/>
                      <a:pt x="9786" y="32652"/>
                    </a:cubicBezTo>
                    <a:cubicBezTo>
                      <a:pt x="10293" y="34330"/>
                      <a:pt x="11465" y="37307"/>
                      <a:pt x="13745" y="36009"/>
                    </a:cubicBezTo>
                    <a:cubicBezTo>
                      <a:pt x="13840" y="35945"/>
                      <a:pt x="13935" y="35882"/>
                      <a:pt x="14030" y="358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5" cap="flat" cmpd="sng">
                <a:solidFill>
                  <a:srgbClr val="5A3D1C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29"/>
              <p:cNvSpPr/>
              <p:nvPr/>
            </p:nvSpPr>
            <p:spPr>
              <a:xfrm>
                <a:off x="3348800" y="2802850"/>
                <a:ext cx="138575" cy="307200"/>
              </a:xfrm>
              <a:custGeom>
                <a:avLst/>
                <a:gdLst/>
                <a:ahLst/>
                <a:cxnLst/>
                <a:rect l="l" t="t" r="r" b="b"/>
                <a:pathLst>
                  <a:path w="5543" h="12288" fill="none" extrusionOk="0">
                    <a:moveTo>
                      <a:pt x="1" y="0"/>
                    </a:moveTo>
                    <a:cubicBezTo>
                      <a:pt x="1109" y="2217"/>
                      <a:pt x="1933" y="4561"/>
                      <a:pt x="3009" y="6809"/>
                    </a:cubicBezTo>
                    <a:cubicBezTo>
                      <a:pt x="3864" y="8583"/>
                      <a:pt x="4624" y="10514"/>
                      <a:pt x="5543" y="12288"/>
                    </a:cubicBezTo>
                  </a:path>
                </a:pathLst>
              </a:custGeom>
              <a:noFill/>
              <a:ln w="10300" cap="flat" cmpd="sng">
                <a:solidFill>
                  <a:srgbClr val="000000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29"/>
              <p:cNvSpPr/>
              <p:nvPr/>
            </p:nvSpPr>
            <p:spPr>
              <a:xfrm>
                <a:off x="3656000" y="2884050"/>
                <a:ext cx="114025" cy="7493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29974" extrusionOk="0">
                    <a:moveTo>
                      <a:pt x="803" y="0"/>
                    </a:moveTo>
                    <a:cubicBezTo>
                      <a:pt x="662" y="0"/>
                      <a:pt x="521" y="25"/>
                      <a:pt x="380" y="78"/>
                    </a:cubicBezTo>
                    <a:cubicBezTo>
                      <a:pt x="159" y="173"/>
                      <a:pt x="0" y="8533"/>
                      <a:pt x="32" y="9293"/>
                    </a:cubicBezTo>
                    <a:cubicBezTo>
                      <a:pt x="127" y="11352"/>
                      <a:pt x="1299" y="12112"/>
                      <a:pt x="1774" y="14107"/>
                    </a:cubicBezTo>
                    <a:cubicBezTo>
                      <a:pt x="2249" y="16102"/>
                      <a:pt x="1806" y="18382"/>
                      <a:pt x="1299" y="20314"/>
                    </a:cubicBezTo>
                    <a:cubicBezTo>
                      <a:pt x="507" y="23481"/>
                      <a:pt x="1330" y="26585"/>
                      <a:pt x="1299" y="29973"/>
                    </a:cubicBezTo>
                    <a:cubicBezTo>
                      <a:pt x="2629" y="27946"/>
                      <a:pt x="2407" y="24273"/>
                      <a:pt x="2566" y="21898"/>
                    </a:cubicBezTo>
                    <a:cubicBezTo>
                      <a:pt x="2724" y="18921"/>
                      <a:pt x="4434" y="16134"/>
                      <a:pt x="4276" y="13157"/>
                    </a:cubicBezTo>
                    <a:cubicBezTo>
                      <a:pt x="4149" y="10433"/>
                      <a:pt x="4561" y="7456"/>
                      <a:pt x="4212" y="4733"/>
                    </a:cubicBezTo>
                    <a:cubicBezTo>
                      <a:pt x="4037" y="3333"/>
                      <a:pt x="2439" y="0"/>
                      <a:pt x="803" y="0"/>
                    </a:cubicBezTo>
                    <a:close/>
                  </a:path>
                </a:pathLst>
              </a:custGeom>
              <a:solidFill>
                <a:srgbClr val="D597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29"/>
              <p:cNvSpPr/>
              <p:nvPr/>
            </p:nvSpPr>
            <p:spPr>
              <a:xfrm>
                <a:off x="3686875" y="2812350"/>
                <a:ext cx="311175" cy="590650"/>
              </a:xfrm>
              <a:custGeom>
                <a:avLst/>
                <a:gdLst/>
                <a:ahLst/>
                <a:cxnLst/>
                <a:rect l="l" t="t" r="r" b="b"/>
                <a:pathLst>
                  <a:path w="12447" h="23626" extrusionOk="0">
                    <a:moveTo>
                      <a:pt x="12446" y="0"/>
                    </a:moveTo>
                    <a:lnTo>
                      <a:pt x="12446" y="0"/>
                    </a:lnTo>
                    <a:cubicBezTo>
                      <a:pt x="10420" y="2344"/>
                      <a:pt x="8741" y="4909"/>
                      <a:pt x="6778" y="7284"/>
                    </a:cubicBezTo>
                    <a:cubicBezTo>
                      <a:pt x="4909" y="9533"/>
                      <a:pt x="2661" y="11021"/>
                      <a:pt x="571" y="12953"/>
                    </a:cubicBezTo>
                    <a:lnTo>
                      <a:pt x="0" y="23625"/>
                    </a:lnTo>
                    <a:cubicBezTo>
                      <a:pt x="919" y="20174"/>
                      <a:pt x="4561" y="16500"/>
                      <a:pt x="6429" y="13428"/>
                    </a:cubicBezTo>
                    <a:cubicBezTo>
                      <a:pt x="9026" y="9184"/>
                      <a:pt x="11211" y="4751"/>
                      <a:pt x="12446" y="0"/>
                    </a:cubicBezTo>
                    <a:close/>
                  </a:path>
                </a:pathLst>
              </a:custGeom>
              <a:solidFill>
                <a:srgbClr val="F7D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29"/>
              <p:cNvSpPr/>
              <p:nvPr/>
            </p:nvSpPr>
            <p:spPr>
              <a:xfrm>
                <a:off x="3686875" y="2812350"/>
                <a:ext cx="311175" cy="590650"/>
              </a:xfrm>
              <a:custGeom>
                <a:avLst/>
                <a:gdLst/>
                <a:ahLst/>
                <a:cxnLst/>
                <a:rect l="l" t="t" r="r" b="b"/>
                <a:pathLst>
                  <a:path w="12447" h="23626" fill="none" extrusionOk="0">
                    <a:moveTo>
                      <a:pt x="571" y="12953"/>
                    </a:moveTo>
                    <a:cubicBezTo>
                      <a:pt x="2661" y="11021"/>
                      <a:pt x="4909" y="9533"/>
                      <a:pt x="6778" y="7284"/>
                    </a:cubicBezTo>
                    <a:cubicBezTo>
                      <a:pt x="8741" y="4909"/>
                      <a:pt x="10420" y="2344"/>
                      <a:pt x="12446" y="0"/>
                    </a:cubicBezTo>
                    <a:cubicBezTo>
                      <a:pt x="11211" y="4751"/>
                      <a:pt x="9026" y="9184"/>
                      <a:pt x="6429" y="13428"/>
                    </a:cubicBezTo>
                    <a:cubicBezTo>
                      <a:pt x="4561" y="16500"/>
                      <a:pt x="919" y="20174"/>
                      <a:pt x="0" y="23625"/>
                    </a:cubicBezTo>
                  </a:path>
                </a:pathLst>
              </a:custGeom>
              <a:noFill/>
              <a:ln w="7925" cap="flat" cmpd="sng">
                <a:solidFill>
                  <a:srgbClr val="5A3D1C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29"/>
              <p:cNvSpPr/>
              <p:nvPr/>
            </p:nvSpPr>
            <p:spPr>
              <a:xfrm>
                <a:off x="3595825" y="3550225"/>
                <a:ext cx="133825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5353" h="4847" fill="none" extrusionOk="0">
                    <a:moveTo>
                      <a:pt x="1" y="1"/>
                    </a:moveTo>
                    <a:cubicBezTo>
                      <a:pt x="1077" y="2819"/>
                      <a:pt x="4339" y="4846"/>
                      <a:pt x="5353" y="793"/>
                    </a:cubicBezTo>
                  </a:path>
                </a:pathLst>
              </a:custGeom>
              <a:noFill/>
              <a:ln w="7925" cap="flat" cmpd="sng">
                <a:solidFill>
                  <a:srgbClr val="5A3D1C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29"/>
              <p:cNvSpPr/>
              <p:nvPr/>
            </p:nvSpPr>
            <p:spPr>
              <a:xfrm>
                <a:off x="4290175" y="2351000"/>
                <a:ext cx="2664975" cy="2564750"/>
              </a:xfrm>
              <a:custGeom>
                <a:avLst/>
                <a:gdLst/>
                <a:ahLst/>
                <a:cxnLst/>
                <a:rect l="l" t="t" r="r" b="b"/>
                <a:pathLst>
                  <a:path w="106599" h="102590" extrusionOk="0">
                    <a:moveTo>
                      <a:pt x="101195" y="1"/>
                    </a:moveTo>
                    <a:cubicBezTo>
                      <a:pt x="99219" y="1"/>
                      <a:pt x="96690" y="1746"/>
                      <a:pt x="94374" y="3380"/>
                    </a:cubicBezTo>
                    <a:cubicBezTo>
                      <a:pt x="92094" y="4932"/>
                      <a:pt x="89434" y="5723"/>
                      <a:pt x="87280" y="7117"/>
                    </a:cubicBezTo>
                    <a:cubicBezTo>
                      <a:pt x="83733" y="9429"/>
                      <a:pt x="81136" y="12279"/>
                      <a:pt x="76608" y="13102"/>
                    </a:cubicBezTo>
                    <a:cubicBezTo>
                      <a:pt x="76654" y="13195"/>
                      <a:pt x="76734" y="13254"/>
                      <a:pt x="76836" y="13254"/>
                    </a:cubicBezTo>
                    <a:cubicBezTo>
                      <a:pt x="76874" y="13254"/>
                      <a:pt x="76914" y="13246"/>
                      <a:pt x="76956" y="13229"/>
                    </a:cubicBezTo>
                    <a:lnTo>
                      <a:pt x="76956" y="13229"/>
                    </a:lnTo>
                    <a:cubicBezTo>
                      <a:pt x="70211" y="18296"/>
                      <a:pt x="62483" y="21875"/>
                      <a:pt x="55738" y="27005"/>
                    </a:cubicBezTo>
                    <a:cubicBezTo>
                      <a:pt x="51684" y="30077"/>
                      <a:pt x="47029" y="32199"/>
                      <a:pt x="42817" y="34986"/>
                    </a:cubicBezTo>
                    <a:cubicBezTo>
                      <a:pt x="33665" y="41066"/>
                      <a:pt x="24607" y="47970"/>
                      <a:pt x="16405" y="55254"/>
                    </a:cubicBezTo>
                    <a:cubicBezTo>
                      <a:pt x="11876" y="59307"/>
                      <a:pt x="5891" y="64058"/>
                      <a:pt x="3231" y="69695"/>
                    </a:cubicBezTo>
                    <a:cubicBezTo>
                      <a:pt x="2154" y="72070"/>
                      <a:pt x="317" y="76472"/>
                      <a:pt x="127" y="79006"/>
                    </a:cubicBezTo>
                    <a:cubicBezTo>
                      <a:pt x="0" y="80906"/>
                      <a:pt x="1109" y="82363"/>
                      <a:pt x="2565" y="83629"/>
                    </a:cubicBezTo>
                    <a:cubicBezTo>
                      <a:pt x="4054" y="84928"/>
                      <a:pt x="5859" y="86004"/>
                      <a:pt x="7062" y="87081"/>
                    </a:cubicBezTo>
                    <a:cubicBezTo>
                      <a:pt x="9849" y="89583"/>
                      <a:pt x="12668" y="91990"/>
                      <a:pt x="15803" y="94112"/>
                    </a:cubicBezTo>
                    <a:cubicBezTo>
                      <a:pt x="21852" y="98197"/>
                      <a:pt x="28724" y="101047"/>
                      <a:pt x="36135" y="101997"/>
                    </a:cubicBezTo>
                    <a:cubicBezTo>
                      <a:pt x="39073" y="102382"/>
                      <a:pt x="42018" y="102589"/>
                      <a:pt x="44947" y="102589"/>
                    </a:cubicBezTo>
                    <a:cubicBezTo>
                      <a:pt x="55277" y="102589"/>
                      <a:pt x="65392" y="100013"/>
                      <a:pt x="74201" y="93573"/>
                    </a:cubicBezTo>
                    <a:cubicBezTo>
                      <a:pt x="99251" y="75269"/>
                      <a:pt x="106598" y="47242"/>
                      <a:pt x="105300" y="18264"/>
                    </a:cubicBezTo>
                    <a:cubicBezTo>
                      <a:pt x="105078" y="13514"/>
                      <a:pt x="105237" y="8542"/>
                      <a:pt x="104413" y="3887"/>
                    </a:cubicBezTo>
                    <a:cubicBezTo>
                      <a:pt x="103892" y="1020"/>
                      <a:pt x="102705" y="1"/>
                      <a:pt x="101195" y="1"/>
                    </a:cubicBezTo>
                    <a:close/>
                  </a:path>
                </a:pathLst>
              </a:custGeom>
              <a:solidFill>
                <a:srgbClr val="E4BC96"/>
              </a:solidFill>
              <a:ln w="15050" cap="flat" cmpd="sng">
                <a:solidFill>
                  <a:srgbClr val="000000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29"/>
              <p:cNvSpPr/>
              <p:nvPr/>
            </p:nvSpPr>
            <p:spPr>
              <a:xfrm>
                <a:off x="4235550" y="2382050"/>
                <a:ext cx="2653875" cy="2219150"/>
              </a:xfrm>
              <a:custGeom>
                <a:avLst/>
                <a:gdLst/>
                <a:ahLst/>
                <a:cxnLst/>
                <a:rect l="l" t="t" r="r" b="b"/>
                <a:pathLst>
                  <a:path w="106155" h="88766" extrusionOk="0">
                    <a:moveTo>
                      <a:pt x="101466" y="0"/>
                    </a:moveTo>
                    <a:cubicBezTo>
                      <a:pt x="98246" y="0"/>
                      <a:pt x="93201" y="3277"/>
                      <a:pt x="90985" y="4101"/>
                    </a:cubicBezTo>
                    <a:cubicBezTo>
                      <a:pt x="85633" y="6033"/>
                      <a:pt x="80218" y="7712"/>
                      <a:pt x="74771" y="9390"/>
                    </a:cubicBezTo>
                    <a:cubicBezTo>
                      <a:pt x="67329" y="11734"/>
                      <a:pt x="59728" y="16199"/>
                      <a:pt x="52666" y="19619"/>
                    </a:cubicBezTo>
                    <a:cubicBezTo>
                      <a:pt x="47440" y="22121"/>
                      <a:pt x="42975" y="25478"/>
                      <a:pt x="38225" y="28867"/>
                    </a:cubicBezTo>
                    <a:cubicBezTo>
                      <a:pt x="27711" y="36372"/>
                      <a:pt x="15676" y="45525"/>
                      <a:pt x="7854" y="55944"/>
                    </a:cubicBezTo>
                    <a:cubicBezTo>
                      <a:pt x="4307" y="60631"/>
                      <a:pt x="0" y="66141"/>
                      <a:pt x="317" y="72222"/>
                    </a:cubicBezTo>
                    <a:cubicBezTo>
                      <a:pt x="792" y="82071"/>
                      <a:pt x="11559" y="85966"/>
                      <a:pt x="19635" y="87676"/>
                    </a:cubicBezTo>
                    <a:cubicBezTo>
                      <a:pt x="23115" y="88418"/>
                      <a:pt x="26531" y="88766"/>
                      <a:pt x="29876" y="88766"/>
                    </a:cubicBezTo>
                    <a:cubicBezTo>
                      <a:pt x="49090" y="88766"/>
                      <a:pt x="65930" y="77289"/>
                      <a:pt x="78634" y="63101"/>
                    </a:cubicBezTo>
                    <a:cubicBezTo>
                      <a:pt x="81421" y="59997"/>
                      <a:pt x="83543" y="57147"/>
                      <a:pt x="85792" y="53568"/>
                    </a:cubicBezTo>
                    <a:cubicBezTo>
                      <a:pt x="89909" y="47013"/>
                      <a:pt x="93107" y="39856"/>
                      <a:pt x="95894" y="32635"/>
                    </a:cubicBezTo>
                    <a:cubicBezTo>
                      <a:pt x="98333" y="26396"/>
                      <a:pt x="97794" y="18954"/>
                      <a:pt x="99536" y="12335"/>
                    </a:cubicBezTo>
                    <a:cubicBezTo>
                      <a:pt x="100296" y="9485"/>
                      <a:pt x="106155" y="2993"/>
                      <a:pt x="103336" y="586"/>
                    </a:cubicBezTo>
                    <a:cubicBezTo>
                      <a:pt x="102846" y="173"/>
                      <a:pt x="102204" y="0"/>
                      <a:pt x="101466" y="0"/>
                    </a:cubicBezTo>
                    <a:close/>
                  </a:path>
                </a:pathLst>
              </a:custGeom>
              <a:solidFill>
                <a:srgbClr val="E8C7AF"/>
              </a:solidFill>
              <a:ln w="10300" cap="flat" cmpd="sng">
                <a:solidFill>
                  <a:srgbClr val="000000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29"/>
              <p:cNvSpPr/>
              <p:nvPr/>
            </p:nvSpPr>
            <p:spPr>
              <a:xfrm>
                <a:off x="4362225" y="3220875"/>
                <a:ext cx="1522500" cy="1153575"/>
              </a:xfrm>
              <a:custGeom>
                <a:avLst/>
                <a:gdLst/>
                <a:ahLst/>
                <a:cxnLst/>
                <a:rect l="l" t="t" r="r" b="b"/>
                <a:pathLst>
                  <a:path w="60900" h="46143" extrusionOk="0">
                    <a:moveTo>
                      <a:pt x="1584" y="45699"/>
                    </a:moveTo>
                    <a:cubicBezTo>
                      <a:pt x="1710" y="45826"/>
                      <a:pt x="1869" y="45984"/>
                      <a:pt x="1995" y="46142"/>
                    </a:cubicBezTo>
                    <a:cubicBezTo>
                      <a:pt x="4466" y="45446"/>
                      <a:pt x="7696" y="42184"/>
                      <a:pt x="9754" y="40537"/>
                    </a:cubicBezTo>
                    <a:cubicBezTo>
                      <a:pt x="10673" y="39809"/>
                      <a:pt x="11464" y="38795"/>
                      <a:pt x="12319" y="38067"/>
                    </a:cubicBezTo>
                    <a:cubicBezTo>
                      <a:pt x="12858" y="37560"/>
                      <a:pt x="12953" y="36768"/>
                      <a:pt x="13460" y="36357"/>
                    </a:cubicBezTo>
                    <a:cubicBezTo>
                      <a:pt x="13903" y="35977"/>
                      <a:pt x="15043" y="36642"/>
                      <a:pt x="15391" y="36325"/>
                    </a:cubicBezTo>
                    <a:cubicBezTo>
                      <a:pt x="16278" y="35533"/>
                      <a:pt x="16373" y="34457"/>
                      <a:pt x="17355" y="33633"/>
                    </a:cubicBezTo>
                    <a:cubicBezTo>
                      <a:pt x="18273" y="32873"/>
                      <a:pt x="19762" y="32810"/>
                      <a:pt x="20902" y="32240"/>
                    </a:cubicBezTo>
                    <a:cubicBezTo>
                      <a:pt x="22200" y="31575"/>
                      <a:pt x="23024" y="30561"/>
                      <a:pt x="24385" y="29865"/>
                    </a:cubicBezTo>
                    <a:cubicBezTo>
                      <a:pt x="26317" y="28851"/>
                      <a:pt x="26634" y="29516"/>
                      <a:pt x="28439" y="29199"/>
                    </a:cubicBezTo>
                    <a:cubicBezTo>
                      <a:pt x="34995" y="28091"/>
                      <a:pt x="39270" y="22391"/>
                      <a:pt x="43989" y="18590"/>
                    </a:cubicBezTo>
                    <a:cubicBezTo>
                      <a:pt x="46902" y="16247"/>
                      <a:pt x="48454" y="12478"/>
                      <a:pt x="50829" y="9628"/>
                    </a:cubicBezTo>
                    <a:cubicBezTo>
                      <a:pt x="53838" y="6081"/>
                      <a:pt x="57670" y="3326"/>
                      <a:pt x="60900" y="1"/>
                    </a:cubicBezTo>
                    <a:cubicBezTo>
                      <a:pt x="57923" y="3073"/>
                      <a:pt x="52951" y="6999"/>
                      <a:pt x="48707" y="7791"/>
                    </a:cubicBezTo>
                    <a:cubicBezTo>
                      <a:pt x="42880" y="8931"/>
                      <a:pt x="38478" y="10008"/>
                      <a:pt x="33443" y="13555"/>
                    </a:cubicBezTo>
                    <a:cubicBezTo>
                      <a:pt x="28534" y="17007"/>
                      <a:pt x="26571" y="23151"/>
                      <a:pt x="21820" y="26349"/>
                    </a:cubicBezTo>
                    <a:cubicBezTo>
                      <a:pt x="22644" y="25779"/>
                      <a:pt x="23594" y="25843"/>
                      <a:pt x="24417" y="25653"/>
                    </a:cubicBezTo>
                    <a:cubicBezTo>
                      <a:pt x="24100" y="29073"/>
                      <a:pt x="0" y="44084"/>
                      <a:pt x="1584" y="45699"/>
                    </a:cubicBezTo>
                    <a:close/>
                  </a:path>
                </a:pathLst>
              </a:custGeom>
              <a:solidFill>
                <a:srgbClr val="976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29"/>
              <p:cNvSpPr/>
              <p:nvPr/>
            </p:nvSpPr>
            <p:spPr>
              <a:xfrm>
                <a:off x="5257350" y="3616200"/>
                <a:ext cx="213300" cy="142500"/>
              </a:xfrm>
              <a:custGeom>
                <a:avLst/>
                <a:gdLst/>
                <a:ahLst/>
                <a:cxnLst/>
                <a:rect l="l" t="t" r="r" b="b"/>
                <a:pathLst>
                  <a:path w="8532" h="5700" extrusionOk="0">
                    <a:moveTo>
                      <a:pt x="6533" y="0"/>
                    </a:moveTo>
                    <a:cubicBezTo>
                      <a:pt x="6400" y="0"/>
                      <a:pt x="6263" y="8"/>
                      <a:pt x="6125" y="22"/>
                    </a:cubicBezTo>
                    <a:cubicBezTo>
                      <a:pt x="5080" y="149"/>
                      <a:pt x="3908" y="656"/>
                      <a:pt x="3401" y="972"/>
                    </a:cubicBezTo>
                    <a:cubicBezTo>
                      <a:pt x="1621" y="2106"/>
                      <a:pt x="0" y="5699"/>
                      <a:pt x="2146" y="5699"/>
                    </a:cubicBezTo>
                    <a:cubicBezTo>
                      <a:pt x="2519" y="5699"/>
                      <a:pt x="3005" y="5591"/>
                      <a:pt x="3623" y="5343"/>
                    </a:cubicBezTo>
                    <a:cubicBezTo>
                      <a:pt x="4447" y="5026"/>
                      <a:pt x="8532" y="2017"/>
                      <a:pt x="8184" y="1004"/>
                    </a:cubicBezTo>
                    <a:cubicBezTo>
                      <a:pt x="7941" y="250"/>
                      <a:pt x="7288" y="0"/>
                      <a:pt x="6533" y="0"/>
                    </a:cubicBezTo>
                    <a:close/>
                  </a:path>
                </a:pathLst>
              </a:custGeom>
              <a:solidFill>
                <a:srgbClr val="5A3D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29"/>
              <p:cNvSpPr/>
              <p:nvPr/>
            </p:nvSpPr>
            <p:spPr>
              <a:xfrm>
                <a:off x="4127875" y="836200"/>
                <a:ext cx="1385525" cy="954850"/>
              </a:xfrm>
              <a:custGeom>
                <a:avLst/>
                <a:gdLst/>
                <a:ahLst/>
                <a:cxnLst/>
                <a:rect l="l" t="t" r="r" b="b"/>
                <a:pathLst>
                  <a:path w="55421" h="38194" fill="none" extrusionOk="0">
                    <a:moveTo>
                      <a:pt x="55421" y="0"/>
                    </a:moveTo>
                    <a:lnTo>
                      <a:pt x="18780" y="0"/>
                    </a:lnTo>
                    <a:lnTo>
                      <a:pt x="0" y="38193"/>
                    </a:lnTo>
                  </a:path>
                </a:pathLst>
              </a:custGeom>
              <a:noFill/>
              <a:ln w="19800" cap="flat" cmpd="sng">
                <a:solidFill>
                  <a:srgbClr val="FFFFFF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29"/>
              <p:cNvSpPr/>
              <p:nvPr/>
            </p:nvSpPr>
            <p:spPr>
              <a:xfrm>
                <a:off x="3596625" y="1680975"/>
                <a:ext cx="1827325" cy="1766350"/>
              </a:xfrm>
              <a:custGeom>
                <a:avLst/>
                <a:gdLst/>
                <a:ahLst/>
                <a:cxnLst/>
                <a:rect l="l" t="t" r="r" b="b"/>
                <a:pathLst>
                  <a:path w="73093" h="70654" fill="none" extrusionOk="0">
                    <a:moveTo>
                      <a:pt x="0" y="70654"/>
                    </a:moveTo>
                    <a:lnTo>
                      <a:pt x="14315" y="70464"/>
                    </a:lnTo>
                    <a:lnTo>
                      <a:pt x="36293" y="0"/>
                    </a:lnTo>
                    <a:lnTo>
                      <a:pt x="73092" y="0"/>
                    </a:lnTo>
                  </a:path>
                </a:pathLst>
              </a:custGeom>
              <a:noFill/>
              <a:ln w="19800" cap="flat" cmpd="sng">
                <a:solidFill>
                  <a:srgbClr val="FFFFFF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61" name="Google Shape;2361;p29"/>
            <p:cNvSpPr txBox="1"/>
            <p:nvPr/>
          </p:nvSpPr>
          <p:spPr>
            <a:xfrm>
              <a:off x="7135350" y="1748100"/>
              <a:ext cx="975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SEED COAT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362" name="Google Shape;2362;p29"/>
            <p:cNvSpPr txBox="1"/>
            <p:nvPr/>
          </p:nvSpPr>
          <p:spPr>
            <a:xfrm>
              <a:off x="7026075" y="2137225"/>
              <a:ext cx="975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EMBRYO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76A340A-556B-F294-E00E-4C1D140764AB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46AD375-AD16-F7E3-FAFB-FA03A8699C3B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613767-FCF2-0A66-8A1A-A2A2086191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227628-1457-69C0-40EA-EF7A42EFA5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7" name="Google Shape;2367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Asexual Reproduction in Plants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68" name="Google Shape;2368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3.7</a:t>
            </a:r>
            <a:endParaRPr>
              <a:solidFill>
                <a:srgbClr val="4A86E8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Char char="○"/>
            </a:pPr>
            <a:r>
              <a:rPr lang="en">
                <a:solidFill>
                  <a:srgbClr val="4A86E8"/>
                </a:solidFill>
              </a:rPr>
              <a:t>Understand that plants can reproduce asexually by natural methods (illustrated by runners) and by artificial methods (illustrated by cuttings).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Some plants have the ability to reproduce </a:t>
            </a:r>
            <a:r>
              <a:rPr lang="en" b="1">
                <a:solidFill>
                  <a:srgbClr val="B7B7B7"/>
                </a:solidFill>
              </a:rPr>
              <a:t>asexually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Asexual reproduction only requires one parent.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All offspring are </a:t>
            </a:r>
            <a:r>
              <a:rPr lang="en" b="1">
                <a:solidFill>
                  <a:srgbClr val="B7B7B7"/>
                </a:solidFill>
              </a:rPr>
              <a:t>clones </a:t>
            </a:r>
            <a:r>
              <a:rPr lang="en">
                <a:solidFill>
                  <a:srgbClr val="B7B7B7"/>
                </a:solidFill>
              </a:rPr>
              <a:t>of their parents. This means they are genetically identical.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Plants can reproduce asexually </a:t>
            </a:r>
            <a:r>
              <a:rPr lang="en" b="1">
                <a:solidFill>
                  <a:srgbClr val="B7B7B7"/>
                </a:solidFill>
              </a:rPr>
              <a:t>naturally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One group of plants that reproduce asexually are called </a:t>
            </a:r>
            <a:r>
              <a:rPr lang="en" b="1">
                <a:solidFill>
                  <a:srgbClr val="B7B7B7"/>
                </a:solidFill>
              </a:rPr>
              <a:t>runners.</a:t>
            </a:r>
            <a:endParaRPr b="1"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Strawberries are an example of a runner.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Humans can manipulate plants to reproduce asexaully </a:t>
            </a:r>
            <a:r>
              <a:rPr lang="en" b="1">
                <a:solidFill>
                  <a:srgbClr val="B7B7B7"/>
                </a:solidFill>
              </a:rPr>
              <a:t>artifically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On a small scale this is called </a:t>
            </a:r>
            <a:r>
              <a:rPr lang="en" b="1">
                <a:solidFill>
                  <a:srgbClr val="B7B7B7"/>
                </a:solidFill>
              </a:rPr>
              <a:t>taking cuttings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On a large scale this is called </a:t>
            </a:r>
            <a:r>
              <a:rPr lang="en" b="1">
                <a:solidFill>
                  <a:srgbClr val="B7B7B7"/>
                </a:solidFill>
              </a:rPr>
              <a:t>tissue culture </a:t>
            </a:r>
            <a:r>
              <a:rPr lang="en">
                <a:solidFill>
                  <a:srgbClr val="B7B7B7"/>
                </a:solidFill>
              </a:rPr>
              <a:t>or </a:t>
            </a:r>
            <a:r>
              <a:rPr lang="en" b="1">
                <a:solidFill>
                  <a:srgbClr val="B7B7B7"/>
                </a:solidFill>
              </a:rPr>
              <a:t>micropropagation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2369" name="Google Shape;2369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7192B8F-60AC-3FD9-78FD-A1814153B087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4FEA5E6-2035-90E5-2F41-39AAE7A66C21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F39C08-C8AE-FFF6-BB41-EEBB35FF93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75859D-F8FC-2353-E807-87DEADE61E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4" name="Google Shape;2374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grpSp>
        <p:nvGrpSpPr>
          <p:cNvPr id="2375" name="Google Shape;2375;p31"/>
          <p:cNvGrpSpPr/>
          <p:nvPr/>
        </p:nvGrpSpPr>
        <p:grpSpPr>
          <a:xfrm>
            <a:off x="618125" y="594825"/>
            <a:ext cx="3953863" cy="3953858"/>
            <a:chOff x="618125" y="594825"/>
            <a:chExt cx="3953863" cy="3953858"/>
          </a:xfrm>
        </p:grpSpPr>
        <p:sp>
          <p:nvSpPr>
            <p:cNvPr id="2376" name="Google Shape;2376;p31"/>
            <p:cNvSpPr/>
            <p:nvPr/>
          </p:nvSpPr>
          <p:spPr>
            <a:xfrm>
              <a:off x="3912063" y="4140728"/>
              <a:ext cx="423850" cy="407955"/>
            </a:xfrm>
            <a:custGeom>
              <a:avLst/>
              <a:gdLst/>
              <a:ahLst/>
              <a:cxnLst/>
              <a:rect l="l" t="t" r="r" b="b"/>
              <a:pathLst>
                <a:path w="9688" h="8871" extrusionOk="0">
                  <a:moveTo>
                    <a:pt x="8216" y="3516"/>
                  </a:moveTo>
                  <a:lnTo>
                    <a:pt x="8216" y="3516"/>
                  </a:lnTo>
                  <a:cubicBezTo>
                    <a:pt x="8218" y="3535"/>
                    <a:pt x="8220" y="3554"/>
                    <a:pt x="8222" y="3572"/>
                  </a:cubicBezTo>
                  <a:lnTo>
                    <a:pt x="8222" y="3572"/>
                  </a:lnTo>
                  <a:cubicBezTo>
                    <a:pt x="8224" y="3555"/>
                    <a:pt x="8226" y="3537"/>
                    <a:pt x="8228" y="3519"/>
                  </a:cubicBezTo>
                  <a:lnTo>
                    <a:pt x="8228" y="3519"/>
                  </a:lnTo>
                  <a:cubicBezTo>
                    <a:pt x="8224" y="3518"/>
                    <a:pt x="8220" y="3517"/>
                    <a:pt x="8216" y="3516"/>
                  </a:cubicBezTo>
                  <a:close/>
                  <a:moveTo>
                    <a:pt x="8222" y="3572"/>
                  </a:moveTo>
                  <a:cubicBezTo>
                    <a:pt x="8044" y="5066"/>
                    <a:pt x="6535" y="6822"/>
                    <a:pt x="7848" y="7971"/>
                  </a:cubicBezTo>
                  <a:cubicBezTo>
                    <a:pt x="7440" y="7153"/>
                    <a:pt x="7726" y="6418"/>
                    <a:pt x="8012" y="5600"/>
                  </a:cubicBezTo>
                  <a:cubicBezTo>
                    <a:pt x="8251" y="4843"/>
                    <a:pt x="8296" y="4319"/>
                    <a:pt x="8222" y="3572"/>
                  </a:cubicBezTo>
                  <a:close/>
                  <a:moveTo>
                    <a:pt x="597" y="7682"/>
                  </a:moveTo>
                  <a:cubicBezTo>
                    <a:pt x="501" y="7830"/>
                    <a:pt x="372" y="7988"/>
                    <a:pt x="205" y="8175"/>
                  </a:cubicBezTo>
                  <a:cubicBezTo>
                    <a:pt x="407" y="8052"/>
                    <a:pt x="530" y="7881"/>
                    <a:pt x="597" y="7682"/>
                  </a:cubicBezTo>
                  <a:close/>
                  <a:moveTo>
                    <a:pt x="4701" y="0"/>
                  </a:moveTo>
                  <a:cubicBezTo>
                    <a:pt x="4619" y="164"/>
                    <a:pt x="4497" y="736"/>
                    <a:pt x="4292" y="818"/>
                  </a:cubicBezTo>
                  <a:cubicBezTo>
                    <a:pt x="4190" y="876"/>
                    <a:pt x="4117" y="901"/>
                    <a:pt x="4063" y="901"/>
                  </a:cubicBezTo>
                  <a:cubicBezTo>
                    <a:pt x="3817" y="901"/>
                    <a:pt x="3996" y="380"/>
                    <a:pt x="3761" y="246"/>
                  </a:cubicBezTo>
                  <a:cubicBezTo>
                    <a:pt x="3730" y="227"/>
                    <a:pt x="3693" y="219"/>
                    <a:pt x="3651" y="219"/>
                  </a:cubicBezTo>
                  <a:cubicBezTo>
                    <a:pt x="3042" y="219"/>
                    <a:pt x="1408" y="2068"/>
                    <a:pt x="1063" y="2412"/>
                  </a:cubicBezTo>
                  <a:cubicBezTo>
                    <a:pt x="205" y="3229"/>
                    <a:pt x="1" y="4088"/>
                    <a:pt x="205" y="5273"/>
                  </a:cubicBezTo>
                  <a:cubicBezTo>
                    <a:pt x="333" y="5851"/>
                    <a:pt x="839" y="6956"/>
                    <a:pt x="597" y="7682"/>
                  </a:cubicBezTo>
                  <a:lnTo>
                    <a:pt x="597" y="7682"/>
                  </a:lnTo>
                  <a:cubicBezTo>
                    <a:pt x="877" y="7251"/>
                    <a:pt x="868" y="6914"/>
                    <a:pt x="655" y="6213"/>
                  </a:cubicBezTo>
                  <a:cubicBezTo>
                    <a:pt x="287" y="5232"/>
                    <a:pt x="164" y="4333"/>
                    <a:pt x="614" y="3311"/>
                  </a:cubicBezTo>
                  <a:cubicBezTo>
                    <a:pt x="790" y="2958"/>
                    <a:pt x="1216" y="2589"/>
                    <a:pt x="1410" y="2589"/>
                  </a:cubicBezTo>
                  <a:cubicBezTo>
                    <a:pt x="1531" y="2589"/>
                    <a:pt x="1562" y="2731"/>
                    <a:pt x="1390" y="3107"/>
                  </a:cubicBezTo>
                  <a:cubicBezTo>
                    <a:pt x="1145" y="3638"/>
                    <a:pt x="450" y="3924"/>
                    <a:pt x="777" y="4619"/>
                  </a:cubicBezTo>
                  <a:cubicBezTo>
                    <a:pt x="818" y="4292"/>
                    <a:pt x="900" y="4006"/>
                    <a:pt x="1186" y="3720"/>
                  </a:cubicBezTo>
                  <a:cubicBezTo>
                    <a:pt x="1349" y="3556"/>
                    <a:pt x="1554" y="3638"/>
                    <a:pt x="1758" y="3393"/>
                  </a:cubicBezTo>
                  <a:cubicBezTo>
                    <a:pt x="1840" y="3270"/>
                    <a:pt x="1840" y="2984"/>
                    <a:pt x="1881" y="2821"/>
                  </a:cubicBezTo>
                  <a:cubicBezTo>
                    <a:pt x="2172" y="2238"/>
                    <a:pt x="2789" y="1955"/>
                    <a:pt x="3394" y="1955"/>
                  </a:cubicBezTo>
                  <a:cubicBezTo>
                    <a:pt x="4145" y="1955"/>
                    <a:pt x="4878" y="2391"/>
                    <a:pt x="4946" y="3229"/>
                  </a:cubicBezTo>
                  <a:cubicBezTo>
                    <a:pt x="5028" y="4129"/>
                    <a:pt x="3965" y="4946"/>
                    <a:pt x="3638" y="5723"/>
                  </a:cubicBezTo>
                  <a:cubicBezTo>
                    <a:pt x="3352" y="6336"/>
                    <a:pt x="3516" y="6540"/>
                    <a:pt x="3638" y="7153"/>
                  </a:cubicBezTo>
                  <a:cubicBezTo>
                    <a:pt x="3761" y="7848"/>
                    <a:pt x="3598" y="8257"/>
                    <a:pt x="3475" y="8870"/>
                  </a:cubicBezTo>
                  <a:cubicBezTo>
                    <a:pt x="4415" y="8012"/>
                    <a:pt x="3516" y="6990"/>
                    <a:pt x="3884" y="5927"/>
                  </a:cubicBezTo>
                  <a:cubicBezTo>
                    <a:pt x="4170" y="5151"/>
                    <a:pt x="4905" y="4783"/>
                    <a:pt x="5355" y="4170"/>
                  </a:cubicBezTo>
                  <a:cubicBezTo>
                    <a:pt x="5846" y="3434"/>
                    <a:pt x="5600" y="3189"/>
                    <a:pt x="5641" y="2412"/>
                  </a:cubicBezTo>
                  <a:cubicBezTo>
                    <a:pt x="5641" y="1830"/>
                    <a:pt x="5978" y="1606"/>
                    <a:pt x="6406" y="1606"/>
                  </a:cubicBezTo>
                  <a:cubicBezTo>
                    <a:pt x="7000" y="1606"/>
                    <a:pt x="7768" y="2036"/>
                    <a:pt x="8053" y="2535"/>
                  </a:cubicBezTo>
                  <a:cubicBezTo>
                    <a:pt x="8221" y="2841"/>
                    <a:pt x="8262" y="3172"/>
                    <a:pt x="8228" y="3519"/>
                  </a:cubicBezTo>
                  <a:lnTo>
                    <a:pt x="8228" y="3519"/>
                  </a:lnTo>
                  <a:cubicBezTo>
                    <a:pt x="8990" y="3733"/>
                    <a:pt x="8707" y="5031"/>
                    <a:pt x="8789" y="5600"/>
                  </a:cubicBezTo>
                  <a:cubicBezTo>
                    <a:pt x="8829" y="6213"/>
                    <a:pt x="9115" y="6990"/>
                    <a:pt x="9688" y="7276"/>
                  </a:cubicBezTo>
                  <a:cubicBezTo>
                    <a:pt x="9442" y="6704"/>
                    <a:pt x="8829" y="6091"/>
                    <a:pt x="8829" y="5396"/>
                  </a:cubicBezTo>
                  <a:cubicBezTo>
                    <a:pt x="8870" y="4701"/>
                    <a:pt x="9279" y="4251"/>
                    <a:pt x="8993" y="3475"/>
                  </a:cubicBezTo>
                  <a:cubicBezTo>
                    <a:pt x="8748" y="2780"/>
                    <a:pt x="8298" y="2289"/>
                    <a:pt x="7767" y="1799"/>
                  </a:cubicBezTo>
                  <a:cubicBezTo>
                    <a:pt x="7113" y="1268"/>
                    <a:pt x="6459" y="1268"/>
                    <a:pt x="5723" y="900"/>
                  </a:cubicBezTo>
                  <a:cubicBezTo>
                    <a:pt x="5273" y="695"/>
                    <a:pt x="5151" y="123"/>
                    <a:pt x="4701" y="0"/>
                  </a:cubicBezTo>
                  <a:close/>
                </a:path>
              </a:pathLst>
            </a:custGeom>
            <a:solidFill>
              <a:srgbClr val="967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1"/>
            <p:cNvSpPr/>
            <p:nvPr/>
          </p:nvSpPr>
          <p:spPr>
            <a:xfrm>
              <a:off x="618125" y="817790"/>
              <a:ext cx="3758913" cy="3725309"/>
            </a:xfrm>
            <a:custGeom>
              <a:avLst/>
              <a:gdLst/>
              <a:ahLst/>
              <a:cxnLst/>
              <a:rect l="l" t="t" r="r" b="b"/>
              <a:pathLst>
                <a:path w="85918" h="81007" extrusionOk="0">
                  <a:moveTo>
                    <a:pt x="82228" y="68902"/>
                  </a:moveTo>
                  <a:cubicBezTo>
                    <a:pt x="82217" y="69135"/>
                    <a:pt x="82207" y="69369"/>
                    <a:pt x="82198" y="69603"/>
                  </a:cubicBezTo>
                  <a:cubicBezTo>
                    <a:pt x="82192" y="69772"/>
                    <a:pt x="82191" y="69842"/>
                    <a:pt x="82192" y="69842"/>
                  </a:cubicBezTo>
                  <a:cubicBezTo>
                    <a:pt x="82195" y="69842"/>
                    <a:pt x="82218" y="69341"/>
                    <a:pt x="82228" y="68902"/>
                  </a:cubicBezTo>
                  <a:close/>
                  <a:moveTo>
                    <a:pt x="53175" y="80209"/>
                  </a:moveTo>
                  <a:cubicBezTo>
                    <a:pt x="53151" y="80297"/>
                    <a:pt x="53124" y="80386"/>
                    <a:pt x="53096" y="80475"/>
                  </a:cubicBezTo>
                  <a:cubicBezTo>
                    <a:pt x="53133" y="80386"/>
                    <a:pt x="53158" y="80297"/>
                    <a:pt x="53175" y="80209"/>
                  </a:cubicBezTo>
                  <a:close/>
                  <a:moveTo>
                    <a:pt x="80485" y="0"/>
                  </a:moveTo>
                  <a:cubicBezTo>
                    <a:pt x="80248" y="0"/>
                    <a:pt x="80146" y="512"/>
                    <a:pt x="80236" y="1834"/>
                  </a:cubicBezTo>
                  <a:cubicBezTo>
                    <a:pt x="80359" y="3387"/>
                    <a:pt x="81585" y="5145"/>
                    <a:pt x="81912" y="6739"/>
                  </a:cubicBezTo>
                  <a:cubicBezTo>
                    <a:pt x="82403" y="9273"/>
                    <a:pt x="82076" y="12012"/>
                    <a:pt x="81953" y="14587"/>
                  </a:cubicBezTo>
                  <a:cubicBezTo>
                    <a:pt x="81749" y="19491"/>
                    <a:pt x="80482" y="24355"/>
                    <a:pt x="79746" y="29301"/>
                  </a:cubicBezTo>
                  <a:cubicBezTo>
                    <a:pt x="79460" y="30936"/>
                    <a:pt x="79296" y="32612"/>
                    <a:pt x="79174" y="34288"/>
                  </a:cubicBezTo>
                  <a:cubicBezTo>
                    <a:pt x="78928" y="39397"/>
                    <a:pt x="80195" y="43525"/>
                    <a:pt x="80890" y="48430"/>
                  </a:cubicBezTo>
                  <a:cubicBezTo>
                    <a:pt x="81340" y="51414"/>
                    <a:pt x="80727" y="54357"/>
                    <a:pt x="80849" y="57341"/>
                  </a:cubicBezTo>
                  <a:cubicBezTo>
                    <a:pt x="80972" y="61265"/>
                    <a:pt x="81463" y="64575"/>
                    <a:pt x="79828" y="68336"/>
                  </a:cubicBezTo>
                  <a:cubicBezTo>
                    <a:pt x="79337" y="69521"/>
                    <a:pt x="78561" y="70666"/>
                    <a:pt x="77171" y="70829"/>
                  </a:cubicBezTo>
                  <a:cubicBezTo>
                    <a:pt x="77117" y="70833"/>
                    <a:pt x="77064" y="70834"/>
                    <a:pt x="77012" y="70834"/>
                  </a:cubicBezTo>
                  <a:cubicBezTo>
                    <a:pt x="76471" y="70834"/>
                    <a:pt x="76017" y="70651"/>
                    <a:pt x="75495" y="70502"/>
                  </a:cubicBezTo>
                  <a:cubicBezTo>
                    <a:pt x="74555" y="70175"/>
                    <a:pt x="73533" y="70093"/>
                    <a:pt x="72552" y="70093"/>
                  </a:cubicBezTo>
                  <a:cubicBezTo>
                    <a:pt x="68506" y="70093"/>
                    <a:pt x="64663" y="71606"/>
                    <a:pt x="60617" y="71810"/>
                  </a:cubicBezTo>
                  <a:cubicBezTo>
                    <a:pt x="60069" y="71843"/>
                    <a:pt x="59475" y="71890"/>
                    <a:pt x="58882" y="71890"/>
                  </a:cubicBezTo>
                  <a:cubicBezTo>
                    <a:pt x="58015" y="71890"/>
                    <a:pt x="57152" y="71790"/>
                    <a:pt x="56448" y="71401"/>
                  </a:cubicBezTo>
                  <a:cubicBezTo>
                    <a:pt x="55548" y="70911"/>
                    <a:pt x="55385" y="69848"/>
                    <a:pt x="55221" y="68908"/>
                  </a:cubicBezTo>
                  <a:cubicBezTo>
                    <a:pt x="55017" y="67723"/>
                    <a:pt x="54363" y="66946"/>
                    <a:pt x="53995" y="65842"/>
                  </a:cubicBezTo>
                  <a:cubicBezTo>
                    <a:pt x="53219" y="63676"/>
                    <a:pt x="53709" y="61837"/>
                    <a:pt x="54649" y="59793"/>
                  </a:cubicBezTo>
                  <a:cubicBezTo>
                    <a:pt x="55303" y="58403"/>
                    <a:pt x="57306" y="55297"/>
                    <a:pt x="56325" y="53539"/>
                  </a:cubicBezTo>
                  <a:cubicBezTo>
                    <a:pt x="56097" y="53137"/>
                    <a:pt x="55916" y="52970"/>
                    <a:pt x="55770" y="52970"/>
                  </a:cubicBezTo>
                  <a:cubicBezTo>
                    <a:pt x="55132" y="52970"/>
                    <a:pt x="55176" y="56177"/>
                    <a:pt x="54976" y="56809"/>
                  </a:cubicBezTo>
                  <a:cubicBezTo>
                    <a:pt x="54404" y="58526"/>
                    <a:pt x="53014" y="59957"/>
                    <a:pt x="52483" y="61796"/>
                  </a:cubicBezTo>
                  <a:cubicBezTo>
                    <a:pt x="51747" y="64412"/>
                    <a:pt x="53423" y="65270"/>
                    <a:pt x="53750" y="67559"/>
                  </a:cubicBezTo>
                  <a:cubicBezTo>
                    <a:pt x="53914" y="68990"/>
                    <a:pt x="53791" y="71320"/>
                    <a:pt x="52606" y="72055"/>
                  </a:cubicBezTo>
                  <a:cubicBezTo>
                    <a:pt x="51502" y="72750"/>
                    <a:pt x="50194" y="72955"/>
                    <a:pt x="48927" y="72955"/>
                  </a:cubicBezTo>
                  <a:cubicBezTo>
                    <a:pt x="47660" y="72995"/>
                    <a:pt x="46474" y="73200"/>
                    <a:pt x="45207" y="73404"/>
                  </a:cubicBezTo>
                  <a:cubicBezTo>
                    <a:pt x="43899" y="73568"/>
                    <a:pt x="42591" y="73527"/>
                    <a:pt x="41324" y="73649"/>
                  </a:cubicBezTo>
                  <a:cubicBezTo>
                    <a:pt x="40693" y="73700"/>
                    <a:pt x="40092" y="73735"/>
                    <a:pt x="39485" y="73735"/>
                  </a:cubicBezTo>
                  <a:cubicBezTo>
                    <a:pt x="39109" y="73735"/>
                    <a:pt x="38731" y="73722"/>
                    <a:pt x="38341" y="73690"/>
                  </a:cubicBezTo>
                  <a:cubicBezTo>
                    <a:pt x="37319" y="73649"/>
                    <a:pt x="36338" y="73322"/>
                    <a:pt x="35316" y="73322"/>
                  </a:cubicBezTo>
                  <a:cubicBezTo>
                    <a:pt x="34253" y="73322"/>
                    <a:pt x="33190" y="73241"/>
                    <a:pt x="32087" y="73118"/>
                  </a:cubicBezTo>
                  <a:cubicBezTo>
                    <a:pt x="28490" y="72750"/>
                    <a:pt x="25261" y="71565"/>
                    <a:pt x="22032" y="69971"/>
                  </a:cubicBezTo>
                  <a:cubicBezTo>
                    <a:pt x="19709" y="68809"/>
                    <a:pt x="16836" y="67134"/>
                    <a:pt x="14108" y="67134"/>
                  </a:cubicBezTo>
                  <a:cubicBezTo>
                    <a:pt x="13955" y="67134"/>
                    <a:pt x="13804" y="67140"/>
                    <a:pt x="13653" y="67150"/>
                  </a:cubicBezTo>
                  <a:cubicBezTo>
                    <a:pt x="11813" y="67314"/>
                    <a:pt x="10056" y="68009"/>
                    <a:pt x="8135" y="68213"/>
                  </a:cubicBezTo>
                  <a:cubicBezTo>
                    <a:pt x="6990" y="68336"/>
                    <a:pt x="5764" y="68254"/>
                    <a:pt x="4701" y="68663"/>
                  </a:cubicBezTo>
                  <a:cubicBezTo>
                    <a:pt x="3925" y="68908"/>
                    <a:pt x="3352" y="69685"/>
                    <a:pt x="2535" y="69726"/>
                  </a:cubicBezTo>
                  <a:cubicBezTo>
                    <a:pt x="2485" y="69730"/>
                    <a:pt x="2435" y="69732"/>
                    <a:pt x="2386" y="69732"/>
                  </a:cubicBezTo>
                  <a:cubicBezTo>
                    <a:pt x="1629" y="69732"/>
                    <a:pt x="1005" y="69220"/>
                    <a:pt x="226" y="69220"/>
                  </a:cubicBezTo>
                  <a:cubicBezTo>
                    <a:pt x="152" y="69220"/>
                    <a:pt x="77" y="69225"/>
                    <a:pt x="1" y="69235"/>
                  </a:cubicBezTo>
                  <a:cubicBezTo>
                    <a:pt x="1" y="70012"/>
                    <a:pt x="1309" y="70339"/>
                    <a:pt x="1881" y="70380"/>
                  </a:cubicBezTo>
                  <a:cubicBezTo>
                    <a:pt x="1979" y="70388"/>
                    <a:pt x="2076" y="70392"/>
                    <a:pt x="2172" y="70392"/>
                  </a:cubicBezTo>
                  <a:cubicBezTo>
                    <a:pt x="2958" y="70392"/>
                    <a:pt x="3687" y="70121"/>
                    <a:pt x="4415" y="70012"/>
                  </a:cubicBezTo>
                  <a:cubicBezTo>
                    <a:pt x="4490" y="69998"/>
                    <a:pt x="4580" y="69993"/>
                    <a:pt x="4679" y="69993"/>
                  </a:cubicBezTo>
                  <a:cubicBezTo>
                    <a:pt x="4876" y="69993"/>
                    <a:pt x="5110" y="70012"/>
                    <a:pt x="5335" y="70012"/>
                  </a:cubicBezTo>
                  <a:cubicBezTo>
                    <a:pt x="5672" y="70012"/>
                    <a:pt x="5989" y="69971"/>
                    <a:pt x="6132" y="69766"/>
                  </a:cubicBezTo>
                  <a:lnTo>
                    <a:pt x="6132" y="69766"/>
                  </a:lnTo>
                  <a:cubicBezTo>
                    <a:pt x="6132" y="69889"/>
                    <a:pt x="5723" y="71074"/>
                    <a:pt x="5723" y="71074"/>
                  </a:cubicBezTo>
                  <a:cubicBezTo>
                    <a:pt x="6132" y="71033"/>
                    <a:pt x="6459" y="69971"/>
                    <a:pt x="6581" y="69603"/>
                  </a:cubicBezTo>
                  <a:cubicBezTo>
                    <a:pt x="7603" y="69194"/>
                    <a:pt x="8543" y="69194"/>
                    <a:pt x="9565" y="68949"/>
                  </a:cubicBezTo>
                  <a:cubicBezTo>
                    <a:pt x="10552" y="68693"/>
                    <a:pt x="11571" y="68405"/>
                    <a:pt x="12593" y="68405"/>
                  </a:cubicBezTo>
                  <a:cubicBezTo>
                    <a:pt x="12715" y="68405"/>
                    <a:pt x="12836" y="68409"/>
                    <a:pt x="12958" y="68418"/>
                  </a:cubicBezTo>
                  <a:cubicBezTo>
                    <a:pt x="15574" y="68622"/>
                    <a:pt x="18108" y="69562"/>
                    <a:pt x="20519" y="70584"/>
                  </a:cubicBezTo>
                  <a:cubicBezTo>
                    <a:pt x="21337" y="70911"/>
                    <a:pt x="23258" y="71156"/>
                    <a:pt x="22563" y="72382"/>
                  </a:cubicBezTo>
                  <a:cubicBezTo>
                    <a:pt x="22195" y="73077"/>
                    <a:pt x="20438" y="73813"/>
                    <a:pt x="21010" y="74794"/>
                  </a:cubicBezTo>
                  <a:cubicBezTo>
                    <a:pt x="21337" y="73813"/>
                    <a:pt x="21378" y="73690"/>
                    <a:pt x="22236" y="73200"/>
                  </a:cubicBezTo>
                  <a:cubicBezTo>
                    <a:pt x="22646" y="72954"/>
                    <a:pt x="23494" y="72307"/>
                    <a:pt x="24170" y="72307"/>
                  </a:cubicBezTo>
                  <a:cubicBezTo>
                    <a:pt x="24505" y="72307"/>
                    <a:pt x="24798" y="72466"/>
                    <a:pt x="24975" y="72914"/>
                  </a:cubicBezTo>
                  <a:cubicBezTo>
                    <a:pt x="25097" y="73282"/>
                    <a:pt x="24934" y="74181"/>
                    <a:pt x="24893" y="74590"/>
                  </a:cubicBezTo>
                  <a:cubicBezTo>
                    <a:pt x="24770" y="75775"/>
                    <a:pt x="24362" y="77083"/>
                    <a:pt x="24484" y="78309"/>
                  </a:cubicBezTo>
                  <a:cubicBezTo>
                    <a:pt x="25547" y="76797"/>
                    <a:pt x="24402" y="74140"/>
                    <a:pt x="25670" y="72791"/>
                  </a:cubicBezTo>
                  <a:lnTo>
                    <a:pt x="25670" y="72791"/>
                  </a:lnTo>
                  <a:cubicBezTo>
                    <a:pt x="26569" y="73282"/>
                    <a:pt x="25138" y="74549"/>
                    <a:pt x="25833" y="75203"/>
                  </a:cubicBezTo>
                  <a:cubicBezTo>
                    <a:pt x="26160" y="74876"/>
                    <a:pt x="25629" y="74263"/>
                    <a:pt x="25956" y="73772"/>
                  </a:cubicBezTo>
                  <a:cubicBezTo>
                    <a:pt x="26145" y="73504"/>
                    <a:pt x="26433" y="73404"/>
                    <a:pt x="26767" y="73404"/>
                  </a:cubicBezTo>
                  <a:cubicBezTo>
                    <a:pt x="27656" y="73404"/>
                    <a:pt x="28877" y="74114"/>
                    <a:pt x="29471" y="74263"/>
                  </a:cubicBezTo>
                  <a:cubicBezTo>
                    <a:pt x="30942" y="74630"/>
                    <a:pt x="32455" y="74794"/>
                    <a:pt x="33967" y="74876"/>
                  </a:cubicBezTo>
                  <a:cubicBezTo>
                    <a:pt x="34508" y="74897"/>
                    <a:pt x="35049" y="74906"/>
                    <a:pt x="35590" y="74906"/>
                  </a:cubicBezTo>
                  <a:cubicBezTo>
                    <a:pt x="38115" y="74906"/>
                    <a:pt x="40639" y="74712"/>
                    <a:pt x="43164" y="74712"/>
                  </a:cubicBezTo>
                  <a:cubicBezTo>
                    <a:pt x="44758" y="74712"/>
                    <a:pt x="46393" y="74590"/>
                    <a:pt x="47987" y="74385"/>
                  </a:cubicBezTo>
                  <a:cubicBezTo>
                    <a:pt x="48435" y="74344"/>
                    <a:pt x="51812" y="74019"/>
                    <a:pt x="51869" y="73774"/>
                  </a:cubicBezTo>
                  <a:lnTo>
                    <a:pt x="51869" y="73774"/>
                  </a:lnTo>
                  <a:cubicBezTo>
                    <a:pt x="51787" y="74182"/>
                    <a:pt x="51461" y="74590"/>
                    <a:pt x="51502" y="75039"/>
                  </a:cubicBezTo>
                  <a:cubicBezTo>
                    <a:pt x="52074" y="74876"/>
                    <a:pt x="51952" y="74181"/>
                    <a:pt x="52238" y="73813"/>
                  </a:cubicBezTo>
                  <a:cubicBezTo>
                    <a:pt x="52412" y="73589"/>
                    <a:pt x="52798" y="73380"/>
                    <a:pt x="53129" y="73380"/>
                  </a:cubicBezTo>
                  <a:cubicBezTo>
                    <a:pt x="53342" y="73380"/>
                    <a:pt x="53531" y="73466"/>
                    <a:pt x="53627" y="73690"/>
                  </a:cubicBezTo>
                  <a:cubicBezTo>
                    <a:pt x="53832" y="74140"/>
                    <a:pt x="53341" y="75080"/>
                    <a:pt x="53178" y="75489"/>
                  </a:cubicBezTo>
                  <a:cubicBezTo>
                    <a:pt x="52646" y="76551"/>
                    <a:pt x="51952" y="77001"/>
                    <a:pt x="51052" y="77778"/>
                  </a:cubicBezTo>
                  <a:cubicBezTo>
                    <a:pt x="51093" y="77786"/>
                    <a:pt x="51132" y="77790"/>
                    <a:pt x="51168" y="77790"/>
                  </a:cubicBezTo>
                  <a:cubicBezTo>
                    <a:pt x="51661" y="77790"/>
                    <a:pt x="51741" y="77081"/>
                    <a:pt x="52239" y="77081"/>
                  </a:cubicBezTo>
                  <a:cubicBezTo>
                    <a:pt x="52252" y="77081"/>
                    <a:pt x="52265" y="77082"/>
                    <a:pt x="52279" y="77083"/>
                  </a:cubicBezTo>
                  <a:cubicBezTo>
                    <a:pt x="52769" y="77124"/>
                    <a:pt x="52483" y="77573"/>
                    <a:pt x="52565" y="77941"/>
                  </a:cubicBezTo>
                  <a:cubicBezTo>
                    <a:pt x="52712" y="78677"/>
                    <a:pt x="53323" y="79413"/>
                    <a:pt x="53175" y="80209"/>
                  </a:cubicBezTo>
                  <a:lnTo>
                    <a:pt x="53175" y="80209"/>
                  </a:lnTo>
                  <a:cubicBezTo>
                    <a:pt x="53328" y="79653"/>
                    <a:pt x="53395" y="79124"/>
                    <a:pt x="53219" y="78595"/>
                  </a:cubicBezTo>
                  <a:cubicBezTo>
                    <a:pt x="52851" y="77614"/>
                    <a:pt x="52565" y="77124"/>
                    <a:pt x="53219" y="76061"/>
                  </a:cubicBezTo>
                  <a:cubicBezTo>
                    <a:pt x="53464" y="75652"/>
                    <a:pt x="54118" y="75203"/>
                    <a:pt x="54240" y="74671"/>
                  </a:cubicBezTo>
                  <a:cubicBezTo>
                    <a:pt x="54281" y="74426"/>
                    <a:pt x="54036" y="74140"/>
                    <a:pt x="54077" y="73813"/>
                  </a:cubicBezTo>
                  <a:cubicBezTo>
                    <a:pt x="54157" y="73282"/>
                    <a:pt x="54391" y="73062"/>
                    <a:pt x="54714" y="73062"/>
                  </a:cubicBezTo>
                  <a:cubicBezTo>
                    <a:pt x="54888" y="73062"/>
                    <a:pt x="55088" y="73126"/>
                    <a:pt x="55303" y="73241"/>
                  </a:cubicBezTo>
                  <a:cubicBezTo>
                    <a:pt x="55712" y="73486"/>
                    <a:pt x="55794" y="73690"/>
                    <a:pt x="56039" y="74017"/>
                  </a:cubicBezTo>
                  <a:cubicBezTo>
                    <a:pt x="56329" y="74398"/>
                    <a:pt x="56539" y="74723"/>
                    <a:pt x="56650" y="75056"/>
                  </a:cubicBezTo>
                  <a:lnTo>
                    <a:pt x="56650" y="75056"/>
                  </a:lnTo>
                  <a:cubicBezTo>
                    <a:pt x="56672" y="75333"/>
                    <a:pt x="56610" y="75611"/>
                    <a:pt x="56722" y="75888"/>
                  </a:cubicBezTo>
                  <a:lnTo>
                    <a:pt x="56722" y="75888"/>
                  </a:lnTo>
                  <a:cubicBezTo>
                    <a:pt x="56696" y="76067"/>
                    <a:pt x="56646" y="76259"/>
                    <a:pt x="56570" y="76470"/>
                  </a:cubicBezTo>
                  <a:cubicBezTo>
                    <a:pt x="56407" y="77083"/>
                    <a:pt x="55630" y="78227"/>
                    <a:pt x="56366" y="78718"/>
                  </a:cubicBezTo>
                  <a:cubicBezTo>
                    <a:pt x="56407" y="78268"/>
                    <a:pt x="56448" y="77737"/>
                    <a:pt x="56652" y="77328"/>
                  </a:cubicBezTo>
                  <a:cubicBezTo>
                    <a:pt x="56827" y="76978"/>
                    <a:pt x="57151" y="76778"/>
                    <a:pt x="57190" y="76421"/>
                  </a:cubicBezTo>
                  <a:lnTo>
                    <a:pt x="57190" y="76421"/>
                  </a:lnTo>
                  <a:cubicBezTo>
                    <a:pt x="58225" y="77139"/>
                    <a:pt x="60029" y="76896"/>
                    <a:pt x="59023" y="78800"/>
                  </a:cubicBezTo>
                  <a:cubicBezTo>
                    <a:pt x="59554" y="78473"/>
                    <a:pt x="59718" y="77655"/>
                    <a:pt x="59350" y="77001"/>
                  </a:cubicBezTo>
                  <a:cubicBezTo>
                    <a:pt x="58818" y="76184"/>
                    <a:pt x="57224" y="76020"/>
                    <a:pt x="57143" y="74998"/>
                  </a:cubicBezTo>
                  <a:cubicBezTo>
                    <a:pt x="57061" y="74590"/>
                    <a:pt x="57470" y="74508"/>
                    <a:pt x="57183" y="74058"/>
                  </a:cubicBezTo>
                  <a:cubicBezTo>
                    <a:pt x="57020" y="73772"/>
                    <a:pt x="56570" y="73813"/>
                    <a:pt x="56407" y="73527"/>
                  </a:cubicBezTo>
                  <a:cubicBezTo>
                    <a:pt x="56047" y="72919"/>
                    <a:pt x="56903" y="72703"/>
                    <a:pt x="57621" y="72703"/>
                  </a:cubicBezTo>
                  <a:cubicBezTo>
                    <a:pt x="57965" y="72703"/>
                    <a:pt x="58277" y="72753"/>
                    <a:pt x="58410" y="72832"/>
                  </a:cubicBezTo>
                  <a:cubicBezTo>
                    <a:pt x="58859" y="73077"/>
                    <a:pt x="58941" y="73609"/>
                    <a:pt x="59391" y="73813"/>
                  </a:cubicBezTo>
                  <a:cubicBezTo>
                    <a:pt x="59309" y="73527"/>
                    <a:pt x="58778" y="73200"/>
                    <a:pt x="58737" y="72914"/>
                  </a:cubicBezTo>
                  <a:cubicBezTo>
                    <a:pt x="58713" y="72628"/>
                    <a:pt x="59382" y="72578"/>
                    <a:pt x="60026" y="72578"/>
                  </a:cubicBezTo>
                  <a:cubicBezTo>
                    <a:pt x="60373" y="72578"/>
                    <a:pt x="60712" y="72593"/>
                    <a:pt x="60932" y="72593"/>
                  </a:cubicBezTo>
                  <a:cubicBezTo>
                    <a:pt x="61005" y="72593"/>
                    <a:pt x="61065" y="72591"/>
                    <a:pt x="61107" y="72587"/>
                  </a:cubicBezTo>
                  <a:cubicBezTo>
                    <a:pt x="62374" y="72505"/>
                    <a:pt x="63642" y="72423"/>
                    <a:pt x="64909" y="72178"/>
                  </a:cubicBezTo>
                  <a:cubicBezTo>
                    <a:pt x="67224" y="71727"/>
                    <a:pt x="70026" y="71298"/>
                    <a:pt x="72615" y="71298"/>
                  </a:cubicBezTo>
                  <a:cubicBezTo>
                    <a:pt x="73545" y="71298"/>
                    <a:pt x="74448" y="71353"/>
                    <a:pt x="75291" y="71483"/>
                  </a:cubicBezTo>
                  <a:cubicBezTo>
                    <a:pt x="77212" y="71769"/>
                    <a:pt x="77007" y="71606"/>
                    <a:pt x="76639" y="73200"/>
                  </a:cubicBezTo>
                  <a:cubicBezTo>
                    <a:pt x="76190" y="75162"/>
                    <a:pt x="75086" y="74590"/>
                    <a:pt x="73983" y="75652"/>
                  </a:cubicBezTo>
                  <a:cubicBezTo>
                    <a:pt x="72593" y="76960"/>
                    <a:pt x="73002" y="78800"/>
                    <a:pt x="73492" y="80475"/>
                  </a:cubicBezTo>
                  <a:cubicBezTo>
                    <a:pt x="73860" y="79494"/>
                    <a:pt x="73288" y="78513"/>
                    <a:pt x="73533" y="77573"/>
                  </a:cubicBezTo>
                  <a:cubicBezTo>
                    <a:pt x="73697" y="76878"/>
                    <a:pt x="74555" y="76061"/>
                    <a:pt x="75209" y="75816"/>
                  </a:cubicBezTo>
                  <a:cubicBezTo>
                    <a:pt x="75618" y="75611"/>
                    <a:pt x="75904" y="75857"/>
                    <a:pt x="76312" y="75530"/>
                  </a:cubicBezTo>
                  <a:cubicBezTo>
                    <a:pt x="76721" y="75121"/>
                    <a:pt x="76762" y="74549"/>
                    <a:pt x="77334" y="74222"/>
                  </a:cubicBezTo>
                  <a:cubicBezTo>
                    <a:pt x="77544" y="74102"/>
                    <a:pt x="77748" y="74037"/>
                    <a:pt x="77927" y="74037"/>
                  </a:cubicBezTo>
                  <a:cubicBezTo>
                    <a:pt x="78236" y="74037"/>
                    <a:pt x="78468" y="74231"/>
                    <a:pt x="78520" y="74671"/>
                  </a:cubicBezTo>
                  <a:cubicBezTo>
                    <a:pt x="78601" y="75448"/>
                    <a:pt x="77784" y="75897"/>
                    <a:pt x="77702" y="76633"/>
                  </a:cubicBezTo>
                  <a:cubicBezTo>
                    <a:pt x="77620" y="77083"/>
                    <a:pt x="77743" y="77532"/>
                    <a:pt x="77620" y="78023"/>
                  </a:cubicBezTo>
                  <a:cubicBezTo>
                    <a:pt x="77253" y="79372"/>
                    <a:pt x="77007" y="80189"/>
                    <a:pt x="78601" y="81007"/>
                  </a:cubicBezTo>
                  <a:cubicBezTo>
                    <a:pt x="77988" y="80312"/>
                    <a:pt x="77334" y="79576"/>
                    <a:pt x="77620" y="78595"/>
                  </a:cubicBezTo>
                  <a:cubicBezTo>
                    <a:pt x="77784" y="78105"/>
                    <a:pt x="77988" y="77778"/>
                    <a:pt x="78070" y="77328"/>
                  </a:cubicBezTo>
                  <a:cubicBezTo>
                    <a:pt x="78070" y="77001"/>
                    <a:pt x="77988" y="76756"/>
                    <a:pt x="78152" y="76429"/>
                  </a:cubicBezTo>
                  <a:cubicBezTo>
                    <a:pt x="78847" y="76592"/>
                    <a:pt x="78888" y="77696"/>
                    <a:pt x="79419" y="78105"/>
                  </a:cubicBezTo>
                  <a:cubicBezTo>
                    <a:pt x="79623" y="76960"/>
                    <a:pt x="77580" y="76102"/>
                    <a:pt x="79051" y="75039"/>
                  </a:cubicBezTo>
                  <a:cubicBezTo>
                    <a:pt x="79299" y="74861"/>
                    <a:pt x="79506" y="74788"/>
                    <a:pt x="79686" y="74788"/>
                  </a:cubicBezTo>
                  <a:cubicBezTo>
                    <a:pt x="80248" y="74788"/>
                    <a:pt x="80549" y="75495"/>
                    <a:pt x="81013" y="75897"/>
                  </a:cubicBezTo>
                  <a:cubicBezTo>
                    <a:pt x="81790" y="76511"/>
                    <a:pt x="82525" y="76960"/>
                    <a:pt x="82157" y="78105"/>
                  </a:cubicBezTo>
                  <a:cubicBezTo>
                    <a:pt x="81912" y="78881"/>
                    <a:pt x="80768" y="79617"/>
                    <a:pt x="80686" y="80312"/>
                  </a:cubicBezTo>
                  <a:cubicBezTo>
                    <a:pt x="81381" y="80026"/>
                    <a:pt x="81749" y="79331"/>
                    <a:pt x="82280" y="78922"/>
                  </a:cubicBezTo>
                  <a:cubicBezTo>
                    <a:pt x="82648" y="79208"/>
                    <a:pt x="82730" y="79903"/>
                    <a:pt x="83179" y="80026"/>
                  </a:cubicBezTo>
                  <a:cubicBezTo>
                    <a:pt x="83057" y="79781"/>
                    <a:pt x="82852" y="79413"/>
                    <a:pt x="82811" y="79045"/>
                  </a:cubicBezTo>
                  <a:cubicBezTo>
                    <a:pt x="82730" y="78636"/>
                    <a:pt x="83016" y="78309"/>
                    <a:pt x="83057" y="77900"/>
                  </a:cubicBezTo>
                  <a:cubicBezTo>
                    <a:pt x="83098" y="77083"/>
                    <a:pt x="82607" y="76551"/>
                    <a:pt x="82157" y="76020"/>
                  </a:cubicBezTo>
                  <a:cubicBezTo>
                    <a:pt x="82277" y="75876"/>
                    <a:pt x="82453" y="75817"/>
                    <a:pt x="82644" y="75817"/>
                  </a:cubicBezTo>
                  <a:cubicBezTo>
                    <a:pt x="82779" y="75817"/>
                    <a:pt x="82921" y="75847"/>
                    <a:pt x="83057" y="75897"/>
                  </a:cubicBezTo>
                  <a:cubicBezTo>
                    <a:pt x="82730" y="75366"/>
                    <a:pt x="81953" y="75775"/>
                    <a:pt x="81463" y="75448"/>
                  </a:cubicBezTo>
                  <a:cubicBezTo>
                    <a:pt x="80890" y="75080"/>
                    <a:pt x="80686" y="74344"/>
                    <a:pt x="81422" y="73936"/>
                  </a:cubicBezTo>
                  <a:cubicBezTo>
                    <a:pt x="81611" y="73820"/>
                    <a:pt x="81823" y="73770"/>
                    <a:pt x="82044" y="73770"/>
                  </a:cubicBezTo>
                  <a:cubicBezTo>
                    <a:pt x="82919" y="73770"/>
                    <a:pt x="83924" y="74566"/>
                    <a:pt x="84119" y="75284"/>
                  </a:cubicBezTo>
                  <a:cubicBezTo>
                    <a:pt x="84324" y="76102"/>
                    <a:pt x="83833" y="76838"/>
                    <a:pt x="83915" y="77655"/>
                  </a:cubicBezTo>
                  <a:cubicBezTo>
                    <a:pt x="84160" y="77410"/>
                    <a:pt x="84242" y="76919"/>
                    <a:pt x="84324" y="76592"/>
                  </a:cubicBezTo>
                  <a:cubicBezTo>
                    <a:pt x="85795" y="76756"/>
                    <a:pt x="85264" y="79086"/>
                    <a:pt x="84569" y="79740"/>
                  </a:cubicBezTo>
                  <a:cubicBezTo>
                    <a:pt x="85918" y="79004"/>
                    <a:pt x="85795" y="77655"/>
                    <a:pt x="84937" y="76592"/>
                  </a:cubicBezTo>
                  <a:cubicBezTo>
                    <a:pt x="84569" y="76143"/>
                    <a:pt x="84569" y="76143"/>
                    <a:pt x="84446" y="75611"/>
                  </a:cubicBezTo>
                  <a:cubicBezTo>
                    <a:pt x="84365" y="75080"/>
                    <a:pt x="84446" y="74917"/>
                    <a:pt x="84038" y="74467"/>
                  </a:cubicBezTo>
                  <a:cubicBezTo>
                    <a:pt x="83261" y="73690"/>
                    <a:pt x="82484" y="73690"/>
                    <a:pt x="82157" y="72546"/>
                  </a:cubicBezTo>
                  <a:cubicBezTo>
                    <a:pt x="81830" y="71238"/>
                    <a:pt x="81953" y="69807"/>
                    <a:pt x="82157" y="68499"/>
                  </a:cubicBezTo>
                  <a:cubicBezTo>
                    <a:pt x="82182" y="68330"/>
                    <a:pt x="82199" y="68260"/>
                    <a:pt x="82210" y="68260"/>
                  </a:cubicBezTo>
                  <a:cubicBezTo>
                    <a:pt x="82234" y="68260"/>
                    <a:pt x="82235" y="68562"/>
                    <a:pt x="82228" y="68902"/>
                  </a:cubicBezTo>
                  <a:lnTo>
                    <a:pt x="82228" y="68902"/>
                  </a:lnTo>
                  <a:cubicBezTo>
                    <a:pt x="82464" y="63722"/>
                    <a:pt x="83119" y="58777"/>
                    <a:pt x="82689" y="53458"/>
                  </a:cubicBezTo>
                  <a:cubicBezTo>
                    <a:pt x="82198" y="47613"/>
                    <a:pt x="81258" y="41809"/>
                    <a:pt x="80441" y="36005"/>
                  </a:cubicBezTo>
                  <a:cubicBezTo>
                    <a:pt x="79174" y="26808"/>
                    <a:pt x="84855" y="17652"/>
                    <a:pt x="83711" y="8210"/>
                  </a:cubicBezTo>
                  <a:cubicBezTo>
                    <a:pt x="83425" y="6044"/>
                    <a:pt x="83016" y="3714"/>
                    <a:pt x="81912" y="1834"/>
                  </a:cubicBezTo>
                  <a:cubicBezTo>
                    <a:pt x="81297" y="809"/>
                    <a:pt x="80784" y="0"/>
                    <a:pt x="80485" y="0"/>
                  </a:cubicBezTo>
                  <a:close/>
                </a:path>
              </a:pathLst>
            </a:custGeom>
            <a:solidFill>
              <a:srgbClr val="D6A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1"/>
            <p:cNvSpPr/>
            <p:nvPr/>
          </p:nvSpPr>
          <p:spPr>
            <a:xfrm>
              <a:off x="3919238" y="594825"/>
              <a:ext cx="357656" cy="286916"/>
            </a:xfrm>
            <a:custGeom>
              <a:avLst/>
              <a:gdLst/>
              <a:ahLst/>
              <a:cxnLst/>
              <a:rect l="l" t="t" r="r" b="b"/>
              <a:pathLst>
                <a:path w="8175" h="6239" extrusionOk="0">
                  <a:moveTo>
                    <a:pt x="7838" y="1"/>
                  </a:moveTo>
                  <a:cubicBezTo>
                    <a:pt x="5790" y="1"/>
                    <a:pt x="4915" y="2814"/>
                    <a:pt x="5109" y="4522"/>
                  </a:cubicBezTo>
                  <a:cubicBezTo>
                    <a:pt x="4292" y="3173"/>
                    <a:pt x="4047" y="1660"/>
                    <a:pt x="3393" y="271"/>
                  </a:cubicBezTo>
                  <a:lnTo>
                    <a:pt x="3393" y="271"/>
                  </a:lnTo>
                  <a:cubicBezTo>
                    <a:pt x="3229" y="1660"/>
                    <a:pt x="4087" y="3704"/>
                    <a:pt x="4210" y="4603"/>
                  </a:cubicBezTo>
                  <a:cubicBezTo>
                    <a:pt x="3780" y="3797"/>
                    <a:pt x="2538" y="3168"/>
                    <a:pt x="1447" y="3168"/>
                  </a:cubicBezTo>
                  <a:cubicBezTo>
                    <a:pt x="878" y="3168"/>
                    <a:pt x="350" y="3339"/>
                    <a:pt x="0" y="3745"/>
                  </a:cubicBezTo>
                  <a:cubicBezTo>
                    <a:pt x="1512" y="3868"/>
                    <a:pt x="3229" y="4644"/>
                    <a:pt x="3801" y="6238"/>
                  </a:cubicBezTo>
                  <a:lnTo>
                    <a:pt x="3924" y="5952"/>
                  </a:lnTo>
                  <a:cubicBezTo>
                    <a:pt x="3883" y="5707"/>
                    <a:pt x="3679" y="5666"/>
                    <a:pt x="3760" y="5380"/>
                  </a:cubicBezTo>
                  <a:lnTo>
                    <a:pt x="3760" y="5380"/>
                  </a:lnTo>
                  <a:cubicBezTo>
                    <a:pt x="4268" y="5549"/>
                    <a:pt x="4776" y="5641"/>
                    <a:pt x="5284" y="5641"/>
                  </a:cubicBezTo>
                  <a:cubicBezTo>
                    <a:pt x="5512" y="5641"/>
                    <a:pt x="5740" y="5622"/>
                    <a:pt x="5968" y="5584"/>
                  </a:cubicBezTo>
                  <a:cubicBezTo>
                    <a:pt x="6499" y="3704"/>
                    <a:pt x="6540" y="1374"/>
                    <a:pt x="8175" y="25"/>
                  </a:cubicBezTo>
                  <a:cubicBezTo>
                    <a:pt x="8059" y="9"/>
                    <a:pt x="7947" y="1"/>
                    <a:pt x="7838" y="1"/>
                  </a:cubicBezTo>
                  <a:close/>
                </a:path>
              </a:pathLst>
            </a:custGeom>
            <a:solidFill>
              <a:srgbClr val="8BC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1"/>
            <p:cNvSpPr/>
            <p:nvPr/>
          </p:nvSpPr>
          <p:spPr>
            <a:xfrm>
              <a:off x="3912063" y="774337"/>
              <a:ext cx="536506" cy="459645"/>
            </a:xfrm>
            <a:custGeom>
              <a:avLst/>
              <a:gdLst/>
              <a:ahLst/>
              <a:cxnLst/>
              <a:rect l="l" t="t" r="r" b="b"/>
              <a:pathLst>
                <a:path w="12263" h="9995" extrusionOk="0">
                  <a:moveTo>
                    <a:pt x="410" y="3760"/>
                  </a:moveTo>
                  <a:cubicBezTo>
                    <a:pt x="272" y="3760"/>
                    <a:pt x="136" y="3773"/>
                    <a:pt x="1" y="3802"/>
                  </a:cubicBezTo>
                  <a:cubicBezTo>
                    <a:pt x="624" y="3833"/>
                    <a:pt x="1241" y="3972"/>
                    <a:pt x="1837" y="4191"/>
                  </a:cubicBezTo>
                  <a:lnTo>
                    <a:pt x="1837" y="4191"/>
                  </a:lnTo>
                  <a:cubicBezTo>
                    <a:pt x="1362" y="3920"/>
                    <a:pt x="881" y="3760"/>
                    <a:pt x="410" y="3760"/>
                  </a:cubicBezTo>
                  <a:close/>
                  <a:moveTo>
                    <a:pt x="6827" y="0"/>
                  </a:moveTo>
                  <a:lnTo>
                    <a:pt x="6827" y="0"/>
                  </a:lnTo>
                  <a:cubicBezTo>
                    <a:pt x="6173" y="2249"/>
                    <a:pt x="6663" y="4987"/>
                    <a:pt x="7113" y="7276"/>
                  </a:cubicBezTo>
                  <a:cubicBezTo>
                    <a:pt x="5559" y="5314"/>
                    <a:pt x="4701" y="2576"/>
                    <a:pt x="3638" y="287"/>
                  </a:cubicBezTo>
                  <a:lnTo>
                    <a:pt x="3638" y="287"/>
                  </a:lnTo>
                  <a:cubicBezTo>
                    <a:pt x="4251" y="2657"/>
                    <a:pt x="4742" y="5437"/>
                    <a:pt x="6050" y="7521"/>
                  </a:cubicBezTo>
                  <a:cubicBezTo>
                    <a:pt x="5080" y="6127"/>
                    <a:pt x="3548" y="4822"/>
                    <a:pt x="1837" y="4191"/>
                  </a:cubicBezTo>
                  <a:lnTo>
                    <a:pt x="1837" y="4191"/>
                  </a:lnTo>
                  <a:cubicBezTo>
                    <a:pt x="3816" y="5323"/>
                    <a:pt x="5673" y="8394"/>
                    <a:pt x="6173" y="9892"/>
                  </a:cubicBezTo>
                  <a:lnTo>
                    <a:pt x="6377" y="9810"/>
                  </a:lnTo>
                  <a:cubicBezTo>
                    <a:pt x="6609" y="9938"/>
                    <a:pt x="6819" y="9995"/>
                    <a:pt x="7010" y="9995"/>
                  </a:cubicBezTo>
                  <a:cubicBezTo>
                    <a:pt x="8163" y="9995"/>
                    <a:pt x="8619" y="7919"/>
                    <a:pt x="9075" y="6867"/>
                  </a:cubicBezTo>
                  <a:cubicBezTo>
                    <a:pt x="9851" y="5069"/>
                    <a:pt x="10669" y="3270"/>
                    <a:pt x="12263" y="1840"/>
                  </a:cubicBezTo>
                  <a:cubicBezTo>
                    <a:pt x="12250" y="1840"/>
                    <a:pt x="12237" y="1839"/>
                    <a:pt x="12224" y="1839"/>
                  </a:cubicBezTo>
                  <a:cubicBezTo>
                    <a:pt x="10347" y="1839"/>
                    <a:pt x="7809" y="4755"/>
                    <a:pt x="8012" y="6581"/>
                  </a:cubicBezTo>
                  <a:lnTo>
                    <a:pt x="8012" y="6581"/>
                  </a:lnTo>
                  <a:cubicBezTo>
                    <a:pt x="7072" y="4578"/>
                    <a:pt x="7358" y="2085"/>
                    <a:pt x="6827" y="0"/>
                  </a:cubicBezTo>
                  <a:close/>
                </a:path>
              </a:pathLst>
            </a:custGeom>
            <a:solidFill>
              <a:srgbClr val="8BC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1"/>
            <p:cNvSpPr/>
            <p:nvPr/>
          </p:nvSpPr>
          <p:spPr>
            <a:xfrm>
              <a:off x="3935294" y="1042823"/>
              <a:ext cx="595525" cy="374108"/>
            </a:xfrm>
            <a:custGeom>
              <a:avLst/>
              <a:gdLst/>
              <a:ahLst/>
              <a:cxnLst/>
              <a:rect l="l" t="t" r="r" b="b"/>
              <a:pathLst>
                <a:path w="13612" h="8135" extrusionOk="0">
                  <a:moveTo>
                    <a:pt x="13612" y="0"/>
                  </a:moveTo>
                  <a:lnTo>
                    <a:pt x="13612" y="0"/>
                  </a:lnTo>
                  <a:cubicBezTo>
                    <a:pt x="9746" y="119"/>
                    <a:pt x="8127" y="2864"/>
                    <a:pt x="7247" y="5995"/>
                  </a:cubicBezTo>
                  <a:lnTo>
                    <a:pt x="7247" y="5995"/>
                  </a:lnTo>
                  <a:cubicBezTo>
                    <a:pt x="6186" y="4088"/>
                    <a:pt x="3976" y="1846"/>
                    <a:pt x="1785" y="1846"/>
                  </a:cubicBezTo>
                  <a:cubicBezTo>
                    <a:pt x="1181" y="1846"/>
                    <a:pt x="578" y="2017"/>
                    <a:pt x="1" y="2412"/>
                  </a:cubicBezTo>
                  <a:cubicBezTo>
                    <a:pt x="3230" y="3066"/>
                    <a:pt x="6009" y="4987"/>
                    <a:pt x="7277" y="8134"/>
                  </a:cubicBezTo>
                  <a:cubicBezTo>
                    <a:pt x="8217" y="6990"/>
                    <a:pt x="8584" y="4824"/>
                    <a:pt x="9443" y="3393"/>
                  </a:cubicBezTo>
                  <a:cubicBezTo>
                    <a:pt x="10506" y="1595"/>
                    <a:pt x="11895" y="981"/>
                    <a:pt x="13612" y="0"/>
                  </a:cubicBezTo>
                  <a:close/>
                </a:path>
              </a:pathLst>
            </a:custGeom>
            <a:solidFill>
              <a:srgbClr val="8BC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1"/>
            <p:cNvSpPr/>
            <p:nvPr/>
          </p:nvSpPr>
          <p:spPr>
            <a:xfrm>
              <a:off x="3890625" y="1305430"/>
              <a:ext cx="681363" cy="489491"/>
            </a:xfrm>
            <a:custGeom>
              <a:avLst/>
              <a:gdLst/>
              <a:ahLst/>
              <a:cxnLst/>
              <a:rect l="l" t="t" r="r" b="b"/>
              <a:pathLst>
                <a:path w="15574" h="10644" extrusionOk="0">
                  <a:moveTo>
                    <a:pt x="2852" y="1"/>
                  </a:moveTo>
                  <a:cubicBezTo>
                    <a:pt x="2502" y="1"/>
                    <a:pt x="2137" y="54"/>
                    <a:pt x="1758" y="169"/>
                  </a:cubicBezTo>
                  <a:cubicBezTo>
                    <a:pt x="5068" y="537"/>
                    <a:pt x="7194" y="3398"/>
                    <a:pt x="6785" y="9039"/>
                  </a:cubicBezTo>
                  <a:cubicBezTo>
                    <a:pt x="6425" y="7043"/>
                    <a:pt x="4388" y="3055"/>
                    <a:pt x="1912" y="3055"/>
                  </a:cubicBezTo>
                  <a:cubicBezTo>
                    <a:pt x="1296" y="3055"/>
                    <a:pt x="652" y="3302"/>
                    <a:pt x="0" y="3889"/>
                  </a:cubicBezTo>
                  <a:cubicBezTo>
                    <a:pt x="582" y="3370"/>
                    <a:pt x="1112" y="3156"/>
                    <a:pt x="1593" y="3156"/>
                  </a:cubicBezTo>
                  <a:cubicBezTo>
                    <a:pt x="3275" y="3156"/>
                    <a:pt x="4369" y="5779"/>
                    <a:pt x="5068" y="7240"/>
                  </a:cubicBezTo>
                  <a:cubicBezTo>
                    <a:pt x="5477" y="8017"/>
                    <a:pt x="6049" y="10143"/>
                    <a:pt x="6949" y="10510"/>
                  </a:cubicBezTo>
                  <a:cubicBezTo>
                    <a:pt x="7175" y="10602"/>
                    <a:pt x="7377" y="10643"/>
                    <a:pt x="7559" y="10643"/>
                  </a:cubicBezTo>
                  <a:cubicBezTo>
                    <a:pt x="8764" y="10643"/>
                    <a:pt x="9132" y="8853"/>
                    <a:pt x="10055" y="7894"/>
                  </a:cubicBezTo>
                  <a:cubicBezTo>
                    <a:pt x="11486" y="6505"/>
                    <a:pt x="13570" y="4788"/>
                    <a:pt x="15573" y="4216"/>
                  </a:cubicBezTo>
                  <a:cubicBezTo>
                    <a:pt x="15140" y="3917"/>
                    <a:pt x="14652" y="3788"/>
                    <a:pt x="14136" y="3788"/>
                  </a:cubicBezTo>
                  <a:cubicBezTo>
                    <a:pt x="11930" y="3788"/>
                    <a:pt x="9229" y="6162"/>
                    <a:pt x="8294" y="7830"/>
                  </a:cubicBezTo>
                  <a:lnTo>
                    <a:pt x="8294" y="7830"/>
                  </a:lnTo>
                  <a:cubicBezTo>
                    <a:pt x="9640" y="5275"/>
                    <a:pt x="11597" y="2492"/>
                    <a:pt x="13979" y="864"/>
                  </a:cubicBezTo>
                  <a:cubicBezTo>
                    <a:pt x="13905" y="860"/>
                    <a:pt x="13832" y="858"/>
                    <a:pt x="13760" y="858"/>
                  </a:cubicBezTo>
                  <a:cubicBezTo>
                    <a:pt x="10483" y="858"/>
                    <a:pt x="8155" y="5294"/>
                    <a:pt x="7235" y="7854"/>
                  </a:cubicBezTo>
                  <a:cubicBezTo>
                    <a:pt x="8161" y="5001"/>
                    <a:pt x="6234" y="1"/>
                    <a:pt x="2852" y="1"/>
                  </a:cubicBezTo>
                  <a:close/>
                </a:path>
              </a:pathLst>
            </a:custGeom>
            <a:solidFill>
              <a:srgbClr val="6C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1"/>
            <p:cNvSpPr/>
            <p:nvPr/>
          </p:nvSpPr>
          <p:spPr>
            <a:xfrm>
              <a:off x="3826225" y="1590774"/>
              <a:ext cx="679569" cy="487651"/>
            </a:xfrm>
            <a:custGeom>
              <a:avLst/>
              <a:gdLst/>
              <a:ahLst/>
              <a:cxnLst/>
              <a:rect l="l" t="t" r="r" b="b"/>
              <a:pathLst>
                <a:path w="15533" h="10604" extrusionOk="0">
                  <a:moveTo>
                    <a:pt x="2819" y="1"/>
                  </a:moveTo>
                  <a:cubicBezTo>
                    <a:pt x="2467" y="1"/>
                    <a:pt x="2099" y="54"/>
                    <a:pt x="1717" y="170"/>
                  </a:cubicBezTo>
                  <a:cubicBezTo>
                    <a:pt x="5764" y="620"/>
                    <a:pt x="6990" y="5729"/>
                    <a:pt x="6786" y="8999"/>
                  </a:cubicBezTo>
                  <a:cubicBezTo>
                    <a:pt x="6393" y="7036"/>
                    <a:pt x="4350" y="3056"/>
                    <a:pt x="1894" y="3056"/>
                  </a:cubicBezTo>
                  <a:cubicBezTo>
                    <a:pt x="1282" y="3056"/>
                    <a:pt x="645" y="3303"/>
                    <a:pt x="1" y="3890"/>
                  </a:cubicBezTo>
                  <a:cubicBezTo>
                    <a:pt x="574" y="3371"/>
                    <a:pt x="1098" y="3156"/>
                    <a:pt x="1577" y="3156"/>
                  </a:cubicBezTo>
                  <a:cubicBezTo>
                    <a:pt x="3251" y="3156"/>
                    <a:pt x="4370" y="5779"/>
                    <a:pt x="5069" y="7241"/>
                  </a:cubicBezTo>
                  <a:cubicBezTo>
                    <a:pt x="5437" y="8018"/>
                    <a:pt x="6050" y="10103"/>
                    <a:pt x="6949" y="10470"/>
                  </a:cubicBezTo>
                  <a:cubicBezTo>
                    <a:pt x="7176" y="10562"/>
                    <a:pt x="7378" y="10603"/>
                    <a:pt x="7561" y="10603"/>
                  </a:cubicBezTo>
                  <a:cubicBezTo>
                    <a:pt x="8765" y="10603"/>
                    <a:pt x="9133" y="8818"/>
                    <a:pt x="10056" y="7895"/>
                  </a:cubicBezTo>
                  <a:cubicBezTo>
                    <a:pt x="11445" y="6465"/>
                    <a:pt x="13571" y="4748"/>
                    <a:pt x="15533" y="4176"/>
                  </a:cubicBezTo>
                  <a:cubicBezTo>
                    <a:pt x="15104" y="3880"/>
                    <a:pt x="14620" y="3751"/>
                    <a:pt x="14109" y="3751"/>
                  </a:cubicBezTo>
                  <a:cubicBezTo>
                    <a:pt x="11891" y="3751"/>
                    <a:pt x="9171" y="6180"/>
                    <a:pt x="8277" y="7855"/>
                  </a:cubicBezTo>
                  <a:lnTo>
                    <a:pt x="8277" y="7855"/>
                  </a:lnTo>
                  <a:cubicBezTo>
                    <a:pt x="9586" y="5255"/>
                    <a:pt x="11549" y="2457"/>
                    <a:pt x="13939" y="824"/>
                  </a:cubicBezTo>
                  <a:cubicBezTo>
                    <a:pt x="13879" y="821"/>
                    <a:pt x="13820" y="820"/>
                    <a:pt x="13760" y="820"/>
                  </a:cubicBezTo>
                  <a:cubicBezTo>
                    <a:pt x="10462" y="820"/>
                    <a:pt x="8119" y="5244"/>
                    <a:pt x="7235" y="7814"/>
                  </a:cubicBezTo>
                  <a:cubicBezTo>
                    <a:pt x="8161" y="4963"/>
                    <a:pt x="6203" y="1"/>
                    <a:pt x="2819" y="1"/>
                  </a:cubicBezTo>
                  <a:close/>
                </a:path>
              </a:pathLst>
            </a:custGeom>
            <a:solidFill>
              <a:srgbClr val="6C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1"/>
            <p:cNvSpPr/>
            <p:nvPr/>
          </p:nvSpPr>
          <p:spPr>
            <a:xfrm>
              <a:off x="3799406" y="1840519"/>
              <a:ext cx="681363" cy="489491"/>
            </a:xfrm>
            <a:custGeom>
              <a:avLst/>
              <a:gdLst/>
              <a:ahLst/>
              <a:cxnLst/>
              <a:rect l="l" t="t" r="r" b="b"/>
              <a:pathLst>
                <a:path w="15574" h="10644" extrusionOk="0">
                  <a:moveTo>
                    <a:pt x="2853" y="1"/>
                  </a:moveTo>
                  <a:cubicBezTo>
                    <a:pt x="2503" y="1"/>
                    <a:pt x="2138" y="54"/>
                    <a:pt x="1758" y="169"/>
                  </a:cubicBezTo>
                  <a:cubicBezTo>
                    <a:pt x="5805" y="619"/>
                    <a:pt x="7031" y="5728"/>
                    <a:pt x="6786" y="9039"/>
                  </a:cubicBezTo>
                  <a:cubicBezTo>
                    <a:pt x="6425" y="7037"/>
                    <a:pt x="4378" y="3034"/>
                    <a:pt x="1893" y="3034"/>
                  </a:cubicBezTo>
                  <a:cubicBezTo>
                    <a:pt x="1282" y="3034"/>
                    <a:pt x="645" y="3276"/>
                    <a:pt x="1" y="3848"/>
                  </a:cubicBezTo>
                  <a:cubicBezTo>
                    <a:pt x="575" y="3345"/>
                    <a:pt x="1098" y="3136"/>
                    <a:pt x="1575" y="3136"/>
                  </a:cubicBezTo>
                  <a:cubicBezTo>
                    <a:pt x="3269" y="3136"/>
                    <a:pt x="4376" y="5773"/>
                    <a:pt x="5110" y="7241"/>
                  </a:cubicBezTo>
                  <a:cubicBezTo>
                    <a:pt x="5478" y="8017"/>
                    <a:pt x="6050" y="10143"/>
                    <a:pt x="6949" y="10510"/>
                  </a:cubicBezTo>
                  <a:cubicBezTo>
                    <a:pt x="7175" y="10602"/>
                    <a:pt x="7377" y="10643"/>
                    <a:pt x="7560" y="10643"/>
                  </a:cubicBezTo>
                  <a:cubicBezTo>
                    <a:pt x="8765" y="10643"/>
                    <a:pt x="9138" y="8853"/>
                    <a:pt x="10096" y="7895"/>
                  </a:cubicBezTo>
                  <a:cubicBezTo>
                    <a:pt x="11486" y="6505"/>
                    <a:pt x="13612" y="4747"/>
                    <a:pt x="15574" y="4216"/>
                  </a:cubicBezTo>
                  <a:cubicBezTo>
                    <a:pt x="15141" y="3917"/>
                    <a:pt x="14652" y="3788"/>
                    <a:pt x="14137" y="3788"/>
                  </a:cubicBezTo>
                  <a:cubicBezTo>
                    <a:pt x="11930" y="3788"/>
                    <a:pt x="9229" y="6162"/>
                    <a:pt x="8294" y="7830"/>
                  </a:cubicBezTo>
                  <a:lnTo>
                    <a:pt x="8294" y="7830"/>
                  </a:lnTo>
                  <a:cubicBezTo>
                    <a:pt x="9640" y="5275"/>
                    <a:pt x="11598" y="2492"/>
                    <a:pt x="13979" y="864"/>
                  </a:cubicBezTo>
                  <a:cubicBezTo>
                    <a:pt x="13906" y="860"/>
                    <a:pt x="13833" y="858"/>
                    <a:pt x="13760" y="858"/>
                  </a:cubicBezTo>
                  <a:cubicBezTo>
                    <a:pt x="10483" y="858"/>
                    <a:pt x="8155" y="5295"/>
                    <a:pt x="7235" y="7854"/>
                  </a:cubicBezTo>
                  <a:cubicBezTo>
                    <a:pt x="8161" y="5001"/>
                    <a:pt x="6234" y="1"/>
                    <a:pt x="2853" y="1"/>
                  </a:cubicBezTo>
                  <a:close/>
                </a:path>
              </a:pathLst>
            </a:custGeom>
            <a:solidFill>
              <a:srgbClr val="6C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1"/>
            <p:cNvSpPr/>
            <p:nvPr/>
          </p:nvSpPr>
          <p:spPr>
            <a:xfrm>
              <a:off x="3813713" y="2154021"/>
              <a:ext cx="679569" cy="489537"/>
            </a:xfrm>
            <a:custGeom>
              <a:avLst/>
              <a:gdLst/>
              <a:ahLst/>
              <a:cxnLst/>
              <a:rect l="l" t="t" r="r" b="b"/>
              <a:pathLst>
                <a:path w="15533" h="10645" extrusionOk="0">
                  <a:moveTo>
                    <a:pt x="2859" y="1"/>
                  </a:moveTo>
                  <a:cubicBezTo>
                    <a:pt x="2507" y="1"/>
                    <a:pt x="2140" y="55"/>
                    <a:pt x="1758" y="170"/>
                  </a:cubicBezTo>
                  <a:cubicBezTo>
                    <a:pt x="5764" y="620"/>
                    <a:pt x="6990" y="5729"/>
                    <a:pt x="6745" y="9040"/>
                  </a:cubicBezTo>
                  <a:cubicBezTo>
                    <a:pt x="6384" y="7038"/>
                    <a:pt x="4337" y="3035"/>
                    <a:pt x="1873" y="3035"/>
                  </a:cubicBezTo>
                  <a:cubicBezTo>
                    <a:pt x="1268" y="3035"/>
                    <a:pt x="637" y="3277"/>
                    <a:pt x="1" y="3849"/>
                  </a:cubicBezTo>
                  <a:cubicBezTo>
                    <a:pt x="575" y="3346"/>
                    <a:pt x="1098" y="3137"/>
                    <a:pt x="1575" y="3137"/>
                  </a:cubicBezTo>
                  <a:cubicBezTo>
                    <a:pt x="3267" y="3137"/>
                    <a:pt x="4367" y="5774"/>
                    <a:pt x="5069" y="7242"/>
                  </a:cubicBezTo>
                  <a:cubicBezTo>
                    <a:pt x="5437" y="8018"/>
                    <a:pt x="6009" y="10144"/>
                    <a:pt x="6949" y="10511"/>
                  </a:cubicBezTo>
                  <a:cubicBezTo>
                    <a:pt x="7175" y="10603"/>
                    <a:pt x="7377" y="10644"/>
                    <a:pt x="7560" y="10644"/>
                  </a:cubicBezTo>
                  <a:cubicBezTo>
                    <a:pt x="8765" y="10644"/>
                    <a:pt x="9133" y="8854"/>
                    <a:pt x="10056" y="7895"/>
                  </a:cubicBezTo>
                  <a:cubicBezTo>
                    <a:pt x="11445" y="6465"/>
                    <a:pt x="13571" y="4748"/>
                    <a:pt x="15533" y="4217"/>
                  </a:cubicBezTo>
                  <a:cubicBezTo>
                    <a:pt x="15100" y="3918"/>
                    <a:pt x="14611" y="3789"/>
                    <a:pt x="14096" y="3789"/>
                  </a:cubicBezTo>
                  <a:cubicBezTo>
                    <a:pt x="11902" y="3789"/>
                    <a:pt x="9222" y="6139"/>
                    <a:pt x="8303" y="7806"/>
                  </a:cubicBezTo>
                  <a:lnTo>
                    <a:pt x="8303" y="7806"/>
                  </a:lnTo>
                  <a:cubicBezTo>
                    <a:pt x="9612" y="5258"/>
                    <a:pt x="11565" y="2486"/>
                    <a:pt x="13939" y="824"/>
                  </a:cubicBezTo>
                  <a:cubicBezTo>
                    <a:pt x="13880" y="821"/>
                    <a:pt x="13822" y="820"/>
                    <a:pt x="13764" y="820"/>
                  </a:cubicBezTo>
                  <a:cubicBezTo>
                    <a:pt x="10502" y="820"/>
                    <a:pt x="8119" y="5284"/>
                    <a:pt x="7235" y="7855"/>
                  </a:cubicBezTo>
                  <a:lnTo>
                    <a:pt x="7235" y="7855"/>
                  </a:lnTo>
                  <a:cubicBezTo>
                    <a:pt x="8161" y="4967"/>
                    <a:pt x="6236" y="1"/>
                    <a:pt x="2859" y="1"/>
                  </a:cubicBezTo>
                  <a:close/>
                </a:path>
              </a:pathLst>
            </a:custGeom>
            <a:solidFill>
              <a:srgbClr val="6C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31"/>
            <p:cNvSpPr/>
            <p:nvPr/>
          </p:nvSpPr>
          <p:spPr>
            <a:xfrm>
              <a:off x="3786894" y="2312035"/>
              <a:ext cx="740381" cy="550056"/>
            </a:xfrm>
            <a:custGeom>
              <a:avLst/>
              <a:gdLst/>
              <a:ahLst/>
              <a:cxnLst/>
              <a:rect l="l" t="t" r="r" b="b"/>
              <a:pathLst>
                <a:path w="16923" h="11961" extrusionOk="0">
                  <a:moveTo>
                    <a:pt x="3597" y="0"/>
                  </a:moveTo>
                  <a:lnTo>
                    <a:pt x="3597" y="0"/>
                  </a:lnTo>
                  <a:cubicBezTo>
                    <a:pt x="2453" y="3475"/>
                    <a:pt x="5273" y="7521"/>
                    <a:pt x="7194" y="10178"/>
                  </a:cubicBezTo>
                  <a:cubicBezTo>
                    <a:pt x="6277" y="9402"/>
                    <a:pt x="4836" y="8930"/>
                    <a:pt x="3483" y="8930"/>
                  </a:cubicBezTo>
                  <a:cubicBezTo>
                    <a:pt x="1699" y="8930"/>
                    <a:pt x="70" y="9750"/>
                    <a:pt x="0" y="11772"/>
                  </a:cubicBezTo>
                  <a:cubicBezTo>
                    <a:pt x="320" y="10135"/>
                    <a:pt x="1084" y="9582"/>
                    <a:pt x="2047" y="9582"/>
                  </a:cubicBezTo>
                  <a:cubicBezTo>
                    <a:pt x="4046" y="9582"/>
                    <a:pt x="6900" y="11960"/>
                    <a:pt x="8416" y="11960"/>
                  </a:cubicBezTo>
                  <a:cubicBezTo>
                    <a:pt x="8504" y="11960"/>
                    <a:pt x="8587" y="11952"/>
                    <a:pt x="8666" y="11935"/>
                  </a:cubicBezTo>
                  <a:cubicBezTo>
                    <a:pt x="9320" y="11813"/>
                    <a:pt x="10096" y="10627"/>
                    <a:pt x="10628" y="10219"/>
                  </a:cubicBezTo>
                  <a:cubicBezTo>
                    <a:pt x="11893" y="9199"/>
                    <a:pt x="14126" y="7364"/>
                    <a:pt x="16026" y="7364"/>
                  </a:cubicBezTo>
                  <a:cubicBezTo>
                    <a:pt x="16336" y="7364"/>
                    <a:pt x="16636" y="7412"/>
                    <a:pt x="16922" y="7521"/>
                  </a:cubicBezTo>
                  <a:cubicBezTo>
                    <a:pt x="16422" y="6928"/>
                    <a:pt x="15775" y="6698"/>
                    <a:pt x="15056" y="6698"/>
                  </a:cubicBezTo>
                  <a:cubicBezTo>
                    <a:pt x="12899" y="6698"/>
                    <a:pt x="10086" y="8768"/>
                    <a:pt x="8584" y="9319"/>
                  </a:cubicBezTo>
                  <a:lnTo>
                    <a:pt x="8584" y="9319"/>
                  </a:lnTo>
                  <a:cubicBezTo>
                    <a:pt x="9266" y="7803"/>
                    <a:pt x="14135" y="4141"/>
                    <a:pt x="16402" y="4141"/>
                  </a:cubicBezTo>
                  <a:cubicBezTo>
                    <a:pt x="16578" y="4141"/>
                    <a:pt x="16739" y="4163"/>
                    <a:pt x="16881" y="4210"/>
                  </a:cubicBezTo>
                  <a:cubicBezTo>
                    <a:pt x="16488" y="4079"/>
                    <a:pt x="16085" y="4021"/>
                    <a:pt x="15679" y="4021"/>
                  </a:cubicBezTo>
                  <a:cubicBezTo>
                    <a:pt x="13554" y="4021"/>
                    <a:pt x="11340" y="5625"/>
                    <a:pt x="9933" y="6826"/>
                  </a:cubicBezTo>
                  <a:cubicBezTo>
                    <a:pt x="9123" y="7501"/>
                    <a:pt x="8381" y="7789"/>
                    <a:pt x="7713" y="7789"/>
                  </a:cubicBezTo>
                  <a:cubicBezTo>
                    <a:pt x="4940" y="7789"/>
                    <a:pt x="3433" y="2833"/>
                    <a:pt x="3597" y="0"/>
                  </a:cubicBezTo>
                  <a:close/>
                </a:path>
              </a:pathLst>
            </a:custGeom>
            <a:solidFill>
              <a:srgbClr val="6C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31"/>
            <p:cNvSpPr/>
            <p:nvPr/>
          </p:nvSpPr>
          <p:spPr>
            <a:xfrm>
              <a:off x="3845913" y="2413412"/>
              <a:ext cx="452463" cy="505725"/>
            </a:xfrm>
            <a:custGeom>
              <a:avLst/>
              <a:gdLst/>
              <a:ahLst/>
              <a:cxnLst/>
              <a:rect l="l" t="t" r="r" b="b"/>
              <a:pathLst>
                <a:path w="10342" h="10997" extrusionOk="0">
                  <a:moveTo>
                    <a:pt x="9524" y="0"/>
                  </a:moveTo>
                  <a:lnTo>
                    <a:pt x="9524" y="0"/>
                  </a:lnTo>
                  <a:cubicBezTo>
                    <a:pt x="8747" y="2657"/>
                    <a:pt x="8829" y="5845"/>
                    <a:pt x="8052" y="8461"/>
                  </a:cubicBezTo>
                  <a:cubicBezTo>
                    <a:pt x="7031" y="5845"/>
                    <a:pt x="6254" y="2943"/>
                    <a:pt x="4946" y="450"/>
                  </a:cubicBezTo>
                  <a:lnTo>
                    <a:pt x="4946" y="450"/>
                  </a:lnTo>
                  <a:cubicBezTo>
                    <a:pt x="3883" y="2821"/>
                    <a:pt x="6213" y="7112"/>
                    <a:pt x="7071" y="9524"/>
                  </a:cubicBezTo>
                  <a:cubicBezTo>
                    <a:pt x="4047" y="8012"/>
                    <a:pt x="1431" y="4006"/>
                    <a:pt x="0" y="1063"/>
                  </a:cubicBezTo>
                  <a:lnTo>
                    <a:pt x="0" y="1063"/>
                  </a:lnTo>
                  <a:cubicBezTo>
                    <a:pt x="736" y="4578"/>
                    <a:pt x="3924" y="9238"/>
                    <a:pt x="7317" y="10832"/>
                  </a:cubicBezTo>
                  <a:lnTo>
                    <a:pt x="6009" y="9974"/>
                  </a:lnTo>
                  <a:lnTo>
                    <a:pt x="6009" y="9974"/>
                  </a:lnTo>
                  <a:cubicBezTo>
                    <a:pt x="7076" y="10496"/>
                    <a:pt x="7737" y="10996"/>
                    <a:pt x="8227" y="10996"/>
                  </a:cubicBezTo>
                  <a:cubicBezTo>
                    <a:pt x="8656" y="10996"/>
                    <a:pt x="8954" y="10612"/>
                    <a:pt x="9279" y="9524"/>
                  </a:cubicBezTo>
                  <a:cubicBezTo>
                    <a:pt x="10055" y="6990"/>
                    <a:pt x="10341" y="2535"/>
                    <a:pt x="9524" y="0"/>
                  </a:cubicBezTo>
                  <a:close/>
                </a:path>
              </a:pathLst>
            </a:custGeom>
            <a:solidFill>
              <a:srgbClr val="6C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31"/>
            <p:cNvSpPr/>
            <p:nvPr/>
          </p:nvSpPr>
          <p:spPr>
            <a:xfrm>
              <a:off x="3770794" y="2589892"/>
              <a:ext cx="670644" cy="494412"/>
            </a:xfrm>
            <a:custGeom>
              <a:avLst/>
              <a:gdLst/>
              <a:ahLst/>
              <a:cxnLst/>
              <a:rect l="l" t="t" r="r" b="b"/>
              <a:pathLst>
                <a:path w="15329" h="10751" extrusionOk="0">
                  <a:moveTo>
                    <a:pt x="251" y="5056"/>
                  </a:moveTo>
                  <a:lnTo>
                    <a:pt x="251" y="5056"/>
                  </a:lnTo>
                  <a:cubicBezTo>
                    <a:pt x="168" y="5146"/>
                    <a:pt x="84" y="5246"/>
                    <a:pt x="1" y="5355"/>
                  </a:cubicBezTo>
                  <a:cubicBezTo>
                    <a:pt x="83" y="5247"/>
                    <a:pt x="166" y="5148"/>
                    <a:pt x="251" y="5056"/>
                  </a:cubicBezTo>
                  <a:close/>
                  <a:moveTo>
                    <a:pt x="13121" y="1"/>
                  </a:moveTo>
                  <a:lnTo>
                    <a:pt x="13121" y="1"/>
                  </a:lnTo>
                  <a:cubicBezTo>
                    <a:pt x="9769" y="409"/>
                    <a:pt x="8257" y="5273"/>
                    <a:pt x="7848" y="8012"/>
                  </a:cubicBezTo>
                  <a:cubicBezTo>
                    <a:pt x="8198" y="5218"/>
                    <a:pt x="5683" y="993"/>
                    <a:pt x="2599" y="993"/>
                  </a:cubicBezTo>
                  <a:cubicBezTo>
                    <a:pt x="2072" y="993"/>
                    <a:pt x="1530" y="1116"/>
                    <a:pt x="982" y="1390"/>
                  </a:cubicBezTo>
                  <a:cubicBezTo>
                    <a:pt x="1081" y="1384"/>
                    <a:pt x="1179" y="1381"/>
                    <a:pt x="1277" y="1381"/>
                  </a:cubicBezTo>
                  <a:cubicBezTo>
                    <a:pt x="5134" y="1381"/>
                    <a:pt x="7204" y="6050"/>
                    <a:pt x="7603" y="9279"/>
                  </a:cubicBezTo>
                  <a:cubicBezTo>
                    <a:pt x="6922" y="7483"/>
                    <a:pt x="4411" y="4185"/>
                    <a:pt x="2096" y="4185"/>
                  </a:cubicBezTo>
                  <a:cubicBezTo>
                    <a:pt x="1451" y="4185"/>
                    <a:pt x="822" y="4441"/>
                    <a:pt x="251" y="5056"/>
                  </a:cubicBezTo>
                  <a:lnTo>
                    <a:pt x="251" y="5056"/>
                  </a:lnTo>
                  <a:cubicBezTo>
                    <a:pt x="725" y="4547"/>
                    <a:pt x="1207" y="4338"/>
                    <a:pt x="1681" y="4338"/>
                  </a:cubicBezTo>
                  <a:cubicBezTo>
                    <a:pt x="3226" y="4338"/>
                    <a:pt x="4700" y="6547"/>
                    <a:pt x="5600" y="7807"/>
                  </a:cubicBezTo>
                  <a:cubicBezTo>
                    <a:pt x="6132" y="8502"/>
                    <a:pt x="7072" y="10464"/>
                    <a:pt x="8053" y="10710"/>
                  </a:cubicBezTo>
                  <a:cubicBezTo>
                    <a:pt x="8191" y="10737"/>
                    <a:pt x="8319" y="10750"/>
                    <a:pt x="8437" y="10750"/>
                  </a:cubicBezTo>
                  <a:cubicBezTo>
                    <a:pt x="9885" y="10750"/>
                    <a:pt x="9872" y="8775"/>
                    <a:pt x="10628" y="7603"/>
                  </a:cubicBezTo>
                  <a:cubicBezTo>
                    <a:pt x="11731" y="5968"/>
                    <a:pt x="13489" y="3924"/>
                    <a:pt x="15328" y="3066"/>
                  </a:cubicBezTo>
                  <a:cubicBezTo>
                    <a:pt x="14993" y="2911"/>
                    <a:pt x="14647" y="2841"/>
                    <a:pt x="14298" y="2841"/>
                  </a:cubicBezTo>
                  <a:cubicBezTo>
                    <a:pt x="11962" y="2841"/>
                    <a:pt x="9466" y="5974"/>
                    <a:pt x="8847" y="7893"/>
                  </a:cubicBezTo>
                  <a:lnTo>
                    <a:pt x="8847" y="7893"/>
                  </a:lnTo>
                  <a:cubicBezTo>
                    <a:pt x="9674" y="5124"/>
                    <a:pt x="11086" y="2036"/>
                    <a:pt x="13121" y="1"/>
                  </a:cubicBezTo>
                  <a:close/>
                </a:path>
              </a:pathLst>
            </a:custGeom>
            <a:solidFill>
              <a:srgbClr val="6C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31"/>
            <p:cNvSpPr/>
            <p:nvPr/>
          </p:nvSpPr>
          <p:spPr>
            <a:xfrm>
              <a:off x="3806581" y="2820850"/>
              <a:ext cx="654500" cy="517313"/>
            </a:xfrm>
            <a:custGeom>
              <a:avLst/>
              <a:gdLst/>
              <a:ahLst/>
              <a:cxnLst/>
              <a:rect l="l" t="t" r="r" b="b"/>
              <a:pathLst>
                <a:path w="14960" h="11249" extrusionOk="0">
                  <a:moveTo>
                    <a:pt x="424" y="6322"/>
                  </a:moveTo>
                  <a:cubicBezTo>
                    <a:pt x="278" y="6483"/>
                    <a:pt x="136" y="6677"/>
                    <a:pt x="0" y="6908"/>
                  </a:cubicBezTo>
                  <a:cubicBezTo>
                    <a:pt x="133" y="6684"/>
                    <a:pt x="275" y="6489"/>
                    <a:pt x="424" y="6322"/>
                  </a:cubicBezTo>
                  <a:close/>
                  <a:moveTo>
                    <a:pt x="12385" y="0"/>
                  </a:moveTo>
                  <a:cubicBezTo>
                    <a:pt x="9115" y="818"/>
                    <a:pt x="8175" y="5845"/>
                    <a:pt x="8134" y="8624"/>
                  </a:cubicBezTo>
                  <a:cubicBezTo>
                    <a:pt x="8134" y="5924"/>
                    <a:pt x="5414" y="2244"/>
                    <a:pt x="2504" y="2244"/>
                  </a:cubicBezTo>
                  <a:cubicBezTo>
                    <a:pt x="1846" y="2244"/>
                    <a:pt x="1179" y="2432"/>
                    <a:pt x="531" y="2861"/>
                  </a:cubicBezTo>
                  <a:cubicBezTo>
                    <a:pt x="824" y="2807"/>
                    <a:pt x="1110" y="2782"/>
                    <a:pt x="1389" y="2782"/>
                  </a:cubicBezTo>
                  <a:cubicBezTo>
                    <a:pt x="4921" y="2782"/>
                    <a:pt x="7291" y="6899"/>
                    <a:pt x="8011" y="9892"/>
                  </a:cubicBezTo>
                  <a:cubicBezTo>
                    <a:pt x="7153" y="8264"/>
                    <a:pt x="4494" y="5478"/>
                    <a:pt x="2254" y="5478"/>
                  </a:cubicBezTo>
                  <a:cubicBezTo>
                    <a:pt x="1587" y="5478"/>
                    <a:pt x="958" y="5725"/>
                    <a:pt x="424" y="6322"/>
                  </a:cubicBezTo>
                  <a:lnTo>
                    <a:pt x="424" y="6322"/>
                  </a:lnTo>
                  <a:cubicBezTo>
                    <a:pt x="836" y="5870"/>
                    <a:pt x="1283" y="5686"/>
                    <a:pt x="1744" y="5686"/>
                  </a:cubicBezTo>
                  <a:cubicBezTo>
                    <a:pt x="3227" y="5686"/>
                    <a:pt x="4850" y="7601"/>
                    <a:pt x="5886" y="8665"/>
                  </a:cubicBezTo>
                  <a:cubicBezTo>
                    <a:pt x="6458" y="9278"/>
                    <a:pt x="7643" y="11159"/>
                    <a:pt x="8665" y="11240"/>
                  </a:cubicBezTo>
                  <a:cubicBezTo>
                    <a:pt x="8730" y="11246"/>
                    <a:pt x="8793" y="11249"/>
                    <a:pt x="8852" y="11249"/>
                  </a:cubicBezTo>
                  <a:cubicBezTo>
                    <a:pt x="10480" y="11249"/>
                    <a:pt x="10161" y="9149"/>
                    <a:pt x="10832" y="7848"/>
                  </a:cubicBezTo>
                  <a:cubicBezTo>
                    <a:pt x="11731" y="6090"/>
                    <a:pt x="13243" y="3842"/>
                    <a:pt x="14960" y="2779"/>
                  </a:cubicBezTo>
                  <a:cubicBezTo>
                    <a:pt x="14711" y="2699"/>
                    <a:pt x="14461" y="2661"/>
                    <a:pt x="14213" y="2661"/>
                  </a:cubicBezTo>
                  <a:cubicBezTo>
                    <a:pt x="11834" y="2661"/>
                    <a:pt x="9596" y="6117"/>
                    <a:pt x="9136" y="8194"/>
                  </a:cubicBezTo>
                  <a:lnTo>
                    <a:pt x="9136" y="8194"/>
                  </a:lnTo>
                  <a:cubicBezTo>
                    <a:pt x="9648" y="5412"/>
                    <a:pt x="10659" y="2236"/>
                    <a:pt x="12385" y="0"/>
                  </a:cubicBezTo>
                  <a:close/>
                </a:path>
              </a:pathLst>
            </a:custGeom>
            <a:solidFill>
              <a:srgbClr val="6C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31"/>
            <p:cNvSpPr/>
            <p:nvPr/>
          </p:nvSpPr>
          <p:spPr>
            <a:xfrm>
              <a:off x="3795819" y="2948502"/>
              <a:ext cx="738588" cy="550056"/>
            </a:xfrm>
            <a:custGeom>
              <a:avLst/>
              <a:gdLst/>
              <a:ahLst/>
              <a:cxnLst/>
              <a:rect l="l" t="t" r="r" b="b"/>
              <a:pathLst>
                <a:path w="16882" h="11961" extrusionOk="0">
                  <a:moveTo>
                    <a:pt x="3598" y="0"/>
                  </a:moveTo>
                  <a:cubicBezTo>
                    <a:pt x="2453" y="3475"/>
                    <a:pt x="5274" y="7521"/>
                    <a:pt x="7195" y="10178"/>
                  </a:cubicBezTo>
                  <a:cubicBezTo>
                    <a:pt x="6278" y="9402"/>
                    <a:pt x="4836" y="8931"/>
                    <a:pt x="3483" y="8931"/>
                  </a:cubicBezTo>
                  <a:cubicBezTo>
                    <a:pt x="1700" y="8931"/>
                    <a:pt x="71" y="9750"/>
                    <a:pt x="1" y="11772"/>
                  </a:cubicBezTo>
                  <a:cubicBezTo>
                    <a:pt x="321" y="10135"/>
                    <a:pt x="1085" y="9582"/>
                    <a:pt x="2048" y="9582"/>
                  </a:cubicBezTo>
                  <a:cubicBezTo>
                    <a:pt x="4046" y="9582"/>
                    <a:pt x="6900" y="11961"/>
                    <a:pt x="8416" y="11961"/>
                  </a:cubicBezTo>
                  <a:cubicBezTo>
                    <a:pt x="8504" y="11961"/>
                    <a:pt x="8588" y="11953"/>
                    <a:pt x="8666" y="11936"/>
                  </a:cubicBezTo>
                  <a:cubicBezTo>
                    <a:pt x="9320" y="11813"/>
                    <a:pt x="10097" y="10587"/>
                    <a:pt x="10628" y="10178"/>
                  </a:cubicBezTo>
                  <a:cubicBezTo>
                    <a:pt x="11902" y="9187"/>
                    <a:pt x="14158" y="7338"/>
                    <a:pt x="16040" y="7338"/>
                  </a:cubicBezTo>
                  <a:cubicBezTo>
                    <a:pt x="16331" y="7338"/>
                    <a:pt x="16613" y="7382"/>
                    <a:pt x="16882" y="7480"/>
                  </a:cubicBezTo>
                  <a:cubicBezTo>
                    <a:pt x="16397" y="6905"/>
                    <a:pt x="15767" y="6681"/>
                    <a:pt x="15063" y="6681"/>
                  </a:cubicBezTo>
                  <a:cubicBezTo>
                    <a:pt x="12920" y="6681"/>
                    <a:pt x="10092" y="8756"/>
                    <a:pt x="8584" y="9279"/>
                  </a:cubicBezTo>
                  <a:lnTo>
                    <a:pt x="8584" y="9279"/>
                  </a:lnTo>
                  <a:cubicBezTo>
                    <a:pt x="9266" y="7763"/>
                    <a:pt x="14128" y="4140"/>
                    <a:pt x="16397" y="4140"/>
                  </a:cubicBezTo>
                  <a:cubicBezTo>
                    <a:pt x="16576" y="4140"/>
                    <a:pt x="16739" y="4163"/>
                    <a:pt x="16882" y="4211"/>
                  </a:cubicBezTo>
                  <a:cubicBezTo>
                    <a:pt x="16488" y="4079"/>
                    <a:pt x="16084" y="4021"/>
                    <a:pt x="15678" y="4021"/>
                  </a:cubicBezTo>
                  <a:cubicBezTo>
                    <a:pt x="13553" y="4021"/>
                    <a:pt x="11340" y="5619"/>
                    <a:pt x="9933" y="6786"/>
                  </a:cubicBezTo>
                  <a:cubicBezTo>
                    <a:pt x="9120" y="7463"/>
                    <a:pt x="8375" y="7752"/>
                    <a:pt x="7705" y="7752"/>
                  </a:cubicBezTo>
                  <a:cubicBezTo>
                    <a:pt x="4937" y="7752"/>
                    <a:pt x="3433" y="2830"/>
                    <a:pt x="3598" y="0"/>
                  </a:cubicBezTo>
                  <a:close/>
                </a:path>
              </a:pathLst>
            </a:custGeom>
            <a:solidFill>
              <a:srgbClr val="6C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31"/>
            <p:cNvSpPr/>
            <p:nvPr/>
          </p:nvSpPr>
          <p:spPr>
            <a:xfrm>
              <a:off x="3854838" y="3047995"/>
              <a:ext cx="452463" cy="507426"/>
            </a:xfrm>
            <a:custGeom>
              <a:avLst/>
              <a:gdLst/>
              <a:ahLst/>
              <a:cxnLst/>
              <a:rect l="l" t="t" r="r" b="b"/>
              <a:pathLst>
                <a:path w="10342" h="11034" extrusionOk="0">
                  <a:moveTo>
                    <a:pt x="9524" y="1"/>
                  </a:moveTo>
                  <a:lnTo>
                    <a:pt x="9524" y="1"/>
                  </a:lnTo>
                  <a:cubicBezTo>
                    <a:pt x="8748" y="2699"/>
                    <a:pt x="8829" y="5846"/>
                    <a:pt x="8012" y="8503"/>
                  </a:cubicBezTo>
                  <a:cubicBezTo>
                    <a:pt x="7031" y="5887"/>
                    <a:pt x="6254" y="2944"/>
                    <a:pt x="4946" y="450"/>
                  </a:cubicBezTo>
                  <a:lnTo>
                    <a:pt x="4946" y="450"/>
                  </a:lnTo>
                  <a:cubicBezTo>
                    <a:pt x="3884" y="2862"/>
                    <a:pt x="6213" y="7113"/>
                    <a:pt x="7072" y="9565"/>
                  </a:cubicBezTo>
                  <a:cubicBezTo>
                    <a:pt x="4047" y="8012"/>
                    <a:pt x="1431" y="4006"/>
                    <a:pt x="1" y="1064"/>
                  </a:cubicBezTo>
                  <a:lnTo>
                    <a:pt x="1" y="1064"/>
                  </a:lnTo>
                  <a:cubicBezTo>
                    <a:pt x="736" y="4620"/>
                    <a:pt x="3925" y="9279"/>
                    <a:pt x="7317" y="10832"/>
                  </a:cubicBezTo>
                  <a:lnTo>
                    <a:pt x="6009" y="9974"/>
                  </a:lnTo>
                  <a:lnTo>
                    <a:pt x="6009" y="9974"/>
                  </a:lnTo>
                  <a:cubicBezTo>
                    <a:pt x="7081" y="10521"/>
                    <a:pt x="7744" y="11033"/>
                    <a:pt x="8234" y="11033"/>
                  </a:cubicBezTo>
                  <a:cubicBezTo>
                    <a:pt x="8660" y="11033"/>
                    <a:pt x="8956" y="10648"/>
                    <a:pt x="9279" y="9565"/>
                  </a:cubicBezTo>
                  <a:cubicBezTo>
                    <a:pt x="10056" y="7031"/>
                    <a:pt x="10342" y="2576"/>
                    <a:pt x="9524" y="1"/>
                  </a:cubicBezTo>
                  <a:close/>
                </a:path>
              </a:pathLst>
            </a:custGeom>
            <a:solidFill>
              <a:srgbClr val="6C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31"/>
            <p:cNvSpPr/>
            <p:nvPr/>
          </p:nvSpPr>
          <p:spPr>
            <a:xfrm>
              <a:off x="3777969" y="3224475"/>
              <a:ext cx="672394" cy="494780"/>
            </a:xfrm>
            <a:custGeom>
              <a:avLst/>
              <a:gdLst/>
              <a:ahLst/>
              <a:cxnLst/>
              <a:rect l="l" t="t" r="r" b="b"/>
              <a:pathLst>
                <a:path w="15369" h="10759" extrusionOk="0">
                  <a:moveTo>
                    <a:pt x="608" y="4739"/>
                  </a:moveTo>
                  <a:cubicBezTo>
                    <a:pt x="404" y="4893"/>
                    <a:pt x="201" y="5096"/>
                    <a:pt x="0" y="5355"/>
                  </a:cubicBezTo>
                  <a:cubicBezTo>
                    <a:pt x="195" y="5106"/>
                    <a:pt x="399" y="4902"/>
                    <a:pt x="608" y="4739"/>
                  </a:cubicBezTo>
                  <a:close/>
                  <a:moveTo>
                    <a:pt x="13161" y="1"/>
                  </a:moveTo>
                  <a:lnTo>
                    <a:pt x="13161" y="1"/>
                  </a:lnTo>
                  <a:cubicBezTo>
                    <a:pt x="9810" y="410"/>
                    <a:pt x="8297" y="5315"/>
                    <a:pt x="7889" y="8053"/>
                  </a:cubicBezTo>
                  <a:cubicBezTo>
                    <a:pt x="8238" y="5260"/>
                    <a:pt x="5724" y="1035"/>
                    <a:pt x="2639" y="1035"/>
                  </a:cubicBezTo>
                  <a:cubicBezTo>
                    <a:pt x="2113" y="1035"/>
                    <a:pt x="1570" y="1158"/>
                    <a:pt x="1022" y="1432"/>
                  </a:cubicBezTo>
                  <a:cubicBezTo>
                    <a:pt x="1121" y="1426"/>
                    <a:pt x="1220" y="1423"/>
                    <a:pt x="1317" y="1423"/>
                  </a:cubicBezTo>
                  <a:cubicBezTo>
                    <a:pt x="5174" y="1423"/>
                    <a:pt x="7245" y="6091"/>
                    <a:pt x="7643" y="9320"/>
                  </a:cubicBezTo>
                  <a:cubicBezTo>
                    <a:pt x="6960" y="7519"/>
                    <a:pt x="4437" y="4209"/>
                    <a:pt x="2099" y="4209"/>
                  </a:cubicBezTo>
                  <a:cubicBezTo>
                    <a:pt x="1586" y="4209"/>
                    <a:pt x="1082" y="4368"/>
                    <a:pt x="608" y="4739"/>
                  </a:cubicBezTo>
                  <a:lnTo>
                    <a:pt x="608" y="4739"/>
                  </a:lnTo>
                  <a:cubicBezTo>
                    <a:pt x="971" y="4463"/>
                    <a:pt x="1335" y="4345"/>
                    <a:pt x="1696" y="4345"/>
                  </a:cubicBezTo>
                  <a:cubicBezTo>
                    <a:pt x="3260" y="4345"/>
                    <a:pt x="4738" y="6575"/>
                    <a:pt x="5641" y="7808"/>
                  </a:cubicBezTo>
                  <a:cubicBezTo>
                    <a:pt x="6172" y="8503"/>
                    <a:pt x="7112" y="10506"/>
                    <a:pt x="8093" y="10710"/>
                  </a:cubicBezTo>
                  <a:cubicBezTo>
                    <a:pt x="8243" y="10743"/>
                    <a:pt x="8380" y="10759"/>
                    <a:pt x="8505" y="10759"/>
                  </a:cubicBezTo>
                  <a:cubicBezTo>
                    <a:pt x="9919" y="10759"/>
                    <a:pt x="9880" y="8771"/>
                    <a:pt x="10668" y="7644"/>
                  </a:cubicBezTo>
                  <a:cubicBezTo>
                    <a:pt x="11772" y="6009"/>
                    <a:pt x="13529" y="3925"/>
                    <a:pt x="15369" y="3067"/>
                  </a:cubicBezTo>
                  <a:cubicBezTo>
                    <a:pt x="15040" y="2920"/>
                    <a:pt x="14701" y="2853"/>
                    <a:pt x="14359" y="2853"/>
                  </a:cubicBezTo>
                  <a:cubicBezTo>
                    <a:pt x="12031" y="2853"/>
                    <a:pt x="9537" y="5935"/>
                    <a:pt x="8899" y="7861"/>
                  </a:cubicBezTo>
                  <a:lnTo>
                    <a:pt x="8899" y="7861"/>
                  </a:lnTo>
                  <a:cubicBezTo>
                    <a:pt x="9727" y="5136"/>
                    <a:pt x="11135" y="2027"/>
                    <a:pt x="13161" y="1"/>
                  </a:cubicBezTo>
                  <a:close/>
                </a:path>
              </a:pathLst>
            </a:custGeom>
            <a:solidFill>
              <a:srgbClr val="6C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31"/>
            <p:cNvSpPr/>
            <p:nvPr/>
          </p:nvSpPr>
          <p:spPr>
            <a:xfrm>
              <a:off x="3815506" y="3457316"/>
              <a:ext cx="654544" cy="515704"/>
            </a:xfrm>
            <a:custGeom>
              <a:avLst/>
              <a:gdLst/>
              <a:ahLst/>
              <a:cxnLst/>
              <a:rect l="l" t="t" r="r" b="b"/>
              <a:pathLst>
                <a:path w="14961" h="11214" extrusionOk="0">
                  <a:moveTo>
                    <a:pt x="12385" y="0"/>
                  </a:moveTo>
                  <a:cubicBezTo>
                    <a:pt x="9115" y="777"/>
                    <a:pt x="8175" y="5845"/>
                    <a:pt x="8134" y="8584"/>
                  </a:cubicBezTo>
                  <a:cubicBezTo>
                    <a:pt x="8134" y="5887"/>
                    <a:pt x="5422" y="2241"/>
                    <a:pt x="2516" y="2241"/>
                  </a:cubicBezTo>
                  <a:cubicBezTo>
                    <a:pt x="1855" y="2241"/>
                    <a:pt x="1183" y="2430"/>
                    <a:pt x="532" y="2862"/>
                  </a:cubicBezTo>
                  <a:cubicBezTo>
                    <a:pt x="825" y="2808"/>
                    <a:pt x="1111" y="2782"/>
                    <a:pt x="1389" y="2782"/>
                  </a:cubicBezTo>
                  <a:cubicBezTo>
                    <a:pt x="4922" y="2782"/>
                    <a:pt x="7292" y="6896"/>
                    <a:pt x="8012" y="9851"/>
                  </a:cubicBezTo>
                  <a:cubicBezTo>
                    <a:pt x="7152" y="8250"/>
                    <a:pt x="4485" y="5444"/>
                    <a:pt x="2243" y="5444"/>
                  </a:cubicBezTo>
                  <a:cubicBezTo>
                    <a:pt x="1394" y="5444"/>
                    <a:pt x="606" y="5846"/>
                    <a:pt x="0" y="6867"/>
                  </a:cubicBezTo>
                  <a:cubicBezTo>
                    <a:pt x="520" y="5997"/>
                    <a:pt x="1118" y="5663"/>
                    <a:pt x="1741" y="5663"/>
                  </a:cubicBezTo>
                  <a:cubicBezTo>
                    <a:pt x="3225" y="5663"/>
                    <a:pt x="4850" y="7560"/>
                    <a:pt x="5886" y="8625"/>
                  </a:cubicBezTo>
                  <a:cubicBezTo>
                    <a:pt x="6458" y="9279"/>
                    <a:pt x="7644" y="11118"/>
                    <a:pt x="8666" y="11200"/>
                  </a:cubicBezTo>
                  <a:cubicBezTo>
                    <a:pt x="8746" y="11209"/>
                    <a:pt x="8822" y="11213"/>
                    <a:pt x="8894" y="11213"/>
                  </a:cubicBezTo>
                  <a:cubicBezTo>
                    <a:pt x="10475" y="11213"/>
                    <a:pt x="10167" y="9138"/>
                    <a:pt x="10832" y="7848"/>
                  </a:cubicBezTo>
                  <a:cubicBezTo>
                    <a:pt x="11731" y="6091"/>
                    <a:pt x="13244" y="3842"/>
                    <a:pt x="14960" y="2739"/>
                  </a:cubicBezTo>
                  <a:cubicBezTo>
                    <a:pt x="14721" y="2665"/>
                    <a:pt x="14482" y="2631"/>
                    <a:pt x="14244" y="2631"/>
                  </a:cubicBezTo>
                  <a:cubicBezTo>
                    <a:pt x="11845" y="2631"/>
                    <a:pt x="9582" y="6134"/>
                    <a:pt x="9132" y="8216"/>
                  </a:cubicBezTo>
                  <a:lnTo>
                    <a:pt x="9132" y="8216"/>
                  </a:lnTo>
                  <a:cubicBezTo>
                    <a:pt x="9642" y="5395"/>
                    <a:pt x="10654" y="2243"/>
                    <a:pt x="12385" y="0"/>
                  </a:cubicBezTo>
                  <a:close/>
                </a:path>
              </a:pathLst>
            </a:custGeom>
            <a:solidFill>
              <a:srgbClr val="6C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1"/>
            <p:cNvSpPr/>
            <p:nvPr/>
          </p:nvSpPr>
          <p:spPr>
            <a:xfrm>
              <a:off x="2683563" y="2910973"/>
              <a:ext cx="740338" cy="550056"/>
            </a:xfrm>
            <a:custGeom>
              <a:avLst/>
              <a:gdLst/>
              <a:ahLst/>
              <a:cxnLst/>
              <a:rect l="l" t="t" r="r" b="b"/>
              <a:pathLst>
                <a:path w="16922" h="11961" extrusionOk="0">
                  <a:moveTo>
                    <a:pt x="3597" y="0"/>
                  </a:moveTo>
                  <a:lnTo>
                    <a:pt x="3597" y="0"/>
                  </a:lnTo>
                  <a:cubicBezTo>
                    <a:pt x="2453" y="3474"/>
                    <a:pt x="5273" y="7521"/>
                    <a:pt x="7194" y="10178"/>
                  </a:cubicBezTo>
                  <a:cubicBezTo>
                    <a:pt x="6277" y="9402"/>
                    <a:pt x="4835" y="8930"/>
                    <a:pt x="3483" y="8930"/>
                  </a:cubicBezTo>
                  <a:cubicBezTo>
                    <a:pt x="1699" y="8930"/>
                    <a:pt x="70" y="9750"/>
                    <a:pt x="0" y="11772"/>
                  </a:cubicBezTo>
                  <a:cubicBezTo>
                    <a:pt x="320" y="10134"/>
                    <a:pt x="1084" y="9582"/>
                    <a:pt x="2047" y="9582"/>
                  </a:cubicBezTo>
                  <a:cubicBezTo>
                    <a:pt x="4045" y="9582"/>
                    <a:pt x="6899" y="11960"/>
                    <a:pt x="8415" y="11960"/>
                  </a:cubicBezTo>
                  <a:cubicBezTo>
                    <a:pt x="8503" y="11960"/>
                    <a:pt x="8587" y="11952"/>
                    <a:pt x="8665" y="11935"/>
                  </a:cubicBezTo>
                  <a:cubicBezTo>
                    <a:pt x="9319" y="11813"/>
                    <a:pt x="10096" y="10627"/>
                    <a:pt x="10627" y="10219"/>
                  </a:cubicBezTo>
                  <a:cubicBezTo>
                    <a:pt x="11893" y="9199"/>
                    <a:pt x="14126" y="7363"/>
                    <a:pt x="16026" y="7363"/>
                  </a:cubicBezTo>
                  <a:cubicBezTo>
                    <a:pt x="16335" y="7363"/>
                    <a:pt x="16636" y="7412"/>
                    <a:pt x="16922" y="7521"/>
                  </a:cubicBezTo>
                  <a:cubicBezTo>
                    <a:pt x="16421" y="6928"/>
                    <a:pt x="15775" y="6698"/>
                    <a:pt x="15056" y="6698"/>
                  </a:cubicBezTo>
                  <a:cubicBezTo>
                    <a:pt x="12898" y="6698"/>
                    <a:pt x="10086" y="8767"/>
                    <a:pt x="8584" y="9319"/>
                  </a:cubicBezTo>
                  <a:cubicBezTo>
                    <a:pt x="9266" y="7803"/>
                    <a:pt x="14134" y="4140"/>
                    <a:pt x="16401" y="4140"/>
                  </a:cubicBezTo>
                  <a:cubicBezTo>
                    <a:pt x="16578" y="4140"/>
                    <a:pt x="16739" y="4163"/>
                    <a:pt x="16881" y="4210"/>
                  </a:cubicBezTo>
                  <a:cubicBezTo>
                    <a:pt x="16488" y="4079"/>
                    <a:pt x="16085" y="4020"/>
                    <a:pt x="15679" y="4020"/>
                  </a:cubicBezTo>
                  <a:cubicBezTo>
                    <a:pt x="13553" y="4020"/>
                    <a:pt x="11340" y="5625"/>
                    <a:pt x="9933" y="6826"/>
                  </a:cubicBezTo>
                  <a:cubicBezTo>
                    <a:pt x="9123" y="7501"/>
                    <a:pt x="8381" y="7788"/>
                    <a:pt x="7713" y="7788"/>
                  </a:cubicBezTo>
                  <a:cubicBezTo>
                    <a:pt x="4940" y="7788"/>
                    <a:pt x="3432" y="2833"/>
                    <a:pt x="3597" y="0"/>
                  </a:cubicBezTo>
                  <a:close/>
                </a:path>
              </a:pathLst>
            </a:custGeom>
            <a:solidFill>
              <a:srgbClr val="6C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31"/>
            <p:cNvSpPr/>
            <p:nvPr/>
          </p:nvSpPr>
          <p:spPr>
            <a:xfrm>
              <a:off x="2796219" y="3055529"/>
              <a:ext cx="430981" cy="567118"/>
            </a:xfrm>
            <a:custGeom>
              <a:avLst/>
              <a:gdLst/>
              <a:ahLst/>
              <a:cxnLst/>
              <a:rect l="l" t="t" r="r" b="b"/>
              <a:pathLst>
                <a:path w="9851" h="12332" extrusionOk="0">
                  <a:moveTo>
                    <a:pt x="654" y="0"/>
                  </a:moveTo>
                  <a:lnTo>
                    <a:pt x="654" y="0"/>
                  </a:lnTo>
                  <a:cubicBezTo>
                    <a:pt x="0" y="3556"/>
                    <a:pt x="1226" y="9033"/>
                    <a:pt x="3802" y="11772"/>
                  </a:cubicBezTo>
                  <a:lnTo>
                    <a:pt x="2902" y="10505"/>
                  </a:lnTo>
                  <a:lnTo>
                    <a:pt x="2902" y="10505"/>
                  </a:lnTo>
                  <a:cubicBezTo>
                    <a:pt x="3815" y="11544"/>
                    <a:pt x="4240" y="12332"/>
                    <a:pt x="4792" y="12332"/>
                  </a:cubicBezTo>
                  <a:cubicBezTo>
                    <a:pt x="5130" y="12332"/>
                    <a:pt x="5516" y="12037"/>
                    <a:pt x="6090" y="11322"/>
                  </a:cubicBezTo>
                  <a:cubicBezTo>
                    <a:pt x="7766" y="9279"/>
                    <a:pt x="9687" y="5232"/>
                    <a:pt x="9851" y="2535"/>
                  </a:cubicBezTo>
                  <a:lnTo>
                    <a:pt x="9851" y="2535"/>
                  </a:lnTo>
                  <a:cubicBezTo>
                    <a:pt x="8175" y="4742"/>
                    <a:pt x="7071" y="7725"/>
                    <a:pt x="5355" y="9851"/>
                  </a:cubicBezTo>
                  <a:cubicBezTo>
                    <a:pt x="5355" y="7072"/>
                    <a:pt x="5763" y="4047"/>
                    <a:pt x="5477" y="1267"/>
                  </a:cubicBezTo>
                  <a:lnTo>
                    <a:pt x="5477" y="1267"/>
                  </a:lnTo>
                  <a:cubicBezTo>
                    <a:pt x="3556" y="3066"/>
                    <a:pt x="4129" y="7930"/>
                    <a:pt x="4047" y="10505"/>
                  </a:cubicBezTo>
                  <a:cubicBezTo>
                    <a:pt x="1799" y="7971"/>
                    <a:pt x="899" y="3270"/>
                    <a:pt x="654" y="0"/>
                  </a:cubicBezTo>
                  <a:close/>
                </a:path>
              </a:pathLst>
            </a:custGeom>
            <a:solidFill>
              <a:srgbClr val="6C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1"/>
            <p:cNvSpPr/>
            <p:nvPr/>
          </p:nvSpPr>
          <p:spPr>
            <a:xfrm>
              <a:off x="2606650" y="3329619"/>
              <a:ext cx="670644" cy="494780"/>
            </a:xfrm>
            <a:custGeom>
              <a:avLst/>
              <a:gdLst/>
              <a:ahLst/>
              <a:cxnLst/>
              <a:rect l="l" t="t" r="r" b="b"/>
              <a:pathLst>
                <a:path w="15329" h="10759" extrusionOk="0">
                  <a:moveTo>
                    <a:pt x="13121" y="1"/>
                  </a:moveTo>
                  <a:cubicBezTo>
                    <a:pt x="9769" y="410"/>
                    <a:pt x="8257" y="5315"/>
                    <a:pt x="7848" y="8053"/>
                  </a:cubicBezTo>
                  <a:cubicBezTo>
                    <a:pt x="8198" y="5260"/>
                    <a:pt x="5713" y="1035"/>
                    <a:pt x="2637" y="1035"/>
                  </a:cubicBezTo>
                  <a:cubicBezTo>
                    <a:pt x="2112" y="1035"/>
                    <a:pt x="1570" y="1157"/>
                    <a:pt x="1022" y="1432"/>
                  </a:cubicBezTo>
                  <a:cubicBezTo>
                    <a:pt x="1122" y="1425"/>
                    <a:pt x="1220" y="1423"/>
                    <a:pt x="1317" y="1423"/>
                  </a:cubicBezTo>
                  <a:cubicBezTo>
                    <a:pt x="5174" y="1423"/>
                    <a:pt x="7245" y="6091"/>
                    <a:pt x="7644" y="9320"/>
                  </a:cubicBezTo>
                  <a:cubicBezTo>
                    <a:pt x="6931" y="7521"/>
                    <a:pt x="4428" y="4192"/>
                    <a:pt x="2101" y="4192"/>
                  </a:cubicBezTo>
                  <a:cubicBezTo>
                    <a:pt x="1362" y="4192"/>
                    <a:pt x="641" y="4528"/>
                    <a:pt x="1" y="5355"/>
                  </a:cubicBezTo>
                  <a:cubicBezTo>
                    <a:pt x="562" y="4632"/>
                    <a:pt x="1132" y="4345"/>
                    <a:pt x="1690" y="4345"/>
                  </a:cubicBezTo>
                  <a:cubicBezTo>
                    <a:pt x="3245" y="4345"/>
                    <a:pt x="4709" y="6575"/>
                    <a:pt x="5641" y="7808"/>
                  </a:cubicBezTo>
                  <a:cubicBezTo>
                    <a:pt x="6132" y="8503"/>
                    <a:pt x="7113" y="10506"/>
                    <a:pt x="8094" y="10710"/>
                  </a:cubicBezTo>
                  <a:cubicBezTo>
                    <a:pt x="8240" y="10743"/>
                    <a:pt x="8374" y="10759"/>
                    <a:pt x="8498" y="10759"/>
                  </a:cubicBezTo>
                  <a:cubicBezTo>
                    <a:pt x="9885" y="10759"/>
                    <a:pt x="9880" y="8771"/>
                    <a:pt x="10669" y="7644"/>
                  </a:cubicBezTo>
                  <a:cubicBezTo>
                    <a:pt x="11772" y="6009"/>
                    <a:pt x="13530" y="3925"/>
                    <a:pt x="15328" y="3066"/>
                  </a:cubicBezTo>
                  <a:cubicBezTo>
                    <a:pt x="15005" y="2920"/>
                    <a:pt x="14671" y="2853"/>
                    <a:pt x="14332" y="2853"/>
                  </a:cubicBezTo>
                  <a:cubicBezTo>
                    <a:pt x="12029" y="2853"/>
                    <a:pt x="9535" y="5938"/>
                    <a:pt x="8898" y="7864"/>
                  </a:cubicBezTo>
                  <a:lnTo>
                    <a:pt x="8898" y="7864"/>
                  </a:lnTo>
                  <a:cubicBezTo>
                    <a:pt x="9724" y="5138"/>
                    <a:pt x="11094" y="2028"/>
                    <a:pt x="13121" y="1"/>
                  </a:cubicBezTo>
                  <a:close/>
                </a:path>
              </a:pathLst>
            </a:custGeom>
            <a:solidFill>
              <a:srgbClr val="6C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1"/>
            <p:cNvSpPr/>
            <p:nvPr/>
          </p:nvSpPr>
          <p:spPr>
            <a:xfrm>
              <a:off x="2608444" y="3502378"/>
              <a:ext cx="654544" cy="517359"/>
            </a:xfrm>
            <a:custGeom>
              <a:avLst/>
              <a:gdLst/>
              <a:ahLst/>
              <a:cxnLst/>
              <a:rect l="l" t="t" r="r" b="b"/>
              <a:pathLst>
                <a:path w="14961" h="11250" extrusionOk="0">
                  <a:moveTo>
                    <a:pt x="444" y="6301"/>
                  </a:moveTo>
                  <a:lnTo>
                    <a:pt x="444" y="6301"/>
                  </a:lnTo>
                  <a:cubicBezTo>
                    <a:pt x="291" y="6466"/>
                    <a:pt x="143" y="6667"/>
                    <a:pt x="0" y="6908"/>
                  </a:cubicBezTo>
                  <a:cubicBezTo>
                    <a:pt x="139" y="6674"/>
                    <a:pt x="287" y="6473"/>
                    <a:pt x="444" y="6301"/>
                  </a:cubicBezTo>
                  <a:close/>
                  <a:moveTo>
                    <a:pt x="12426" y="0"/>
                  </a:moveTo>
                  <a:lnTo>
                    <a:pt x="12426" y="0"/>
                  </a:lnTo>
                  <a:cubicBezTo>
                    <a:pt x="9115" y="818"/>
                    <a:pt x="8216" y="5845"/>
                    <a:pt x="8134" y="8625"/>
                  </a:cubicBezTo>
                  <a:cubicBezTo>
                    <a:pt x="8134" y="5924"/>
                    <a:pt x="5415" y="2244"/>
                    <a:pt x="2504" y="2244"/>
                  </a:cubicBezTo>
                  <a:cubicBezTo>
                    <a:pt x="1847" y="2244"/>
                    <a:pt x="1180" y="2432"/>
                    <a:pt x="532" y="2861"/>
                  </a:cubicBezTo>
                  <a:cubicBezTo>
                    <a:pt x="825" y="2808"/>
                    <a:pt x="1111" y="2782"/>
                    <a:pt x="1390" y="2782"/>
                  </a:cubicBezTo>
                  <a:cubicBezTo>
                    <a:pt x="4927" y="2782"/>
                    <a:pt x="7333" y="6899"/>
                    <a:pt x="8053" y="9892"/>
                  </a:cubicBezTo>
                  <a:cubicBezTo>
                    <a:pt x="7194" y="8264"/>
                    <a:pt x="4514" y="5478"/>
                    <a:pt x="2262" y="5478"/>
                  </a:cubicBezTo>
                  <a:cubicBezTo>
                    <a:pt x="1600" y="5478"/>
                    <a:pt x="975" y="5719"/>
                    <a:pt x="444" y="6301"/>
                  </a:cubicBezTo>
                  <a:lnTo>
                    <a:pt x="444" y="6301"/>
                  </a:lnTo>
                  <a:cubicBezTo>
                    <a:pt x="855" y="5859"/>
                    <a:pt x="1302" y="5678"/>
                    <a:pt x="1763" y="5678"/>
                  </a:cubicBezTo>
                  <a:cubicBezTo>
                    <a:pt x="3252" y="5678"/>
                    <a:pt x="4882" y="7575"/>
                    <a:pt x="5886" y="8666"/>
                  </a:cubicBezTo>
                  <a:cubicBezTo>
                    <a:pt x="6459" y="9279"/>
                    <a:pt x="7685" y="11118"/>
                    <a:pt x="8666" y="11241"/>
                  </a:cubicBezTo>
                  <a:cubicBezTo>
                    <a:pt x="8731" y="11246"/>
                    <a:pt x="8793" y="11249"/>
                    <a:pt x="8853" y="11249"/>
                  </a:cubicBezTo>
                  <a:cubicBezTo>
                    <a:pt x="10483" y="11249"/>
                    <a:pt x="10201" y="9149"/>
                    <a:pt x="10832" y="7848"/>
                  </a:cubicBezTo>
                  <a:cubicBezTo>
                    <a:pt x="11772" y="6091"/>
                    <a:pt x="13244" y="3842"/>
                    <a:pt x="14960" y="2780"/>
                  </a:cubicBezTo>
                  <a:cubicBezTo>
                    <a:pt x="14715" y="2699"/>
                    <a:pt x="14469" y="2662"/>
                    <a:pt x="14223" y="2662"/>
                  </a:cubicBezTo>
                  <a:cubicBezTo>
                    <a:pt x="11805" y="2662"/>
                    <a:pt x="9504" y="6322"/>
                    <a:pt x="9104" y="8371"/>
                  </a:cubicBezTo>
                  <a:lnTo>
                    <a:pt x="9104" y="8371"/>
                  </a:lnTo>
                  <a:cubicBezTo>
                    <a:pt x="9605" y="5511"/>
                    <a:pt x="10623" y="2284"/>
                    <a:pt x="12426" y="0"/>
                  </a:cubicBezTo>
                  <a:close/>
                </a:path>
              </a:pathLst>
            </a:custGeom>
            <a:solidFill>
              <a:srgbClr val="6C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1"/>
            <p:cNvSpPr/>
            <p:nvPr/>
          </p:nvSpPr>
          <p:spPr>
            <a:xfrm>
              <a:off x="1641788" y="3791489"/>
              <a:ext cx="280000" cy="297033"/>
            </a:xfrm>
            <a:custGeom>
              <a:avLst/>
              <a:gdLst/>
              <a:ahLst/>
              <a:cxnLst/>
              <a:rect l="l" t="t" r="r" b="b"/>
              <a:pathLst>
                <a:path w="6400" h="6459" extrusionOk="0">
                  <a:moveTo>
                    <a:pt x="845" y="5018"/>
                  </a:moveTo>
                  <a:cubicBezTo>
                    <a:pt x="866" y="5108"/>
                    <a:pt x="905" y="5194"/>
                    <a:pt x="964" y="5274"/>
                  </a:cubicBezTo>
                  <a:cubicBezTo>
                    <a:pt x="920" y="5189"/>
                    <a:pt x="880" y="5104"/>
                    <a:pt x="845" y="5018"/>
                  </a:cubicBezTo>
                  <a:close/>
                  <a:moveTo>
                    <a:pt x="2569" y="5351"/>
                  </a:moveTo>
                  <a:cubicBezTo>
                    <a:pt x="2515" y="5416"/>
                    <a:pt x="2470" y="5473"/>
                    <a:pt x="2435" y="5519"/>
                  </a:cubicBezTo>
                  <a:cubicBezTo>
                    <a:pt x="2481" y="5467"/>
                    <a:pt x="2526" y="5411"/>
                    <a:pt x="2569" y="5351"/>
                  </a:cubicBezTo>
                  <a:close/>
                  <a:moveTo>
                    <a:pt x="5582" y="1"/>
                  </a:moveTo>
                  <a:lnTo>
                    <a:pt x="5582" y="1"/>
                  </a:lnTo>
                  <a:cubicBezTo>
                    <a:pt x="4520" y="246"/>
                    <a:pt x="3580" y="1145"/>
                    <a:pt x="2803" y="1840"/>
                  </a:cubicBezTo>
                  <a:cubicBezTo>
                    <a:pt x="3089" y="1350"/>
                    <a:pt x="3661" y="982"/>
                    <a:pt x="3907" y="491"/>
                  </a:cubicBezTo>
                  <a:lnTo>
                    <a:pt x="3907" y="491"/>
                  </a:lnTo>
                  <a:cubicBezTo>
                    <a:pt x="1709" y="648"/>
                    <a:pt x="1" y="2954"/>
                    <a:pt x="845" y="5018"/>
                  </a:cubicBezTo>
                  <a:lnTo>
                    <a:pt x="845" y="5018"/>
                  </a:lnTo>
                  <a:cubicBezTo>
                    <a:pt x="661" y="4231"/>
                    <a:pt x="1807" y="3115"/>
                    <a:pt x="2394" y="2821"/>
                  </a:cubicBezTo>
                  <a:lnTo>
                    <a:pt x="2394" y="2821"/>
                  </a:lnTo>
                  <a:cubicBezTo>
                    <a:pt x="1740" y="3353"/>
                    <a:pt x="1658" y="4293"/>
                    <a:pt x="1699" y="5069"/>
                  </a:cubicBezTo>
                  <a:cubicBezTo>
                    <a:pt x="2190" y="4824"/>
                    <a:pt x="2680" y="4497"/>
                    <a:pt x="3048" y="4047"/>
                  </a:cubicBezTo>
                  <a:lnTo>
                    <a:pt x="3048" y="4047"/>
                  </a:lnTo>
                  <a:cubicBezTo>
                    <a:pt x="3048" y="4469"/>
                    <a:pt x="2837" y="4982"/>
                    <a:pt x="2569" y="5351"/>
                  </a:cubicBezTo>
                  <a:lnTo>
                    <a:pt x="2569" y="5351"/>
                  </a:lnTo>
                  <a:cubicBezTo>
                    <a:pt x="2900" y="4955"/>
                    <a:pt x="3544" y="4275"/>
                    <a:pt x="3825" y="4170"/>
                  </a:cubicBezTo>
                  <a:lnTo>
                    <a:pt x="3825" y="4170"/>
                  </a:lnTo>
                  <a:cubicBezTo>
                    <a:pt x="3900" y="4849"/>
                    <a:pt x="3141" y="6014"/>
                    <a:pt x="2510" y="6383"/>
                  </a:cubicBezTo>
                  <a:lnTo>
                    <a:pt x="2510" y="6383"/>
                  </a:lnTo>
                  <a:cubicBezTo>
                    <a:pt x="2562" y="6389"/>
                    <a:pt x="2616" y="6392"/>
                    <a:pt x="2671" y="6392"/>
                  </a:cubicBezTo>
                  <a:cubicBezTo>
                    <a:pt x="3706" y="6392"/>
                    <a:pt x="5147" y="5348"/>
                    <a:pt x="5623" y="4701"/>
                  </a:cubicBezTo>
                  <a:cubicBezTo>
                    <a:pt x="5991" y="4252"/>
                    <a:pt x="6400" y="3557"/>
                    <a:pt x="6359" y="2944"/>
                  </a:cubicBezTo>
                  <a:lnTo>
                    <a:pt x="6359" y="2944"/>
                  </a:lnTo>
                  <a:cubicBezTo>
                    <a:pt x="6359" y="3271"/>
                    <a:pt x="6195" y="3598"/>
                    <a:pt x="5868" y="3680"/>
                  </a:cubicBezTo>
                  <a:cubicBezTo>
                    <a:pt x="6359" y="2739"/>
                    <a:pt x="6073" y="1268"/>
                    <a:pt x="5787" y="369"/>
                  </a:cubicBezTo>
                  <a:cubicBezTo>
                    <a:pt x="5787" y="778"/>
                    <a:pt x="5746" y="1145"/>
                    <a:pt x="5501" y="1472"/>
                  </a:cubicBezTo>
                  <a:cubicBezTo>
                    <a:pt x="5378" y="1023"/>
                    <a:pt x="5337" y="410"/>
                    <a:pt x="5582" y="1"/>
                  </a:cubicBezTo>
                  <a:close/>
                  <a:moveTo>
                    <a:pt x="2108" y="6255"/>
                  </a:moveTo>
                  <a:lnTo>
                    <a:pt x="2353" y="6459"/>
                  </a:lnTo>
                  <a:cubicBezTo>
                    <a:pt x="2404" y="6440"/>
                    <a:pt x="2457" y="6414"/>
                    <a:pt x="2510" y="6383"/>
                  </a:cubicBezTo>
                  <a:lnTo>
                    <a:pt x="2510" y="6383"/>
                  </a:lnTo>
                  <a:cubicBezTo>
                    <a:pt x="2364" y="6366"/>
                    <a:pt x="2229" y="6325"/>
                    <a:pt x="2108" y="6255"/>
                  </a:cubicBezTo>
                  <a:close/>
                </a:path>
              </a:pathLst>
            </a:custGeom>
            <a:solidFill>
              <a:srgbClr val="006E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1"/>
            <p:cNvSpPr/>
            <p:nvPr/>
          </p:nvSpPr>
          <p:spPr>
            <a:xfrm>
              <a:off x="1624900" y="3789652"/>
              <a:ext cx="348775" cy="334605"/>
            </a:xfrm>
            <a:custGeom>
              <a:avLst/>
              <a:gdLst/>
              <a:ahLst/>
              <a:cxnLst/>
              <a:rect l="l" t="t" r="r" b="b"/>
              <a:pathLst>
                <a:path w="7972" h="7276" extrusionOk="0">
                  <a:moveTo>
                    <a:pt x="4293" y="858"/>
                  </a:moveTo>
                  <a:cubicBezTo>
                    <a:pt x="4171" y="1002"/>
                    <a:pt x="4056" y="1189"/>
                    <a:pt x="3954" y="1400"/>
                  </a:cubicBezTo>
                  <a:lnTo>
                    <a:pt x="3954" y="1400"/>
                  </a:lnTo>
                  <a:cubicBezTo>
                    <a:pt x="4062" y="1218"/>
                    <a:pt x="4174" y="1037"/>
                    <a:pt x="4293" y="858"/>
                  </a:cubicBezTo>
                  <a:close/>
                  <a:moveTo>
                    <a:pt x="7971" y="0"/>
                  </a:moveTo>
                  <a:cubicBezTo>
                    <a:pt x="7274" y="1549"/>
                    <a:pt x="5476" y="4566"/>
                    <a:pt x="3343" y="4566"/>
                  </a:cubicBezTo>
                  <a:cubicBezTo>
                    <a:pt x="3224" y="4566"/>
                    <a:pt x="3105" y="4556"/>
                    <a:pt x="2985" y="4537"/>
                  </a:cubicBezTo>
                  <a:cubicBezTo>
                    <a:pt x="3025" y="4006"/>
                    <a:pt x="3843" y="3515"/>
                    <a:pt x="4170" y="3025"/>
                  </a:cubicBezTo>
                  <a:lnTo>
                    <a:pt x="4170" y="3025"/>
                  </a:lnTo>
                  <a:cubicBezTo>
                    <a:pt x="3966" y="3229"/>
                    <a:pt x="3802" y="3188"/>
                    <a:pt x="3557" y="3229"/>
                  </a:cubicBezTo>
                  <a:cubicBezTo>
                    <a:pt x="3497" y="2721"/>
                    <a:pt x="3677" y="1974"/>
                    <a:pt x="3954" y="1400"/>
                  </a:cubicBezTo>
                  <a:lnTo>
                    <a:pt x="3954" y="1400"/>
                  </a:lnTo>
                  <a:cubicBezTo>
                    <a:pt x="3471" y="2223"/>
                    <a:pt x="3085" y="3080"/>
                    <a:pt x="2617" y="3883"/>
                  </a:cubicBezTo>
                  <a:cubicBezTo>
                    <a:pt x="1963" y="2984"/>
                    <a:pt x="3148" y="1594"/>
                    <a:pt x="3434" y="736"/>
                  </a:cubicBezTo>
                  <a:lnTo>
                    <a:pt x="3434" y="736"/>
                  </a:lnTo>
                  <a:cubicBezTo>
                    <a:pt x="2208" y="1635"/>
                    <a:pt x="2004" y="3025"/>
                    <a:pt x="1513" y="4374"/>
                  </a:cubicBezTo>
                  <a:cubicBezTo>
                    <a:pt x="1104" y="3679"/>
                    <a:pt x="1186" y="2698"/>
                    <a:pt x="1268" y="1962"/>
                  </a:cubicBezTo>
                  <a:lnTo>
                    <a:pt x="1268" y="1962"/>
                  </a:lnTo>
                  <a:cubicBezTo>
                    <a:pt x="246" y="3270"/>
                    <a:pt x="1" y="6049"/>
                    <a:pt x="1881" y="6622"/>
                  </a:cubicBezTo>
                  <a:cubicBezTo>
                    <a:pt x="1673" y="7038"/>
                    <a:pt x="1938" y="7165"/>
                    <a:pt x="2312" y="7165"/>
                  </a:cubicBezTo>
                  <a:cubicBezTo>
                    <a:pt x="2596" y="7165"/>
                    <a:pt x="2942" y="7092"/>
                    <a:pt x="3190" y="7017"/>
                  </a:cubicBezTo>
                  <a:lnTo>
                    <a:pt x="3190" y="7017"/>
                  </a:lnTo>
                  <a:cubicBezTo>
                    <a:pt x="3195" y="7125"/>
                    <a:pt x="3236" y="7200"/>
                    <a:pt x="3312" y="7276"/>
                  </a:cubicBezTo>
                  <a:lnTo>
                    <a:pt x="3475" y="6908"/>
                  </a:lnTo>
                  <a:lnTo>
                    <a:pt x="3475" y="6908"/>
                  </a:lnTo>
                  <a:cubicBezTo>
                    <a:pt x="3422" y="6938"/>
                    <a:pt x="3319" y="6978"/>
                    <a:pt x="3190" y="7017"/>
                  </a:cubicBezTo>
                  <a:lnTo>
                    <a:pt x="3190" y="7017"/>
                  </a:lnTo>
                  <a:cubicBezTo>
                    <a:pt x="3189" y="7008"/>
                    <a:pt x="3189" y="6999"/>
                    <a:pt x="3189" y="6989"/>
                  </a:cubicBezTo>
                  <a:cubicBezTo>
                    <a:pt x="3679" y="6581"/>
                    <a:pt x="4660" y="6458"/>
                    <a:pt x="5274" y="6131"/>
                  </a:cubicBezTo>
                  <a:cubicBezTo>
                    <a:pt x="6336" y="5600"/>
                    <a:pt x="7235" y="4823"/>
                    <a:pt x="7481" y="3638"/>
                  </a:cubicBezTo>
                  <a:lnTo>
                    <a:pt x="7481" y="3638"/>
                  </a:lnTo>
                  <a:cubicBezTo>
                    <a:pt x="6990" y="4496"/>
                    <a:pt x="5805" y="4823"/>
                    <a:pt x="4987" y="5273"/>
                  </a:cubicBezTo>
                  <a:cubicBezTo>
                    <a:pt x="6622" y="3801"/>
                    <a:pt x="7440" y="2044"/>
                    <a:pt x="7971" y="0"/>
                  </a:cubicBezTo>
                  <a:close/>
                </a:path>
              </a:pathLst>
            </a:custGeom>
            <a:solidFill>
              <a:srgbClr val="6C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1"/>
            <p:cNvSpPr/>
            <p:nvPr/>
          </p:nvSpPr>
          <p:spPr>
            <a:xfrm>
              <a:off x="818413" y="3844084"/>
              <a:ext cx="98875" cy="130604"/>
            </a:xfrm>
            <a:custGeom>
              <a:avLst/>
              <a:gdLst/>
              <a:ahLst/>
              <a:cxnLst/>
              <a:rect l="l" t="t" r="r" b="b"/>
              <a:pathLst>
                <a:path w="2260" h="2840" extrusionOk="0">
                  <a:moveTo>
                    <a:pt x="695" y="0"/>
                  </a:moveTo>
                  <a:cubicBezTo>
                    <a:pt x="368" y="654"/>
                    <a:pt x="1" y="1635"/>
                    <a:pt x="491" y="2330"/>
                  </a:cubicBezTo>
                  <a:cubicBezTo>
                    <a:pt x="668" y="2587"/>
                    <a:pt x="870" y="2724"/>
                    <a:pt x="1077" y="2764"/>
                  </a:cubicBezTo>
                  <a:lnTo>
                    <a:pt x="1077" y="2764"/>
                  </a:lnTo>
                  <a:cubicBezTo>
                    <a:pt x="1167" y="2816"/>
                    <a:pt x="1255" y="2839"/>
                    <a:pt x="1340" y="2839"/>
                  </a:cubicBezTo>
                  <a:cubicBezTo>
                    <a:pt x="1573" y="2839"/>
                    <a:pt x="1781" y="2662"/>
                    <a:pt x="1931" y="2411"/>
                  </a:cubicBezTo>
                  <a:lnTo>
                    <a:pt x="1931" y="2411"/>
                  </a:lnTo>
                  <a:cubicBezTo>
                    <a:pt x="1955" y="2385"/>
                    <a:pt x="1980" y="2358"/>
                    <a:pt x="2003" y="2330"/>
                  </a:cubicBezTo>
                  <a:lnTo>
                    <a:pt x="2003" y="2330"/>
                  </a:lnTo>
                  <a:lnTo>
                    <a:pt x="1969" y="2343"/>
                  </a:lnTo>
                  <a:lnTo>
                    <a:pt x="1969" y="2343"/>
                  </a:lnTo>
                  <a:cubicBezTo>
                    <a:pt x="2204" y="1894"/>
                    <a:pt x="2259" y="1258"/>
                    <a:pt x="1963" y="940"/>
                  </a:cubicBezTo>
                  <a:lnTo>
                    <a:pt x="1963" y="940"/>
                  </a:lnTo>
                  <a:cubicBezTo>
                    <a:pt x="1963" y="1022"/>
                    <a:pt x="1922" y="1145"/>
                    <a:pt x="1922" y="1227"/>
                  </a:cubicBezTo>
                  <a:cubicBezTo>
                    <a:pt x="1717" y="654"/>
                    <a:pt x="1349" y="368"/>
                    <a:pt x="900" y="0"/>
                  </a:cubicBezTo>
                  <a:cubicBezTo>
                    <a:pt x="900" y="82"/>
                    <a:pt x="900" y="205"/>
                    <a:pt x="900" y="327"/>
                  </a:cubicBezTo>
                  <a:cubicBezTo>
                    <a:pt x="859" y="246"/>
                    <a:pt x="736" y="123"/>
                    <a:pt x="695" y="0"/>
                  </a:cubicBezTo>
                  <a:close/>
                </a:path>
              </a:pathLst>
            </a:custGeom>
            <a:solidFill>
              <a:srgbClr val="268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0" name="Google Shape;2400;p31"/>
          <p:cNvSpPr txBox="1"/>
          <p:nvPr/>
        </p:nvSpPr>
        <p:spPr>
          <a:xfrm>
            <a:off x="5223850" y="2048400"/>
            <a:ext cx="3105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Some types of plants, colloquially referred to as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runners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reproduce asexually. All offspring are genetically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identical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 their parent.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E37FBAC-89EA-A26F-F8BF-6128744C091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7875B95-4ECF-A338-DB1A-8F68722C55E5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A765E8-1FE1-D46C-D77B-1F39B75ED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47EAA4-56C2-4852-780C-FF07AF4498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Flowers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478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3.3</a:t>
            </a:r>
            <a:endParaRPr>
              <a:solidFill>
                <a:srgbClr val="4A86E8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Char char="○"/>
            </a:pPr>
            <a:r>
              <a:rPr lang="en">
                <a:solidFill>
                  <a:srgbClr val="4A86E8"/>
                </a:solidFill>
              </a:rPr>
              <a:t>Describe the structures of an insect-pollinated and a wind-pollinated flower and explain how each is adapted for pollination.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reproductive organ of a plant is a </a:t>
            </a:r>
            <a:r>
              <a:rPr lang="en" b="1">
                <a:solidFill>
                  <a:srgbClr val="B7B7B7"/>
                </a:solidFill>
              </a:rPr>
              <a:t>flower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Flowers contain both male and female reproductive parts.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Flowers produce the male gamete - </a:t>
            </a:r>
            <a:r>
              <a:rPr lang="en" b="1">
                <a:solidFill>
                  <a:srgbClr val="B7B7B7"/>
                </a:solidFill>
              </a:rPr>
              <a:t>pollen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Pollen is transferred by the process of </a:t>
            </a:r>
            <a:r>
              <a:rPr lang="en" b="1">
                <a:solidFill>
                  <a:srgbClr val="B7B7B7"/>
                </a:solidFill>
              </a:rPr>
              <a:t>pollination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Pollen can be moved from flower to flower by </a:t>
            </a:r>
            <a:r>
              <a:rPr lang="en" b="1">
                <a:solidFill>
                  <a:srgbClr val="B7B7B7"/>
                </a:solidFill>
              </a:rPr>
              <a:t>insects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Pollen can also be moved from flower to flower by the </a:t>
            </a:r>
            <a:r>
              <a:rPr lang="en" b="1">
                <a:solidFill>
                  <a:srgbClr val="B7B7B7"/>
                </a:solidFill>
              </a:rPr>
              <a:t>wind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64" name="Google Shape;64;p14"/>
          <p:cNvGrpSpPr/>
          <p:nvPr/>
        </p:nvGrpSpPr>
        <p:grpSpPr>
          <a:xfrm>
            <a:off x="6236075" y="1533538"/>
            <a:ext cx="2008800" cy="2874963"/>
            <a:chOff x="6210875" y="1676413"/>
            <a:chExt cx="2008800" cy="2874963"/>
          </a:xfrm>
        </p:grpSpPr>
        <p:grpSp>
          <p:nvGrpSpPr>
            <p:cNvPr id="65" name="Google Shape;65;p14"/>
            <p:cNvGrpSpPr/>
            <p:nvPr/>
          </p:nvGrpSpPr>
          <p:grpSpPr>
            <a:xfrm>
              <a:off x="6456025" y="1676413"/>
              <a:ext cx="1384803" cy="2089868"/>
              <a:chOff x="5463400" y="879625"/>
              <a:chExt cx="1099050" cy="1658625"/>
            </a:xfrm>
          </p:grpSpPr>
          <p:sp>
            <p:nvSpPr>
              <p:cNvPr id="66" name="Google Shape;66;p14"/>
              <p:cNvSpPr/>
              <p:nvPr/>
            </p:nvSpPr>
            <p:spPr>
              <a:xfrm>
                <a:off x="6068275" y="2182725"/>
                <a:ext cx="494175" cy="340125"/>
              </a:xfrm>
              <a:custGeom>
                <a:avLst/>
                <a:gdLst/>
                <a:ahLst/>
                <a:cxnLst/>
                <a:rect l="l" t="t" r="r" b="b"/>
                <a:pathLst>
                  <a:path w="19767" h="13605" extrusionOk="0">
                    <a:moveTo>
                      <a:pt x="19767" y="0"/>
                    </a:moveTo>
                    <a:lnTo>
                      <a:pt x="19767" y="0"/>
                    </a:lnTo>
                    <a:cubicBezTo>
                      <a:pt x="19751" y="43"/>
                      <a:pt x="19735" y="86"/>
                      <a:pt x="19718" y="129"/>
                    </a:cubicBezTo>
                    <a:lnTo>
                      <a:pt x="19718" y="129"/>
                    </a:lnTo>
                    <a:cubicBezTo>
                      <a:pt x="19756" y="45"/>
                      <a:pt x="19767" y="0"/>
                      <a:pt x="19767" y="0"/>
                    </a:cubicBezTo>
                    <a:close/>
                    <a:moveTo>
                      <a:pt x="19718" y="129"/>
                    </a:moveTo>
                    <a:cubicBezTo>
                      <a:pt x="19510" y="598"/>
                      <a:pt x="18483" y="2290"/>
                      <a:pt x="13992" y="4246"/>
                    </a:cubicBezTo>
                    <a:cubicBezTo>
                      <a:pt x="8719" y="6528"/>
                      <a:pt x="4017" y="4885"/>
                      <a:pt x="0" y="13604"/>
                    </a:cubicBezTo>
                    <a:cubicBezTo>
                      <a:pt x="0" y="13604"/>
                      <a:pt x="18" y="13604"/>
                      <a:pt x="53" y="13604"/>
                    </a:cubicBezTo>
                    <a:cubicBezTo>
                      <a:pt x="1007" y="13604"/>
                      <a:pt x="14700" y="13372"/>
                      <a:pt x="19718" y="129"/>
                    </a:cubicBezTo>
                    <a:close/>
                  </a:path>
                </a:pathLst>
              </a:custGeom>
              <a:solidFill>
                <a:srgbClr val="247D4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14"/>
              <p:cNvSpPr/>
              <p:nvPr/>
            </p:nvSpPr>
            <p:spPr>
              <a:xfrm>
                <a:off x="5679100" y="1756450"/>
                <a:ext cx="418300" cy="673375"/>
              </a:xfrm>
              <a:custGeom>
                <a:avLst/>
                <a:gdLst/>
                <a:ahLst/>
                <a:cxnLst/>
                <a:rect l="l" t="t" r="r" b="b"/>
                <a:pathLst>
                  <a:path w="16732" h="26935" extrusionOk="0">
                    <a:moveTo>
                      <a:pt x="0" y="1"/>
                    </a:moveTo>
                    <a:cubicBezTo>
                      <a:pt x="0" y="1"/>
                      <a:pt x="3630" y="5159"/>
                      <a:pt x="6346" y="14586"/>
                    </a:cubicBezTo>
                    <a:cubicBezTo>
                      <a:pt x="9153" y="24332"/>
                      <a:pt x="14563" y="26934"/>
                      <a:pt x="14563" y="26934"/>
                    </a:cubicBezTo>
                    <a:cubicBezTo>
                      <a:pt x="16731" y="5456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247D4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14"/>
              <p:cNvSpPr/>
              <p:nvPr/>
            </p:nvSpPr>
            <p:spPr>
              <a:xfrm>
                <a:off x="5881100" y="1244600"/>
                <a:ext cx="259650" cy="1293650"/>
              </a:xfrm>
              <a:custGeom>
                <a:avLst/>
                <a:gdLst/>
                <a:ahLst/>
                <a:cxnLst/>
                <a:rect l="l" t="t" r="r" b="b"/>
                <a:pathLst>
                  <a:path w="10386" h="51746" fill="none" extrusionOk="0">
                    <a:moveTo>
                      <a:pt x="5342" y="0"/>
                    </a:moveTo>
                    <a:cubicBezTo>
                      <a:pt x="5342" y="0"/>
                      <a:pt x="0" y="11618"/>
                      <a:pt x="4292" y="22164"/>
                    </a:cubicBezTo>
                    <a:cubicBezTo>
                      <a:pt x="9952" y="36041"/>
                      <a:pt x="10386" y="45377"/>
                      <a:pt x="5707" y="51745"/>
                    </a:cubicBezTo>
                  </a:path>
                </a:pathLst>
              </a:custGeom>
              <a:noFill/>
              <a:ln w="25100" cap="flat" cmpd="sng">
                <a:solidFill>
                  <a:schemeClr val="dk1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14"/>
              <p:cNvSpPr/>
              <p:nvPr/>
            </p:nvSpPr>
            <p:spPr>
              <a:xfrm>
                <a:off x="5463400" y="879625"/>
                <a:ext cx="932425" cy="884550"/>
              </a:xfrm>
              <a:custGeom>
                <a:avLst/>
                <a:gdLst/>
                <a:ahLst/>
                <a:cxnLst/>
                <a:rect l="l" t="t" r="r" b="b"/>
                <a:pathLst>
                  <a:path w="37297" h="35382" extrusionOk="0">
                    <a:moveTo>
                      <a:pt x="20275" y="0"/>
                    </a:moveTo>
                    <a:cubicBezTo>
                      <a:pt x="18571" y="0"/>
                      <a:pt x="16959" y="345"/>
                      <a:pt x="15955" y="1110"/>
                    </a:cubicBezTo>
                    <a:cubicBezTo>
                      <a:pt x="13056" y="3301"/>
                      <a:pt x="17233" y="13983"/>
                      <a:pt x="17233" y="13983"/>
                    </a:cubicBezTo>
                    <a:cubicBezTo>
                      <a:pt x="17233" y="13983"/>
                      <a:pt x="7773" y="6577"/>
                      <a:pt x="4286" y="6577"/>
                    </a:cubicBezTo>
                    <a:cubicBezTo>
                      <a:pt x="4209" y="6577"/>
                      <a:pt x="4134" y="6580"/>
                      <a:pt x="4063" y="6588"/>
                    </a:cubicBezTo>
                    <a:cubicBezTo>
                      <a:pt x="754" y="6930"/>
                      <a:pt x="0" y="14599"/>
                      <a:pt x="1324" y="18000"/>
                    </a:cubicBezTo>
                    <a:cubicBezTo>
                      <a:pt x="1893" y="19436"/>
                      <a:pt x="4275" y="19851"/>
                      <a:pt x="6838" y="19851"/>
                    </a:cubicBezTo>
                    <a:cubicBezTo>
                      <a:pt x="10348" y="19851"/>
                      <a:pt x="14197" y="19073"/>
                      <a:pt x="14198" y="19073"/>
                    </a:cubicBezTo>
                    <a:lnTo>
                      <a:pt x="14198" y="19073"/>
                    </a:lnTo>
                    <a:cubicBezTo>
                      <a:pt x="14197" y="19073"/>
                      <a:pt x="5090" y="23342"/>
                      <a:pt x="4406" y="26081"/>
                    </a:cubicBezTo>
                    <a:cubicBezTo>
                      <a:pt x="3740" y="28743"/>
                      <a:pt x="9588" y="32916"/>
                      <a:pt x="12641" y="32916"/>
                    </a:cubicBezTo>
                    <a:cubicBezTo>
                      <a:pt x="12729" y="32916"/>
                      <a:pt x="12814" y="32912"/>
                      <a:pt x="12897" y="32905"/>
                    </a:cubicBezTo>
                    <a:cubicBezTo>
                      <a:pt x="15887" y="32631"/>
                      <a:pt x="19584" y="22611"/>
                      <a:pt x="19584" y="22611"/>
                    </a:cubicBezTo>
                    <a:cubicBezTo>
                      <a:pt x="19584" y="22611"/>
                      <a:pt x="19881" y="32472"/>
                      <a:pt x="21753" y="34252"/>
                    </a:cubicBezTo>
                    <a:cubicBezTo>
                      <a:pt x="22499" y="34953"/>
                      <a:pt x="24037" y="35381"/>
                      <a:pt x="25828" y="35381"/>
                    </a:cubicBezTo>
                    <a:cubicBezTo>
                      <a:pt x="28585" y="35381"/>
                      <a:pt x="31940" y="34366"/>
                      <a:pt x="33919" y="31764"/>
                    </a:cubicBezTo>
                    <a:cubicBezTo>
                      <a:pt x="37183" y="27473"/>
                      <a:pt x="25017" y="19598"/>
                      <a:pt x="25017" y="19598"/>
                    </a:cubicBezTo>
                    <a:lnTo>
                      <a:pt x="25017" y="19598"/>
                    </a:lnTo>
                    <a:cubicBezTo>
                      <a:pt x="25017" y="19598"/>
                      <a:pt x="29182" y="20648"/>
                      <a:pt x="32319" y="20648"/>
                    </a:cubicBezTo>
                    <a:cubicBezTo>
                      <a:pt x="33595" y="20648"/>
                      <a:pt x="34701" y="20474"/>
                      <a:pt x="35288" y="19986"/>
                    </a:cubicBezTo>
                    <a:cubicBezTo>
                      <a:pt x="37297" y="18320"/>
                      <a:pt x="36909" y="9464"/>
                      <a:pt x="33827" y="7797"/>
                    </a:cubicBezTo>
                    <a:cubicBezTo>
                      <a:pt x="33532" y="7640"/>
                      <a:pt x="33195" y="7568"/>
                      <a:pt x="32828" y="7568"/>
                    </a:cubicBezTo>
                    <a:cubicBezTo>
                      <a:pt x="29373" y="7568"/>
                      <a:pt x="23236" y="13892"/>
                      <a:pt x="23236" y="13892"/>
                    </a:cubicBezTo>
                    <a:cubicBezTo>
                      <a:pt x="23236" y="13892"/>
                      <a:pt x="28121" y="6086"/>
                      <a:pt x="27414" y="3118"/>
                    </a:cubicBezTo>
                    <a:cubicBezTo>
                      <a:pt x="26953" y="1201"/>
                      <a:pt x="23454" y="0"/>
                      <a:pt x="20275" y="0"/>
                    </a:cubicBezTo>
                    <a:close/>
                  </a:path>
                </a:pathLst>
              </a:custGeom>
              <a:solidFill>
                <a:srgbClr val="5A79C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14"/>
              <p:cNvSpPr/>
              <p:nvPr/>
            </p:nvSpPr>
            <p:spPr>
              <a:xfrm>
                <a:off x="5820950" y="1216650"/>
                <a:ext cx="299750" cy="226150"/>
              </a:xfrm>
              <a:custGeom>
                <a:avLst/>
                <a:gdLst/>
                <a:ahLst/>
                <a:cxnLst/>
                <a:rect l="l" t="t" r="r" b="b"/>
                <a:pathLst>
                  <a:path w="11990" h="9046" extrusionOk="0">
                    <a:moveTo>
                      <a:pt x="4758" y="0"/>
                    </a:moveTo>
                    <a:cubicBezTo>
                      <a:pt x="2573" y="0"/>
                      <a:pt x="578" y="1350"/>
                      <a:pt x="375" y="4109"/>
                    </a:cubicBezTo>
                    <a:cubicBezTo>
                      <a:pt x="1" y="8908"/>
                      <a:pt x="4001" y="8993"/>
                      <a:pt x="4285" y="8993"/>
                    </a:cubicBezTo>
                    <a:cubicBezTo>
                      <a:pt x="4296" y="8993"/>
                      <a:pt x="4301" y="8993"/>
                      <a:pt x="4301" y="8993"/>
                    </a:cubicBezTo>
                    <a:cubicBezTo>
                      <a:pt x="4491" y="9028"/>
                      <a:pt x="4692" y="9046"/>
                      <a:pt x="4903" y="9046"/>
                    </a:cubicBezTo>
                    <a:cubicBezTo>
                      <a:pt x="7685" y="9046"/>
                      <a:pt x="11989" y="6056"/>
                      <a:pt x="9528" y="2534"/>
                    </a:cubicBezTo>
                    <a:cubicBezTo>
                      <a:pt x="8355" y="855"/>
                      <a:pt x="6496" y="0"/>
                      <a:pt x="4758" y="0"/>
                    </a:cubicBezTo>
                    <a:close/>
                  </a:path>
                </a:pathLst>
              </a:custGeom>
              <a:solidFill>
                <a:srgbClr val="20201E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14"/>
              <p:cNvSpPr/>
              <p:nvPr/>
            </p:nvSpPr>
            <p:spPr>
              <a:xfrm>
                <a:off x="5933550" y="1230500"/>
                <a:ext cx="27925" cy="52375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2095" extrusionOk="0">
                    <a:moveTo>
                      <a:pt x="702" y="0"/>
                    </a:moveTo>
                    <a:cubicBezTo>
                      <a:pt x="353" y="0"/>
                      <a:pt x="1" y="2029"/>
                      <a:pt x="413" y="2094"/>
                    </a:cubicBezTo>
                    <a:cubicBezTo>
                      <a:pt x="418" y="2094"/>
                      <a:pt x="424" y="2095"/>
                      <a:pt x="429" y="2095"/>
                    </a:cubicBezTo>
                    <a:cubicBezTo>
                      <a:pt x="853" y="2095"/>
                      <a:pt x="1116" y="265"/>
                      <a:pt x="756" y="17"/>
                    </a:cubicBezTo>
                    <a:cubicBezTo>
                      <a:pt x="738" y="6"/>
                      <a:pt x="720" y="0"/>
                      <a:pt x="702" y="0"/>
                    </a:cubicBezTo>
                    <a:close/>
                  </a:path>
                </a:pathLst>
              </a:custGeom>
              <a:solidFill>
                <a:srgbClr val="B5B9E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14"/>
              <p:cNvSpPr/>
              <p:nvPr/>
            </p:nvSpPr>
            <p:spPr>
              <a:xfrm>
                <a:off x="5971825" y="1255675"/>
                <a:ext cx="26425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1222" extrusionOk="0">
                    <a:moveTo>
                      <a:pt x="694" y="1"/>
                    </a:moveTo>
                    <a:cubicBezTo>
                      <a:pt x="397" y="1"/>
                      <a:pt x="1" y="1155"/>
                      <a:pt x="1" y="1155"/>
                    </a:cubicBezTo>
                    <a:cubicBezTo>
                      <a:pt x="1" y="1201"/>
                      <a:pt x="21" y="1222"/>
                      <a:pt x="54" y="1222"/>
                    </a:cubicBezTo>
                    <a:cubicBezTo>
                      <a:pt x="270" y="1222"/>
                      <a:pt x="1056" y="376"/>
                      <a:pt x="800" y="60"/>
                    </a:cubicBezTo>
                    <a:cubicBezTo>
                      <a:pt x="767" y="19"/>
                      <a:pt x="731" y="1"/>
                      <a:pt x="694" y="1"/>
                    </a:cubicBezTo>
                    <a:close/>
                  </a:path>
                </a:pathLst>
              </a:custGeom>
              <a:solidFill>
                <a:srgbClr val="B5B9E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14"/>
              <p:cNvSpPr/>
              <p:nvPr/>
            </p:nvSpPr>
            <p:spPr>
              <a:xfrm>
                <a:off x="6008250" y="1302325"/>
                <a:ext cx="39150" cy="17100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684" extrusionOk="0">
                    <a:moveTo>
                      <a:pt x="1292" y="1"/>
                    </a:moveTo>
                    <a:cubicBezTo>
                      <a:pt x="887" y="1"/>
                      <a:pt x="96" y="430"/>
                      <a:pt x="96" y="430"/>
                    </a:cubicBezTo>
                    <a:cubicBezTo>
                      <a:pt x="1" y="485"/>
                      <a:pt x="445" y="684"/>
                      <a:pt x="864" y="684"/>
                    </a:cubicBezTo>
                    <a:cubicBezTo>
                      <a:pt x="1152" y="684"/>
                      <a:pt x="1427" y="590"/>
                      <a:pt x="1511" y="293"/>
                    </a:cubicBezTo>
                    <a:cubicBezTo>
                      <a:pt x="1565" y="77"/>
                      <a:pt x="1463" y="1"/>
                      <a:pt x="1292" y="1"/>
                    </a:cubicBezTo>
                    <a:close/>
                  </a:path>
                </a:pathLst>
              </a:custGeom>
              <a:solidFill>
                <a:srgbClr val="B5B9E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14"/>
              <p:cNvSpPr/>
              <p:nvPr/>
            </p:nvSpPr>
            <p:spPr>
              <a:xfrm>
                <a:off x="5865325" y="1269525"/>
                <a:ext cx="43500" cy="3557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1423" extrusionOk="0">
                    <a:moveTo>
                      <a:pt x="200" y="1"/>
                    </a:moveTo>
                    <a:cubicBezTo>
                      <a:pt x="75" y="1"/>
                      <a:pt x="0" y="63"/>
                      <a:pt x="15" y="213"/>
                    </a:cubicBezTo>
                    <a:cubicBezTo>
                      <a:pt x="68" y="763"/>
                      <a:pt x="1030" y="1422"/>
                      <a:pt x="1479" y="1422"/>
                    </a:cubicBezTo>
                    <a:cubicBezTo>
                      <a:pt x="1608" y="1422"/>
                      <a:pt x="1694" y="1368"/>
                      <a:pt x="1704" y="1240"/>
                    </a:cubicBezTo>
                    <a:cubicBezTo>
                      <a:pt x="1740" y="795"/>
                      <a:pt x="648" y="1"/>
                      <a:pt x="200" y="1"/>
                    </a:cubicBezTo>
                    <a:close/>
                  </a:path>
                </a:pathLst>
              </a:custGeom>
              <a:solidFill>
                <a:srgbClr val="B5B9E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14"/>
              <p:cNvSpPr/>
              <p:nvPr/>
            </p:nvSpPr>
            <p:spPr>
              <a:xfrm>
                <a:off x="5992400" y="1337125"/>
                <a:ext cx="5372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25" extrusionOk="0">
                    <a:moveTo>
                      <a:pt x="292" y="0"/>
                    </a:moveTo>
                    <a:cubicBezTo>
                      <a:pt x="212" y="0"/>
                      <a:pt x="156" y="20"/>
                      <a:pt x="136" y="66"/>
                    </a:cubicBezTo>
                    <a:cubicBezTo>
                      <a:pt x="0" y="338"/>
                      <a:pt x="726" y="1125"/>
                      <a:pt x="1325" y="1125"/>
                    </a:cubicBezTo>
                    <a:cubicBezTo>
                      <a:pt x="1429" y="1125"/>
                      <a:pt x="1529" y="1101"/>
                      <a:pt x="1620" y="1047"/>
                    </a:cubicBezTo>
                    <a:cubicBezTo>
                      <a:pt x="2149" y="734"/>
                      <a:pt x="779" y="0"/>
                      <a:pt x="292" y="0"/>
                    </a:cubicBezTo>
                    <a:close/>
                  </a:path>
                </a:pathLst>
              </a:custGeom>
              <a:solidFill>
                <a:srgbClr val="B5B9E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14"/>
              <p:cNvSpPr/>
              <p:nvPr/>
            </p:nvSpPr>
            <p:spPr>
              <a:xfrm>
                <a:off x="5899975" y="1363200"/>
                <a:ext cx="33950" cy="44800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1792" extrusionOk="0">
                    <a:moveTo>
                      <a:pt x="993" y="1"/>
                    </a:moveTo>
                    <a:cubicBezTo>
                      <a:pt x="656" y="1"/>
                      <a:pt x="0" y="1682"/>
                      <a:pt x="410" y="1784"/>
                    </a:cubicBezTo>
                    <a:cubicBezTo>
                      <a:pt x="428" y="1789"/>
                      <a:pt x="446" y="1791"/>
                      <a:pt x="464" y="1791"/>
                    </a:cubicBezTo>
                    <a:cubicBezTo>
                      <a:pt x="905" y="1791"/>
                      <a:pt x="1357" y="511"/>
                      <a:pt x="1094" y="73"/>
                    </a:cubicBezTo>
                    <a:cubicBezTo>
                      <a:pt x="1066" y="23"/>
                      <a:pt x="1031" y="1"/>
                      <a:pt x="993" y="1"/>
                    </a:cubicBezTo>
                    <a:close/>
                  </a:path>
                </a:pathLst>
              </a:custGeom>
              <a:solidFill>
                <a:srgbClr val="B5B9E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14"/>
              <p:cNvSpPr/>
              <p:nvPr/>
            </p:nvSpPr>
            <p:spPr>
              <a:xfrm>
                <a:off x="5954925" y="1370400"/>
                <a:ext cx="3917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491" extrusionOk="0">
                    <a:moveTo>
                      <a:pt x="538" y="1"/>
                    </a:moveTo>
                    <a:cubicBezTo>
                      <a:pt x="1" y="1"/>
                      <a:pt x="805" y="1491"/>
                      <a:pt x="1179" y="1491"/>
                    </a:cubicBezTo>
                    <a:cubicBezTo>
                      <a:pt x="1214" y="1491"/>
                      <a:pt x="1244" y="1478"/>
                      <a:pt x="1270" y="1451"/>
                    </a:cubicBezTo>
                    <a:cubicBezTo>
                      <a:pt x="1567" y="1086"/>
                      <a:pt x="1407" y="218"/>
                      <a:pt x="631" y="13"/>
                    </a:cubicBezTo>
                    <a:cubicBezTo>
                      <a:pt x="596" y="5"/>
                      <a:pt x="566" y="1"/>
                      <a:pt x="538" y="1"/>
                    </a:cubicBezTo>
                    <a:close/>
                  </a:path>
                </a:pathLst>
              </a:custGeom>
              <a:solidFill>
                <a:srgbClr val="B5B9E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14"/>
              <p:cNvSpPr/>
              <p:nvPr/>
            </p:nvSpPr>
            <p:spPr>
              <a:xfrm>
                <a:off x="5850750" y="1338500"/>
                <a:ext cx="45825" cy="30325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213" extrusionOk="0">
                    <a:moveTo>
                      <a:pt x="1558" y="1"/>
                    </a:moveTo>
                    <a:cubicBezTo>
                      <a:pt x="1143" y="1"/>
                      <a:pt x="0" y="897"/>
                      <a:pt x="393" y="1152"/>
                    </a:cubicBezTo>
                    <a:cubicBezTo>
                      <a:pt x="456" y="1194"/>
                      <a:pt x="528" y="1213"/>
                      <a:pt x="604" y="1213"/>
                    </a:cubicBezTo>
                    <a:cubicBezTo>
                      <a:pt x="1111" y="1213"/>
                      <a:pt x="1833" y="396"/>
                      <a:pt x="1694" y="79"/>
                    </a:cubicBezTo>
                    <a:cubicBezTo>
                      <a:pt x="1675" y="25"/>
                      <a:pt x="1626" y="1"/>
                      <a:pt x="1558" y="1"/>
                    </a:cubicBezTo>
                    <a:close/>
                  </a:path>
                </a:pathLst>
              </a:custGeom>
              <a:solidFill>
                <a:srgbClr val="B5B9E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14"/>
              <p:cNvSpPr/>
              <p:nvPr/>
            </p:nvSpPr>
            <p:spPr>
              <a:xfrm>
                <a:off x="5864650" y="1043000"/>
                <a:ext cx="78100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6367" extrusionOk="0">
                    <a:moveTo>
                      <a:pt x="881" y="0"/>
                    </a:moveTo>
                    <a:cubicBezTo>
                      <a:pt x="1" y="0"/>
                      <a:pt x="1267" y="6366"/>
                      <a:pt x="2141" y="6366"/>
                    </a:cubicBezTo>
                    <a:cubicBezTo>
                      <a:pt x="2165" y="6366"/>
                      <a:pt x="2188" y="6362"/>
                      <a:pt x="2211" y="6353"/>
                    </a:cubicBezTo>
                    <a:cubicBezTo>
                      <a:pt x="3124" y="6010"/>
                      <a:pt x="1275" y="98"/>
                      <a:pt x="932" y="7"/>
                    </a:cubicBezTo>
                    <a:cubicBezTo>
                      <a:pt x="915" y="3"/>
                      <a:pt x="898" y="0"/>
                      <a:pt x="881" y="0"/>
                    </a:cubicBezTo>
                    <a:close/>
                  </a:path>
                </a:pathLst>
              </a:custGeom>
              <a:solidFill>
                <a:srgbClr val="B5B9E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14"/>
              <p:cNvSpPr/>
              <p:nvPr/>
            </p:nvSpPr>
            <p:spPr>
              <a:xfrm>
                <a:off x="5993900" y="1087775"/>
                <a:ext cx="68600" cy="128375"/>
              </a:xfrm>
              <a:custGeom>
                <a:avLst/>
                <a:gdLst/>
                <a:ahLst/>
                <a:cxnLst/>
                <a:rect l="l" t="t" r="r" b="b"/>
                <a:pathLst>
                  <a:path w="2744" h="5135" extrusionOk="0">
                    <a:moveTo>
                      <a:pt x="2380" y="0"/>
                    </a:moveTo>
                    <a:cubicBezTo>
                      <a:pt x="1919" y="0"/>
                      <a:pt x="1" y="5025"/>
                      <a:pt x="601" y="5132"/>
                    </a:cubicBezTo>
                    <a:cubicBezTo>
                      <a:pt x="609" y="5134"/>
                      <a:pt x="617" y="5134"/>
                      <a:pt x="625" y="5134"/>
                    </a:cubicBezTo>
                    <a:cubicBezTo>
                      <a:pt x="1256" y="5134"/>
                      <a:pt x="2743" y="786"/>
                      <a:pt x="2450" y="65"/>
                    </a:cubicBezTo>
                    <a:cubicBezTo>
                      <a:pt x="2434" y="21"/>
                      <a:pt x="2410" y="0"/>
                      <a:pt x="2380" y="0"/>
                    </a:cubicBezTo>
                    <a:close/>
                  </a:path>
                </a:pathLst>
              </a:custGeom>
              <a:solidFill>
                <a:srgbClr val="B5B9E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14"/>
              <p:cNvSpPr/>
              <p:nvPr/>
            </p:nvSpPr>
            <p:spPr>
              <a:xfrm>
                <a:off x="5948300" y="1121150"/>
                <a:ext cx="4010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3570" extrusionOk="0">
                    <a:moveTo>
                      <a:pt x="766" y="0"/>
                    </a:moveTo>
                    <a:cubicBezTo>
                      <a:pt x="31" y="0"/>
                      <a:pt x="0" y="3569"/>
                      <a:pt x="611" y="3569"/>
                    </a:cubicBezTo>
                    <a:cubicBezTo>
                      <a:pt x="615" y="3569"/>
                      <a:pt x="618" y="3569"/>
                      <a:pt x="622" y="3569"/>
                    </a:cubicBezTo>
                    <a:cubicBezTo>
                      <a:pt x="1261" y="3500"/>
                      <a:pt x="1604" y="214"/>
                      <a:pt x="828" y="8"/>
                    </a:cubicBezTo>
                    <a:cubicBezTo>
                      <a:pt x="807" y="3"/>
                      <a:pt x="786" y="0"/>
                      <a:pt x="766" y="0"/>
                    </a:cubicBezTo>
                    <a:close/>
                  </a:path>
                </a:pathLst>
              </a:custGeom>
              <a:solidFill>
                <a:srgbClr val="B5B9E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14"/>
              <p:cNvSpPr/>
              <p:nvPr/>
            </p:nvSpPr>
            <p:spPr>
              <a:xfrm>
                <a:off x="6048400" y="1144850"/>
                <a:ext cx="146450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5858" h="4429" extrusionOk="0">
                    <a:moveTo>
                      <a:pt x="5081" y="1"/>
                    </a:moveTo>
                    <a:cubicBezTo>
                      <a:pt x="3955" y="1"/>
                      <a:pt x="1" y="4067"/>
                      <a:pt x="544" y="4401"/>
                    </a:cubicBezTo>
                    <a:cubicBezTo>
                      <a:pt x="573" y="4420"/>
                      <a:pt x="611" y="4429"/>
                      <a:pt x="658" y="4429"/>
                    </a:cubicBezTo>
                    <a:cubicBezTo>
                      <a:pt x="1583" y="4429"/>
                      <a:pt x="5858" y="936"/>
                      <a:pt x="5315" y="110"/>
                    </a:cubicBezTo>
                    <a:cubicBezTo>
                      <a:pt x="5265" y="35"/>
                      <a:pt x="5185" y="1"/>
                      <a:pt x="5081" y="1"/>
                    </a:cubicBezTo>
                    <a:close/>
                  </a:path>
                </a:pathLst>
              </a:custGeom>
              <a:solidFill>
                <a:srgbClr val="B5B9E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14"/>
              <p:cNvSpPr/>
              <p:nvPr/>
            </p:nvSpPr>
            <p:spPr>
              <a:xfrm>
                <a:off x="6075600" y="1227150"/>
                <a:ext cx="114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977" extrusionOk="0">
                    <a:moveTo>
                      <a:pt x="4248" y="0"/>
                    </a:moveTo>
                    <a:cubicBezTo>
                      <a:pt x="3201" y="0"/>
                      <a:pt x="1" y="1625"/>
                      <a:pt x="529" y="1908"/>
                    </a:cubicBezTo>
                    <a:cubicBezTo>
                      <a:pt x="616" y="1955"/>
                      <a:pt x="752" y="1976"/>
                      <a:pt x="922" y="1976"/>
                    </a:cubicBezTo>
                    <a:cubicBezTo>
                      <a:pt x="2000" y="1976"/>
                      <a:pt x="4451" y="1109"/>
                      <a:pt x="4569" y="242"/>
                    </a:cubicBezTo>
                    <a:cubicBezTo>
                      <a:pt x="4593" y="72"/>
                      <a:pt x="4468" y="0"/>
                      <a:pt x="4248" y="0"/>
                    </a:cubicBezTo>
                    <a:close/>
                  </a:path>
                </a:pathLst>
              </a:custGeom>
              <a:solidFill>
                <a:srgbClr val="B5B9E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14"/>
              <p:cNvSpPr/>
              <p:nvPr/>
            </p:nvSpPr>
            <p:spPr>
              <a:xfrm>
                <a:off x="6095775" y="1299375"/>
                <a:ext cx="1324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5298" h="1027" extrusionOk="0">
                    <a:moveTo>
                      <a:pt x="1853" y="0"/>
                    </a:moveTo>
                    <a:cubicBezTo>
                      <a:pt x="847" y="0"/>
                      <a:pt x="1" y="99"/>
                      <a:pt x="19" y="297"/>
                    </a:cubicBezTo>
                    <a:cubicBezTo>
                      <a:pt x="65" y="620"/>
                      <a:pt x="2173" y="1026"/>
                      <a:pt x="3655" y="1026"/>
                    </a:cubicBezTo>
                    <a:cubicBezTo>
                      <a:pt x="4373" y="1026"/>
                      <a:pt x="4944" y="931"/>
                      <a:pt x="5063" y="685"/>
                    </a:cubicBezTo>
                    <a:cubicBezTo>
                      <a:pt x="5297" y="230"/>
                      <a:pt x="3389" y="0"/>
                      <a:pt x="1853" y="0"/>
                    </a:cubicBezTo>
                    <a:close/>
                  </a:path>
                </a:pathLst>
              </a:custGeom>
              <a:solidFill>
                <a:srgbClr val="B5B9E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14"/>
              <p:cNvSpPr/>
              <p:nvPr/>
            </p:nvSpPr>
            <p:spPr>
              <a:xfrm>
                <a:off x="5713975" y="1385825"/>
                <a:ext cx="113550" cy="84550"/>
              </a:xfrm>
              <a:custGeom>
                <a:avLst/>
                <a:gdLst/>
                <a:ahLst/>
                <a:cxnLst/>
                <a:rect l="l" t="t" r="r" b="b"/>
                <a:pathLst>
                  <a:path w="4542" h="3382" extrusionOk="0">
                    <a:moveTo>
                      <a:pt x="4140" y="0"/>
                    </a:moveTo>
                    <a:cubicBezTo>
                      <a:pt x="3351" y="0"/>
                      <a:pt x="1" y="2863"/>
                      <a:pt x="523" y="3322"/>
                    </a:cubicBezTo>
                    <a:cubicBezTo>
                      <a:pt x="567" y="3362"/>
                      <a:pt x="628" y="3381"/>
                      <a:pt x="704" y="3381"/>
                    </a:cubicBezTo>
                    <a:cubicBezTo>
                      <a:pt x="1607" y="3381"/>
                      <a:pt x="4542" y="691"/>
                      <a:pt x="4289" y="81"/>
                    </a:cubicBezTo>
                    <a:cubicBezTo>
                      <a:pt x="4265" y="26"/>
                      <a:pt x="4214" y="0"/>
                      <a:pt x="4140" y="0"/>
                    </a:cubicBezTo>
                    <a:close/>
                  </a:path>
                </a:pathLst>
              </a:custGeom>
              <a:solidFill>
                <a:srgbClr val="B5B9E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14"/>
              <p:cNvSpPr/>
              <p:nvPr/>
            </p:nvSpPr>
            <p:spPr>
              <a:xfrm>
                <a:off x="5828450" y="1459850"/>
                <a:ext cx="67275" cy="107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4293" extrusionOk="0">
                    <a:moveTo>
                      <a:pt x="1923" y="1"/>
                    </a:moveTo>
                    <a:cubicBezTo>
                      <a:pt x="1227" y="1"/>
                      <a:pt x="1" y="3876"/>
                      <a:pt x="691" y="4264"/>
                    </a:cubicBezTo>
                    <a:cubicBezTo>
                      <a:pt x="726" y="4283"/>
                      <a:pt x="762" y="4293"/>
                      <a:pt x="798" y="4293"/>
                    </a:cubicBezTo>
                    <a:cubicBezTo>
                      <a:pt x="1540" y="4293"/>
                      <a:pt x="2690" y="520"/>
                      <a:pt x="2038" y="41"/>
                    </a:cubicBezTo>
                    <a:cubicBezTo>
                      <a:pt x="2002" y="14"/>
                      <a:pt x="1963" y="1"/>
                      <a:pt x="1923" y="1"/>
                    </a:cubicBezTo>
                    <a:close/>
                  </a:path>
                </a:pathLst>
              </a:custGeom>
              <a:solidFill>
                <a:srgbClr val="B5B9E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4"/>
              <p:cNvSpPr/>
              <p:nvPr/>
            </p:nvSpPr>
            <p:spPr>
              <a:xfrm>
                <a:off x="5765975" y="1436850"/>
                <a:ext cx="85000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3400" h="3337" extrusionOk="0">
                    <a:moveTo>
                      <a:pt x="2755" y="0"/>
                    </a:moveTo>
                    <a:cubicBezTo>
                      <a:pt x="2017" y="0"/>
                      <a:pt x="0" y="2749"/>
                      <a:pt x="497" y="3267"/>
                    </a:cubicBezTo>
                    <a:cubicBezTo>
                      <a:pt x="543" y="3314"/>
                      <a:pt x="602" y="3337"/>
                      <a:pt x="671" y="3337"/>
                    </a:cubicBezTo>
                    <a:cubicBezTo>
                      <a:pt x="1427" y="3337"/>
                      <a:pt x="3399" y="700"/>
                      <a:pt x="2939" y="94"/>
                    </a:cubicBezTo>
                    <a:cubicBezTo>
                      <a:pt x="2894" y="30"/>
                      <a:pt x="2832" y="0"/>
                      <a:pt x="2755" y="0"/>
                    </a:cubicBezTo>
                    <a:close/>
                  </a:path>
                </a:pathLst>
              </a:custGeom>
              <a:solidFill>
                <a:srgbClr val="B5B9E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4"/>
              <p:cNvSpPr/>
              <p:nvPr/>
            </p:nvSpPr>
            <p:spPr>
              <a:xfrm>
                <a:off x="5976525" y="1453950"/>
                <a:ext cx="35075" cy="98300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3932" extrusionOk="0">
                    <a:moveTo>
                      <a:pt x="470" y="1"/>
                    </a:moveTo>
                    <a:cubicBezTo>
                      <a:pt x="0" y="1"/>
                      <a:pt x="60" y="3822"/>
                      <a:pt x="726" y="3929"/>
                    </a:cubicBezTo>
                    <a:cubicBezTo>
                      <a:pt x="735" y="3930"/>
                      <a:pt x="744" y="3931"/>
                      <a:pt x="752" y="3931"/>
                    </a:cubicBezTo>
                    <a:cubicBezTo>
                      <a:pt x="1403" y="3931"/>
                      <a:pt x="1107" y="590"/>
                      <a:pt x="566" y="49"/>
                    </a:cubicBezTo>
                    <a:cubicBezTo>
                      <a:pt x="532" y="16"/>
                      <a:pt x="500" y="1"/>
                      <a:pt x="470" y="1"/>
                    </a:cubicBezTo>
                    <a:close/>
                  </a:path>
                </a:pathLst>
              </a:custGeom>
              <a:solidFill>
                <a:srgbClr val="B5B9E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4"/>
              <p:cNvSpPr/>
              <p:nvPr/>
            </p:nvSpPr>
            <p:spPr>
              <a:xfrm>
                <a:off x="6016550" y="1435025"/>
                <a:ext cx="93225" cy="133725"/>
              </a:xfrm>
              <a:custGeom>
                <a:avLst/>
                <a:gdLst/>
                <a:ahLst/>
                <a:cxnLst/>
                <a:rect l="l" t="t" r="r" b="b"/>
                <a:pathLst>
                  <a:path w="3729" h="5349" extrusionOk="0">
                    <a:moveTo>
                      <a:pt x="656" y="0"/>
                    </a:moveTo>
                    <a:cubicBezTo>
                      <a:pt x="0" y="0"/>
                      <a:pt x="1838" y="5281"/>
                      <a:pt x="2777" y="5348"/>
                    </a:cubicBezTo>
                    <a:cubicBezTo>
                      <a:pt x="2783" y="5349"/>
                      <a:pt x="2789" y="5349"/>
                      <a:pt x="2796" y="5349"/>
                    </a:cubicBezTo>
                    <a:cubicBezTo>
                      <a:pt x="3728" y="5349"/>
                      <a:pt x="1471" y="234"/>
                      <a:pt x="700" y="7"/>
                    </a:cubicBezTo>
                    <a:cubicBezTo>
                      <a:pt x="684" y="2"/>
                      <a:pt x="669" y="0"/>
                      <a:pt x="656" y="0"/>
                    </a:cubicBezTo>
                    <a:close/>
                  </a:path>
                </a:pathLst>
              </a:custGeom>
              <a:solidFill>
                <a:srgbClr val="B5B9E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4"/>
              <p:cNvSpPr/>
              <p:nvPr/>
            </p:nvSpPr>
            <p:spPr>
              <a:xfrm>
                <a:off x="6044075" y="1404300"/>
                <a:ext cx="128875" cy="90125"/>
              </a:xfrm>
              <a:custGeom>
                <a:avLst/>
                <a:gdLst/>
                <a:ahLst/>
                <a:cxnLst/>
                <a:rect l="l" t="t" r="r" b="b"/>
                <a:pathLst>
                  <a:path w="5155" h="3605" extrusionOk="0">
                    <a:moveTo>
                      <a:pt x="1023" y="1"/>
                    </a:moveTo>
                    <a:cubicBezTo>
                      <a:pt x="1004" y="1"/>
                      <a:pt x="986" y="1"/>
                      <a:pt x="968" y="3"/>
                    </a:cubicBezTo>
                    <a:cubicBezTo>
                      <a:pt x="0" y="111"/>
                      <a:pt x="3229" y="3605"/>
                      <a:pt x="4253" y="3605"/>
                    </a:cubicBezTo>
                    <a:cubicBezTo>
                      <a:pt x="4316" y="3605"/>
                      <a:pt x="4370" y="3592"/>
                      <a:pt x="4415" y="3564"/>
                    </a:cubicBezTo>
                    <a:cubicBezTo>
                      <a:pt x="5155" y="3116"/>
                      <a:pt x="2082" y="1"/>
                      <a:pt x="1023" y="1"/>
                    </a:cubicBezTo>
                    <a:close/>
                  </a:path>
                </a:pathLst>
              </a:custGeom>
              <a:solidFill>
                <a:srgbClr val="B5B9E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4"/>
              <p:cNvSpPr/>
              <p:nvPr/>
            </p:nvSpPr>
            <p:spPr>
              <a:xfrm>
                <a:off x="5703200" y="1312825"/>
                <a:ext cx="120775" cy="27200"/>
              </a:xfrm>
              <a:custGeom>
                <a:avLst/>
                <a:gdLst/>
                <a:ahLst/>
                <a:cxnLst/>
                <a:rect l="l" t="t" r="r" b="b"/>
                <a:pathLst>
                  <a:path w="4831" h="1088" extrusionOk="0">
                    <a:moveTo>
                      <a:pt x="3577" y="0"/>
                    </a:moveTo>
                    <a:cubicBezTo>
                      <a:pt x="2153" y="0"/>
                      <a:pt x="1" y="341"/>
                      <a:pt x="360" y="809"/>
                    </a:cubicBezTo>
                    <a:cubicBezTo>
                      <a:pt x="512" y="1008"/>
                      <a:pt x="955" y="1088"/>
                      <a:pt x="1504" y="1088"/>
                    </a:cubicBezTo>
                    <a:cubicBezTo>
                      <a:pt x="2848" y="1088"/>
                      <a:pt x="4830" y="611"/>
                      <a:pt x="4765" y="239"/>
                    </a:cubicBezTo>
                    <a:cubicBezTo>
                      <a:pt x="4737" y="73"/>
                      <a:pt x="4234" y="0"/>
                      <a:pt x="3577" y="0"/>
                    </a:cubicBezTo>
                    <a:close/>
                  </a:path>
                </a:pathLst>
              </a:custGeom>
              <a:solidFill>
                <a:srgbClr val="B5B9E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4"/>
              <p:cNvSpPr/>
              <p:nvPr/>
            </p:nvSpPr>
            <p:spPr>
              <a:xfrm>
                <a:off x="5694725" y="1186325"/>
                <a:ext cx="153675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3079" extrusionOk="0">
                    <a:moveTo>
                      <a:pt x="1132" y="0"/>
                    </a:moveTo>
                    <a:cubicBezTo>
                      <a:pt x="1056" y="0"/>
                      <a:pt x="987" y="9"/>
                      <a:pt x="927" y="26"/>
                    </a:cubicBezTo>
                    <a:cubicBezTo>
                      <a:pt x="1" y="279"/>
                      <a:pt x="4283" y="3078"/>
                      <a:pt x="5398" y="3078"/>
                    </a:cubicBezTo>
                    <a:cubicBezTo>
                      <a:pt x="5491" y="3078"/>
                      <a:pt x="5563" y="3058"/>
                      <a:pt x="5607" y="3016"/>
                    </a:cubicBezTo>
                    <a:cubicBezTo>
                      <a:pt x="6146" y="2498"/>
                      <a:pt x="2461" y="0"/>
                      <a:pt x="1132" y="0"/>
                    </a:cubicBezTo>
                    <a:close/>
                  </a:path>
                </a:pathLst>
              </a:custGeom>
              <a:solidFill>
                <a:srgbClr val="B5B9E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4"/>
              <p:cNvSpPr/>
              <p:nvPr/>
            </p:nvSpPr>
            <p:spPr>
              <a:xfrm>
                <a:off x="5707050" y="1257125"/>
                <a:ext cx="119300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387" extrusionOk="0">
                    <a:moveTo>
                      <a:pt x="769" y="1"/>
                    </a:moveTo>
                    <a:cubicBezTo>
                      <a:pt x="361" y="1"/>
                      <a:pt x="86" y="80"/>
                      <a:pt x="69" y="275"/>
                    </a:cubicBezTo>
                    <a:cubicBezTo>
                      <a:pt x="1" y="856"/>
                      <a:pt x="2746" y="1386"/>
                      <a:pt x="4054" y="1386"/>
                    </a:cubicBezTo>
                    <a:cubicBezTo>
                      <a:pt x="4494" y="1386"/>
                      <a:pt x="4772" y="1326"/>
                      <a:pt x="4726" y="1188"/>
                    </a:cubicBezTo>
                    <a:cubicBezTo>
                      <a:pt x="4570" y="757"/>
                      <a:pt x="2032" y="1"/>
                      <a:pt x="769" y="1"/>
                    </a:cubicBezTo>
                    <a:close/>
                  </a:path>
                </a:pathLst>
              </a:custGeom>
              <a:solidFill>
                <a:srgbClr val="B5B9E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4"/>
              <p:cNvSpPr/>
              <p:nvPr/>
            </p:nvSpPr>
            <p:spPr>
              <a:xfrm>
                <a:off x="6094075" y="1836775"/>
                <a:ext cx="173850" cy="274300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10972" extrusionOk="0">
                    <a:moveTo>
                      <a:pt x="3056" y="1"/>
                    </a:moveTo>
                    <a:cubicBezTo>
                      <a:pt x="3017" y="1"/>
                      <a:pt x="2979" y="3"/>
                      <a:pt x="2940" y="6"/>
                    </a:cubicBezTo>
                    <a:cubicBezTo>
                      <a:pt x="1" y="267"/>
                      <a:pt x="363" y="10972"/>
                      <a:pt x="4304" y="10972"/>
                    </a:cubicBezTo>
                    <a:cubicBezTo>
                      <a:pt x="4495" y="10972"/>
                      <a:pt x="4695" y="10946"/>
                      <a:pt x="4903" y="10894"/>
                    </a:cubicBezTo>
                    <a:cubicBezTo>
                      <a:pt x="6953" y="10353"/>
                      <a:pt x="6023" y="1"/>
                      <a:pt x="3056" y="1"/>
                    </a:cubicBezTo>
                    <a:close/>
                  </a:path>
                </a:pathLst>
              </a:custGeom>
              <a:solidFill>
                <a:srgbClr val="B5B9E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4"/>
              <p:cNvSpPr/>
              <p:nvPr/>
            </p:nvSpPr>
            <p:spPr>
              <a:xfrm>
                <a:off x="6307400" y="1918550"/>
                <a:ext cx="236450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9458" h="8607" extrusionOk="0">
                    <a:moveTo>
                      <a:pt x="5553" y="1"/>
                    </a:moveTo>
                    <a:cubicBezTo>
                      <a:pt x="2186" y="1"/>
                      <a:pt x="0" y="8137"/>
                      <a:pt x="2053" y="8581"/>
                    </a:cubicBezTo>
                    <a:cubicBezTo>
                      <a:pt x="2130" y="8599"/>
                      <a:pt x="2211" y="8607"/>
                      <a:pt x="2293" y="8607"/>
                    </a:cubicBezTo>
                    <a:cubicBezTo>
                      <a:pt x="4734" y="8607"/>
                      <a:pt x="9458" y="1351"/>
                      <a:pt x="6367" y="159"/>
                    </a:cubicBezTo>
                    <a:cubicBezTo>
                      <a:pt x="6090" y="51"/>
                      <a:pt x="5818" y="1"/>
                      <a:pt x="5553" y="1"/>
                    </a:cubicBezTo>
                    <a:close/>
                  </a:path>
                </a:pathLst>
              </a:custGeom>
              <a:solidFill>
                <a:srgbClr val="B5B9E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4"/>
              <p:cNvSpPr/>
              <p:nvPr/>
            </p:nvSpPr>
            <p:spPr>
              <a:xfrm>
                <a:off x="6185950" y="1761575"/>
                <a:ext cx="196200" cy="263825"/>
              </a:xfrm>
              <a:custGeom>
                <a:avLst/>
                <a:gdLst/>
                <a:ahLst/>
                <a:cxnLst/>
                <a:rect l="l" t="t" r="r" b="b"/>
                <a:pathLst>
                  <a:path w="7848" h="10553" extrusionOk="0">
                    <a:moveTo>
                      <a:pt x="4509" y="1"/>
                    </a:moveTo>
                    <a:cubicBezTo>
                      <a:pt x="0" y="1"/>
                      <a:pt x="2776" y="10552"/>
                      <a:pt x="4841" y="10552"/>
                    </a:cubicBezTo>
                    <a:cubicBezTo>
                      <a:pt x="4869" y="10552"/>
                      <a:pt x="4898" y="10550"/>
                      <a:pt x="4925" y="10546"/>
                    </a:cubicBezTo>
                    <a:cubicBezTo>
                      <a:pt x="6980" y="10250"/>
                      <a:pt x="7847" y="24"/>
                      <a:pt x="4537" y="1"/>
                    </a:cubicBezTo>
                    <a:cubicBezTo>
                      <a:pt x="4528" y="1"/>
                      <a:pt x="4518" y="1"/>
                      <a:pt x="4509" y="1"/>
                    </a:cubicBezTo>
                    <a:close/>
                  </a:path>
                </a:pathLst>
              </a:custGeom>
              <a:solidFill>
                <a:srgbClr val="B5B9E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4"/>
              <p:cNvSpPr/>
              <p:nvPr/>
            </p:nvSpPr>
            <p:spPr>
              <a:xfrm>
                <a:off x="6103075" y="1883125"/>
                <a:ext cx="246550" cy="465675"/>
              </a:xfrm>
              <a:custGeom>
                <a:avLst/>
                <a:gdLst/>
                <a:ahLst/>
                <a:cxnLst/>
                <a:rect l="l" t="t" r="r" b="b"/>
                <a:pathLst>
                  <a:path w="9862" h="18627" fill="none" extrusionOk="0">
                    <a:moveTo>
                      <a:pt x="0" y="18626"/>
                    </a:moveTo>
                    <a:cubicBezTo>
                      <a:pt x="0" y="18626"/>
                      <a:pt x="9861" y="14335"/>
                      <a:pt x="7784" y="1"/>
                    </a:cubicBezTo>
                  </a:path>
                </a:pathLst>
              </a:custGeom>
              <a:noFill/>
              <a:ln w="25100" cap="flat" cmpd="sng">
                <a:solidFill>
                  <a:schemeClr val="dk1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4"/>
              <p:cNvSpPr/>
              <p:nvPr/>
            </p:nvSpPr>
            <p:spPr>
              <a:xfrm>
                <a:off x="6178975" y="1928225"/>
                <a:ext cx="223700" cy="256800"/>
              </a:xfrm>
              <a:custGeom>
                <a:avLst/>
                <a:gdLst/>
                <a:ahLst/>
                <a:cxnLst/>
                <a:rect l="l" t="t" r="r" b="b"/>
                <a:pathLst>
                  <a:path w="8948" h="10272" fill="none" extrusionOk="0">
                    <a:moveTo>
                      <a:pt x="753" y="0"/>
                    </a:moveTo>
                    <a:cubicBezTo>
                      <a:pt x="753" y="0"/>
                      <a:pt x="0" y="8240"/>
                      <a:pt x="3127" y="10271"/>
                    </a:cubicBezTo>
                    <a:cubicBezTo>
                      <a:pt x="3127" y="10271"/>
                      <a:pt x="7167" y="9495"/>
                      <a:pt x="8948" y="4953"/>
                    </a:cubicBezTo>
                  </a:path>
                </a:pathLst>
              </a:custGeom>
              <a:noFill/>
              <a:ln w="25100" cap="flat" cmpd="sng">
                <a:solidFill>
                  <a:schemeClr val="dk1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" name="Google Shape;99;p14"/>
            <p:cNvSpPr txBox="1"/>
            <p:nvPr/>
          </p:nvSpPr>
          <p:spPr>
            <a:xfrm>
              <a:off x="6210875" y="3766275"/>
              <a:ext cx="20088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Flowers create 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pollen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which is transported between plants.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6FE2571-1B6C-A56A-3E0C-07F33CE65C31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826FEB7-BED8-AB64-132D-89E1FFD68D62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1FD3A2-A76B-EA25-D806-37FF3587F2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7306DD-845E-11D1-8C27-30003EA90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2406" name="Google Shape;2406;p32"/>
          <p:cNvSpPr txBox="1"/>
          <p:nvPr/>
        </p:nvSpPr>
        <p:spPr>
          <a:xfrm>
            <a:off x="6039075" y="2156100"/>
            <a:ext cx="2743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D9223B"/>
                </a:solidFill>
                <a:latin typeface="Cambria"/>
                <a:ea typeface="Cambria"/>
                <a:cs typeface="Cambria"/>
                <a:sym typeface="Cambria"/>
              </a:rPr>
              <a:t>Strawberries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are an example of a plant that creates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runners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a method of asexual reproduction.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407" name="Google Shape;2407;p32"/>
          <p:cNvPicPr preferRelativeResize="0"/>
          <p:nvPr/>
        </p:nvPicPr>
        <p:blipFill rotWithShape="1">
          <a:blip r:embed="rId3">
            <a:alphaModFix/>
          </a:blip>
          <a:srcRect l="18546"/>
          <a:stretch/>
        </p:blipFill>
        <p:spPr>
          <a:xfrm>
            <a:off x="0" y="0"/>
            <a:ext cx="5586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8" name="Google Shape;2408;p32"/>
          <p:cNvCxnSpPr/>
          <p:nvPr/>
        </p:nvCxnSpPr>
        <p:spPr>
          <a:xfrm>
            <a:off x="5586000" y="-2550"/>
            <a:ext cx="600" cy="5148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C46A7AF-DB9B-EA5F-7CBE-CD832A906194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939FF4E-BE5D-8C16-5AE9-193373753B21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966ED2-FF9C-C53C-4FF7-B3C24AB61C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2D4ADD-C743-0F54-34BE-7428566A2B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3" name="Google Shape;2413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Taking Cuttings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14" name="Google Shape;2414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01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Taking cuttings is the </a:t>
            </a:r>
            <a:r>
              <a:rPr lang="en" b="1">
                <a:solidFill>
                  <a:srgbClr val="B7B7B7"/>
                </a:solidFill>
              </a:rPr>
              <a:t>easiest </a:t>
            </a:r>
            <a:r>
              <a:rPr lang="en">
                <a:solidFill>
                  <a:srgbClr val="B7B7B7"/>
                </a:solidFill>
              </a:rPr>
              <a:t>way to clone a plant: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A side branch is cut from the parent plant.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The lower leaves are stripped and the plant is replanted in compost or water.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The end of the stem can be coated in </a:t>
            </a:r>
            <a:r>
              <a:rPr lang="en" b="1">
                <a:solidFill>
                  <a:srgbClr val="B7B7B7"/>
                </a:solidFill>
              </a:rPr>
              <a:t>rooting powder</a:t>
            </a:r>
            <a:r>
              <a:rPr lang="en">
                <a:solidFill>
                  <a:srgbClr val="B7B7B7"/>
                </a:solidFill>
              </a:rPr>
              <a:t> - a substance that contains a number of plant growth hormones.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A new root system will grow and the cutting will develop into a new plant.</a:t>
            </a:r>
            <a:endParaRPr>
              <a:solidFill>
                <a:srgbClr val="B7B7B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2415" name="Google Shape;2415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2416" name="Google Shape;241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1150" y="1402525"/>
            <a:ext cx="1825539" cy="2338436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17" name="Google Shape;2417;p33"/>
          <p:cNvSpPr txBox="1"/>
          <p:nvPr/>
        </p:nvSpPr>
        <p:spPr>
          <a:xfrm>
            <a:off x="5511775" y="3783775"/>
            <a:ext cx="26043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cutting taken from a magnolia plant. The roots have been dipped in rooting powder to encourage new growth.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84170AA-5343-F2B7-C421-704C5301A454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805A19B-2EC6-69F6-406D-68A1D8A5BB68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0B7A00-034A-4A73-F3C7-C85743A2DD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2563DC-230B-346B-572E-FD66685D93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2" name="Google Shape;2422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Tissue Culture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23" name="Google Shape;2423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Tissue culture makes </a:t>
            </a:r>
            <a:r>
              <a:rPr lang="en" b="1">
                <a:solidFill>
                  <a:srgbClr val="B7B7B7"/>
                </a:solidFill>
              </a:rPr>
              <a:t>lots </a:t>
            </a:r>
            <a:r>
              <a:rPr lang="en">
                <a:solidFill>
                  <a:srgbClr val="B7B7B7"/>
                </a:solidFill>
              </a:rPr>
              <a:t>of new clones.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These clones are referred to as </a:t>
            </a:r>
            <a:r>
              <a:rPr lang="en" b="1">
                <a:solidFill>
                  <a:srgbClr val="B7B7B7"/>
                </a:solidFill>
              </a:rPr>
              <a:t>explants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Cells are taken from the parent plant.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These cells are then transferred to a petri dish which contains all the nutrients for optimum growth.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 b="1">
                <a:solidFill>
                  <a:srgbClr val="B7B7B7"/>
                </a:solidFill>
              </a:rPr>
              <a:t>Plant growth hormones</a:t>
            </a:r>
            <a:r>
              <a:rPr lang="en">
                <a:solidFill>
                  <a:srgbClr val="B7B7B7"/>
                </a:solidFill>
              </a:rPr>
              <a:t> are added to the petri dish.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The hormones encourage the cells to grow into a mass of tissue.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This tissue is called a </a:t>
            </a:r>
            <a:r>
              <a:rPr lang="en" b="1">
                <a:solidFill>
                  <a:srgbClr val="B7B7B7"/>
                </a:solidFill>
              </a:rPr>
              <a:t>callus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The calluses grow into small plants, called </a:t>
            </a:r>
            <a:r>
              <a:rPr lang="en" b="1">
                <a:solidFill>
                  <a:srgbClr val="B7B7B7"/>
                </a:solidFill>
              </a:rPr>
              <a:t>plantlets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Plantlets then develop into full-sized plants.</a:t>
            </a:r>
            <a:endParaRPr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2424" name="Google Shape;2424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E46186D-0078-6B40-53EC-03DC082BE152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7A5863C-D03C-17A3-9D65-40D4123A0E9F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27C79B-EA6C-7858-A67A-A6FD31D41D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AB4383-BDBB-6EF3-C9DA-FC3FA3DFB7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9" name="Google Shape;242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02800"/>
            <a:ext cx="9144003" cy="4040692"/>
          </a:xfrm>
          <a:prstGeom prst="rect">
            <a:avLst/>
          </a:prstGeom>
          <a:noFill/>
          <a:ln>
            <a:noFill/>
          </a:ln>
        </p:spPr>
      </p:pic>
      <p:sp>
        <p:nvSpPr>
          <p:cNvPr id="2430" name="Google Shape;2430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2431" name="Google Shape;2431;p35"/>
          <p:cNvSpPr txBox="1"/>
          <p:nvPr/>
        </p:nvSpPr>
        <p:spPr>
          <a:xfrm>
            <a:off x="706650" y="332375"/>
            <a:ext cx="77307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Tissue culture is sometimes referred to as </a:t>
            </a:r>
            <a:r>
              <a:rPr lang="en" sz="13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micropropagation </a:t>
            </a:r>
            <a:r>
              <a:rPr lang="en"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and can occur on the industrial scale.</a:t>
            </a:r>
            <a:endParaRPr sz="1300" dirty="0">
              <a:solidFill>
                <a:schemeClr val="dk1"/>
              </a:solidFill>
              <a:highlight>
                <a:srgbClr val="FFFFFF"/>
              </a:highlight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432" name="Google Shape;2432;p35"/>
          <p:cNvCxnSpPr/>
          <p:nvPr/>
        </p:nvCxnSpPr>
        <p:spPr>
          <a:xfrm rot="10800000" flipH="1">
            <a:off x="0" y="1092600"/>
            <a:ext cx="9152400" cy="10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CB39E03-A2CF-3992-E2C8-5EBFC8545D0D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1CDD013-C17E-FD38-8DF2-FB485D8B4EF7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1AD1B0-0CD1-746F-91C2-2370A5AD6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192746-8BD2-F1A6-314F-AE4D6E7331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Parts of a Flower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5" name="Google Shape;105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aphicFrame>
        <p:nvGraphicFramePr>
          <p:cNvPr id="106" name="Google Shape;106;p15"/>
          <p:cNvGraphicFramePr/>
          <p:nvPr/>
        </p:nvGraphicFramePr>
        <p:xfrm>
          <a:off x="684750" y="1739500"/>
          <a:ext cx="7826100" cy="2834400"/>
        </p:xfrm>
        <a:graphic>
          <a:graphicData uri="http://schemas.openxmlformats.org/drawingml/2006/table">
            <a:tbl>
              <a:tblPr>
                <a:noFill/>
                <a:tableStyleId>{42CF5FB7-2D44-493D-B1EE-3DC3149DAE4E}</a:tableStyleId>
              </a:tblPr>
              <a:tblGrid>
                <a:gridCol w="3913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3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4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Component</a:t>
                      </a:r>
                      <a:endParaRPr sz="10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Explanation</a:t>
                      </a:r>
                      <a:endParaRPr sz="10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1A98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Anther</a:t>
                      </a:r>
                      <a:endParaRPr sz="1000">
                        <a:solidFill>
                          <a:srgbClr val="1A98FF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Where the pollen grains are made and stored.</a:t>
                      </a:r>
                      <a:endParaRPr sz="1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1A98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Filament</a:t>
                      </a:r>
                      <a:endParaRPr sz="1000">
                        <a:solidFill>
                          <a:srgbClr val="1A98FF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Holds up the anther.</a:t>
                      </a:r>
                      <a:endParaRPr sz="1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B7B7B7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Petals</a:t>
                      </a:r>
                      <a:endParaRPr sz="1000">
                        <a:solidFill>
                          <a:srgbClr val="B7B7B7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Provides protection to the internals of the flower and attracts insects.</a:t>
                      </a:r>
                      <a:endParaRPr sz="1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4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482BA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Stigma</a:t>
                      </a:r>
                      <a:endParaRPr sz="1000">
                        <a:solidFill>
                          <a:srgbClr val="F482BA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Collects the pollen grains during pollination.</a:t>
                      </a:r>
                      <a:endParaRPr sz="1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482BA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Style</a:t>
                      </a:r>
                      <a:endParaRPr sz="1000">
                        <a:solidFill>
                          <a:srgbClr val="F482BA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Links the stigma to the ovary.</a:t>
                      </a:r>
                      <a:endParaRPr sz="1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4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482BA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Ovary</a:t>
                      </a:r>
                      <a:endParaRPr sz="1000">
                        <a:solidFill>
                          <a:srgbClr val="F482BA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Produces the ovule.</a:t>
                      </a:r>
                      <a:endParaRPr sz="1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4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482BA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Ovule</a:t>
                      </a:r>
                      <a:endParaRPr sz="1000">
                        <a:solidFill>
                          <a:srgbClr val="F482BA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Contains the female gamete (the ovum).</a:t>
                      </a:r>
                      <a:endParaRPr sz="9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7" name="Google Shape;107;p15"/>
          <p:cNvSpPr txBox="1">
            <a:spLocks noGrp="1"/>
          </p:cNvSpPr>
          <p:nvPr>
            <p:ph type="body" idx="1"/>
          </p:nvPr>
        </p:nvSpPr>
        <p:spPr>
          <a:xfrm>
            <a:off x="310896" y="1152144"/>
            <a:ext cx="8160900" cy="4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There are a number of </a:t>
            </a:r>
            <a:r>
              <a:rPr lang="en" sz="1700" b="1">
                <a:solidFill>
                  <a:srgbClr val="B7B7B7"/>
                </a:solidFill>
              </a:rPr>
              <a:t>components </a:t>
            </a:r>
            <a:r>
              <a:rPr lang="en" sz="1700">
                <a:solidFill>
                  <a:srgbClr val="B7B7B7"/>
                </a:solidFill>
              </a:rPr>
              <a:t>in a flower:</a:t>
            </a:r>
            <a:endParaRPr sz="1300">
              <a:solidFill>
                <a:srgbClr val="B7B7B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733FD40-7366-D1E1-83C4-7DA27D2E923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9218242-626F-9118-677E-068F9BC2AB4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AF8D4B-F8E1-1B50-1FA8-6D9EF246B5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464510-D8DA-6F5C-B7D1-4312B59786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13" name="Google Shape;113;p16"/>
          <p:cNvSpPr txBox="1"/>
          <p:nvPr/>
        </p:nvSpPr>
        <p:spPr>
          <a:xfrm>
            <a:off x="5808300" y="2004750"/>
            <a:ext cx="2243100" cy="11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 flower. The male components of the flower are found in the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stamen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, the female components are found in the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carpel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14" name="Google Shape;114;p16"/>
          <p:cNvGrpSpPr/>
          <p:nvPr/>
        </p:nvGrpSpPr>
        <p:grpSpPr>
          <a:xfrm>
            <a:off x="732573" y="650725"/>
            <a:ext cx="4554541" cy="3842053"/>
            <a:chOff x="646800" y="237950"/>
            <a:chExt cx="6313475" cy="5221600"/>
          </a:xfrm>
        </p:grpSpPr>
        <p:sp>
          <p:nvSpPr>
            <p:cNvPr id="115" name="Google Shape;115;p16"/>
            <p:cNvSpPr/>
            <p:nvPr/>
          </p:nvSpPr>
          <p:spPr>
            <a:xfrm>
              <a:off x="646800" y="238200"/>
              <a:ext cx="6313475" cy="5221150"/>
            </a:xfrm>
            <a:custGeom>
              <a:avLst/>
              <a:gdLst/>
              <a:ahLst/>
              <a:cxnLst/>
              <a:rect l="l" t="t" r="r" b="b"/>
              <a:pathLst>
                <a:path w="252539" h="208846" extrusionOk="0">
                  <a:moveTo>
                    <a:pt x="58758" y="13718"/>
                  </a:moveTo>
                  <a:cubicBezTo>
                    <a:pt x="58319" y="13718"/>
                    <a:pt x="57920" y="13881"/>
                    <a:pt x="57554" y="14289"/>
                  </a:cubicBezTo>
                  <a:cubicBezTo>
                    <a:pt x="56925" y="14998"/>
                    <a:pt x="56247" y="15627"/>
                    <a:pt x="55602" y="16305"/>
                  </a:cubicBezTo>
                  <a:cubicBezTo>
                    <a:pt x="54102" y="17853"/>
                    <a:pt x="52586" y="19418"/>
                    <a:pt x="51086" y="20967"/>
                  </a:cubicBezTo>
                  <a:cubicBezTo>
                    <a:pt x="49311" y="22789"/>
                    <a:pt x="47537" y="24596"/>
                    <a:pt x="45779" y="26451"/>
                  </a:cubicBezTo>
                  <a:cubicBezTo>
                    <a:pt x="45243" y="27061"/>
                    <a:pt x="44461" y="27410"/>
                    <a:pt x="43659" y="27410"/>
                  </a:cubicBezTo>
                  <a:cubicBezTo>
                    <a:pt x="43591" y="27410"/>
                    <a:pt x="43524" y="27408"/>
                    <a:pt x="43456" y="27403"/>
                  </a:cubicBezTo>
                  <a:cubicBezTo>
                    <a:pt x="42811" y="27338"/>
                    <a:pt x="42182" y="27193"/>
                    <a:pt x="41553" y="27080"/>
                  </a:cubicBezTo>
                  <a:cubicBezTo>
                    <a:pt x="41375" y="27048"/>
                    <a:pt x="41198" y="27064"/>
                    <a:pt x="40972" y="27048"/>
                  </a:cubicBezTo>
                  <a:lnTo>
                    <a:pt x="40972" y="27048"/>
                  </a:lnTo>
                  <a:cubicBezTo>
                    <a:pt x="41020" y="27306"/>
                    <a:pt x="41069" y="27499"/>
                    <a:pt x="41117" y="27677"/>
                  </a:cubicBezTo>
                  <a:cubicBezTo>
                    <a:pt x="41278" y="28338"/>
                    <a:pt x="41375" y="29016"/>
                    <a:pt x="41375" y="29693"/>
                  </a:cubicBezTo>
                  <a:cubicBezTo>
                    <a:pt x="41375" y="30548"/>
                    <a:pt x="41053" y="31354"/>
                    <a:pt x="40440" y="31951"/>
                  </a:cubicBezTo>
                  <a:cubicBezTo>
                    <a:pt x="39310" y="33064"/>
                    <a:pt x="38214" y="34210"/>
                    <a:pt x="37133" y="35339"/>
                  </a:cubicBezTo>
                  <a:cubicBezTo>
                    <a:pt x="34649" y="37887"/>
                    <a:pt x="32197" y="40436"/>
                    <a:pt x="29697" y="42952"/>
                  </a:cubicBezTo>
                  <a:cubicBezTo>
                    <a:pt x="29197" y="43420"/>
                    <a:pt x="29003" y="44130"/>
                    <a:pt x="29197" y="44791"/>
                  </a:cubicBezTo>
                  <a:cubicBezTo>
                    <a:pt x="29261" y="45114"/>
                    <a:pt x="29374" y="45420"/>
                    <a:pt x="29535" y="45694"/>
                  </a:cubicBezTo>
                  <a:cubicBezTo>
                    <a:pt x="29906" y="46340"/>
                    <a:pt x="30310" y="46953"/>
                    <a:pt x="30729" y="47566"/>
                  </a:cubicBezTo>
                  <a:cubicBezTo>
                    <a:pt x="30890" y="47759"/>
                    <a:pt x="31068" y="47920"/>
                    <a:pt x="31278" y="48082"/>
                  </a:cubicBezTo>
                  <a:lnTo>
                    <a:pt x="31568" y="47759"/>
                  </a:lnTo>
                  <a:cubicBezTo>
                    <a:pt x="31294" y="47356"/>
                    <a:pt x="31019" y="47033"/>
                    <a:pt x="30810" y="46678"/>
                  </a:cubicBezTo>
                  <a:cubicBezTo>
                    <a:pt x="30471" y="46098"/>
                    <a:pt x="30148" y="45501"/>
                    <a:pt x="29874" y="44888"/>
                  </a:cubicBezTo>
                  <a:cubicBezTo>
                    <a:pt x="29584" y="44356"/>
                    <a:pt x="29729" y="43694"/>
                    <a:pt x="30213" y="43307"/>
                  </a:cubicBezTo>
                  <a:cubicBezTo>
                    <a:pt x="30536" y="43001"/>
                    <a:pt x="30826" y="42662"/>
                    <a:pt x="31149" y="42339"/>
                  </a:cubicBezTo>
                  <a:cubicBezTo>
                    <a:pt x="33778" y="39629"/>
                    <a:pt x="36407" y="36936"/>
                    <a:pt x="39036" y="34242"/>
                  </a:cubicBezTo>
                  <a:cubicBezTo>
                    <a:pt x="39714" y="33548"/>
                    <a:pt x="40359" y="32822"/>
                    <a:pt x="41053" y="32145"/>
                  </a:cubicBezTo>
                  <a:cubicBezTo>
                    <a:pt x="41520" y="31693"/>
                    <a:pt x="41811" y="31096"/>
                    <a:pt x="41875" y="30451"/>
                  </a:cubicBezTo>
                  <a:cubicBezTo>
                    <a:pt x="41924" y="29903"/>
                    <a:pt x="41940" y="29354"/>
                    <a:pt x="41907" y="28806"/>
                  </a:cubicBezTo>
                  <a:cubicBezTo>
                    <a:pt x="41907" y="28516"/>
                    <a:pt x="41875" y="28225"/>
                    <a:pt x="41843" y="27822"/>
                  </a:cubicBezTo>
                  <a:lnTo>
                    <a:pt x="41843" y="27822"/>
                  </a:lnTo>
                  <a:cubicBezTo>
                    <a:pt x="42375" y="27870"/>
                    <a:pt x="42762" y="27903"/>
                    <a:pt x="43133" y="27935"/>
                  </a:cubicBezTo>
                  <a:cubicBezTo>
                    <a:pt x="43269" y="27944"/>
                    <a:pt x="43403" y="27949"/>
                    <a:pt x="43535" y="27949"/>
                  </a:cubicBezTo>
                  <a:cubicBezTo>
                    <a:pt x="44583" y="27949"/>
                    <a:pt x="45520" y="27649"/>
                    <a:pt x="46279" y="26790"/>
                  </a:cubicBezTo>
                  <a:cubicBezTo>
                    <a:pt x="47053" y="25919"/>
                    <a:pt x="47892" y="25128"/>
                    <a:pt x="48698" y="24289"/>
                  </a:cubicBezTo>
                  <a:cubicBezTo>
                    <a:pt x="50634" y="22305"/>
                    <a:pt x="52554" y="20321"/>
                    <a:pt x="54489" y="18321"/>
                  </a:cubicBezTo>
                  <a:cubicBezTo>
                    <a:pt x="55651" y="17111"/>
                    <a:pt x="56844" y="15934"/>
                    <a:pt x="57989" y="14724"/>
                  </a:cubicBezTo>
                  <a:cubicBezTo>
                    <a:pt x="58264" y="14429"/>
                    <a:pt x="58545" y="14306"/>
                    <a:pt x="58856" y="14306"/>
                  </a:cubicBezTo>
                  <a:cubicBezTo>
                    <a:pt x="59020" y="14306"/>
                    <a:pt x="59193" y="14340"/>
                    <a:pt x="59377" y="14401"/>
                  </a:cubicBezTo>
                  <a:cubicBezTo>
                    <a:pt x="59506" y="14450"/>
                    <a:pt x="59619" y="14498"/>
                    <a:pt x="59732" y="14563"/>
                  </a:cubicBezTo>
                  <a:cubicBezTo>
                    <a:pt x="60296" y="14934"/>
                    <a:pt x="60877" y="15289"/>
                    <a:pt x="61441" y="15660"/>
                  </a:cubicBezTo>
                  <a:cubicBezTo>
                    <a:pt x="61619" y="15789"/>
                    <a:pt x="61780" y="15950"/>
                    <a:pt x="61974" y="16079"/>
                  </a:cubicBezTo>
                  <a:cubicBezTo>
                    <a:pt x="62016" y="16105"/>
                    <a:pt x="62070" y="16118"/>
                    <a:pt x="62125" y="16118"/>
                  </a:cubicBezTo>
                  <a:cubicBezTo>
                    <a:pt x="62238" y="16118"/>
                    <a:pt x="62355" y="16064"/>
                    <a:pt x="62377" y="15966"/>
                  </a:cubicBezTo>
                  <a:cubicBezTo>
                    <a:pt x="62409" y="15853"/>
                    <a:pt x="62377" y="15724"/>
                    <a:pt x="62312" y="15627"/>
                  </a:cubicBezTo>
                  <a:cubicBezTo>
                    <a:pt x="61490" y="14901"/>
                    <a:pt x="60635" y="14240"/>
                    <a:pt x="59570" y="13869"/>
                  </a:cubicBezTo>
                  <a:cubicBezTo>
                    <a:pt x="59285" y="13774"/>
                    <a:pt x="59014" y="13718"/>
                    <a:pt x="58758" y="13718"/>
                  </a:cubicBezTo>
                  <a:close/>
                  <a:moveTo>
                    <a:pt x="162469" y="0"/>
                  </a:moveTo>
                  <a:cubicBezTo>
                    <a:pt x="162291" y="0"/>
                    <a:pt x="162112" y="20"/>
                    <a:pt x="161934" y="62"/>
                  </a:cubicBezTo>
                  <a:cubicBezTo>
                    <a:pt x="160788" y="271"/>
                    <a:pt x="159821" y="836"/>
                    <a:pt x="158950" y="1562"/>
                  </a:cubicBezTo>
                  <a:cubicBezTo>
                    <a:pt x="158772" y="1707"/>
                    <a:pt x="158821" y="1820"/>
                    <a:pt x="159127" y="2110"/>
                  </a:cubicBezTo>
                  <a:cubicBezTo>
                    <a:pt x="159321" y="1981"/>
                    <a:pt x="159546" y="1852"/>
                    <a:pt x="159756" y="1723"/>
                  </a:cubicBezTo>
                  <a:cubicBezTo>
                    <a:pt x="160305" y="1320"/>
                    <a:pt x="160917" y="1013"/>
                    <a:pt x="161563" y="787"/>
                  </a:cubicBezTo>
                  <a:cubicBezTo>
                    <a:pt x="161860" y="700"/>
                    <a:pt x="162144" y="652"/>
                    <a:pt x="162415" y="652"/>
                  </a:cubicBezTo>
                  <a:cubicBezTo>
                    <a:pt x="162995" y="652"/>
                    <a:pt x="163520" y="873"/>
                    <a:pt x="164015" y="1400"/>
                  </a:cubicBezTo>
                  <a:cubicBezTo>
                    <a:pt x="165773" y="3288"/>
                    <a:pt x="167579" y="5110"/>
                    <a:pt x="169386" y="6965"/>
                  </a:cubicBezTo>
                  <a:cubicBezTo>
                    <a:pt x="171128" y="8772"/>
                    <a:pt x="172870" y="10562"/>
                    <a:pt x="174628" y="12369"/>
                  </a:cubicBezTo>
                  <a:lnTo>
                    <a:pt x="181451" y="19353"/>
                  </a:lnTo>
                  <a:cubicBezTo>
                    <a:pt x="182113" y="20047"/>
                    <a:pt x="182790" y="20741"/>
                    <a:pt x="183468" y="21450"/>
                  </a:cubicBezTo>
                  <a:cubicBezTo>
                    <a:pt x="184071" y="22084"/>
                    <a:pt x="184910" y="22436"/>
                    <a:pt x="185788" y="22436"/>
                  </a:cubicBezTo>
                  <a:cubicBezTo>
                    <a:pt x="185827" y="22436"/>
                    <a:pt x="185865" y="22436"/>
                    <a:pt x="185903" y="22434"/>
                  </a:cubicBezTo>
                  <a:cubicBezTo>
                    <a:pt x="186468" y="22418"/>
                    <a:pt x="187033" y="22354"/>
                    <a:pt x="187726" y="22305"/>
                  </a:cubicBezTo>
                  <a:lnTo>
                    <a:pt x="187726" y="22305"/>
                  </a:lnTo>
                  <a:cubicBezTo>
                    <a:pt x="187678" y="22870"/>
                    <a:pt x="187629" y="23338"/>
                    <a:pt x="187597" y="23822"/>
                  </a:cubicBezTo>
                  <a:cubicBezTo>
                    <a:pt x="187500" y="24983"/>
                    <a:pt x="187952" y="26144"/>
                    <a:pt x="188807" y="26951"/>
                  </a:cubicBezTo>
                  <a:cubicBezTo>
                    <a:pt x="190710" y="28790"/>
                    <a:pt x="192517" y="30709"/>
                    <a:pt x="194356" y="32613"/>
                  </a:cubicBezTo>
                  <a:cubicBezTo>
                    <a:pt x="197679" y="36032"/>
                    <a:pt x="201002" y="39452"/>
                    <a:pt x="204324" y="42872"/>
                  </a:cubicBezTo>
                  <a:cubicBezTo>
                    <a:pt x="205018" y="43581"/>
                    <a:pt x="205695" y="44323"/>
                    <a:pt x="206421" y="45017"/>
                  </a:cubicBezTo>
                  <a:cubicBezTo>
                    <a:pt x="207196" y="45775"/>
                    <a:pt x="207292" y="46630"/>
                    <a:pt x="206937" y="47582"/>
                  </a:cubicBezTo>
                  <a:cubicBezTo>
                    <a:pt x="206712" y="48146"/>
                    <a:pt x="206437" y="48695"/>
                    <a:pt x="206147" y="49243"/>
                  </a:cubicBezTo>
                  <a:cubicBezTo>
                    <a:pt x="206034" y="49469"/>
                    <a:pt x="205857" y="49662"/>
                    <a:pt x="205760" y="49904"/>
                  </a:cubicBezTo>
                  <a:cubicBezTo>
                    <a:pt x="205663" y="50130"/>
                    <a:pt x="205776" y="50275"/>
                    <a:pt x="206002" y="50324"/>
                  </a:cubicBezTo>
                  <a:cubicBezTo>
                    <a:pt x="206921" y="49501"/>
                    <a:pt x="207696" y="47840"/>
                    <a:pt x="207728" y="46662"/>
                  </a:cubicBezTo>
                  <a:cubicBezTo>
                    <a:pt x="207776" y="45953"/>
                    <a:pt x="207502" y="45243"/>
                    <a:pt x="206986" y="44743"/>
                  </a:cubicBezTo>
                  <a:cubicBezTo>
                    <a:pt x="206437" y="44194"/>
                    <a:pt x="205905" y="43630"/>
                    <a:pt x="205373" y="43081"/>
                  </a:cubicBezTo>
                  <a:cubicBezTo>
                    <a:pt x="203469" y="41113"/>
                    <a:pt x="201550" y="39162"/>
                    <a:pt x="199630" y="37194"/>
                  </a:cubicBezTo>
                  <a:cubicBezTo>
                    <a:pt x="197598" y="35081"/>
                    <a:pt x="195549" y="32984"/>
                    <a:pt x="193517" y="30887"/>
                  </a:cubicBezTo>
                  <a:cubicBezTo>
                    <a:pt x="192017" y="29338"/>
                    <a:pt x="190517" y="27774"/>
                    <a:pt x="189000" y="26241"/>
                  </a:cubicBezTo>
                  <a:cubicBezTo>
                    <a:pt x="188517" y="25757"/>
                    <a:pt x="188242" y="25112"/>
                    <a:pt x="188242" y="24435"/>
                  </a:cubicBezTo>
                  <a:cubicBezTo>
                    <a:pt x="188194" y="23628"/>
                    <a:pt x="188291" y="22822"/>
                    <a:pt x="188484" y="22031"/>
                  </a:cubicBezTo>
                  <a:cubicBezTo>
                    <a:pt x="188517" y="21838"/>
                    <a:pt x="188533" y="21628"/>
                    <a:pt x="188533" y="21434"/>
                  </a:cubicBezTo>
                  <a:lnTo>
                    <a:pt x="188533" y="21434"/>
                  </a:lnTo>
                  <a:cubicBezTo>
                    <a:pt x="188210" y="21499"/>
                    <a:pt x="187952" y="21547"/>
                    <a:pt x="187710" y="21612"/>
                  </a:cubicBezTo>
                  <a:cubicBezTo>
                    <a:pt x="187178" y="21757"/>
                    <a:pt x="186629" y="21838"/>
                    <a:pt x="186081" y="21838"/>
                  </a:cubicBezTo>
                  <a:cubicBezTo>
                    <a:pt x="186028" y="21841"/>
                    <a:pt x="185975" y="21842"/>
                    <a:pt x="185923" y="21842"/>
                  </a:cubicBezTo>
                  <a:cubicBezTo>
                    <a:pt x="185139" y="21842"/>
                    <a:pt x="184383" y="21508"/>
                    <a:pt x="183839" y="20918"/>
                  </a:cubicBezTo>
                  <a:cubicBezTo>
                    <a:pt x="181806" y="18821"/>
                    <a:pt x="179742" y="16724"/>
                    <a:pt x="177709" y="14627"/>
                  </a:cubicBezTo>
                  <a:cubicBezTo>
                    <a:pt x="176257" y="13143"/>
                    <a:pt x="174838" y="11659"/>
                    <a:pt x="173402" y="10191"/>
                  </a:cubicBezTo>
                  <a:cubicBezTo>
                    <a:pt x="171918" y="8659"/>
                    <a:pt x="170434" y="7143"/>
                    <a:pt x="168950" y="5610"/>
                  </a:cubicBezTo>
                  <a:cubicBezTo>
                    <a:pt x="167386" y="3997"/>
                    <a:pt x="165805" y="2384"/>
                    <a:pt x="164240" y="771"/>
                  </a:cubicBezTo>
                  <a:cubicBezTo>
                    <a:pt x="163770" y="276"/>
                    <a:pt x="163130" y="0"/>
                    <a:pt x="162469" y="0"/>
                  </a:cubicBezTo>
                  <a:close/>
                  <a:moveTo>
                    <a:pt x="144174" y="15098"/>
                  </a:moveTo>
                  <a:cubicBezTo>
                    <a:pt x="144120" y="15098"/>
                    <a:pt x="144069" y="15125"/>
                    <a:pt x="144013" y="15176"/>
                  </a:cubicBezTo>
                  <a:cubicBezTo>
                    <a:pt x="143900" y="15289"/>
                    <a:pt x="143787" y="15402"/>
                    <a:pt x="143690" y="15531"/>
                  </a:cubicBezTo>
                  <a:cubicBezTo>
                    <a:pt x="143174" y="16144"/>
                    <a:pt x="142658" y="16773"/>
                    <a:pt x="142142" y="17386"/>
                  </a:cubicBezTo>
                  <a:cubicBezTo>
                    <a:pt x="138851" y="21273"/>
                    <a:pt x="135561" y="25144"/>
                    <a:pt x="132270" y="29032"/>
                  </a:cubicBezTo>
                  <a:cubicBezTo>
                    <a:pt x="129883" y="31822"/>
                    <a:pt x="127511" y="34629"/>
                    <a:pt x="125156" y="37436"/>
                  </a:cubicBezTo>
                  <a:cubicBezTo>
                    <a:pt x="123172" y="39775"/>
                    <a:pt x="121188" y="42113"/>
                    <a:pt x="119204" y="44436"/>
                  </a:cubicBezTo>
                  <a:cubicBezTo>
                    <a:pt x="119168" y="44443"/>
                    <a:pt x="119134" y="44445"/>
                    <a:pt x="119101" y="44445"/>
                  </a:cubicBezTo>
                  <a:cubicBezTo>
                    <a:pt x="118792" y="44445"/>
                    <a:pt x="118599" y="44193"/>
                    <a:pt x="118366" y="44033"/>
                  </a:cubicBezTo>
                  <a:cubicBezTo>
                    <a:pt x="117839" y="43675"/>
                    <a:pt x="117275" y="43498"/>
                    <a:pt x="116730" y="43498"/>
                  </a:cubicBezTo>
                  <a:cubicBezTo>
                    <a:pt x="115923" y="43498"/>
                    <a:pt x="115156" y="43886"/>
                    <a:pt x="114607" y="44646"/>
                  </a:cubicBezTo>
                  <a:cubicBezTo>
                    <a:pt x="114317" y="45049"/>
                    <a:pt x="114010" y="45275"/>
                    <a:pt x="113510" y="45307"/>
                  </a:cubicBezTo>
                  <a:cubicBezTo>
                    <a:pt x="113220" y="45340"/>
                    <a:pt x="112946" y="45404"/>
                    <a:pt x="112672" y="45501"/>
                  </a:cubicBezTo>
                  <a:cubicBezTo>
                    <a:pt x="112075" y="45711"/>
                    <a:pt x="111591" y="46130"/>
                    <a:pt x="111333" y="46695"/>
                  </a:cubicBezTo>
                  <a:cubicBezTo>
                    <a:pt x="111026" y="47178"/>
                    <a:pt x="111026" y="47775"/>
                    <a:pt x="111300" y="48259"/>
                  </a:cubicBezTo>
                  <a:cubicBezTo>
                    <a:pt x="111510" y="48646"/>
                    <a:pt x="111768" y="49017"/>
                    <a:pt x="112059" y="49372"/>
                  </a:cubicBezTo>
                  <a:cubicBezTo>
                    <a:pt x="112397" y="49759"/>
                    <a:pt x="112801" y="50098"/>
                    <a:pt x="113155" y="50453"/>
                  </a:cubicBezTo>
                  <a:cubicBezTo>
                    <a:pt x="113543" y="50808"/>
                    <a:pt x="113817" y="51259"/>
                    <a:pt x="113946" y="51759"/>
                  </a:cubicBezTo>
                  <a:cubicBezTo>
                    <a:pt x="114349" y="53324"/>
                    <a:pt x="114639" y="54921"/>
                    <a:pt x="114833" y="56534"/>
                  </a:cubicBezTo>
                  <a:cubicBezTo>
                    <a:pt x="114849" y="56679"/>
                    <a:pt x="114897" y="56857"/>
                    <a:pt x="114639" y="56970"/>
                  </a:cubicBezTo>
                  <a:cubicBezTo>
                    <a:pt x="114462" y="56857"/>
                    <a:pt x="114236" y="56744"/>
                    <a:pt x="114026" y="56615"/>
                  </a:cubicBezTo>
                  <a:cubicBezTo>
                    <a:pt x="113510" y="56308"/>
                    <a:pt x="112978" y="55986"/>
                    <a:pt x="112462" y="55663"/>
                  </a:cubicBezTo>
                  <a:cubicBezTo>
                    <a:pt x="111873" y="55313"/>
                    <a:pt x="111271" y="55158"/>
                    <a:pt x="110663" y="55158"/>
                  </a:cubicBezTo>
                  <a:cubicBezTo>
                    <a:pt x="110121" y="55158"/>
                    <a:pt x="109573" y="55281"/>
                    <a:pt x="109026" y="55502"/>
                  </a:cubicBezTo>
                  <a:cubicBezTo>
                    <a:pt x="108268" y="55808"/>
                    <a:pt x="107558" y="56195"/>
                    <a:pt x="106913" y="56679"/>
                  </a:cubicBezTo>
                  <a:cubicBezTo>
                    <a:pt x="106316" y="57131"/>
                    <a:pt x="105752" y="57599"/>
                    <a:pt x="105139" y="58002"/>
                  </a:cubicBezTo>
                  <a:cubicBezTo>
                    <a:pt x="104655" y="58325"/>
                    <a:pt x="104139" y="58615"/>
                    <a:pt x="103622" y="58857"/>
                  </a:cubicBezTo>
                  <a:cubicBezTo>
                    <a:pt x="103411" y="58956"/>
                    <a:pt x="103187" y="59005"/>
                    <a:pt x="102964" y="59005"/>
                  </a:cubicBezTo>
                  <a:cubicBezTo>
                    <a:pt x="102677" y="59005"/>
                    <a:pt x="102392" y="58923"/>
                    <a:pt x="102138" y="58760"/>
                  </a:cubicBezTo>
                  <a:cubicBezTo>
                    <a:pt x="101800" y="58583"/>
                    <a:pt x="101477" y="58357"/>
                    <a:pt x="101187" y="58099"/>
                  </a:cubicBezTo>
                  <a:cubicBezTo>
                    <a:pt x="100445" y="57437"/>
                    <a:pt x="99719" y="56744"/>
                    <a:pt x="99009" y="56050"/>
                  </a:cubicBezTo>
                  <a:cubicBezTo>
                    <a:pt x="98544" y="55585"/>
                    <a:pt x="98008" y="55287"/>
                    <a:pt x="97351" y="55287"/>
                  </a:cubicBezTo>
                  <a:cubicBezTo>
                    <a:pt x="97302" y="55287"/>
                    <a:pt x="97253" y="55289"/>
                    <a:pt x="97202" y="55292"/>
                  </a:cubicBezTo>
                  <a:cubicBezTo>
                    <a:pt x="97161" y="55295"/>
                    <a:pt x="97120" y="55296"/>
                    <a:pt x="97079" y="55296"/>
                  </a:cubicBezTo>
                  <a:cubicBezTo>
                    <a:pt x="96591" y="55296"/>
                    <a:pt x="96124" y="55119"/>
                    <a:pt x="95767" y="54792"/>
                  </a:cubicBezTo>
                  <a:cubicBezTo>
                    <a:pt x="95654" y="54695"/>
                    <a:pt x="95509" y="54615"/>
                    <a:pt x="95364" y="54518"/>
                  </a:cubicBezTo>
                  <a:cubicBezTo>
                    <a:pt x="94965" y="54227"/>
                    <a:pt x="94479" y="54081"/>
                    <a:pt x="93989" y="54081"/>
                  </a:cubicBezTo>
                  <a:cubicBezTo>
                    <a:pt x="93963" y="54081"/>
                    <a:pt x="93938" y="54081"/>
                    <a:pt x="93912" y="54082"/>
                  </a:cubicBezTo>
                  <a:cubicBezTo>
                    <a:pt x="92960" y="54082"/>
                    <a:pt x="92057" y="54421"/>
                    <a:pt x="91331" y="55034"/>
                  </a:cubicBezTo>
                  <a:cubicBezTo>
                    <a:pt x="90750" y="55534"/>
                    <a:pt x="90250" y="56131"/>
                    <a:pt x="89863" y="56808"/>
                  </a:cubicBezTo>
                  <a:cubicBezTo>
                    <a:pt x="89686" y="57115"/>
                    <a:pt x="89573" y="57453"/>
                    <a:pt x="89218" y="57615"/>
                  </a:cubicBezTo>
                  <a:cubicBezTo>
                    <a:pt x="88411" y="55550"/>
                    <a:pt x="87621" y="53469"/>
                    <a:pt x="86831" y="51405"/>
                  </a:cubicBezTo>
                  <a:cubicBezTo>
                    <a:pt x="85879" y="48969"/>
                    <a:pt x="84943" y="46533"/>
                    <a:pt x="84024" y="44098"/>
                  </a:cubicBezTo>
                  <a:cubicBezTo>
                    <a:pt x="82911" y="41194"/>
                    <a:pt x="81782" y="38274"/>
                    <a:pt x="80669" y="35355"/>
                  </a:cubicBezTo>
                  <a:cubicBezTo>
                    <a:pt x="79701" y="32838"/>
                    <a:pt x="78733" y="30306"/>
                    <a:pt x="77765" y="27790"/>
                  </a:cubicBezTo>
                  <a:cubicBezTo>
                    <a:pt x="77701" y="27612"/>
                    <a:pt x="77604" y="27435"/>
                    <a:pt x="77507" y="27274"/>
                  </a:cubicBezTo>
                  <a:cubicBezTo>
                    <a:pt x="77458" y="27224"/>
                    <a:pt x="77390" y="27203"/>
                    <a:pt x="77317" y="27203"/>
                  </a:cubicBezTo>
                  <a:cubicBezTo>
                    <a:pt x="77295" y="27203"/>
                    <a:pt x="77272" y="27205"/>
                    <a:pt x="77249" y="27209"/>
                  </a:cubicBezTo>
                  <a:cubicBezTo>
                    <a:pt x="77169" y="27257"/>
                    <a:pt x="77056" y="27386"/>
                    <a:pt x="77039" y="27483"/>
                  </a:cubicBezTo>
                  <a:cubicBezTo>
                    <a:pt x="77056" y="27645"/>
                    <a:pt x="77104" y="27790"/>
                    <a:pt x="77169" y="27935"/>
                  </a:cubicBezTo>
                  <a:cubicBezTo>
                    <a:pt x="77330" y="28354"/>
                    <a:pt x="77491" y="28774"/>
                    <a:pt x="77652" y="29193"/>
                  </a:cubicBezTo>
                  <a:lnTo>
                    <a:pt x="80895" y="37661"/>
                  </a:lnTo>
                  <a:cubicBezTo>
                    <a:pt x="82411" y="41565"/>
                    <a:pt x="83911" y="45469"/>
                    <a:pt x="85427" y="49372"/>
                  </a:cubicBezTo>
                  <a:cubicBezTo>
                    <a:pt x="86556" y="52324"/>
                    <a:pt x="87686" y="55260"/>
                    <a:pt x="88799" y="58212"/>
                  </a:cubicBezTo>
                  <a:lnTo>
                    <a:pt x="88976" y="58631"/>
                  </a:lnTo>
                  <a:cubicBezTo>
                    <a:pt x="88976" y="58744"/>
                    <a:pt x="88992" y="58857"/>
                    <a:pt x="88992" y="58970"/>
                  </a:cubicBezTo>
                  <a:cubicBezTo>
                    <a:pt x="88831" y="59325"/>
                    <a:pt x="88653" y="59663"/>
                    <a:pt x="88524" y="60018"/>
                  </a:cubicBezTo>
                  <a:cubicBezTo>
                    <a:pt x="88250" y="60776"/>
                    <a:pt x="88024" y="61551"/>
                    <a:pt x="87750" y="62309"/>
                  </a:cubicBezTo>
                  <a:cubicBezTo>
                    <a:pt x="87379" y="63373"/>
                    <a:pt x="87008" y="64454"/>
                    <a:pt x="86395" y="65406"/>
                  </a:cubicBezTo>
                  <a:cubicBezTo>
                    <a:pt x="85976" y="66051"/>
                    <a:pt x="85669" y="66777"/>
                    <a:pt x="85476" y="67519"/>
                  </a:cubicBezTo>
                  <a:cubicBezTo>
                    <a:pt x="85169" y="68729"/>
                    <a:pt x="84976" y="69987"/>
                    <a:pt x="84927" y="71245"/>
                  </a:cubicBezTo>
                  <a:cubicBezTo>
                    <a:pt x="84734" y="76100"/>
                    <a:pt x="85121" y="80972"/>
                    <a:pt x="86072" y="85762"/>
                  </a:cubicBezTo>
                  <a:cubicBezTo>
                    <a:pt x="86185" y="86391"/>
                    <a:pt x="86314" y="87021"/>
                    <a:pt x="86427" y="87650"/>
                  </a:cubicBezTo>
                  <a:cubicBezTo>
                    <a:pt x="86508" y="87875"/>
                    <a:pt x="86363" y="88133"/>
                    <a:pt x="86137" y="88166"/>
                  </a:cubicBezTo>
                  <a:cubicBezTo>
                    <a:pt x="85943" y="87795"/>
                    <a:pt x="85750" y="87424"/>
                    <a:pt x="85589" y="87037"/>
                  </a:cubicBezTo>
                  <a:lnTo>
                    <a:pt x="81153" y="76116"/>
                  </a:lnTo>
                  <a:cubicBezTo>
                    <a:pt x="79830" y="72858"/>
                    <a:pt x="78491" y="69616"/>
                    <a:pt x="77169" y="66374"/>
                  </a:cubicBezTo>
                  <a:cubicBezTo>
                    <a:pt x="76233" y="64099"/>
                    <a:pt x="75330" y="61825"/>
                    <a:pt x="74394" y="59567"/>
                  </a:cubicBezTo>
                  <a:cubicBezTo>
                    <a:pt x="73265" y="56760"/>
                    <a:pt x="72120" y="53953"/>
                    <a:pt x="70974" y="51146"/>
                  </a:cubicBezTo>
                  <a:cubicBezTo>
                    <a:pt x="70152" y="49146"/>
                    <a:pt x="69345" y="47146"/>
                    <a:pt x="68539" y="45146"/>
                  </a:cubicBezTo>
                  <a:cubicBezTo>
                    <a:pt x="68458" y="44969"/>
                    <a:pt x="68361" y="44807"/>
                    <a:pt x="68265" y="44646"/>
                  </a:cubicBezTo>
                  <a:cubicBezTo>
                    <a:pt x="68204" y="44610"/>
                    <a:pt x="68134" y="44592"/>
                    <a:pt x="68069" y="44592"/>
                  </a:cubicBezTo>
                  <a:cubicBezTo>
                    <a:pt x="68048" y="44592"/>
                    <a:pt x="68027" y="44594"/>
                    <a:pt x="68006" y="44598"/>
                  </a:cubicBezTo>
                  <a:cubicBezTo>
                    <a:pt x="67926" y="44630"/>
                    <a:pt x="67813" y="44743"/>
                    <a:pt x="67829" y="44807"/>
                  </a:cubicBezTo>
                  <a:cubicBezTo>
                    <a:pt x="67877" y="45081"/>
                    <a:pt x="67958" y="45372"/>
                    <a:pt x="68055" y="45646"/>
                  </a:cubicBezTo>
                  <a:cubicBezTo>
                    <a:pt x="68668" y="47162"/>
                    <a:pt x="69313" y="48679"/>
                    <a:pt x="69926" y="50195"/>
                  </a:cubicBezTo>
                  <a:cubicBezTo>
                    <a:pt x="71362" y="53711"/>
                    <a:pt x="72797" y="57228"/>
                    <a:pt x="74233" y="60760"/>
                  </a:cubicBezTo>
                  <a:cubicBezTo>
                    <a:pt x="75572" y="64067"/>
                    <a:pt x="76927" y="67390"/>
                    <a:pt x="78282" y="70697"/>
                  </a:cubicBezTo>
                  <a:cubicBezTo>
                    <a:pt x="79378" y="73374"/>
                    <a:pt x="80475" y="76068"/>
                    <a:pt x="81556" y="78762"/>
                  </a:cubicBezTo>
                  <a:cubicBezTo>
                    <a:pt x="82766" y="81714"/>
                    <a:pt x="83976" y="84665"/>
                    <a:pt x="85169" y="87617"/>
                  </a:cubicBezTo>
                  <a:cubicBezTo>
                    <a:pt x="84976" y="87714"/>
                    <a:pt x="84766" y="87779"/>
                    <a:pt x="84556" y="87811"/>
                  </a:cubicBezTo>
                  <a:cubicBezTo>
                    <a:pt x="84290" y="87825"/>
                    <a:pt x="84022" y="87833"/>
                    <a:pt x="83755" y="87833"/>
                  </a:cubicBezTo>
                  <a:cubicBezTo>
                    <a:pt x="82535" y="87833"/>
                    <a:pt x="81314" y="87683"/>
                    <a:pt x="80137" y="87392"/>
                  </a:cubicBezTo>
                  <a:cubicBezTo>
                    <a:pt x="79636" y="87262"/>
                    <a:pt x="79153" y="87085"/>
                    <a:pt x="78685" y="86843"/>
                  </a:cubicBezTo>
                  <a:cubicBezTo>
                    <a:pt x="77410" y="86182"/>
                    <a:pt x="76620" y="85133"/>
                    <a:pt x="76491" y="83665"/>
                  </a:cubicBezTo>
                  <a:cubicBezTo>
                    <a:pt x="76475" y="83407"/>
                    <a:pt x="76475" y="83133"/>
                    <a:pt x="76443" y="82891"/>
                  </a:cubicBezTo>
                  <a:cubicBezTo>
                    <a:pt x="76362" y="82375"/>
                    <a:pt x="76265" y="81875"/>
                    <a:pt x="76136" y="81375"/>
                  </a:cubicBezTo>
                  <a:cubicBezTo>
                    <a:pt x="75749" y="80004"/>
                    <a:pt x="74797" y="79294"/>
                    <a:pt x="73410" y="79133"/>
                  </a:cubicBezTo>
                  <a:cubicBezTo>
                    <a:pt x="73135" y="79092"/>
                    <a:pt x="72855" y="79072"/>
                    <a:pt x="72574" y="79072"/>
                  </a:cubicBezTo>
                  <a:cubicBezTo>
                    <a:pt x="72082" y="79072"/>
                    <a:pt x="71586" y="79133"/>
                    <a:pt x="71103" y="79246"/>
                  </a:cubicBezTo>
                  <a:cubicBezTo>
                    <a:pt x="69894" y="79568"/>
                    <a:pt x="68684" y="79939"/>
                    <a:pt x="67474" y="80262"/>
                  </a:cubicBezTo>
                  <a:cubicBezTo>
                    <a:pt x="66958" y="80423"/>
                    <a:pt x="66410" y="80520"/>
                    <a:pt x="65861" y="80584"/>
                  </a:cubicBezTo>
                  <a:cubicBezTo>
                    <a:pt x="65778" y="80592"/>
                    <a:pt x="65697" y="80595"/>
                    <a:pt x="65620" y="80595"/>
                  </a:cubicBezTo>
                  <a:cubicBezTo>
                    <a:pt x="64824" y="80595"/>
                    <a:pt x="64309" y="80218"/>
                    <a:pt x="63942" y="79439"/>
                  </a:cubicBezTo>
                  <a:cubicBezTo>
                    <a:pt x="63829" y="79197"/>
                    <a:pt x="63764" y="78955"/>
                    <a:pt x="63667" y="78713"/>
                  </a:cubicBezTo>
                  <a:cubicBezTo>
                    <a:pt x="63313" y="77810"/>
                    <a:pt x="62909" y="76939"/>
                    <a:pt x="62232" y="76213"/>
                  </a:cubicBezTo>
                  <a:cubicBezTo>
                    <a:pt x="61547" y="75467"/>
                    <a:pt x="60593" y="75050"/>
                    <a:pt x="59586" y="75050"/>
                  </a:cubicBezTo>
                  <a:cubicBezTo>
                    <a:pt x="59549" y="75050"/>
                    <a:pt x="59511" y="75051"/>
                    <a:pt x="59473" y="75052"/>
                  </a:cubicBezTo>
                  <a:cubicBezTo>
                    <a:pt x="58490" y="75100"/>
                    <a:pt x="57554" y="75374"/>
                    <a:pt x="56699" y="75842"/>
                  </a:cubicBezTo>
                  <a:cubicBezTo>
                    <a:pt x="55618" y="76407"/>
                    <a:pt x="54409" y="76729"/>
                    <a:pt x="53183" y="76778"/>
                  </a:cubicBezTo>
                  <a:cubicBezTo>
                    <a:pt x="51602" y="76874"/>
                    <a:pt x="50021" y="76907"/>
                    <a:pt x="48440" y="76987"/>
                  </a:cubicBezTo>
                  <a:cubicBezTo>
                    <a:pt x="46505" y="77084"/>
                    <a:pt x="44585" y="77262"/>
                    <a:pt x="42698" y="77746"/>
                  </a:cubicBezTo>
                  <a:cubicBezTo>
                    <a:pt x="41327" y="78068"/>
                    <a:pt x="39988" y="78568"/>
                    <a:pt x="38730" y="79213"/>
                  </a:cubicBezTo>
                  <a:cubicBezTo>
                    <a:pt x="37810" y="79713"/>
                    <a:pt x="36891" y="80181"/>
                    <a:pt x="35988" y="80665"/>
                  </a:cubicBezTo>
                  <a:cubicBezTo>
                    <a:pt x="34600" y="81423"/>
                    <a:pt x="33213" y="82181"/>
                    <a:pt x="31842" y="82956"/>
                  </a:cubicBezTo>
                  <a:cubicBezTo>
                    <a:pt x="30052" y="84004"/>
                    <a:pt x="28358" y="85166"/>
                    <a:pt x="26761" y="86472"/>
                  </a:cubicBezTo>
                  <a:cubicBezTo>
                    <a:pt x="23567" y="89053"/>
                    <a:pt x="20906" y="92247"/>
                    <a:pt x="18938" y="95844"/>
                  </a:cubicBezTo>
                  <a:cubicBezTo>
                    <a:pt x="18551" y="96537"/>
                    <a:pt x="18067" y="97215"/>
                    <a:pt x="17938" y="98021"/>
                  </a:cubicBezTo>
                  <a:cubicBezTo>
                    <a:pt x="17728" y="98376"/>
                    <a:pt x="17438" y="98667"/>
                    <a:pt x="17067" y="98876"/>
                  </a:cubicBezTo>
                  <a:cubicBezTo>
                    <a:pt x="16454" y="99215"/>
                    <a:pt x="15954" y="99731"/>
                    <a:pt x="15647" y="100360"/>
                  </a:cubicBezTo>
                  <a:cubicBezTo>
                    <a:pt x="15534" y="100473"/>
                    <a:pt x="15438" y="100602"/>
                    <a:pt x="15341" y="100731"/>
                  </a:cubicBezTo>
                  <a:cubicBezTo>
                    <a:pt x="14889" y="101522"/>
                    <a:pt x="14131" y="102102"/>
                    <a:pt x="13244" y="102328"/>
                  </a:cubicBezTo>
                  <a:cubicBezTo>
                    <a:pt x="12921" y="102441"/>
                    <a:pt x="12582" y="102570"/>
                    <a:pt x="12276" y="102732"/>
                  </a:cubicBezTo>
                  <a:cubicBezTo>
                    <a:pt x="11131" y="103280"/>
                    <a:pt x="10195" y="104135"/>
                    <a:pt x="9260" y="104974"/>
                  </a:cubicBezTo>
                  <a:cubicBezTo>
                    <a:pt x="7711" y="106393"/>
                    <a:pt x="6308" y="107942"/>
                    <a:pt x="5066" y="109635"/>
                  </a:cubicBezTo>
                  <a:cubicBezTo>
                    <a:pt x="3775" y="111281"/>
                    <a:pt x="2711" y="113103"/>
                    <a:pt x="1888" y="115023"/>
                  </a:cubicBezTo>
                  <a:cubicBezTo>
                    <a:pt x="1340" y="116362"/>
                    <a:pt x="904" y="117749"/>
                    <a:pt x="581" y="119168"/>
                  </a:cubicBezTo>
                  <a:cubicBezTo>
                    <a:pt x="178" y="120765"/>
                    <a:pt x="1" y="122394"/>
                    <a:pt x="49" y="124040"/>
                  </a:cubicBezTo>
                  <a:cubicBezTo>
                    <a:pt x="65" y="124588"/>
                    <a:pt x="178" y="125137"/>
                    <a:pt x="356" y="125637"/>
                  </a:cubicBezTo>
                  <a:cubicBezTo>
                    <a:pt x="627" y="126330"/>
                    <a:pt x="1036" y="126631"/>
                    <a:pt x="1520" y="126631"/>
                  </a:cubicBezTo>
                  <a:cubicBezTo>
                    <a:pt x="1757" y="126631"/>
                    <a:pt x="2011" y="126559"/>
                    <a:pt x="2275" y="126427"/>
                  </a:cubicBezTo>
                  <a:cubicBezTo>
                    <a:pt x="2485" y="126330"/>
                    <a:pt x="2678" y="126217"/>
                    <a:pt x="2840" y="126056"/>
                  </a:cubicBezTo>
                  <a:cubicBezTo>
                    <a:pt x="3453" y="125492"/>
                    <a:pt x="4049" y="124911"/>
                    <a:pt x="4630" y="124298"/>
                  </a:cubicBezTo>
                  <a:cubicBezTo>
                    <a:pt x="5743" y="123136"/>
                    <a:pt x="6824" y="121943"/>
                    <a:pt x="7937" y="120781"/>
                  </a:cubicBezTo>
                  <a:cubicBezTo>
                    <a:pt x="8905" y="119797"/>
                    <a:pt x="10018" y="118943"/>
                    <a:pt x="11227" y="118265"/>
                  </a:cubicBezTo>
                  <a:cubicBezTo>
                    <a:pt x="14599" y="116313"/>
                    <a:pt x="18083" y="114571"/>
                    <a:pt x="21664" y="113023"/>
                  </a:cubicBezTo>
                  <a:cubicBezTo>
                    <a:pt x="22261" y="112781"/>
                    <a:pt x="22825" y="112474"/>
                    <a:pt x="23390" y="112184"/>
                  </a:cubicBezTo>
                  <a:cubicBezTo>
                    <a:pt x="23664" y="112103"/>
                    <a:pt x="23938" y="112023"/>
                    <a:pt x="24196" y="111910"/>
                  </a:cubicBezTo>
                  <a:cubicBezTo>
                    <a:pt x="25406" y="111474"/>
                    <a:pt x="26584" y="111023"/>
                    <a:pt x="27793" y="110587"/>
                  </a:cubicBezTo>
                  <a:cubicBezTo>
                    <a:pt x="28568" y="110313"/>
                    <a:pt x="29374" y="110087"/>
                    <a:pt x="30165" y="109845"/>
                  </a:cubicBezTo>
                  <a:lnTo>
                    <a:pt x="30761" y="109684"/>
                  </a:lnTo>
                  <a:cubicBezTo>
                    <a:pt x="31019" y="109651"/>
                    <a:pt x="31278" y="109635"/>
                    <a:pt x="31520" y="109571"/>
                  </a:cubicBezTo>
                  <a:cubicBezTo>
                    <a:pt x="33291" y="109146"/>
                    <a:pt x="35072" y="108886"/>
                    <a:pt x="36875" y="108886"/>
                  </a:cubicBezTo>
                  <a:cubicBezTo>
                    <a:pt x="37469" y="108886"/>
                    <a:pt x="38066" y="108914"/>
                    <a:pt x="38665" y="108974"/>
                  </a:cubicBezTo>
                  <a:lnTo>
                    <a:pt x="38875" y="109103"/>
                  </a:lnTo>
                  <a:lnTo>
                    <a:pt x="39069" y="109490"/>
                  </a:lnTo>
                  <a:cubicBezTo>
                    <a:pt x="39069" y="110087"/>
                    <a:pt x="39407" y="110587"/>
                    <a:pt x="39585" y="111135"/>
                  </a:cubicBezTo>
                  <a:cubicBezTo>
                    <a:pt x="39988" y="112377"/>
                    <a:pt x="40536" y="113587"/>
                    <a:pt x="41165" y="114733"/>
                  </a:cubicBezTo>
                  <a:cubicBezTo>
                    <a:pt x="41649" y="115620"/>
                    <a:pt x="42311" y="116378"/>
                    <a:pt x="43117" y="116959"/>
                  </a:cubicBezTo>
                  <a:cubicBezTo>
                    <a:pt x="44067" y="117628"/>
                    <a:pt x="45151" y="117847"/>
                    <a:pt x="46284" y="117847"/>
                  </a:cubicBezTo>
                  <a:cubicBezTo>
                    <a:pt x="46325" y="117847"/>
                    <a:pt x="46367" y="117846"/>
                    <a:pt x="46408" y="117846"/>
                  </a:cubicBezTo>
                  <a:cubicBezTo>
                    <a:pt x="47021" y="117830"/>
                    <a:pt x="47618" y="117797"/>
                    <a:pt x="48247" y="117797"/>
                  </a:cubicBezTo>
                  <a:cubicBezTo>
                    <a:pt x="48316" y="117793"/>
                    <a:pt x="48385" y="117791"/>
                    <a:pt x="48454" y="117791"/>
                  </a:cubicBezTo>
                  <a:cubicBezTo>
                    <a:pt x="48642" y="117791"/>
                    <a:pt x="48828" y="117806"/>
                    <a:pt x="49005" y="117830"/>
                  </a:cubicBezTo>
                  <a:cubicBezTo>
                    <a:pt x="49198" y="117846"/>
                    <a:pt x="49263" y="117991"/>
                    <a:pt x="49311" y="118152"/>
                  </a:cubicBezTo>
                  <a:cubicBezTo>
                    <a:pt x="47747" y="120701"/>
                    <a:pt x="46166" y="123233"/>
                    <a:pt x="44585" y="125782"/>
                  </a:cubicBezTo>
                  <a:cubicBezTo>
                    <a:pt x="42746" y="128734"/>
                    <a:pt x="40907" y="131669"/>
                    <a:pt x="39069" y="134621"/>
                  </a:cubicBezTo>
                  <a:cubicBezTo>
                    <a:pt x="38939" y="134847"/>
                    <a:pt x="38827" y="135073"/>
                    <a:pt x="38746" y="135315"/>
                  </a:cubicBezTo>
                  <a:cubicBezTo>
                    <a:pt x="38730" y="135379"/>
                    <a:pt x="38810" y="135508"/>
                    <a:pt x="38875" y="135541"/>
                  </a:cubicBezTo>
                  <a:cubicBezTo>
                    <a:pt x="38922" y="135569"/>
                    <a:pt x="38974" y="135586"/>
                    <a:pt x="39029" y="135586"/>
                  </a:cubicBezTo>
                  <a:cubicBezTo>
                    <a:pt x="39068" y="135586"/>
                    <a:pt x="39109" y="135577"/>
                    <a:pt x="39149" y="135557"/>
                  </a:cubicBezTo>
                  <a:cubicBezTo>
                    <a:pt x="39246" y="135492"/>
                    <a:pt x="39343" y="135396"/>
                    <a:pt x="39407" y="135283"/>
                  </a:cubicBezTo>
                  <a:cubicBezTo>
                    <a:pt x="39633" y="134944"/>
                    <a:pt x="39843" y="134573"/>
                    <a:pt x="40069" y="134218"/>
                  </a:cubicBezTo>
                  <a:lnTo>
                    <a:pt x="48763" y="120201"/>
                  </a:lnTo>
                  <a:cubicBezTo>
                    <a:pt x="49263" y="119394"/>
                    <a:pt x="49795" y="118588"/>
                    <a:pt x="50295" y="117781"/>
                  </a:cubicBezTo>
                  <a:cubicBezTo>
                    <a:pt x="50440" y="117862"/>
                    <a:pt x="50586" y="117926"/>
                    <a:pt x="50747" y="117991"/>
                  </a:cubicBezTo>
                  <a:cubicBezTo>
                    <a:pt x="51505" y="118233"/>
                    <a:pt x="51795" y="118781"/>
                    <a:pt x="51779" y="119539"/>
                  </a:cubicBezTo>
                  <a:cubicBezTo>
                    <a:pt x="51763" y="119878"/>
                    <a:pt x="51731" y="120233"/>
                    <a:pt x="51683" y="120588"/>
                  </a:cubicBezTo>
                  <a:cubicBezTo>
                    <a:pt x="51505" y="121814"/>
                    <a:pt x="51763" y="123056"/>
                    <a:pt x="52425" y="124104"/>
                  </a:cubicBezTo>
                  <a:cubicBezTo>
                    <a:pt x="53199" y="125411"/>
                    <a:pt x="54344" y="126459"/>
                    <a:pt x="55699" y="127153"/>
                  </a:cubicBezTo>
                  <a:lnTo>
                    <a:pt x="55909" y="127282"/>
                  </a:lnTo>
                  <a:lnTo>
                    <a:pt x="56312" y="127443"/>
                  </a:lnTo>
                  <a:lnTo>
                    <a:pt x="56344" y="127443"/>
                  </a:lnTo>
                  <a:lnTo>
                    <a:pt x="56699" y="127637"/>
                  </a:lnTo>
                  <a:cubicBezTo>
                    <a:pt x="56747" y="127669"/>
                    <a:pt x="56796" y="127685"/>
                    <a:pt x="56844" y="127685"/>
                  </a:cubicBezTo>
                  <a:lnTo>
                    <a:pt x="57280" y="127847"/>
                  </a:lnTo>
                  <a:cubicBezTo>
                    <a:pt x="57328" y="127863"/>
                    <a:pt x="57377" y="127879"/>
                    <a:pt x="57441" y="127879"/>
                  </a:cubicBezTo>
                  <a:lnTo>
                    <a:pt x="57860" y="128024"/>
                  </a:lnTo>
                  <a:cubicBezTo>
                    <a:pt x="58215" y="128185"/>
                    <a:pt x="58602" y="128266"/>
                    <a:pt x="58990" y="128266"/>
                  </a:cubicBezTo>
                  <a:lnTo>
                    <a:pt x="59796" y="128427"/>
                  </a:lnTo>
                  <a:cubicBezTo>
                    <a:pt x="59861" y="128443"/>
                    <a:pt x="59909" y="128443"/>
                    <a:pt x="59974" y="128443"/>
                  </a:cubicBezTo>
                  <a:lnTo>
                    <a:pt x="60377" y="128621"/>
                  </a:lnTo>
                  <a:lnTo>
                    <a:pt x="61135" y="129024"/>
                  </a:lnTo>
                  <a:lnTo>
                    <a:pt x="61538" y="129201"/>
                  </a:lnTo>
                  <a:cubicBezTo>
                    <a:pt x="62070" y="129572"/>
                    <a:pt x="62635" y="129895"/>
                    <a:pt x="63119" y="130314"/>
                  </a:cubicBezTo>
                  <a:cubicBezTo>
                    <a:pt x="64506" y="131460"/>
                    <a:pt x="65893" y="132637"/>
                    <a:pt x="67232" y="133831"/>
                  </a:cubicBezTo>
                  <a:cubicBezTo>
                    <a:pt x="69378" y="135783"/>
                    <a:pt x="71507" y="137751"/>
                    <a:pt x="73652" y="139702"/>
                  </a:cubicBezTo>
                  <a:cubicBezTo>
                    <a:pt x="76072" y="141880"/>
                    <a:pt x="78636" y="143880"/>
                    <a:pt x="81346" y="145687"/>
                  </a:cubicBezTo>
                  <a:cubicBezTo>
                    <a:pt x="81879" y="146042"/>
                    <a:pt x="82346" y="146493"/>
                    <a:pt x="83008" y="146638"/>
                  </a:cubicBezTo>
                  <a:cubicBezTo>
                    <a:pt x="83250" y="146961"/>
                    <a:pt x="83588" y="147187"/>
                    <a:pt x="83992" y="147251"/>
                  </a:cubicBezTo>
                  <a:cubicBezTo>
                    <a:pt x="85572" y="148251"/>
                    <a:pt x="87250" y="149090"/>
                    <a:pt x="89008" y="149768"/>
                  </a:cubicBezTo>
                  <a:cubicBezTo>
                    <a:pt x="89163" y="149993"/>
                    <a:pt x="89416" y="150132"/>
                    <a:pt x="89691" y="150132"/>
                  </a:cubicBezTo>
                  <a:cubicBezTo>
                    <a:pt x="89732" y="150132"/>
                    <a:pt x="89773" y="150129"/>
                    <a:pt x="89815" y="150123"/>
                  </a:cubicBezTo>
                  <a:lnTo>
                    <a:pt x="89815" y="150123"/>
                  </a:lnTo>
                  <a:lnTo>
                    <a:pt x="89234" y="150300"/>
                  </a:lnTo>
                  <a:lnTo>
                    <a:pt x="88895" y="150284"/>
                  </a:lnTo>
                  <a:lnTo>
                    <a:pt x="88476" y="150139"/>
                  </a:lnTo>
                  <a:lnTo>
                    <a:pt x="87911" y="150106"/>
                  </a:lnTo>
                  <a:cubicBezTo>
                    <a:pt x="87732" y="149987"/>
                    <a:pt x="87535" y="149920"/>
                    <a:pt x="87333" y="149920"/>
                  </a:cubicBezTo>
                  <a:cubicBezTo>
                    <a:pt x="87263" y="149920"/>
                    <a:pt x="87192" y="149929"/>
                    <a:pt x="87121" y="149945"/>
                  </a:cubicBezTo>
                  <a:lnTo>
                    <a:pt x="86766" y="149897"/>
                  </a:lnTo>
                  <a:lnTo>
                    <a:pt x="86347" y="149752"/>
                  </a:lnTo>
                  <a:lnTo>
                    <a:pt x="85766" y="149719"/>
                  </a:lnTo>
                  <a:lnTo>
                    <a:pt x="84798" y="149558"/>
                  </a:lnTo>
                  <a:lnTo>
                    <a:pt x="83669" y="149510"/>
                  </a:lnTo>
                  <a:cubicBezTo>
                    <a:pt x="83379" y="149397"/>
                    <a:pt x="83068" y="149340"/>
                    <a:pt x="82758" y="149340"/>
                  </a:cubicBezTo>
                  <a:cubicBezTo>
                    <a:pt x="82447" y="149340"/>
                    <a:pt x="82137" y="149397"/>
                    <a:pt x="81846" y="149510"/>
                  </a:cubicBezTo>
                  <a:cubicBezTo>
                    <a:pt x="81787" y="149504"/>
                    <a:pt x="81727" y="149501"/>
                    <a:pt x="81668" y="149501"/>
                  </a:cubicBezTo>
                  <a:cubicBezTo>
                    <a:pt x="81218" y="149501"/>
                    <a:pt x="80786" y="149652"/>
                    <a:pt x="80330" y="149752"/>
                  </a:cubicBezTo>
                  <a:lnTo>
                    <a:pt x="79927" y="149897"/>
                  </a:lnTo>
                  <a:cubicBezTo>
                    <a:pt x="79878" y="149897"/>
                    <a:pt x="79814" y="149913"/>
                    <a:pt x="79766" y="149929"/>
                  </a:cubicBezTo>
                  <a:lnTo>
                    <a:pt x="79330" y="150074"/>
                  </a:lnTo>
                  <a:lnTo>
                    <a:pt x="78411" y="150332"/>
                  </a:lnTo>
                  <a:lnTo>
                    <a:pt x="78023" y="150494"/>
                  </a:lnTo>
                  <a:lnTo>
                    <a:pt x="77604" y="150671"/>
                  </a:lnTo>
                  <a:cubicBezTo>
                    <a:pt x="77556" y="150671"/>
                    <a:pt x="77491" y="150687"/>
                    <a:pt x="77443" y="150703"/>
                  </a:cubicBezTo>
                  <a:lnTo>
                    <a:pt x="77056" y="150881"/>
                  </a:lnTo>
                  <a:lnTo>
                    <a:pt x="76620" y="151058"/>
                  </a:lnTo>
                  <a:lnTo>
                    <a:pt x="76088" y="151284"/>
                  </a:lnTo>
                  <a:lnTo>
                    <a:pt x="75701" y="151478"/>
                  </a:lnTo>
                  <a:lnTo>
                    <a:pt x="75297" y="151671"/>
                  </a:lnTo>
                  <a:lnTo>
                    <a:pt x="74926" y="151865"/>
                  </a:lnTo>
                  <a:lnTo>
                    <a:pt x="74523" y="152074"/>
                  </a:lnTo>
                  <a:lnTo>
                    <a:pt x="74088" y="152236"/>
                  </a:lnTo>
                  <a:lnTo>
                    <a:pt x="73362" y="152655"/>
                  </a:lnTo>
                  <a:lnTo>
                    <a:pt x="72958" y="152833"/>
                  </a:lnTo>
                  <a:cubicBezTo>
                    <a:pt x="72329" y="153187"/>
                    <a:pt x="71668" y="153526"/>
                    <a:pt x="71055" y="153913"/>
                  </a:cubicBezTo>
                  <a:cubicBezTo>
                    <a:pt x="70571" y="154204"/>
                    <a:pt x="70136" y="154575"/>
                    <a:pt x="69684" y="154913"/>
                  </a:cubicBezTo>
                  <a:lnTo>
                    <a:pt x="69281" y="155171"/>
                  </a:lnTo>
                  <a:cubicBezTo>
                    <a:pt x="68765" y="155430"/>
                    <a:pt x="68297" y="155801"/>
                    <a:pt x="67926" y="156252"/>
                  </a:cubicBezTo>
                  <a:lnTo>
                    <a:pt x="67345" y="156720"/>
                  </a:lnTo>
                  <a:cubicBezTo>
                    <a:pt x="66652" y="157381"/>
                    <a:pt x="65926" y="157994"/>
                    <a:pt x="65280" y="158704"/>
                  </a:cubicBezTo>
                  <a:cubicBezTo>
                    <a:pt x="64587" y="159494"/>
                    <a:pt x="63813" y="160220"/>
                    <a:pt x="63296" y="161140"/>
                  </a:cubicBezTo>
                  <a:lnTo>
                    <a:pt x="63038" y="161543"/>
                  </a:lnTo>
                  <a:cubicBezTo>
                    <a:pt x="62522" y="162156"/>
                    <a:pt x="62135" y="162866"/>
                    <a:pt x="61925" y="163656"/>
                  </a:cubicBezTo>
                  <a:lnTo>
                    <a:pt x="61748" y="164075"/>
                  </a:lnTo>
                  <a:lnTo>
                    <a:pt x="61554" y="164640"/>
                  </a:lnTo>
                  <a:cubicBezTo>
                    <a:pt x="61506" y="164769"/>
                    <a:pt x="61441" y="164914"/>
                    <a:pt x="61393" y="165043"/>
                  </a:cubicBezTo>
                  <a:lnTo>
                    <a:pt x="61345" y="165398"/>
                  </a:lnTo>
                  <a:lnTo>
                    <a:pt x="61183" y="165817"/>
                  </a:lnTo>
                  <a:cubicBezTo>
                    <a:pt x="61119" y="166124"/>
                    <a:pt x="61038" y="166430"/>
                    <a:pt x="60957" y="166753"/>
                  </a:cubicBezTo>
                  <a:cubicBezTo>
                    <a:pt x="60909" y="166947"/>
                    <a:pt x="60845" y="167156"/>
                    <a:pt x="60796" y="167350"/>
                  </a:cubicBezTo>
                  <a:cubicBezTo>
                    <a:pt x="60796" y="167479"/>
                    <a:pt x="60780" y="167592"/>
                    <a:pt x="60764" y="167705"/>
                  </a:cubicBezTo>
                  <a:cubicBezTo>
                    <a:pt x="60716" y="167914"/>
                    <a:pt x="60651" y="168108"/>
                    <a:pt x="60603" y="168318"/>
                  </a:cubicBezTo>
                  <a:lnTo>
                    <a:pt x="60570" y="168850"/>
                  </a:lnTo>
                  <a:cubicBezTo>
                    <a:pt x="60506" y="169044"/>
                    <a:pt x="60457" y="169269"/>
                    <a:pt x="60393" y="169479"/>
                  </a:cubicBezTo>
                  <a:lnTo>
                    <a:pt x="60377" y="170011"/>
                  </a:lnTo>
                  <a:cubicBezTo>
                    <a:pt x="60328" y="170286"/>
                    <a:pt x="60264" y="170544"/>
                    <a:pt x="60215" y="170818"/>
                  </a:cubicBezTo>
                  <a:lnTo>
                    <a:pt x="60183" y="171737"/>
                  </a:lnTo>
                  <a:cubicBezTo>
                    <a:pt x="59974" y="172318"/>
                    <a:pt x="60006" y="172915"/>
                    <a:pt x="60022" y="173528"/>
                  </a:cubicBezTo>
                  <a:lnTo>
                    <a:pt x="59990" y="175028"/>
                  </a:lnTo>
                  <a:cubicBezTo>
                    <a:pt x="59796" y="176012"/>
                    <a:pt x="59796" y="177028"/>
                    <a:pt x="59990" y="178028"/>
                  </a:cubicBezTo>
                  <a:lnTo>
                    <a:pt x="60022" y="179722"/>
                  </a:lnTo>
                  <a:cubicBezTo>
                    <a:pt x="59957" y="180190"/>
                    <a:pt x="60022" y="180674"/>
                    <a:pt x="60183" y="181125"/>
                  </a:cubicBezTo>
                  <a:lnTo>
                    <a:pt x="60409" y="181851"/>
                  </a:lnTo>
                  <a:cubicBezTo>
                    <a:pt x="60474" y="181996"/>
                    <a:pt x="60522" y="182125"/>
                    <a:pt x="60586" y="182254"/>
                  </a:cubicBezTo>
                  <a:cubicBezTo>
                    <a:pt x="60764" y="182738"/>
                    <a:pt x="61087" y="183158"/>
                    <a:pt x="61522" y="183432"/>
                  </a:cubicBezTo>
                  <a:lnTo>
                    <a:pt x="61925" y="183674"/>
                  </a:lnTo>
                  <a:lnTo>
                    <a:pt x="62280" y="183819"/>
                  </a:lnTo>
                  <a:cubicBezTo>
                    <a:pt x="62486" y="183918"/>
                    <a:pt x="62710" y="183967"/>
                    <a:pt x="62932" y="183967"/>
                  </a:cubicBezTo>
                  <a:cubicBezTo>
                    <a:pt x="63182" y="183967"/>
                    <a:pt x="63430" y="183906"/>
                    <a:pt x="63651" y="183787"/>
                  </a:cubicBezTo>
                  <a:lnTo>
                    <a:pt x="64071" y="183593"/>
                  </a:lnTo>
                  <a:lnTo>
                    <a:pt x="64442" y="183400"/>
                  </a:lnTo>
                  <a:lnTo>
                    <a:pt x="64797" y="183206"/>
                  </a:lnTo>
                  <a:lnTo>
                    <a:pt x="66571" y="181238"/>
                  </a:lnTo>
                  <a:lnTo>
                    <a:pt x="66781" y="180899"/>
                  </a:lnTo>
                  <a:lnTo>
                    <a:pt x="66958" y="180496"/>
                  </a:lnTo>
                  <a:lnTo>
                    <a:pt x="67168" y="180270"/>
                  </a:lnTo>
                  <a:lnTo>
                    <a:pt x="67329" y="179932"/>
                  </a:lnTo>
                  <a:cubicBezTo>
                    <a:pt x="68023" y="179109"/>
                    <a:pt x="68797" y="178367"/>
                    <a:pt x="69668" y="177754"/>
                  </a:cubicBezTo>
                  <a:cubicBezTo>
                    <a:pt x="69910" y="177722"/>
                    <a:pt x="70103" y="177577"/>
                    <a:pt x="70216" y="177367"/>
                  </a:cubicBezTo>
                  <a:lnTo>
                    <a:pt x="70636" y="176980"/>
                  </a:lnTo>
                  <a:lnTo>
                    <a:pt x="70974" y="176786"/>
                  </a:lnTo>
                  <a:lnTo>
                    <a:pt x="72958" y="175060"/>
                  </a:lnTo>
                  <a:lnTo>
                    <a:pt x="73297" y="174851"/>
                  </a:lnTo>
                  <a:cubicBezTo>
                    <a:pt x="73636" y="174512"/>
                    <a:pt x="73975" y="174173"/>
                    <a:pt x="74297" y="173834"/>
                  </a:cubicBezTo>
                  <a:lnTo>
                    <a:pt x="74523" y="173496"/>
                  </a:lnTo>
                  <a:lnTo>
                    <a:pt x="75072" y="172899"/>
                  </a:lnTo>
                  <a:lnTo>
                    <a:pt x="75265" y="172560"/>
                  </a:lnTo>
                  <a:lnTo>
                    <a:pt x="75668" y="171947"/>
                  </a:lnTo>
                  <a:lnTo>
                    <a:pt x="75862" y="171592"/>
                  </a:lnTo>
                  <a:lnTo>
                    <a:pt x="76056" y="171173"/>
                  </a:lnTo>
                  <a:cubicBezTo>
                    <a:pt x="76265" y="171060"/>
                    <a:pt x="76410" y="170866"/>
                    <a:pt x="76443" y="170624"/>
                  </a:cubicBezTo>
                  <a:lnTo>
                    <a:pt x="76636" y="170382"/>
                  </a:lnTo>
                  <a:cubicBezTo>
                    <a:pt x="76943" y="170253"/>
                    <a:pt x="77169" y="169979"/>
                    <a:pt x="77249" y="169657"/>
                  </a:cubicBezTo>
                  <a:lnTo>
                    <a:pt x="78588" y="168318"/>
                  </a:lnTo>
                  <a:cubicBezTo>
                    <a:pt x="78911" y="168237"/>
                    <a:pt x="79185" y="168011"/>
                    <a:pt x="79314" y="167721"/>
                  </a:cubicBezTo>
                  <a:lnTo>
                    <a:pt x="80911" y="166366"/>
                  </a:lnTo>
                  <a:cubicBezTo>
                    <a:pt x="81153" y="166334"/>
                    <a:pt x="81346" y="166188"/>
                    <a:pt x="81459" y="165979"/>
                  </a:cubicBezTo>
                  <a:lnTo>
                    <a:pt x="81685" y="165769"/>
                  </a:lnTo>
                  <a:cubicBezTo>
                    <a:pt x="81927" y="165753"/>
                    <a:pt x="82121" y="165608"/>
                    <a:pt x="82217" y="165382"/>
                  </a:cubicBezTo>
                  <a:lnTo>
                    <a:pt x="82459" y="165188"/>
                  </a:lnTo>
                  <a:cubicBezTo>
                    <a:pt x="82685" y="165172"/>
                    <a:pt x="82895" y="165027"/>
                    <a:pt x="82992" y="164801"/>
                  </a:cubicBezTo>
                  <a:lnTo>
                    <a:pt x="83234" y="164608"/>
                  </a:lnTo>
                  <a:lnTo>
                    <a:pt x="83572" y="164414"/>
                  </a:lnTo>
                  <a:cubicBezTo>
                    <a:pt x="83685" y="164301"/>
                    <a:pt x="83814" y="164204"/>
                    <a:pt x="83943" y="164108"/>
                  </a:cubicBezTo>
                  <a:cubicBezTo>
                    <a:pt x="85411" y="163124"/>
                    <a:pt x="86879" y="162156"/>
                    <a:pt x="88363" y="161172"/>
                  </a:cubicBezTo>
                  <a:cubicBezTo>
                    <a:pt x="89637" y="160365"/>
                    <a:pt x="90992" y="159688"/>
                    <a:pt x="92412" y="159140"/>
                  </a:cubicBezTo>
                  <a:cubicBezTo>
                    <a:pt x="93767" y="158607"/>
                    <a:pt x="95202" y="158365"/>
                    <a:pt x="96606" y="158027"/>
                  </a:cubicBezTo>
                  <a:cubicBezTo>
                    <a:pt x="97412" y="157817"/>
                    <a:pt x="98251" y="157704"/>
                    <a:pt x="99090" y="157688"/>
                  </a:cubicBezTo>
                  <a:cubicBezTo>
                    <a:pt x="100864" y="157688"/>
                    <a:pt x="102622" y="157946"/>
                    <a:pt x="104332" y="158462"/>
                  </a:cubicBezTo>
                  <a:cubicBezTo>
                    <a:pt x="105268" y="158720"/>
                    <a:pt x="106106" y="159236"/>
                    <a:pt x="106768" y="159946"/>
                  </a:cubicBezTo>
                  <a:cubicBezTo>
                    <a:pt x="107558" y="160801"/>
                    <a:pt x="108300" y="161688"/>
                    <a:pt x="109107" y="162527"/>
                  </a:cubicBezTo>
                  <a:cubicBezTo>
                    <a:pt x="109542" y="162995"/>
                    <a:pt x="109865" y="163559"/>
                    <a:pt x="110026" y="164188"/>
                  </a:cubicBezTo>
                  <a:cubicBezTo>
                    <a:pt x="110429" y="165640"/>
                    <a:pt x="110849" y="167092"/>
                    <a:pt x="111300" y="168544"/>
                  </a:cubicBezTo>
                  <a:cubicBezTo>
                    <a:pt x="112123" y="171253"/>
                    <a:pt x="112994" y="173947"/>
                    <a:pt x="113817" y="176657"/>
                  </a:cubicBezTo>
                  <a:cubicBezTo>
                    <a:pt x="114639" y="179415"/>
                    <a:pt x="115720" y="182077"/>
                    <a:pt x="117043" y="184609"/>
                  </a:cubicBezTo>
                  <a:cubicBezTo>
                    <a:pt x="118204" y="186852"/>
                    <a:pt x="119495" y="188997"/>
                    <a:pt x="120930" y="191062"/>
                  </a:cubicBezTo>
                  <a:cubicBezTo>
                    <a:pt x="122543" y="193433"/>
                    <a:pt x="124334" y="195675"/>
                    <a:pt x="126253" y="197804"/>
                  </a:cubicBezTo>
                  <a:cubicBezTo>
                    <a:pt x="127641" y="199369"/>
                    <a:pt x="129125" y="200853"/>
                    <a:pt x="130689" y="202240"/>
                  </a:cubicBezTo>
                  <a:cubicBezTo>
                    <a:pt x="131383" y="202869"/>
                    <a:pt x="132092" y="203450"/>
                    <a:pt x="132802" y="204063"/>
                  </a:cubicBezTo>
                  <a:lnTo>
                    <a:pt x="133173" y="204305"/>
                  </a:lnTo>
                  <a:lnTo>
                    <a:pt x="133576" y="204643"/>
                  </a:lnTo>
                  <a:lnTo>
                    <a:pt x="135899" y="206385"/>
                  </a:lnTo>
                  <a:lnTo>
                    <a:pt x="136270" y="206595"/>
                  </a:lnTo>
                  <a:cubicBezTo>
                    <a:pt x="137286" y="207515"/>
                    <a:pt x="138480" y="208144"/>
                    <a:pt x="139674" y="208773"/>
                  </a:cubicBezTo>
                  <a:cubicBezTo>
                    <a:pt x="139766" y="208822"/>
                    <a:pt x="139866" y="208845"/>
                    <a:pt x="139965" y="208845"/>
                  </a:cubicBezTo>
                  <a:cubicBezTo>
                    <a:pt x="140158" y="208845"/>
                    <a:pt x="140347" y="208756"/>
                    <a:pt x="140464" y="208595"/>
                  </a:cubicBezTo>
                  <a:cubicBezTo>
                    <a:pt x="140787" y="208321"/>
                    <a:pt x="141158" y="208111"/>
                    <a:pt x="141561" y="207998"/>
                  </a:cubicBezTo>
                  <a:cubicBezTo>
                    <a:pt x="142448" y="207692"/>
                    <a:pt x="143352" y="207466"/>
                    <a:pt x="144287" y="207321"/>
                  </a:cubicBezTo>
                  <a:cubicBezTo>
                    <a:pt x="145013" y="207224"/>
                    <a:pt x="145739" y="207079"/>
                    <a:pt x="146465" y="206918"/>
                  </a:cubicBezTo>
                  <a:cubicBezTo>
                    <a:pt x="146723" y="206869"/>
                    <a:pt x="146965" y="206773"/>
                    <a:pt x="147191" y="206660"/>
                  </a:cubicBezTo>
                  <a:cubicBezTo>
                    <a:pt x="147368" y="206563"/>
                    <a:pt x="147432" y="206321"/>
                    <a:pt x="147303" y="206160"/>
                  </a:cubicBezTo>
                  <a:cubicBezTo>
                    <a:pt x="147174" y="205982"/>
                    <a:pt x="147013" y="205821"/>
                    <a:pt x="146836" y="205692"/>
                  </a:cubicBezTo>
                  <a:cubicBezTo>
                    <a:pt x="145884" y="205030"/>
                    <a:pt x="144916" y="204369"/>
                    <a:pt x="143948" y="203724"/>
                  </a:cubicBezTo>
                  <a:cubicBezTo>
                    <a:pt x="143787" y="203627"/>
                    <a:pt x="143610" y="203563"/>
                    <a:pt x="143432" y="203498"/>
                  </a:cubicBezTo>
                  <a:lnTo>
                    <a:pt x="143029" y="203111"/>
                  </a:lnTo>
                  <a:lnTo>
                    <a:pt x="142690" y="202869"/>
                  </a:lnTo>
                  <a:cubicBezTo>
                    <a:pt x="142400" y="202563"/>
                    <a:pt x="142109" y="202272"/>
                    <a:pt x="141674" y="202159"/>
                  </a:cubicBezTo>
                  <a:lnTo>
                    <a:pt x="140513" y="201159"/>
                  </a:lnTo>
                  <a:lnTo>
                    <a:pt x="140158" y="200982"/>
                  </a:lnTo>
                  <a:cubicBezTo>
                    <a:pt x="139480" y="200337"/>
                    <a:pt x="138819" y="199675"/>
                    <a:pt x="138141" y="199046"/>
                  </a:cubicBezTo>
                  <a:cubicBezTo>
                    <a:pt x="135754" y="196836"/>
                    <a:pt x="133528" y="194449"/>
                    <a:pt x="131496" y="191916"/>
                  </a:cubicBezTo>
                  <a:cubicBezTo>
                    <a:pt x="129141" y="188965"/>
                    <a:pt x="127060" y="185819"/>
                    <a:pt x="125269" y="182496"/>
                  </a:cubicBezTo>
                  <a:cubicBezTo>
                    <a:pt x="124092" y="180319"/>
                    <a:pt x="123092" y="178044"/>
                    <a:pt x="122301" y="175705"/>
                  </a:cubicBezTo>
                  <a:cubicBezTo>
                    <a:pt x="121737" y="173979"/>
                    <a:pt x="121237" y="172254"/>
                    <a:pt x="120850" y="170495"/>
                  </a:cubicBezTo>
                  <a:cubicBezTo>
                    <a:pt x="120592" y="169366"/>
                    <a:pt x="120414" y="168221"/>
                    <a:pt x="120204" y="167076"/>
                  </a:cubicBezTo>
                  <a:cubicBezTo>
                    <a:pt x="120091" y="166576"/>
                    <a:pt x="120172" y="166043"/>
                    <a:pt x="120430" y="165592"/>
                  </a:cubicBezTo>
                  <a:cubicBezTo>
                    <a:pt x="120575" y="165269"/>
                    <a:pt x="120721" y="164946"/>
                    <a:pt x="120833" y="164608"/>
                  </a:cubicBezTo>
                  <a:cubicBezTo>
                    <a:pt x="120882" y="164479"/>
                    <a:pt x="120946" y="164334"/>
                    <a:pt x="120995" y="164204"/>
                  </a:cubicBezTo>
                  <a:lnTo>
                    <a:pt x="121221" y="163640"/>
                  </a:lnTo>
                  <a:lnTo>
                    <a:pt x="121398" y="163237"/>
                  </a:lnTo>
                  <a:lnTo>
                    <a:pt x="121575" y="162850"/>
                  </a:lnTo>
                  <a:cubicBezTo>
                    <a:pt x="121640" y="162704"/>
                    <a:pt x="121705" y="162575"/>
                    <a:pt x="121785" y="162430"/>
                  </a:cubicBezTo>
                  <a:lnTo>
                    <a:pt x="121963" y="162075"/>
                  </a:lnTo>
                  <a:cubicBezTo>
                    <a:pt x="122092" y="161801"/>
                    <a:pt x="122221" y="161543"/>
                    <a:pt x="122366" y="161269"/>
                  </a:cubicBezTo>
                  <a:lnTo>
                    <a:pt x="122559" y="160930"/>
                  </a:lnTo>
                  <a:lnTo>
                    <a:pt x="123350" y="159962"/>
                  </a:lnTo>
                  <a:lnTo>
                    <a:pt x="123672" y="159752"/>
                  </a:lnTo>
                  <a:lnTo>
                    <a:pt x="124511" y="159140"/>
                  </a:lnTo>
                  <a:lnTo>
                    <a:pt x="124834" y="158978"/>
                  </a:lnTo>
                  <a:lnTo>
                    <a:pt x="126447" y="158188"/>
                  </a:lnTo>
                  <a:lnTo>
                    <a:pt x="126850" y="158027"/>
                  </a:lnTo>
                  <a:cubicBezTo>
                    <a:pt x="126915" y="158027"/>
                    <a:pt x="126979" y="158010"/>
                    <a:pt x="127028" y="157994"/>
                  </a:cubicBezTo>
                  <a:lnTo>
                    <a:pt x="127431" y="157833"/>
                  </a:lnTo>
                  <a:lnTo>
                    <a:pt x="128205" y="157623"/>
                  </a:lnTo>
                  <a:lnTo>
                    <a:pt x="128641" y="157462"/>
                  </a:lnTo>
                  <a:lnTo>
                    <a:pt x="128979" y="157414"/>
                  </a:lnTo>
                  <a:lnTo>
                    <a:pt x="129576" y="157268"/>
                  </a:lnTo>
                  <a:lnTo>
                    <a:pt x="130108" y="157268"/>
                  </a:lnTo>
                  <a:cubicBezTo>
                    <a:pt x="130673" y="158091"/>
                    <a:pt x="131221" y="158914"/>
                    <a:pt x="131786" y="159736"/>
                  </a:cubicBezTo>
                  <a:lnTo>
                    <a:pt x="140093" y="172157"/>
                  </a:lnTo>
                  <a:cubicBezTo>
                    <a:pt x="140561" y="172850"/>
                    <a:pt x="141029" y="173560"/>
                    <a:pt x="141513" y="174238"/>
                  </a:cubicBezTo>
                  <a:cubicBezTo>
                    <a:pt x="141579" y="174330"/>
                    <a:pt x="141645" y="174380"/>
                    <a:pt x="141719" y="174380"/>
                  </a:cubicBezTo>
                  <a:cubicBezTo>
                    <a:pt x="141826" y="174380"/>
                    <a:pt x="141948" y="174279"/>
                    <a:pt x="142109" y="174060"/>
                  </a:cubicBezTo>
                  <a:lnTo>
                    <a:pt x="141271" y="172802"/>
                  </a:lnTo>
                  <a:cubicBezTo>
                    <a:pt x="139109" y="169576"/>
                    <a:pt x="136948" y="166350"/>
                    <a:pt x="134786" y="163108"/>
                  </a:cubicBezTo>
                  <a:cubicBezTo>
                    <a:pt x="133480" y="161156"/>
                    <a:pt x="132189" y="159204"/>
                    <a:pt x="130899" y="157252"/>
                  </a:cubicBezTo>
                  <a:cubicBezTo>
                    <a:pt x="131028" y="157155"/>
                    <a:pt x="131173" y="157091"/>
                    <a:pt x="131318" y="157043"/>
                  </a:cubicBezTo>
                  <a:cubicBezTo>
                    <a:pt x="131913" y="156942"/>
                    <a:pt x="132514" y="156891"/>
                    <a:pt x="133118" y="156891"/>
                  </a:cubicBezTo>
                  <a:cubicBezTo>
                    <a:pt x="133480" y="156891"/>
                    <a:pt x="133843" y="156909"/>
                    <a:pt x="134206" y="156946"/>
                  </a:cubicBezTo>
                  <a:cubicBezTo>
                    <a:pt x="135222" y="157043"/>
                    <a:pt x="136254" y="157123"/>
                    <a:pt x="137270" y="157252"/>
                  </a:cubicBezTo>
                  <a:cubicBezTo>
                    <a:pt x="139061" y="157478"/>
                    <a:pt x="140819" y="157865"/>
                    <a:pt x="142464" y="158639"/>
                  </a:cubicBezTo>
                  <a:cubicBezTo>
                    <a:pt x="144432" y="159575"/>
                    <a:pt x="146384" y="160543"/>
                    <a:pt x="148352" y="161511"/>
                  </a:cubicBezTo>
                  <a:cubicBezTo>
                    <a:pt x="150465" y="162511"/>
                    <a:pt x="152481" y="163737"/>
                    <a:pt x="154352" y="165156"/>
                  </a:cubicBezTo>
                  <a:lnTo>
                    <a:pt x="155675" y="166543"/>
                  </a:lnTo>
                  <a:cubicBezTo>
                    <a:pt x="155885" y="166834"/>
                    <a:pt x="156046" y="167124"/>
                    <a:pt x="156272" y="167398"/>
                  </a:cubicBezTo>
                  <a:cubicBezTo>
                    <a:pt x="156772" y="167963"/>
                    <a:pt x="157353" y="168447"/>
                    <a:pt x="157998" y="168850"/>
                  </a:cubicBezTo>
                  <a:lnTo>
                    <a:pt x="158385" y="169092"/>
                  </a:lnTo>
                  <a:cubicBezTo>
                    <a:pt x="159030" y="169624"/>
                    <a:pt x="159740" y="170060"/>
                    <a:pt x="160514" y="170399"/>
                  </a:cubicBezTo>
                  <a:lnTo>
                    <a:pt x="160917" y="170608"/>
                  </a:lnTo>
                  <a:lnTo>
                    <a:pt x="161321" y="170802"/>
                  </a:lnTo>
                  <a:lnTo>
                    <a:pt x="161692" y="171060"/>
                  </a:lnTo>
                  <a:lnTo>
                    <a:pt x="164402" y="172544"/>
                  </a:lnTo>
                  <a:cubicBezTo>
                    <a:pt x="164531" y="172625"/>
                    <a:pt x="164660" y="172705"/>
                    <a:pt x="164789" y="172802"/>
                  </a:cubicBezTo>
                  <a:cubicBezTo>
                    <a:pt x="165402" y="173479"/>
                    <a:pt x="165999" y="174157"/>
                    <a:pt x="166628" y="174834"/>
                  </a:cubicBezTo>
                  <a:cubicBezTo>
                    <a:pt x="166708" y="174915"/>
                    <a:pt x="166821" y="174996"/>
                    <a:pt x="166918" y="175060"/>
                  </a:cubicBezTo>
                  <a:lnTo>
                    <a:pt x="167499" y="175512"/>
                  </a:lnTo>
                  <a:lnTo>
                    <a:pt x="168047" y="175851"/>
                  </a:lnTo>
                  <a:lnTo>
                    <a:pt x="168467" y="176093"/>
                  </a:lnTo>
                  <a:lnTo>
                    <a:pt x="168870" y="176222"/>
                  </a:lnTo>
                  <a:lnTo>
                    <a:pt x="169257" y="176367"/>
                  </a:lnTo>
                  <a:lnTo>
                    <a:pt x="169628" y="176415"/>
                  </a:lnTo>
                  <a:cubicBezTo>
                    <a:pt x="169760" y="176506"/>
                    <a:pt x="169913" y="176550"/>
                    <a:pt x="170066" y="176550"/>
                  </a:cubicBezTo>
                  <a:cubicBezTo>
                    <a:pt x="170212" y="176550"/>
                    <a:pt x="170357" y="176510"/>
                    <a:pt x="170483" y="176431"/>
                  </a:cubicBezTo>
                  <a:lnTo>
                    <a:pt x="171015" y="176205"/>
                  </a:lnTo>
                  <a:lnTo>
                    <a:pt x="171370" y="176012"/>
                  </a:lnTo>
                  <a:lnTo>
                    <a:pt x="171967" y="175415"/>
                  </a:lnTo>
                  <a:cubicBezTo>
                    <a:pt x="172031" y="175286"/>
                    <a:pt x="172096" y="175173"/>
                    <a:pt x="172177" y="175060"/>
                  </a:cubicBezTo>
                  <a:lnTo>
                    <a:pt x="172370" y="174673"/>
                  </a:lnTo>
                  <a:cubicBezTo>
                    <a:pt x="172386" y="174625"/>
                    <a:pt x="172402" y="174576"/>
                    <a:pt x="172402" y="174528"/>
                  </a:cubicBezTo>
                  <a:lnTo>
                    <a:pt x="172548" y="174092"/>
                  </a:lnTo>
                  <a:cubicBezTo>
                    <a:pt x="172580" y="174044"/>
                    <a:pt x="172580" y="173979"/>
                    <a:pt x="172580" y="173931"/>
                  </a:cubicBezTo>
                  <a:cubicBezTo>
                    <a:pt x="172822" y="173205"/>
                    <a:pt x="172822" y="172431"/>
                    <a:pt x="172596" y="171705"/>
                  </a:cubicBezTo>
                  <a:cubicBezTo>
                    <a:pt x="172580" y="171399"/>
                    <a:pt x="172564" y="171108"/>
                    <a:pt x="172548" y="170786"/>
                  </a:cubicBezTo>
                  <a:cubicBezTo>
                    <a:pt x="172499" y="170528"/>
                    <a:pt x="172451" y="170253"/>
                    <a:pt x="172402" y="169979"/>
                  </a:cubicBezTo>
                  <a:cubicBezTo>
                    <a:pt x="172386" y="169802"/>
                    <a:pt x="172370" y="169624"/>
                    <a:pt x="172354" y="169447"/>
                  </a:cubicBezTo>
                  <a:cubicBezTo>
                    <a:pt x="172306" y="169237"/>
                    <a:pt x="172257" y="169044"/>
                    <a:pt x="172209" y="168818"/>
                  </a:cubicBezTo>
                  <a:lnTo>
                    <a:pt x="172160" y="168285"/>
                  </a:lnTo>
                  <a:lnTo>
                    <a:pt x="172015" y="167656"/>
                  </a:lnTo>
                  <a:lnTo>
                    <a:pt x="171967" y="167124"/>
                  </a:lnTo>
                  <a:lnTo>
                    <a:pt x="171822" y="166689"/>
                  </a:lnTo>
                  <a:lnTo>
                    <a:pt x="171757" y="166140"/>
                  </a:lnTo>
                  <a:lnTo>
                    <a:pt x="171628" y="165721"/>
                  </a:lnTo>
                  <a:lnTo>
                    <a:pt x="171370" y="164414"/>
                  </a:lnTo>
                  <a:lnTo>
                    <a:pt x="171225" y="164011"/>
                  </a:lnTo>
                  <a:cubicBezTo>
                    <a:pt x="171225" y="163946"/>
                    <a:pt x="171209" y="163882"/>
                    <a:pt x="171193" y="163833"/>
                  </a:cubicBezTo>
                  <a:lnTo>
                    <a:pt x="171047" y="163398"/>
                  </a:lnTo>
                  <a:cubicBezTo>
                    <a:pt x="170951" y="163027"/>
                    <a:pt x="170870" y="162640"/>
                    <a:pt x="170789" y="162269"/>
                  </a:cubicBezTo>
                  <a:lnTo>
                    <a:pt x="170628" y="161898"/>
                  </a:lnTo>
                  <a:cubicBezTo>
                    <a:pt x="170563" y="161688"/>
                    <a:pt x="170499" y="161511"/>
                    <a:pt x="170434" y="161317"/>
                  </a:cubicBezTo>
                  <a:lnTo>
                    <a:pt x="170257" y="160720"/>
                  </a:lnTo>
                  <a:cubicBezTo>
                    <a:pt x="170192" y="160575"/>
                    <a:pt x="170144" y="160430"/>
                    <a:pt x="170080" y="160285"/>
                  </a:cubicBezTo>
                  <a:cubicBezTo>
                    <a:pt x="170080" y="160236"/>
                    <a:pt x="170063" y="160188"/>
                    <a:pt x="170047" y="160140"/>
                  </a:cubicBezTo>
                  <a:lnTo>
                    <a:pt x="169870" y="159769"/>
                  </a:lnTo>
                  <a:lnTo>
                    <a:pt x="169692" y="159317"/>
                  </a:lnTo>
                  <a:cubicBezTo>
                    <a:pt x="169692" y="159269"/>
                    <a:pt x="169676" y="159220"/>
                    <a:pt x="169660" y="159172"/>
                  </a:cubicBezTo>
                  <a:cubicBezTo>
                    <a:pt x="169660" y="158881"/>
                    <a:pt x="169515" y="158591"/>
                    <a:pt x="169289" y="158381"/>
                  </a:cubicBezTo>
                  <a:lnTo>
                    <a:pt x="168483" y="156849"/>
                  </a:lnTo>
                  <a:lnTo>
                    <a:pt x="168305" y="156510"/>
                  </a:lnTo>
                  <a:lnTo>
                    <a:pt x="167725" y="155704"/>
                  </a:lnTo>
                  <a:cubicBezTo>
                    <a:pt x="167956" y="155546"/>
                    <a:pt x="168208" y="155518"/>
                    <a:pt x="168458" y="155518"/>
                  </a:cubicBezTo>
                  <a:cubicBezTo>
                    <a:pt x="168592" y="155518"/>
                    <a:pt x="168725" y="155526"/>
                    <a:pt x="168854" y="155526"/>
                  </a:cubicBezTo>
                  <a:lnTo>
                    <a:pt x="187016" y="155526"/>
                  </a:lnTo>
                  <a:cubicBezTo>
                    <a:pt x="187323" y="155526"/>
                    <a:pt x="187646" y="155510"/>
                    <a:pt x="187968" y="155462"/>
                  </a:cubicBezTo>
                  <a:cubicBezTo>
                    <a:pt x="188146" y="155446"/>
                    <a:pt x="188259" y="155284"/>
                    <a:pt x="188226" y="155107"/>
                  </a:cubicBezTo>
                  <a:cubicBezTo>
                    <a:pt x="188178" y="154978"/>
                    <a:pt x="188049" y="154800"/>
                    <a:pt x="187936" y="154784"/>
                  </a:cubicBezTo>
                  <a:cubicBezTo>
                    <a:pt x="187581" y="154736"/>
                    <a:pt x="187226" y="154720"/>
                    <a:pt x="186871" y="154720"/>
                  </a:cubicBezTo>
                  <a:lnTo>
                    <a:pt x="167176" y="154720"/>
                  </a:lnTo>
                  <a:cubicBezTo>
                    <a:pt x="166563" y="154155"/>
                    <a:pt x="165934" y="153591"/>
                    <a:pt x="165321" y="153042"/>
                  </a:cubicBezTo>
                  <a:cubicBezTo>
                    <a:pt x="164015" y="151881"/>
                    <a:pt x="162595" y="150865"/>
                    <a:pt x="161095" y="149977"/>
                  </a:cubicBezTo>
                  <a:cubicBezTo>
                    <a:pt x="159466" y="149042"/>
                    <a:pt x="157740" y="148268"/>
                    <a:pt x="155965" y="147671"/>
                  </a:cubicBezTo>
                  <a:cubicBezTo>
                    <a:pt x="155030" y="147316"/>
                    <a:pt x="154110" y="146929"/>
                    <a:pt x="153110" y="146800"/>
                  </a:cubicBezTo>
                  <a:lnTo>
                    <a:pt x="152514" y="146622"/>
                  </a:lnTo>
                  <a:lnTo>
                    <a:pt x="151755" y="146429"/>
                  </a:lnTo>
                  <a:cubicBezTo>
                    <a:pt x="151675" y="146364"/>
                    <a:pt x="151610" y="146316"/>
                    <a:pt x="151530" y="146267"/>
                  </a:cubicBezTo>
                  <a:cubicBezTo>
                    <a:pt x="151352" y="146219"/>
                    <a:pt x="151272" y="146009"/>
                    <a:pt x="151368" y="145848"/>
                  </a:cubicBezTo>
                  <a:cubicBezTo>
                    <a:pt x="152288" y="145154"/>
                    <a:pt x="153239" y="144477"/>
                    <a:pt x="154143" y="143751"/>
                  </a:cubicBezTo>
                  <a:cubicBezTo>
                    <a:pt x="155643" y="142525"/>
                    <a:pt x="157127" y="141283"/>
                    <a:pt x="158579" y="140025"/>
                  </a:cubicBezTo>
                  <a:cubicBezTo>
                    <a:pt x="161337" y="137589"/>
                    <a:pt x="163966" y="135008"/>
                    <a:pt x="166450" y="132315"/>
                  </a:cubicBezTo>
                  <a:cubicBezTo>
                    <a:pt x="167434" y="131250"/>
                    <a:pt x="168386" y="130169"/>
                    <a:pt x="169370" y="129089"/>
                  </a:cubicBezTo>
                  <a:cubicBezTo>
                    <a:pt x="170192" y="128218"/>
                    <a:pt x="171193" y="127540"/>
                    <a:pt x="172306" y="127105"/>
                  </a:cubicBezTo>
                  <a:cubicBezTo>
                    <a:pt x="174209" y="126298"/>
                    <a:pt x="176241" y="125830"/>
                    <a:pt x="178306" y="125766"/>
                  </a:cubicBezTo>
                  <a:cubicBezTo>
                    <a:pt x="178364" y="125770"/>
                    <a:pt x="178422" y="125772"/>
                    <a:pt x="178480" y="125772"/>
                  </a:cubicBezTo>
                  <a:cubicBezTo>
                    <a:pt x="178873" y="125772"/>
                    <a:pt x="179263" y="125678"/>
                    <a:pt x="179629" y="125524"/>
                  </a:cubicBezTo>
                  <a:cubicBezTo>
                    <a:pt x="180238" y="125603"/>
                    <a:pt x="180848" y="125642"/>
                    <a:pt x="181452" y="125642"/>
                  </a:cubicBezTo>
                  <a:cubicBezTo>
                    <a:pt x="181711" y="125642"/>
                    <a:pt x="181969" y="125635"/>
                    <a:pt x="182226" y="125621"/>
                  </a:cubicBezTo>
                  <a:cubicBezTo>
                    <a:pt x="183968" y="125556"/>
                    <a:pt x="185420" y="124895"/>
                    <a:pt x="186662" y="123749"/>
                  </a:cubicBezTo>
                  <a:cubicBezTo>
                    <a:pt x="187355" y="123120"/>
                    <a:pt x="188017" y="122459"/>
                    <a:pt x="188678" y="121814"/>
                  </a:cubicBezTo>
                  <a:cubicBezTo>
                    <a:pt x="189468" y="121007"/>
                    <a:pt x="190372" y="120314"/>
                    <a:pt x="191356" y="119765"/>
                  </a:cubicBezTo>
                  <a:cubicBezTo>
                    <a:pt x="192227" y="119297"/>
                    <a:pt x="192888" y="118539"/>
                    <a:pt x="193227" y="117620"/>
                  </a:cubicBezTo>
                  <a:cubicBezTo>
                    <a:pt x="193533" y="116846"/>
                    <a:pt x="193743" y="116023"/>
                    <a:pt x="193872" y="115200"/>
                  </a:cubicBezTo>
                  <a:cubicBezTo>
                    <a:pt x="193888" y="115104"/>
                    <a:pt x="193904" y="115007"/>
                    <a:pt x="193904" y="114910"/>
                  </a:cubicBezTo>
                  <a:cubicBezTo>
                    <a:pt x="193985" y="113587"/>
                    <a:pt x="194582" y="112329"/>
                    <a:pt x="195549" y="111410"/>
                  </a:cubicBezTo>
                  <a:cubicBezTo>
                    <a:pt x="196259" y="110732"/>
                    <a:pt x="196791" y="109926"/>
                    <a:pt x="197130" y="109006"/>
                  </a:cubicBezTo>
                  <a:cubicBezTo>
                    <a:pt x="197340" y="108538"/>
                    <a:pt x="197614" y="108103"/>
                    <a:pt x="197953" y="107716"/>
                  </a:cubicBezTo>
                  <a:cubicBezTo>
                    <a:pt x="198792" y="106651"/>
                    <a:pt x="199953" y="106119"/>
                    <a:pt x="201243" y="105829"/>
                  </a:cubicBezTo>
                  <a:cubicBezTo>
                    <a:pt x="201976" y="105688"/>
                    <a:pt x="202726" y="105612"/>
                    <a:pt x="203476" y="105612"/>
                  </a:cubicBezTo>
                  <a:cubicBezTo>
                    <a:pt x="204013" y="105612"/>
                    <a:pt x="204551" y="105651"/>
                    <a:pt x="205082" y="105732"/>
                  </a:cubicBezTo>
                  <a:cubicBezTo>
                    <a:pt x="205437" y="105764"/>
                    <a:pt x="205792" y="105764"/>
                    <a:pt x="206131" y="105796"/>
                  </a:cubicBezTo>
                  <a:cubicBezTo>
                    <a:pt x="206229" y="105813"/>
                    <a:pt x="206328" y="105821"/>
                    <a:pt x="206425" y="105821"/>
                  </a:cubicBezTo>
                  <a:cubicBezTo>
                    <a:pt x="206982" y="105821"/>
                    <a:pt x="207509" y="105551"/>
                    <a:pt x="207825" y="105070"/>
                  </a:cubicBezTo>
                  <a:cubicBezTo>
                    <a:pt x="208212" y="104554"/>
                    <a:pt x="208551" y="104006"/>
                    <a:pt x="208857" y="103441"/>
                  </a:cubicBezTo>
                  <a:cubicBezTo>
                    <a:pt x="209180" y="102861"/>
                    <a:pt x="209422" y="102215"/>
                    <a:pt x="209744" y="101635"/>
                  </a:cubicBezTo>
                  <a:cubicBezTo>
                    <a:pt x="210739" y="99898"/>
                    <a:pt x="212150" y="98826"/>
                    <a:pt x="214220" y="98826"/>
                  </a:cubicBezTo>
                  <a:cubicBezTo>
                    <a:pt x="214265" y="98826"/>
                    <a:pt x="214311" y="98827"/>
                    <a:pt x="214357" y="98828"/>
                  </a:cubicBezTo>
                  <a:cubicBezTo>
                    <a:pt x="215099" y="98844"/>
                    <a:pt x="215841" y="98941"/>
                    <a:pt x="216567" y="99134"/>
                  </a:cubicBezTo>
                  <a:cubicBezTo>
                    <a:pt x="217180" y="99312"/>
                    <a:pt x="217793" y="99505"/>
                    <a:pt x="218422" y="99667"/>
                  </a:cubicBezTo>
                  <a:cubicBezTo>
                    <a:pt x="219293" y="99909"/>
                    <a:pt x="220148" y="100167"/>
                    <a:pt x="221035" y="100344"/>
                  </a:cubicBezTo>
                  <a:cubicBezTo>
                    <a:pt x="221381" y="100429"/>
                    <a:pt x="221731" y="100471"/>
                    <a:pt x="222080" y="100471"/>
                  </a:cubicBezTo>
                  <a:cubicBezTo>
                    <a:pt x="222922" y="100471"/>
                    <a:pt x="223753" y="100226"/>
                    <a:pt x="224471" y="99747"/>
                  </a:cubicBezTo>
                  <a:cubicBezTo>
                    <a:pt x="224762" y="99554"/>
                    <a:pt x="225068" y="99393"/>
                    <a:pt x="225407" y="99263"/>
                  </a:cubicBezTo>
                  <a:cubicBezTo>
                    <a:pt x="226004" y="99038"/>
                    <a:pt x="226633" y="98860"/>
                    <a:pt x="227246" y="98667"/>
                  </a:cubicBezTo>
                  <a:cubicBezTo>
                    <a:pt x="228004" y="98626"/>
                    <a:pt x="228763" y="98606"/>
                    <a:pt x="229523" y="98606"/>
                  </a:cubicBezTo>
                  <a:cubicBezTo>
                    <a:pt x="230588" y="98606"/>
                    <a:pt x="231656" y="98646"/>
                    <a:pt x="232730" y="98731"/>
                  </a:cubicBezTo>
                  <a:cubicBezTo>
                    <a:pt x="233864" y="98805"/>
                    <a:pt x="234997" y="98845"/>
                    <a:pt x="236136" y="98845"/>
                  </a:cubicBezTo>
                  <a:cubicBezTo>
                    <a:pt x="236730" y="98845"/>
                    <a:pt x="237326" y="98834"/>
                    <a:pt x="237924" y="98812"/>
                  </a:cubicBezTo>
                  <a:cubicBezTo>
                    <a:pt x="238295" y="98796"/>
                    <a:pt x="238682" y="98731"/>
                    <a:pt x="239053" y="98651"/>
                  </a:cubicBezTo>
                  <a:lnTo>
                    <a:pt x="239053" y="98651"/>
                  </a:lnTo>
                  <a:cubicBezTo>
                    <a:pt x="239293" y="98651"/>
                    <a:pt x="239532" y="98662"/>
                    <a:pt x="239770" y="98662"/>
                  </a:cubicBezTo>
                  <a:cubicBezTo>
                    <a:pt x="240184" y="98662"/>
                    <a:pt x="240593" y="98630"/>
                    <a:pt x="240989" y="98457"/>
                  </a:cubicBezTo>
                  <a:cubicBezTo>
                    <a:pt x="241031" y="98457"/>
                    <a:pt x="241073" y="98457"/>
                    <a:pt x="241116" y="98457"/>
                  </a:cubicBezTo>
                  <a:cubicBezTo>
                    <a:pt x="241411" y="98457"/>
                    <a:pt x="241703" y="98445"/>
                    <a:pt x="241957" y="98247"/>
                  </a:cubicBezTo>
                  <a:lnTo>
                    <a:pt x="242731" y="98054"/>
                  </a:lnTo>
                  <a:lnTo>
                    <a:pt x="243312" y="97860"/>
                  </a:lnTo>
                  <a:lnTo>
                    <a:pt x="243763" y="97699"/>
                  </a:lnTo>
                  <a:cubicBezTo>
                    <a:pt x="243812" y="97699"/>
                    <a:pt x="243860" y="97683"/>
                    <a:pt x="243892" y="97634"/>
                  </a:cubicBezTo>
                  <a:lnTo>
                    <a:pt x="244295" y="97489"/>
                  </a:lnTo>
                  <a:lnTo>
                    <a:pt x="244279" y="97489"/>
                  </a:lnTo>
                  <a:lnTo>
                    <a:pt x="244683" y="97279"/>
                  </a:lnTo>
                  <a:lnTo>
                    <a:pt x="244666" y="97279"/>
                  </a:lnTo>
                  <a:lnTo>
                    <a:pt x="245037" y="97086"/>
                  </a:lnTo>
                  <a:lnTo>
                    <a:pt x="245441" y="96876"/>
                  </a:lnTo>
                  <a:cubicBezTo>
                    <a:pt x="245683" y="96860"/>
                    <a:pt x="245892" y="96715"/>
                    <a:pt x="246021" y="96505"/>
                  </a:cubicBezTo>
                  <a:cubicBezTo>
                    <a:pt x="246118" y="96489"/>
                    <a:pt x="246215" y="96457"/>
                    <a:pt x="246296" y="96425"/>
                  </a:cubicBezTo>
                  <a:cubicBezTo>
                    <a:pt x="247764" y="95376"/>
                    <a:pt x="248973" y="94005"/>
                    <a:pt x="249860" y="92440"/>
                  </a:cubicBezTo>
                  <a:cubicBezTo>
                    <a:pt x="249877" y="92376"/>
                    <a:pt x="249893" y="92311"/>
                    <a:pt x="249893" y="92247"/>
                  </a:cubicBezTo>
                  <a:lnTo>
                    <a:pt x="250086" y="92005"/>
                  </a:lnTo>
                  <a:lnTo>
                    <a:pt x="250264" y="91682"/>
                  </a:lnTo>
                  <a:lnTo>
                    <a:pt x="250473" y="91247"/>
                  </a:lnTo>
                  <a:cubicBezTo>
                    <a:pt x="250538" y="91134"/>
                    <a:pt x="250602" y="91021"/>
                    <a:pt x="250667" y="90892"/>
                  </a:cubicBezTo>
                  <a:cubicBezTo>
                    <a:pt x="250732" y="90763"/>
                    <a:pt x="250796" y="90634"/>
                    <a:pt x="250861" y="90505"/>
                  </a:cubicBezTo>
                  <a:lnTo>
                    <a:pt x="251070" y="90134"/>
                  </a:lnTo>
                  <a:lnTo>
                    <a:pt x="251264" y="89730"/>
                  </a:lnTo>
                  <a:cubicBezTo>
                    <a:pt x="251328" y="89601"/>
                    <a:pt x="251377" y="89472"/>
                    <a:pt x="251425" y="89343"/>
                  </a:cubicBezTo>
                  <a:cubicBezTo>
                    <a:pt x="251457" y="89311"/>
                    <a:pt x="251490" y="89246"/>
                    <a:pt x="251473" y="89198"/>
                  </a:cubicBezTo>
                  <a:lnTo>
                    <a:pt x="251812" y="88569"/>
                  </a:lnTo>
                  <a:cubicBezTo>
                    <a:pt x="251844" y="88521"/>
                    <a:pt x="251861" y="88472"/>
                    <a:pt x="251861" y="88424"/>
                  </a:cubicBezTo>
                  <a:cubicBezTo>
                    <a:pt x="251925" y="88279"/>
                    <a:pt x="251990" y="88133"/>
                    <a:pt x="252038" y="87988"/>
                  </a:cubicBezTo>
                  <a:cubicBezTo>
                    <a:pt x="252119" y="87892"/>
                    <a:pt x="252199" y="87779"/>
                    <a:pt x="252264" y="87666"/>
                  </a:cubicBezTo>
                  <a:cubicBezTo>
                    <a:pt x="252538" y="86956"/>
                    <a:pt x="252264" y="86472"/>
                    <a:pt x="251490" y="86359"/>
                  </a:cubicBezTo>
                  <a:cubicBezTo>
                    <a:pt x="251348" y="86336"/>
                    <a:pt x="251215" y="86321"/>
                    <a:pt x="251078" y="86321"/>
                  </a:cubicBezTo>
                  <a:cubicBezTo>
                    <a:pt x="251028" y="86321"/>
                    <a:pt x="250977" y="86323"/>
                    <a:pt x="250925" y="86327"/>
                  </a:cubicBezTo>
                  <a:cubicBezTo>
                    <a:pt x="250570" y="86359"/>
                    <a:pt x="250215" y="86391"/>
                    <a:pt x="249860" y="86456"/>
                  </a:cubicBezTo>
                  <a:cubicBezTo>
                    <a:pt x="249413" y="86563"/>
                    <a:pt x="248974" y="86614"/>
                    <a:pt x="248543" y="86614"/>
                  </a:cubicBezTo>
                  <a:cubicBezTo>
                    <a:pt x="247480" y="86614"/>
                    <a:pt x="246464" y="86306"/>
                    <a:pt x="245489" y="85778"/>
                  </a:cubicBezTo>
                  <a:cubicBezTo>
                    <a:pt x="244634" y="85311"/>
                    <a:pt x="243795" y="84843"/>
                    <a:pt x="242957" y="84359"/>
                  </a:cubicBezTo>
                  <a:cubicBezTo>
                    <a:pt x="240327" y="82859"/>
                    <a:pt x="237424" y="81907"/>
                    <a:pt x="234408" y="81552"/>
                  </a:cubicBezTo>
                  <a:cubicBezTo>
                    <a:pt x="232020" y="81278"/>
                    <a:pt x="229746" y="80439"/>
                    <a:pt x="227746" y="79117"/>
                  </a:cubicBezTo>
                  <a:cubicBezTo>
                    <a:pt x="226133" y="78052"/>
                    <a:pt x="224729" y="76729"/>
                    <a:pt x="223294" y="75423"/>
                  </a:cubicBezTo>
                  <a:cubicBezTo>
                    <a:pt x="222890" y="74842"/>
                    <a:pt x="222390" y="74342"/>
                    <a:pt x="221810" y="73939"/>
                  </a:cubicBezTo>
                  <a:lnTo>
                    <a:pt x="219229" y="71374"/>
                  </a:lnTo>
                  <a:cubicBezTo>
                    <a:pt x="219132" y="71148"/>
                    <a:pt x="218938" y="70987"/>
                    <a:pt x="218697" y="70938"/>
                  </a:cubicBezTo>
                  <a:lnTo>
                    <a:pt x="215971" y="68471"/>
                  </a:lnTo>
                  <a:lnTo>
                    <a:pt x="215600" y="68261"/>
                  </a:lnTo>
                  <a:cubicBezTo>
                    <a:pt x="214938" y="67745"/>
                    <a:pt x="214212" y="67293"/>
                    <a:pt x="213454" y="66922"/>
                  </a:cubicBezTo>
                  <a:lnTo>
                    <a:pt x="213099" y="66761"/>
                  </a:lnTo>
                  <a:cubicBezTo>
                    <a:pt x="213051" y="66728"/>
                    <a:pt x="212986" y="66712"/>
                    <a:pt x="212922" y="66712"/>
                  </a:cubicBezTo>
                  <a:lnTo>
                    <a:pt x="212519" y="66551"/>
                  </a:lnTo>
                  <a:cubicBezTo>
                    <a:pt x="212495" y="66527"/>
                    <a:pt x="212463" y="66512"/>
                    <a:pt x="212428" y="66512"/>
                  </a:cubicBezTo>
                  <a:cubicBezTo>
                    <a:pt x="212415" y="66512"/>
                    <a:pt x="212403" y="66514"/>
                    <a:pt x="212390" y="66519"/>
                  </a:cubicBezTo>
                  <a:lnTo>
                    <a:pt x="211938" y="66341"/>
                  </a:lnTo>
                  <a:cubicBezTo>
                    <a:pt x="211915" y="66330"/>
                    <a:pt x="211884" y="66319"/>
                    <a:pt x="211851" y="66319"/>
                  </a:cubicBezTo>
                  <a:cubicBezTo>
                    <a:pt x="211837" y="66319"/>
                    <a:pt x="211823" y="66320"/>
                    <a:pt x="211809" y="66325"/>
                  </a:cubicBezTo>
                  <a:lnTo>
                    <a:pt x="211164" y="66132"/>
                  </a:lnTo>
                  <a:lnTo>
                    <a:pt x="211180" y="66132"/>
                  </a:lnTo>
                  <a:lnTo>
                    <a:pt x="210389" y="65970"/>
                  </a:lnTo>
                  <a:lnTo>
                    <a:pt x="209889" y="65922"/>
                  </a:lnTo>
                  <a:lnTo>
                    <a:pt x="209034" y="65745"/>
                  </a:lnTo>
                  <a:lnTo>
                    <a:pt x="208534" y="65728"/>
                  </a:lnTo>
                  <a:cubicBezTo>
                    <a:pt x="208091" y="65640"/>
                    <a:pt x="207643" y="65595"/>
                    <a:pt x="207196" y="65595"/>
                  </a:cubicBezTo>
                  <a:cubicBezTo>
                    <a:pt x="206748" y="65595"/>
                    <a:pt x="206300" y="65640"/>
                    <a:pt x="205857" y="65728"/>
                  </a:cubicBezTo>
                  <a:lnTo>
                    <a:pt x="205147" y="65777"/>
                  </a:lnTo>
                  <a:lnTo>
                    <a:pt x="204308" y="65922"/>
                  </a:lnTo>
                  <a:lnTo>
                    <a:pt x="203615" y="65954"/>
                  </a:lnTo>
                  <a:lnTo>
                    <a:pt x="202760" y="66116"/>
                  </a:lnTo>
                  <a:lnTo>
                    <a:pt x="202453" y="66132"/>
                  </a:lnTo>
                  <a:lnTo>
                    <a:pt x="201808" y="66309"/>
                  </a:lnTo>
                  <a:lnTo>
                    <a:pt x="201276" y="66374"/>
                  </a:lnTo>
                  <a:lnTo>
                    <a:pt x="200679" y="66519"/>
                  </a:lnTo>
                  <a:cubicBezTo>
                    <a:pt x="200660" y="66514"/>
                    <a:pt x="200642" y="66512"/>
                    <a:pt x="200626" y="66512"/>
                  </a:cubicBezTo>
                  <a:cubicBezTo>
                    <a:pt x="200586" y="66512"/>
                    <a:pt x="200552" y="66523"/>
                    <a:pt x="200518" y="66535"/>
                  </a:cubicBezTo>
                  <a:lnTo>
                    <a:pt x="200066" y="66696"/>
                  </a:lnTo>
                  <a:cubicBezTo>
                    <a:pt x="199130" y="66728"/>
                    <a:pt x="198275" y="67035"/>
                    <a:pt x="197404" y="67341"/>
                  </a:cubicBezTo>
                  <a:lnTo>
                    <a:pt x="197001" y="67487"/>
                  </a:lnTo>
                  <a:cubicBezTo>
                    <a:pt x="196955" y="67480"/>
                    <a:pt x="196910" y="67477"/>
                    <a:pt x="196866" y="67477"/>
                  </a:cubicBezTo>
                  <a:cubicBezTo>
                    <a:pt x="196580" y="67477"/>
                    <a:pt x="196315" y="67601"/>
                    <a:pt x="196049" y="67712"/>
                  </a:cubicBezTo>
                  <a:lnTo>
                    <a:pt x="195646" y="67874"/>
                  </a:lnTo>
                  <a:cubicBezTo>
                    <a:pt x="195582" y="67874"/>
                    <a:pt x="195533" y="67874"/>
                    <a:pt x="195485" y="67906"/>
                  </a:cubicBezTo>
                  <a:lnTo>
                    <a:pt x="195017" y="68051"/>
                  </a:lnTo>
                  <a:cubicBezTo>
                    <a:pt x="195004" y="68044"/>
                    <a:pt x="194990" y="68041"/>
                    <a:pt x="194976" y="68041"/>
                  </a:cubicBezTo>
                  <a:cubicBezTo>
                    <a:pt x="194955" y="68041"/>
                    <a:pt x="194933" y="68048"/>
                    <a:pt x="194904" y="68067"/>
                  </a:cubicBezTo>
                  <a:lnTo>
                    <a:pt x="194307" y="68261"/>
                  </a:lnTo>
                  <a:lnTo>
                    <a:pt x="194324" y="68261"/>
                  </a:lnTo>
                  <a:lnTo>
                    <a:pt x="193694" y="68471"/>
                  </a:lnTo>
                  <a:cubicBezTo>
                    <a:pt x="193680" y="68466"/>
                    <a:pt x="193665" y="68464"/>
                    <a:pt x="193649" y="68464"/>
                  </a:cubicBezTo>
                  <a:cubicBezTo>
                    <a:pt x="193611" y="68464"/>
                    <a:pt x="193572" y="68475"/>
                    <a:pt x="193549" y="68487"/>
                  </a:cubicBezTo>
                  <a:lnTo>
                    <a:pt x="192952" y="68664"/>
                  </a:lnTo>
                  <a:lnTo>
                    <a:pt x="192969" y="68664"/>
                  </a:lnTo>
                  <a:lnTo>
                    <a:pt x="192194" y="68874"/>
                  </a:lnTo>
                  <a:lnTo>
                    <a:pt x="191533" y="69035"/>
                  </a:lnTo>
                  <a:cubicBezTo>
                    <a:pt x="191501" y="69035"/>
                    <a:pt x="191452" y="69035"/>
                    <a:pt x="191420" y="69051"/>
                  </a:cubicBezTo>
                  <a:lnTo>
                    <a:pt x="190194" y="69245"/>
                  </a:lnTo>
                  <a:cubicBezTo>
                    <a:pt x="190178" y="69229"/>
                    <a:pt x="190158" y="69221"/>
                    <a:pt x="190136" y="69221"/>
                  </a:cubicBezTo>
                  <a:cubicBezTo>
                    <a:pt x="190113" y="69221"/>
                    <a:pt x="190089" y="69229"/>
                    <a:pt x="190065" y="69245"/>
                  </a:cubicBezTo>
                  <a:lnTo>
                    <a:pt x="188565" y="69245"/>
                  </a:lnTo>
                  <a:lnTo>
                    <a:pt x="187355" y="69035"/>
                  </a:lnTo>
                  <a:lnTo>
                    <a:pt x="187371" y="69035"/>
                  </a:lnTo>
                  <a:lnTo>
                    <a:pt x="186758" y="68842"/>
                  </a:lnTo>
                  <a:lnTo>
                    <a:pt x="186775" y="68842"/>
                  </a:lnTo>
                  <a:lnTo>
                    <a:pt x="186371" y="68680"/>
                  </a:lnTo>
                  <a:cubicBezTo>
                    <a:pt x="186339" y="68648"/>
                    <a:pt x="186291" y="68632"/>
                    <a:pt x="186242" y="68632"/>
                  </a:cubicBezTo>
                  <a:lnTo>
                    <a:pt x="185791" y="68454"/>
                  </a:lnTo>
                  <a:lnTo>
                    <a:pt x="185387" y="68277"/>
                  </a:lnTo>
                  <a:lnTo>
                    <a:pt x="184807" y="68067"/>
                  </a:lnTo>
                  <a:lnTo>
                    <a:pt x="184823" y="68067"/>
                  </a:lnTo>
                  <a:lnTo>
                    <a:pt x="184419" y="67922"/>
                  </a:lnTo>
                  <a:cubicBezTo>
                    <a:pt x="184177" y="67862"/>
                    <a:pt x="183932" y="67833"/>
                    <a:pt x="183686" y="67833"/>
                  </a:cubicBezTo>
                  <a:cubicBezTo>
                    <a:pt x="183408" y="67833"/>
                    <a:pt x="183129" y="67870"/>
                    <a:pt x="182855" y="67938"/>
                  </a:cubicBezTo>
                  <a:lnTo>
                    <a:pt x="182452" y="68083"/>
                  </a:lnTo>
                  <a:lnTo>
                    <a:pt x="181887" y="68567"/>
                  </a:lnTo>
                  <a:lnTo>
                    <a:pt x="180774" y="69632"/>
                  </a:lnTo>
                  <a:cubicBezTo>
                    <a:pt x="180468" y="69906"/>
                    <a:pt x="180145" y="70164"/>
                    <a:pt x="179855" y="70438"/>
                  </a:cubicBezTo>
                  <a:cubicBezTo>
                    <a:pt x="178984" y="71229"/>
                    <a:pt x="178129" y="72035"/>
                    <a:pt x="177274" y="72842"/>
                  </a:cubicBezTo>
                  <a:lnTo>
                    <a:pt x="176903" y="73100"/>
                  </a:lnTo>
                  <a:lnTo>
                    <a:pt x="176451" y="73277"/>
                  </a:lnTo>
                  <a:cubicBezTo>
                    <a:pt x="176403" y="73277"/>
                    <a:pt x="176354" y="73277"/>
                    <a:pt x="176306" y="73310"/>
                  </a:cubicBezTo>
                  <a:lnTo>
                    <a:pt x="174951" y="73294"/>
                  </a:lnTo>
                  <a:lnTo>
                    <a:pt x="174644" y="73277"/>
                  </a:lnTo>
                  <a:lnTo>
                    <a:pt x="173790" y="73100"/>
                  </a:lnTo>
                  <a:cubicBezTo>
                    <a:pt x="173771" y="73081"/>
                    <a:pt x="173746" y="73073"/>
                    <a:pt x="173723" y="73073"/>
                  </a:cubicBezTo>
                  <a:cubicBezTo>
                    <a:pt x="173706" y="73073"/>
                    <a:pt x="173690" y="73077"/>
                    <a:pt x="173677" y="73084"/>
                  </a:cubicBezTo>
                  <a:lnTo>
                    <a:pt x="172838" y="72939"/>
                  </a:lnTo>
                  <a:lnTo>
                    <a:pt x="172322" y="72890"/>
                  </a:lnTo>
                  <a:cubicBezTo>
                    <a:pt x="172015" y="72785"/>
                    <a:pt x="171697" y="72733"/>
                    <a:pt x="171378" y="72733"/>
                  </a:cubicBezTo>
                  <a:cubicBezTo>
                    <a:pt x="171059" y="72733"/>
                    <a:pt x="170741" y="72785"/>
                    <a:pt x="170434" y="72890"/>
                  </a:cubicBezTo>
                  <a:lnTo>
                    <a:pt x="169918" y="72923"/>
                  </a:lnTo>
                  <a:lnTo>
                    <a:pt x="169499" y="73100"/>
                  </a:lnTo>
                  <a:cubicBezTo>
                    <a:pt x="169450" y="73100"/>
                    <a:pt x="169386" y="73100"/>
                    <a:pt x="169338" y="73132"/>
                  </a:cubicBezTo>
                  <a:lnTo>
                    <a:pt x="168902" y="73277"/>
                  </a:lnTo>
                  <a:cubicBezTo>
                    <a:pt x="168047" y="73632"/>
                    <a:pt x="167499" y="74213"/>
                    <a:pt x="167386" y="75181"/>
                  </a:cubicBezTo>
                  <a:lnTo>
                    <a:pt x="167241" y="75616"/>
                  </a:lnTo>
                  <a:lnTo>
                    <a:pt x="167192" y="75939"/>
                  </a:lnTo>
                  <a:lnTo>
                    <a:pt x="167015" y="76407"/>
                  </a:lnTo>
                  <a:cubicBezTo>
                    <a:pt x="166999" y="76439"/>
                    <a:pt x="166983" y="76487"/>
                    <a:pt x="166999" y="76520"/>
                  </a:cubicBezTo>
                  <a:cubicBezTo>
                    <a:pt x="166950" y="76665"/>
                    <a:pt x="166902" y="76826"/>
                    <a:pt x="166853" y="76971"/>
                  </a:cubicBezTo>
                  <a:cubicBezTo>
                    <a:pt x="166821" y="77020"/>
                    <a:pt x="166805" y="77068"/>
                    <a:pt x="166821" y="77133"/>
                  </a:cubicBezTo>
                  <a:cubicBezTo>
                    <a:pt x="166757" y="77262"/>
                    <a:pt x="166708" y="77407"/>
                    <a:pt x="166660" y="77536"/>
                  </a:cubicBezTo>
                  <a:cubicBezTo>
                    <a:pt x="166628" y="77568"/>
                    <a:pt x="166612" y="77616"/>
                    <a:pt x="166612" y="77681"/>
                  </a:cubicBezTo>
                  <a:cubicBezTo>
                    <a:pt x="166563" y="77826"/>
                    <a:pt x="166515" y="77971"/>
                    <a:pt x="166466" y="78117"/>
                  </a:cubicBezTo>
                  <a:cubicBezTo>
                    <a:pt x="166450" y="78165"/>
                    <a:pt x="166434" y="78229"/>
                    <a:pt x="166434" y="78294"/>
                  </a:cubicBezTo>
                  <a:lnTo>
                    <a:pt x="166241" y="78697"/>
                  </a:lnTo>
                  <a:lnTo>
                    <a:pt x="165966" y="79278"/>
                  </a:lnTo>
                  <a:lnTo>
                    <a:pt x="165644" y="79810"/>
                  </a:lnTo>
                  <a:lnTo>
                    <a:pt x="165176" y="80423"/>
                  </a:lnTo>
                  <a:lnTo>
                    <a:pt x="164111" y="81230"/>
                  </a:lnTo>
                  <a:lnTo>
                    <a:pt x="163676" y="81391"/>
                  </a:lnTo>
                  <a:lnTo>
                    <a:pt x="163337" y="81423"/>
                  </a:lnTo>
                  <a:lnTo>
                    <a:pt x="162385" y="81423"/>
                  </a:lnTo>
                  <a:lnTo>
                    <a:pt x="161014" y="81439"/>
                  </a:lnTo>
                  <a:lnTo>
                    <a:pt x="160401" y="81585"/>
                  </a:lnTo>
                  <a:lnTo>
                    <a:pt x="160046" y="81633"/>
                  </a:lnTo>
                  <a:lnTo>
                    <a:pt x="159595" y="81778"/>
                  </a:lnTo>
                  <a:lnTo>
                    <a:pt x="159079" y="82004"/>
                  </a:lnTo>
                  <a:lnTo>
                    <a:pt x="158643" y="82165"/>
                  </a:lnTo>
                  <a:cubicBezTo>
                    <a:pt x="157982" y="82504"/>
                    <a:pt x="157353" y="82875"/>
                    <a:pt x="156949" y="83536"/>
                  </a:cubicBezTo>
                  <a:cubicBezTo>
                    <a:pt x="156869" y="83665"/>
                    <a:pt x="156788" y="83794"/>
                    <a:pt x="156707" y="83923"/>
                  </a:cubicBezTo>
                  <a:lnTo>
                    <a:pt x="156562" y="84117"/>
                  </a:lnTo>
                  <a:cubicBezTo>
                    <a:pt x="156514" y="84246"/>
                    <a:pt x="156449" y="84375"/>
                    <a:pt x="156385" y="84504"/>
                  </a:cubicBezTo>
                  <a:cubicBezTo>
                    <a:pt x="156353" y="84553"/>
                    <a:pt x="156353" y="84601"/>
                    <a:pt x="156353" y="84633"/>
                  </a:cubicBezTo>
                  <a:cubicBezTo>
                    <a:pt x="156304" y="84795"/>
                    <a:pt x="156240" y="84940"/>
                    <a:pt x="156175" y="85101"/>
                  </a:cubicBezTo>
                  <a:cubicBezTo>
                    <a:pt x="156159" y="85133"/>
                    <a:pt x="156143" y="85182"/>
                    <a:pt x="156159" y="85230"/>
                  </a:cubicBezTo>
                  <a:cubicBezTo>
                    <a:pt x="155982" y="85649"/>
                    <a:pt x="155982" y="86117"/>
                    <a:pt x="156159" y="86520"/>
                  </a:cubicBezTo>
                  <a:cubicBezTo>
                    <a:pt x="156143" y="86553"/>
                    <a:pt x="156143" y="86601"/>
                    <a:pt x="156159" y="86633"/>
                  </a:cubicBezTo>
                  <a:lnTo>
                    <a:pt x="156353" y="87488"/>
                  </a:lnTo>
                  <a:lnTo>
                    <a:pt x="156353" y="88117"/>
                  </a:lnTo>
                  <a:lnTo>
                    <a:pt x="156159" y="88779"/>
                  </a:lnTo>
                  <a:lnTo>
                    <a:pt x="156159" y="88763"/>
                  </a:lnTo>
                  <a:lnTo>
                    <a:pt x="155901" y="89150"/>
                  </a:lnTo>
                  <a:cubicBezTo>
                    <a:pt x="155062" y="90021"/>
                    <a:pt x="154110" y="90779"/>
                    <a:pt x="153062" y="91376"/>
                  </a:cubicBezTo>
                  <a:cubicBezTo>
                    <a:pt x="152933" y="91472"/>
                    <a:pt x="152804" y="91569"/>
                    <a:pt x="152691" y="91682"/>
                  </a:cubicBezTo>
                  <a:lnTo>
                    <a:pt x="152078" y="91731"/>
                  </a:lnTo>
                  <a:cubicBezTo>
                    <a:pt x="151578" y="91295"/>
                    <a:pt x="151094" y="90827"/>
                    <a:pt x="150417" y="90634"/>
                  </a:cubicBezTo>
                  <a:cubicBezTo>
                    <a:pt x="150259" y="90577"/>
                    <a:pt x="150098" y="90550"/>
                    <a:pt x="149941" y="90550"/>
                  </a:cubicBezTo>
                  <a:cubicBezTo>
                    <a:pt x="149342" y="90550"/>
                    <a:pt x="148789" y="90940"/>
                    <a:pt x="148610" y="91553"/>
                  </a:cubicBezTo>
                  <a:cubicBezTo>
                    <a:pt x="148529" y="91779"/>
                    <a:pt x="148562" y="92069"/>
                    <a:pt x="148255" y="92247"/>
                  </a:cubicBezTo>
                  <a:lnTo>
                    <a:pt x="147626" y="91892"/>
                  </a:lnTo>
                  <a:cubicBezTo>
                    <a:pt x="147691" y="90940"/>
                    <a:pt x="147787" y="89988"/>
                    <a:pt x="147820" y="89021"/>
                  </a:cubicBezTo>
                  <a:cubicBezTo>
                    <a:pt x="147852" y="87972"/>
                    <a:pt x="147836" y="86924"/>
                    <a:pt x="147852" y="85875"/>
                  </a:cubicBezTo>
                  <a:lnTo>
                    <a:pt x="148529" y="85069"/>
                  </a:lnTo>
                  <a:cubicBezTo>
                    <a:pt x="152030" y="80939"/>
                    <a:pt x="155546" y="76826"/>
                    <a:pt x="159046" y="72697"/>
                  </a:cubicBezTo>
                  <a:cubicBezTo>
                    <a:pt x="162547" y="68583"/>
                    <a:pt x="166047" y="64454"/>
                    <a:pt x="169563" y="60341"/>
                  </a:cubicBezTo>
                  <a:cubicBezTo>
                    <a:pt x="171983" y="57502"/>
                    <a:pt x="174402" y="54647"/>
                    <a:pt x="176822" y="51808"/>
                  </a:cubicBezTo>
                  <a:cubicBezTo>
                    <a:pt x="177129" y="51437"/>
                    <a:pt x="177451" y="51066"/>
                    <a:pt x="177758" y="50695"/>
                  </a:cubicBezTo>
                  <a:cubicBezTo>
                    <a:pt x="177935" y="50469"/>
                    <a:pt x="177871" y="50292"/>
                    <a:pt x="177548" y="50130"/>
                  </a:cubicBezTo>
                  <a:cubicBezTo>
                    <a:pt x="177370" y="50292"/>
                    <a:pt x="177193" y="50453"/>
                    <a:pt x="177032" y="50630"/>
                  </a:cubicBezTo>
                  <a:cubicBezTo>
                    <a:pt x="176645" y="51066"/>
                    <a:pt x="176290" y="51517"/>
                    <a:pt x="175919" y="51969"/>
                  </a:cubicBezTo>
                  <a:cubicBezTo>
                    <a:pt x="172983" y="55389"/>
                    <a:pt x="170063" y="58825"/>
                    <a:pt x="167144" y="62244"/>
                  </a:cubicBezTo>
                  <a:cubicBezTo>
                    <a:pt x="164627" y="65180"/>
                    <a:pt x="162127" y="68132"/>
                    <a:pt x="159627" y="71068"/>
                  </a:cubicBezTo>
                  <a:cubicBezTo>
                    <a:pt x="157304" y="73794"/>
                    <a:pt x="154998" y="76520"/>
                    <a:pt x="152691" y="79246"/>
                  </a:cubicBezTo>
                  <a:cubicBezTo>
                    <a:pt x="151078" y="81133"/>
                    <a:pt x="149465" y="83020"/>
                    <a:pt x="147852" y="84891"/>
                  </a:cubicBezTo>
                  <a:cubicBezTo>
                    <a:pt x="147578" y="84262"/>
                    <a:pt x="147610" y="83585"/>
                    <a:pt x="147497" y="82923"/>
                  </a:cubicBezTo>
                  <a:cubicBezTo>
                    <a:pt x="147432" y="82569"/>
                    <a:pt x="147562" y="82198"/>
                    <a:pt x="147836" y="81972"/>
                  </a:cubicBezTo>
                  <a:cubicBezTo>
                    <a:pt x="148545" y="81294"/>
                    <a:pt x="149094" y="80488"/>
                    <a:pt x="149449" y="79584"/>
                  </a:cubicBezTo>
                  <a:cubicBezTo>
                    <a:pt x="150013" y="78278"/>
                    <a:pt x="150659" y="77036"/>
                    <a:pt x="151691" y="76020"/>
                  </a:cubicBezTo>
                  <a:cubicBezTo>
                    <a:pt x="152175" y="75520"/>
                    <a:pt x="152417" y="74842"/>
                    <a:pt x="152385" y="74165"/>
                  </a:cubicBezTo>
                  <a:cubicBezTo>
                    <a:pt x="152385" y="73519"/>
                    <a:pt x="152272" y="72874"/>
                    <a:pt x="152078" y="72261"/>
                  </a:cubicBezTo>
                  <a:cubicBezTo>
                    <a:pt x="151772" y="71390"/>
                    <a:pt x="151788" y="70455"/>
                    <a:pt x="152143" y="69616"/>
                  </a:cubicBezTo>
                  <a:cubicBezTo>
                    <a:pt x="152578" y="68567"/>
                    <a:pt x="153078" y="67567"/>
                    <a:pt x="153578" y="66551"/>
                  </a:cubicBezTo>
                  <a:cubicBezTo>
                    <a:pt x="154207" y="65244"/>
                    <a:pt x="154917" y="63970"/>
                    <a:pt x="155498" y="62647"/>
                  </a:cubicBezTo>
                  <a:cubicBezTo>
                    <a:pt x="156095" y="61357"/>
                    <a:pt x="156272" y="59905"/>
                    <a:pt x="155998" y="58502"/>
                  </a:cubicBezTo>
                  <a:cubicBezTo>
                    <a:pt x="155885" y="57824"/>
                    <a:pt x="155691" y="57179"/>
                    <a:pt x="155417" y="56566"/>
                  </a:cubicBezTo>
                  <a:cubicBezTo>
                    <a:pt x="155143" y="55969"/>
                    <a:pt x="154901" y="55373"/>
                    <a:pt x="154611" y="54808"/>
                  </a:cubicBezTo>
                  <a:cubicBezTo>
                    <a:pt x="154175" y="53921"/>
                    <a:pt x="154046" y="53050"/>
                    <a:pt x="154385" y="52098"/>
                  </a:cubicBezTo>
                  <a:cubicBezTo>
                    <a:pt x="154611" y="51388"/>
                    <a:pt x="154675" y="50630"/>
                    <a:pt x="154594" y="49904"/>
                  </a:cubicBezTo>
                  <a:cubicBezTo>
                    <a:pt x="154546" y="48824"/>
                    <a:pt x="154046" y="47824"/>
                    <a:pt x="153223" y="47130"/>
                  </a:cubicBezTo>
                  <a:cubicBezTo>
                    <a:pt x="152949" y="46904"/>
                    <a:pt x="152707" y="46646"/>
                    <a:pt x="152449" y="46404"/>
                  </a:cubicBezTo>
                  <a:lnTo>
                    <a:pt x="166418" y="33145"/>
                  </a:lnTo>
                  <a:cubicBezTo>
                    <a:pt x="166499" y="33064"/>
                    <a:pt x="166595" y="32968"/>
                    <a:pt x="166676" y="32871"/>
                  </a:cubicBezTo>
                  <a:cubicBezTo>
                    <a:pt x="166692" y="32838"/>
                    <a:pt x="166708" y="32806"/>
                    <a:pt x="166708" y="32774"/>
                  </a:cubicBezTo>
                  <a:cubicBezTo>
                    <a:pt x="166708" y="32742"/>
                    <a:pt x="166708" y="32709"/>
                    <a:pt x="166708" y="32693"/>
                  </a:cubicBezTo>
                  <a:cubicBezTo>
                    <a:pt x="166634" y="32535"/>
                    <a:pt x="166538" y="32457"/>
                    <a:pt x="166426" y="32457"/>
                  </a:cubicBezTo>
                  <a:cubicBezTo>
                    <a:pt x="166345" y="32457"/>
                    <a:pt x="166255" y="32499"/>
                    <a:pt x="166160" y="32580"/>
                  </a:cubicBezTo>
                  <a:cubicBezTo>
                    <a:pt x="165450" y="33242"/>
                    <a:pt x="164740" y="33903"/>
                    <a:pt x="164047" y="34564"/>
                  </a:cubicBezTo>
                  <a:cubicBezTo>
                    <a:pt x="161159" y="37290"/>
                    <a:pt x="158288" y="40017"/>
                    <a:pt x="155417" y="42743"/>
                  </a:cubicBezTo>
                  <a:cubicBezTo>
                    <a:pt x="154288" y="43807"/>
                    <a:pt x="153191" y="44888"/>
                    <a:pt x="152078" y="45969"/>
                  </a:cubicBezTo>
                  <a:cubicBezTo>
                    <a:pt x="151986" y="46002"/>
                    <a:pt x="151896" y="46016"/>
                    <a:pt x="151808" y="46016"/>
                  </a:cubicBezTo>
                  <a:cubicBezTo>
                    <a:pt x="151513" y="46016"/>
                    <a:pt x="151239" y="45858"/>
                    <a:pt x="150965" y="45759"/>
                  </a:cubicBezTo>
                  <a:cubicBezTo>
                    <a:pt x="150474" y="45593"/>
                    <a:pt x="149990" y="45506"/>
                    <a:pt x="149519" y="45506"/>
                  </a:cubicBezTo>
                  <a:cubicBezTo>
                    <a:pt x="148704" y="45506"/>
                    <a:pt x="147928" y="45767"/>
                    <a:pt x="147223" y="46340"/>
                  </a:cubicBezTo>
                  <a:cubicBezTo>
                    <a:pt x="146739" y="46727"/>
                    <a:pt x="146319" y="47146"/>
                    <a:pt x="145932" y="47630"/>
                  </a:cubicBezTo>
                  <a:cubicBezTo>
                    <a:pt x="145432" y="48259"/>
                    <a:pt x="144997" y="48937"/>
                    <a:pt x="144513" y="49598"/>
                  </a:cubicBezTo>
                  <a:cubicBezTo>
                    <a:pt x="144239" y="50017"/>
                    <a:pt x="143852" y="50372"/>
                    <a:pt x="143400" y="50630"/>
                  </a:cubicBezTo>
                  <a:cubicBezTo>
                    <a:pt x="142964" y="50905"/>
                    <a:pt x="142561" y="51211"/>
                    <a:pt x="142190" y="51566"/>
                  </a:cubicBezTo>
                  <a:cubicBezTo>
                    <a:pt x="141900" y="51824"/>
                    <a:pt x="141609" y="52082"/>
                    <a:pt x="141335" y="52356"/>
                  </a:cubicBezTo>
                  <a:cubicBezTo>
                    <a:pt x="141013" y="52679"/>
                    <a:pt x="140625" y="52921"/>
                    <a:pt x="140206" y="53066"/>
                  </a:cubicBezTo>
                  <a:cubicBezTo>
                    <a:pt x="139045" y="53485"/>
                    <a:pt x="138028" y="54244"/>
                    <a:pt x="137303" y="55244"/>
                  </a:cubicBezTo>
                  <a:cubicBezTo>
                    <a:pt x="136932" y="55728"/>
                    <a:pt x="136544" y="56195"/>
                    <a:pt x="136157" y="56663"/>
                  </a:cubicBezTo>
                  <a:cubicBezTo>
                    <a:pt x="135768" y="57187"/>
                    <a:pt x="135170" y="57475"/>
                    <a:pt x="134532" y="57475"/>
                  </a:cubicBezTo>
                  <a:cubicBezTo>
                    <a:pt x="134483" y="57475"/>
                    <a:pt x="134433" y="57473"/>
                    <a:pt x="134383" y="57470"/>
                  </a:cubicBezTo>
                  <a:cubicBezTo>
                    <a:pt x="133899" y="57453"/>
                    <a:pt x="133415" y="57405"/>
                    <a:pt x="132947" y="57292"/>
                  </a:cubicBezTo>
                  <a:cubicBezTo>
                    <a:pt x="131512" y="56921"/>
                    <a:pt x="130092" y="56486"/>
                    <a:pt x="128673" y="56082"/>
                  </a:cubicBezTo>
                  <a:cubicBezTo>
                    <a:pt x="127722" y="55816"/>
                    <a:pt x="126779" y="55661"/>
                    <a:pt x="125843" y="55661"/>
                  </a:cubicBezTo>
                  <a:cubicBezTo>
                    <a:pt x="124793" y="55661"/>
                    <a:pt x="123753" y="55856"/>
                    <a:pt x="122721" y="56308"/>
                  </a:cubicBezTo>
                  <a:cubicBezTo>
                    <a:pt x="122269" y="56518"/>
                    <a:pt x="121834" y="56695"/>
                    <a:pt x="121382" y="56873"/>
                  </a:cubicBezTo>
                  <a:cubicBezTo>
                    <a:pt x="120979" y="57050"/>
                    <a:pt x="120575" y="57260"/>
                    <a:pt x="120059" y="57260"/>
                  </a:cubicBezTo>
                  <a:cubicBezTo>
                    <a:pt x="119995" y="57115"/>
                    <a:pt x="119962" y="56953"/>
                    <a:pt x="119930" y="56792"/>
                  </a:cubicBezTo>
                  <a:cubicBezTo>
                    <a:pt x="119898" y="55276"/>
                    <a:pt x="119898" y="53776"/>
                    <a:pt x="120188" y="52276"/>
                  </a:cubicBezTo>
                  <a:cubicBezTo>
                    <a:pt x="120382" y="51179"/>
                    <a:pt x="120850" y="50275"/>
                    <a:pt x="121737" y="49582"/>
                  </a:cubicBezTo>
                  <a:cubicBezTo>
                    <a:pt x="122124" y="49275"/>
                    <a:pt x="122463" y="48937"/>
                    <a:pt x="122785" y="48566"/>
                  </a:cubicBezTo>
                  <a:cubicBezTo>
                    <a:pt x="123430" y="47808"/>
                    <a:pt x="123479" y="46936"/>
                    <a:pt x="123156" y="46017"/>
                  </a:cubicBezTo>
                  <a:cubicBezTo>
                    <a:pt x="122930" y="45356"/>
                    <a:pt x="122334" y="44888"/>
                    <a:pt x="121640" y="44840"/>
                  </a:cubicBezTo>
                  <a:cubicBezTo>
                    <a:pt x="121446" y="44831"/>
                    <a:pt x="121253" y="44827"/>
                    <a:pt x="121059" y="44827"/>
                  </a:cubicBezTo>
                  <a:cubicBezTo>
                    <a:pt x="120866" y="44827"/>
                    <a:pt x="120672" y="44831"/>
                    <a:pt x="120479" y="44840"/>
                  </a:cubicBezTo>
                  <a:cubicBezTo>
                    <a:pt x="120444" y="44840"/>
                    <a:pt x="120410" y="44840"/>
                    <a:pt x="120376" y="44840"/>
                  </a:cubicBezTo>
                  <a:cubicBezTo>
                    <a:pt x="120153" y="44840"/>
                    <a:pt x="119937" y="44828"/>
                    <a:pt x="119769" y="44646"/>
                  </a:cubicBezTo>
                  <a:cubicBezTo>
                    <a:pt x="120575" y="43710"/>
                    <a:pt x="121382" y="42791"/>
                    <a:pt x="122172" y="41872"/>
                  </a:cubicBezTo>
                  <a:cubicBezTo>
                    <a:pt x="124527" y="39097"/>
                    <a:pt x="126882" y="36307"/>
                    <a:pt x="129221" y="33532"/>
                  </a:cubicBezTo>
                  <a:cubicBezTo>
                    <a:pt x="131286" y="31096"/>
                    <a:pt x="133351" y="28661"/>
                    <a:pt x="135415" y="26241"/>
                  </a:cubicBezTo>
                  <a:cubicBezTo>
                    <a:pt x="137964" y="23241"/>
                    <a:pt x="140496" y="20241"/>
                    <a:pt x="143045" y="17240"/>
                  </a:cubicBezTo>
                  <a:cubicBezTo>
                    <a:pt x="143561" y="16644"/>
                    <a:pt x="144077" y="16014"/>
                    <a:pt x="144577" y="15402"/>
                  </a:cubicBezTo>
                  <a:cubicBezTo>
                    <a:pt x="144389" y="15192"/>
                    <a:pt x="144275" y="15098"/>
                    <a:pt x="144174" y="150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6"/>
            <p:cNvSpPr/>
            <p:nvPr/>
          </p:nvSpPr>
          <p:spPr>
            <a:xfrm>
              <a:off x="4035800" y="3889300"/>
              <a:ext cx="912600" cy="749150"/>
            </a:xfrm>
            <a:custGeom>
              <a:avLst/>
              <a:gdLst/>
              <a:ahLst/>
              <a:cxnLst/>
              <a:rect l="l" t="t" r="r" b="b"/>
              <a:pathLst>
                <a:path w="36504" h="29966" extrusionOk="0">
                  <a:moveTo>
                    <a:pt x="11185" y="1"/>
                  </a:moveTo>
                  <a:cubicBezTo>
                    <a:pt x="10586" y="1"/>
                    <a:pt x="9987" y="71"/>
                    <a:pt x="9405" y="207"/>
                  </a:cubicBezTo>
                  <a:lnTo>
                    <a:pt x="9001" y="401"/>
                  </a:lnTo>
                  <a:lnTo>
                    <a:pt x="8630" y="401"/>
                  </a:lnTo>
                  <a:lnTo>
                    <a:pt x="8033" y="578"/>
                  </a:lnTo>
                  <a:lnTo>
                    <a:pt x="7662" y="578"/>
                  </a:lnTo>
                  <a:lnTo>
                    <a:pt x="7259" y="772"/>
                  </a:lnTo>
                  <a:lnTo>
                    <a:pt x="4372" y="1546"/>
                  </a:lnTo>
                  <a:lnTo>
                    <a:pt x="3969" y="1740"/>
                  </a:lnTo>
                  <a:lnTo>
                    <a:pt x="1856" y="2337"/>
                  </a:lnTo>
                  <a:lnTo>
                    <a:pt x="1452" y="2514"/>
                  </a:lnTo>
                  <a:lnTo>
                    <a:pt x="678" y="2724"/>
                  </a:lnTo>
                  <a:lnTo>
                    <a:pt x="1" y="3191"/>
                  </a:lnTo>
                  <a:cubicBezTo>
                    <a:pt x="162" y="3320"/>
                    <a:pt x="242" y="3417"/>
                    <a:pt x="339" y="3450"/>
                  </a:cubicBezTo>
                  <a:cubicBezTo>
                    <a:pt x="646" y="3530"/>
                    <a:pt x="968" y="3579"/>
                    <a:pt x="1291" y="3627"/>
                  </a:cubicBezTo>
                  <a:cubicBezTo>
                    <a:pt x="1678" y="3675"/>
                    <a:pt x="2033" y="3821"/>
                    <a:pt x="2339" y="4062"/>
                  </a:cubicBezTo>
                  <a:cubicBezTo>
                    <a:pt x="2549" y="4208"/>
                    <a:pt x="2791" y="4304"/>
                    <a:pt x="3049" y="4337"/>
                  </a:cubicBezTo>
                  <a:cubicBezTo>
                    <a:pt x="3356" y="4401"/>
                    <a:pt x="3678" y="4433"/>
                    <a:pt x="4001" y="4450"/>
                  </a:cubicBezTo>
                  <a:cubicBezTo>
                    <a:pt x="4044" y="4447"/>
                    <a:pt x="4088" y="4446"/>
                    <a:pt x="4132" y="4446"/>
                  </a:cubicBezTo>
                  <a:cubicBezTo>
                    <a:pt x="4604" y="4446"/>
                    <a:pt x="5070" y="4603"/>
                    <a:pt x="5469" y="4869"/>
                  </a:cubicBezTo>
                  <a:cubicBezTo>
                    <a:pt x="5791" y="5079"/>
                    <a:pt x="6162" y="5208"/>
                    <a:pt x="6549" y="5224"/>
                  </a:cubicBezTo>
                  <a:cubicBezTo>
                    <a:pt x="6872" y="5256"/>
                    <a:pt x="7179" y="5337"/>
                    <a:pt x="7501" y="5385"/>
                  </a:cubicBezTo>
                  <a:cubicBezTo>
                    <a:pt x="7921" y="5466"/>
                    <a:pt x="8292" y="5708"/>
                    <a:pt x="8517" y="6063"/>
                  </a:cubicBezTo>
                  <a:cubicBezTo>
                    <a:pt x="8888" y="6595"/>
                    <a:pt x="9372" y="7030"/>
                    <a:pt x="9921" y="7353"/>
                  </a:cubicBezTo>
                  <a:cubicBezTo>
                    <a:pt x="10534" y="7772"/>
                    <a:pt x="11082" y="8289"/>
                    <a:pt x="11534" y="8869"/>
                  </a:cubicBezTo>
                  <a:cubicBezTo>
                    <a:pt x="11792" y="9192"/>
                    <a:pt x="12082" y="9498"/>
                    <a:pt x="12389" y="9789"/>
                  </a:cubicBezTo>
                  <a:cubicBezTo>
                    <a:pt x="13211" y="10595"/>
                    <a:pt x="14131" y="11321"/>
                    <a:pt x="14873" y="12208"/>
                  </a:cubicBezTo>
                  <a:cubicBezTo>
                    <a:pt x="15615" y="13096"/>
                    <a:pt x="16341" y="13983"/>
                    <a:pt x="17115" y="14838"/>
                  </a:cubicBezTo>
                  <a:cubicBezTo>
                    <a:pt x="17615" y="15386"/>
                    <a:pt x="17970" y="16047"/>
                    <a:pt x="18373" y="16676"/>
                  </a:cubicBezTo>
                  <a:cubicBezTo>
                    <a:pt x="18970" y="17580"/>
                    <a:pt x="19599" y="18483"/>
                    <a:pt x="20018" y="19499"/>
                  </a:cubicBezTo>
                  <a:cubicBezTo>
                    <a:pt x="20502" y="20645"/>
                    <a:pt x="21357" y="21483"/>
                    <a:pt x="22325" y="22177"/>
                  </a:cubicBezTo>
                  <a:cubicBezTo>
                    <a:pt x="23438" y="22983"/>
                    <a:pt x="24648" y="23661"/>
                    <a:pt x="25841" y="24355"/>
                  </a:cubicBezTo>
                  <a:cubicBezTo>
                    <a:pt x="26938" y="25016"/>
                    <a:pt x="28084" y="25629"/>
                    <a:pt x="29197" y="26274"/>
                  </a:cubicBezTo>
                  <a:cubicBezTo>
                    <a:pt x="29713" y="26597"/>
                    <a:pt x="30180" y="27016"/>
                    <a:pt x="30535" y="27500"/>
                  </a:cubicBezTo>
                  <a:cubicBezTo>
                    <a:pt x="31245" y="28468"/>
                    <a:pt x="32197" y="29242"/>
                    <a:pt x="33294" y="29726"/>
                  </a:cubicBezTo>
                  <a:cubicBezTo>
                    <a:pt x="33657" y="29886"/>
                    <a:pt x="34004" y="29965"/>
                    <a:pt x="34327" y="29965"/>
                  </a:cubicBezTo>
                  <a:cubicBezTo>
                    <a:pt x="35108" y="29965"/>
                    <a:pt x="35749" y="29503"/>
                    <a:pt x="36149" y="28613"/>
                  </a:cubicBezTo>
                  <a:cubicBezTo>
                    <a:pt x="36375" y="28113"/>
                    <a:pt x="36487" y="27581"/>
                    <a:pt x="36504" y="27032"/>
                  </a:cubicBezTo>
                  <a:cubicBezTo>
                    <a:pt x="36504" y="25806"/>
                    <a:pt x="36423" y="24596"/>
                    <a:pt x="36246" y="23387"/>
                  </a:cubicBezTo>
                  <a:cubicBezTo>
                    <a:pt x="35858" y="20709"/>
                    <a:pt x="35213" y="18080"/>
                    <a:pt x="34342" y="15515"/>
                  </a:cubicBezTo>
                  <a:cubicBezTo>
                    <a:pt x="33907" y="14257"/>
                    <a:pt x="33374" y="13063"/>
                    <a:pt x="32890" y="11837"/>
                  </a:cubicBezTo>
                  <a:cubicBezTo>
                    <a:pt x="32632" y="11176"/>
                    <a:pt x="32197" y="10595"/>
                    <a:pt x="31826" y="10015"/>
                  </a:cubicBezTo>
                  <a:cubicBezTo>
                    <a:pt x="31624" y="9688"/>
                    <a:pt x="31272" y="9481"/>
                    <a:pt x="30885" y="9481"/>
                  </a:cubicBezTo>
                  <a:cubicBezTo>
                    <a:pt x="30871" y="9481"/>
                    <a:pt x="30856" y="9482"/>
                    <a:pt x="30842" y="9482"/>
                  </a:cubicBezTo>
                  <a:lnTo>
                    <a:pt x="29293" y="9482"/>
                  </a:lnTo>
                  <a:cubicBezTo>
                    <a:pt x="28971" y="9482"/>
                    <a:pt x="28648" y="9482"/>
                    <a:pt x="28374" y="9256"/>
                  </a:cubicBezTo>
                  <a:cubicBezTo>
                    <a:pt x="28359" y="8976"/>
                    <a:pt x="28587" y="8750"/>
                    <a:pt x="28860" y="8750"/>
                  </a:cubicBezTo>
                  <a:cubicBezTo>
                    <a:pt x="28886" y="8750"/>
                    <a:pt x="28912" y="8752"/>
                    <a:pt x="28938" y="8756"/>
                  </a:cubicBezTo>
                  <a:lnTo>
                    <a:pt x="31423" y="8756"/>
                  </a:lnTo>
                  <a:lnTo>
                    <a:pt x="31487" y="8660"/>
                  </a:lnTo>
                  <a:cubicBezTo>
                    <a:pt x="30874" y="8095"/>
                    <a:pt x="30261" y="7531"/>
                    <a:pt x="29632" y="6982"/>
                  </a:cubicBezTo>
                  <a:cubicBezTo>
                    <a:pt x="28325" y="5821"/>
                    <a:pt x="26906" y="4788"/>
                    <a:pt x="25406" y="3917"/>
                  </a:cubicBezTo>
                  <a:cubicBezTo>
                    <a:pt x="23825" y="2998"/>
                    <a:pt x="22148" y="2224"/>
                    <a:pt x="20405" y="1627"/>
                  </a:cubicBezTo>
                  <a:cubicBezTo>
                    <a:pt x="19470" y="1272"/>
                    <a:pt x="18550" y="885"/>
                    <a:pt x="17550" y="756"/>
                  </a:cubicBezTo>
                  <a:cubicBezTo>
                    <a:pt x="17343" y="884"/>
                    <a:pt x="17111" y="952"/>
                    <a:pt x="16878" y="952"/>
                  </a:cubicBezTo>
                  <a:cubicBezTo>
                    <a:pt x="16730" y="952"/>
                    <a:pt x="16581" y="925"/>
                    <a:pt x="16437" y="869"/>
                  </a:cubicBezTo>
                  <a:cubicBezTo>
                    <a:pt x="15921" y="691"/>
                    <a:pt x="15389" y="578"/>
                    <a:pt x="14840" y="530"/>
                  </a:cubicBezTo>
                  <a:cubicBezTo>
                    <a:pt x="14066" y="417"/>
                    <a:pt x="13324" y="256"/>
                    <a:pt x="12566" y="127"/>
                  </a:cubicBezTo>
                  <a:cubicBezTo>
                    <a:pt x="12110" y="42"/>
                    <a:pt x="11647" y="1"/>
                    <a:pt x="11185" y="1"/>
                  </a:cubicBezTo>
                  <a:close/>
                </a:path>
              </a:pathLst>
            </a:custGeom>
            <a:solidFill>
              <a:srgbClr val="3AAA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6"/>
            <p:cNvSpPr/>
            <p:nvPr/>
          </p:nvSpPr>
          <p:spPr>
            <a:xfrm>
              <a:off x="864175" y="2679425"/>
              <a:ext cx="843225" cy="480125"/>
            </a:xfrm>
            <a:custGeom>
              <a:avLst/>
              <a:gdLst/>
              <a:ahLst/>
              <a:cxnLst/>
              <a:rect l="l" t="t" r="r" b="b"/>
              <a:pathLst>
                <a:path w="33729" h="19205" extrusionOk="0">
                  <a:moveTo>
                    <a:pt x="13666" y="388"/>
                  </a:moveTo>
                  <a:cubicBezTo>
                    <a:pt x="14798" y="388"/>
                    <a:pt x="15697" y="852"/>
                    <a:pt x="16518" y="1534"/>
                  </a:cubicBezTo>
                  <a:cubicBezTo>
                    <a:pt x="17292" y="2211"/>
                    <a:pt x="18034" y="2937"/>
                    <a:pt x="18776" y="3647"/>
                  </a:cubicBezTo>
                  <a:cubicBezTo>
                    <a:pt x="19421" y="4276"/>
                    <a:pt x="20050" y="4921"/>
                    <a:pt x="20824" y="5405"/>
                  </a:cubicBezTo>
                  <a:cubicBezTo>
                    <a:pt x="20889" y="5454"/>
                    <a:pt x="20953" y="5518"/>
                    <a:pt x="21002" y="5599"/>
                  </a:cubicBezTo>
                  <a:cubicBezTo>
                    <a:pt x="20978" y="5739"/>
                    <a:pt x="20896" y="5769"/>
                    <a:pt x="20804" y="5769"/>
                  </a:cubicBezTo>
                  <a:cubicBezTo>
                    <a:pt x="20768" y="5769"/>
                    <a:pt x="20731" y="5764"/>
                    <a:pt x="20695" y="5760"/>
                  </a:cubicBezTo>
                  <a:cubicBezTo>
                    <a:pt x="19647" y="5566"/>
                    <a:pt x="18663" y="5131"/>
                    <a:pt x="17840" y="4453"/>
                  </a:cubicBezTo>
                  <a:cubicBezTo>
                    <a:pt x="16630" y="3469"/>
                    <a:pt x="15405" y="2534"/>
                    <a:pt x="14195" y="1582"/>
                  </a:cubicBezTo>
                  <a:cubicBezTo>
                    <a:pt x="13937" y="1389"/>
                    <a:pt x="13646" y="1260"/>
                    <a:pt x="13388" y="1066"/>
                  </a:cubicBezTo>
                  <a:cubicBezTo>
                    <a:pt x="13179" y="937"/>
                    <a:pt x="13001" y="776"/>
                    <a:pt x="12662" y="501"/>
                  </a:cubicBezTo>
                  <a:cubicBezTo>
                    <a:pt x="13017" y="424"/>
                    <a:pt x="13350" y="388"/>
                    <a:pt x="13666" y="388"/>
                  </a:cubicBezTo>
                  <a:close/>
                  <a:moveTo>
                    <a:pt x="13405" y="0"/>
                  </a:moveTo>
                  <a:cubicBezTo>
                    <a:pt x="12399" y="0"/>
                    <a:pt x="11396" y="130"/>
                    <a:pt x="10436" y="405"/>
                  </a:cubicBezTo>
                  <a:cubicBezTo>
                    <a:pt x="10260" y="527"/>
                    <a:pt x="10089" y="575"/>
                    <a:pt x="9920" y="575"/>
                  </a:cubicBezTo>
                  <a:cubicBezTo>
                    <a:pt x="9688" y="575"/>
                    <a:pt x="9460" y="484"/>
                    <a:pt x="9227" y="372"/>
                  </a:cubicBezTo>
                  <a:cubicBezTo>
                    <a:pt x="9033" y="727"/>
                    <a:pt x="8727" y="1018"/>
                    <a:pt x="8372" y="1227"/>
                  </a:cubicBezTo>
                  <a:cubicBezTo>
                    <a:pt x="7759" y="1566"/>
                    <a:pt x="7259" y="2082"/>
                    <a:pt x="6936" y="2695"/>
                  </a:cubicBezTo>
                  <a:cubicBezTo>
                    <a:pt x="6952" y="3244"/>
                    <a:pt x="6646" y="3679"/>
                    <a:pt x="6372" y="4115"/>
                  </a:cubicBezTo>
                  <a:cubicBezTo>
                    <a:pt x="6259" y="4292"/>
                    <a:pt x="6081" y="4453"/>
                    <a:pt x="5871" y="4550"/>
                  </a:cubicBezTo>
                  <a:cubicBezTo>
                    <a:pt x="5000" y="5018"/>
                    <a:pt x="4097" y="5437"/>
                    <a:pt x="3210" y="5905"/>
                  </a:cubicBezTo>
                  <a:cubicBezTo>
                    <a:pt x="3016" y="5986"/>
                    <a:pt x="2839" y="6131"/>
                    <a:pt x="2694" y="6308"/>
                  </a:cubicBezTo>
                  <a:cubicBezTo>
                    <a:pt x="2355" y="6841"/>
                    <a:pt x="1871" y="7212"/>
                    <a:pt x="1403" y="7599"/>
                  </a:cubicBezTo>
                  <a:cubicBezTo>
                    <a:pt x="1097" y="7857"/>
                    <a:pt x="968" y="8115"/>
                    <a:pt x="1048" y="8518"/>
                  </a:cubicBezTo>
                  <a:cubicBezTo>
                    <a:pt x="1065" y="8712"/>
                    <a:pt x="1065" y="8905"/>
                    <a:pt x="1048" y="9099"/>
                  </a:cubicBezTo>
                  <a:cubicBezTo>
                    <a:pt x="807" y="9212"/>
                    <a:pt x="597" y="9276"/>
                    <a:pt x="403" y="9373"/>
                  </a:cubicBezTo>
                  <a:cubicBezTo>
                    <a:pt x="145" y="9470"/>
                    <a:pt x="0" y="9744"/>
                    <a:pt x="97" y="10002"/>
                  </a:cubicBezTo>
                  <a:cubicBezTo>
                    <a:pt x="145" y="10260"/>
                    <a:pt x="226" y="10502"/>
                    <a:pt x="339" y="10744"/>
                  </a:cubicBezTo>
                  <a:cubicBezTo>
                    <a:pt x="581" y="11131"/>
                    <a:pt x="726" y="11551"/>
                    <a:pt x="790" y="12002"/>
                  </a:cubicBezTo>
                  <a:cubicBezTo>
                    <a:pt x="823" y="12293"/>
                    <a:pt x="1032" y="12438"/>
                    <a:pt x="1242" y="12599"/>
                  </a:cubicBezTo>
                  <a:cubicBezTo>
                    <a:pt x="1807" y="13035"/>
                    <a:pt x="1936" y="13680"/>
                    <a:pt x="1468" y="14196"/>
                  </a:cubicBezTo>
                  <a:cubicBezTo>
                    <a:pt x="807" y="14922"/>
                    <a:pt x="936" y="15745"/>
                    <a:pt x="1000" y="16567"/>
                  </a:cubicBezTo>
                  <a:cubicBezTo>
                    <a:pt x="1048" y="16890"/>
                    <a:pt x="1242" y="17180"/>
                    <a:pt x="1532" y="17342"/>
                  </a:cubicBezTo>
                  <a:cubicBezTo>
                    <a:pt x="1887" y="17584"/>
                    <a:pt x="1920" y="17906"/>
                    <a:pt x="1774" y="18277"/>
                  </a:cubicBezTo>
                  <a:cubicBezTo>
                    <a:pt x="1678" y="18551"/>
                    <a:pt x="1500" y="18809"/>
                    <a:pt x="1694" y="19164"/>
                  </a:cubicBezTo>
                  <a:cubicBezTo>
                    <a:pt x="1885" y="19191"/>
                    <a:pt x="2077" y="19204"/>
                    <a:pt x="2267" y="19204"/>
                  </a:cubicBezTo>
                  <a:cubicBezTo>
                    <a:pt x="2767" y="19204"/>
                    <a:pt x="3259" y="19114"/>
                    <a:pt x="3726" y="18939"/>
                  </a:cubicBezTo>
                  <a:cubicBezTo>
                    <a:pt x="4613" y="18600"/>
                    <a:pt x="5500" y="18309"/>
                    <a:pt x="6355" y="17955"/>
                  </a:cubicBezTo>
                  <a:cubicBezTo>
                    <a:pt x="6920" y="17713"/>
                    <a:pt x="7468" y="17438"/>
                    <a:pt x="7985" y="17116"/>
                  </a:cubicBezTo>
                  <a:cubicBezTo>
                    <a:pt x="8436" y="16809"/>
                    <a:pt x="8936" y="16583"/>
                    <a:pt x="9469" y="16438"/>
                  </a:cubicBezTo>
                  <a:cubicBezTo>
                    <a:pt x="10227" y="16245"/>
                    <a:pt x="10936" y="15938"/>
                    <a:pt x="11598" y="15535"/>
                  </a:cubicBezTo>
                  <a:cubicBezTo>
                    <a:pt x="12566" y="15019"/>
                    <a:pt x="13614" y="14680"/>
                    <a:pt x="14711" y="14535"/>
                  </a:cubicBezTo>
                  <a:cubicBezTo>
                    <a:pt x="14969" y="14438"/>
                    <a:pt x="15243" y="14357"/>
                    <a:pt x="15517" y="14261"/>
                  </a:cubicBezTo>
                  <a:cubicBezTo>
                    <a:pt x="16711" y="13825"/>
                    <a:pt x="17889" y="13357"/>
                    <a:pt x="19098" y="12938"/>
                  </a:cubicBezTo>
                  <a:cubicBezTo>
                    <a:pt x="19889" y="12664"/>
                    <a:pt x="20679" y="12438"/>
                    <a:pt x="21470" y="12180"/>
                  </a:cubicBezTo>
                  <a:cubicBezTo>
                    <a:pt x="21594" y="12089"/>
                    <a:pt x="21734" y="12039"/>
                    <a:pt x="21880" y="12039"/>
                  </a:cubicBezTo>
                  <a:cubicBezTo>
                    <a:pt x="21941" y="12039"/>
                    <a:pt x="22004" y="12048"/>
                    <a:pt x="22066" y="12067"/>
                  </a:cubicBezTo>
                  <a:cubicBezTo>
                    <a:pt x="22228" y="11857"/>
                    <a:pt x="22454" y="11728"/>
                    <a:pt x="22712" y="11696"/>
                  </a:cubicBezTo>
                  <a:cubicBezTo>
                    <a:pt x="24276" y="11341"/>
                    <a:pt x="25873" y="11099"/>
                    <a:pt x="27470" y="10938"/>
                  </a:cubicBezTo>
                  <a:cubicBezTo>
                    <a:pt x="27704" y="10922"/>
                    <a:pt x="27942" y="10914"/>
                    <a:pt x="28182" y="10914"/>
                  </a:cubicBezTo>
                  <a:cubicBezTo>
                    <a:pt x="28422" y="10914"/>
                    <a:pt x="28664" y="10922"/>
                    <a:pt x="28906" y="10938"/>
                  </a:cubicBezTo>
                  <a:cubicBezTo>
                    <a:pt x="29277" y="10970"/>
                    <a:pt x="29680" y="11002"/>
                    <a:pt x="29970" y="11341"/>
                  </a:cubicBezTo>
                  <a:lnTo>
                    <a:pt x="30164" y="11470"/>
                  </a:lnTo>
                  <a:lnTo>
                    <a:pt x="30374" y="11857"/>
                  </a:lnTo>
                  <a:lnTo>
                    <a:pt x="30615" y="11825"/>
                  </a:lnTo>
                  <a:cubicBezTo>
                    <a:pt x="30648" y="11406"/>
                    <a:pt x="30454" y="11067"/>
                    <a:pt x="30261" y="10712"/>
                  </a:cubicBezTo>
                  <a:cubicBezTo>
                    <a:pt x="29873" y="9986"/>
                    <a:pt x="29486" y="9276"/>
                    <a:pt x="29083" y="8551"/>
                  </a:cubicBezTo>
                  <a:cubicBezTo>
                    <a:pt x="29051" y="8486"/>
                    <a:pt x="29035" y="8422"/>
                    <a:pt x="29019" y="8357"/>
                  </a:cubicBezTo>
                  <a:cubicBezTo>
                    <a:pt x="28664" y="7905"/>
                    <a:pt x="28325" y="7454"/>
                    <a:pt x="27938" y="7002"/>
                  </a:cubicBezTo>
                  <a:cubicBezTo>
                    <a:pt x="27712" y="6744"/>
                    <a:pt x="27454" y="6486"/>
                    <a:pt x="27180" y="6276"/>
                  </a:cubicBezTo>
                  <a:cubicBezTo>
                    <a:pt x="26906" y="6050"/>
                    <a:pt x="26599" y="5905"/>
                    <a:pt x="26212" y="5647"/>
                  </a:cubicBezTo>
                  <a:cubicBezTo>
                    <a:pt x="26341" y="5566"/>
                    <a:pt x="26470" y="5502"/>
                    <a:pt x="26615" y="5470"/>
                  </a:cubicBezTo>
                  <a:cubicBezTo>
                    <a:pt x="27196" y="5357"/>
                    <a:pt x="27760" y="5292"/>
                    <a:pt x="28341" y="5260"/>
                  </a:cubicBezTo>
                  <a:cubicBezTo>
                    <a:pt x="30019" y="5260"/>
                    <a:pt x="31696" y="5308"/>
                    <a:pt x="33374" y="5324"/>
                  </a:cubicBezTo>
                  <a:cubicBezTo>
                    <a:pt x="33487" y="5308"/>
                    <a:pt x="33616" y="5276"/>
                    <a:pt x="33729" y="5228"/>
                  </a:cubicBezTo>
                  <a:cubicBezTo>
                    <a:pt x="33551" y="5115"/>
                    <a:pt x="33471" y="5018"/>
                    <a:pt x="33374" y="4986"/>
                  </a:cubicBezTo>
                  <a:cubicBezTo>
                    <a:pt x="33083" y="4937"/>
                    <a:pt x="32793" y="4921"/>
                    <a:pt x="32503" y="4905"/>
                  </a:cubicBezTo>
                  <a:cubicBezTo>
                    <a:pt x="31970" y="4857"/>
                    <a:pt x="31422" y="4824"/>
                    <a:pt x="30874" y="4776"/>
                  </a:cubicBezTo>
                  <a:cubicBezTo>
                    <a:pt x="30760" y="4765"/>
                    <a:pt x="30645" y="4753"/>
                    <a:pt x="30531" y="4753"/>
                  </a:cubicBezTo>
                  <a:cubicBezTo>
                    <a:pt x="30484" y="4753"/>
                    <a:pt x="30437" y="4755"/>
                    <a:pt x="30390" y="4760"/>
                  </a:cubicBezTo>
                  <a:cubicBezTo>
                    <a:pt x="28954" y="4937"/>
                    <a:pt x="27486" y="4857"/>
                    <a:pt x="26051" y="5147"/>
                  </a:cubicBezTo>
                  <a:cubicBezTo>
                    <a:pt x="25212" y="5308"/>
                    <a:pt x="24341" y="5405"/>
                    <a:pt x="23486" y="5550"/>
                  </a:cubicBezTo>
                  <a:cubicBezTo>
                    <a:pt x="23259" y="5597"/>
                    <a:pt x="23031" y="5620"/>
                    <a:pt x="22803" y="5620"/>
                  </a:cubicBezTo>
                  <a:cubicBezTo>
                    <a:pt x="22094" y="5620"/>
                    <a:pt x="21399" y="5393"/>
                    <a:pt x="20824" y="4953"/>
                  </a:cubicBezTo>
                  <a:cubicBezTo>
                    <a:pt x="20260" y="4534"/>
                    <a:pt x="19711" y="4082"/>
                    <a:pt x="19179" y="3615"/>
                  </a:cubicBezTo>
                  <a:cubicBezTo>
                    <a:pt x="18485" y="2986"/>
                    <a:pt x="17856" y="2292"/>
                    <a:pt x="17179" y="1647"/>
                  </a:cubicBezTo>
                  <a:cubicBezTo>
                    <a:pt x="16856" y="1340"/>
                    <a:pt x="16501" y="1066"/>
                    <a:pt x="16130" y="808"/>
                  </a:cubicBezTo>
                  <a:cubicBezTo>
                    <a:pt x="15372" y="292"/>
                    <a:pt x="14485" y="1"/>
                    <a:pt x="13582" y="1"/>
                  </a:cubicBezTo>
                  <a:cubicBezTo>
                    <a:pt x="13523" y="1"/>
                    <a:pt x="13464" y="0"/>
                    <a:pt x="13405" y="0"/>
                  </a:cubicBezTo>
                  <a:close/>
                </a:path>
              </a:pathLst>
            </a:custGeom>
            <a:solidFill>
              <a:srgbClr val="E633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6"/>
            <p:cNvSpPr/>
            <p:nvPr/>
          </p:nvSpPr>
          <p:spPr>
            <a:xfrm>
              <a:off x="2144925" y="3898500"/>
              <a:ext cx="1846550" cy="1455800"/>
            </a:xfrm>
            <a:custGeom>
              <a:avLst/>
              <a:gdLst/>
              <a:ahLst/>
              <a:cxnLst/>
              <a:rect l="l" t="t" r="r" b="b"/>
              <a:pathLst>
                <a:path w="73862" h="58232" extrusionOk="0">
                  <a:moveTo>
                    <a:pt x="23127" y="3499"/>
                  </a:moveTo>
                  <a:cubicBezTo>
                    <a:pt x="23725" y="3499"/>
                    <a:pt x="24324" y="3542"/>
                    <a:pt x="24922" y="3630"/>
                  </a:cubicBezTo>
                  <a:cubicBezTo>
                    <a:pt x="26422" y="3840"/>
                    <a:pt x="27922" y="4001"/>
                    <a:pt x="29390" y="4404"/>
                  </a:cubicBezTo>
                  <a:cubicBezTo>
                    <a:pt x="29922" y="4549"/>
                    <a:pt x="30438" y="4711"/>
                    <a:pt x="30954" y="4904"/>
                  </a:cubicBezTo>
                  <a:cubicBezTo>
                    <a:pt x="31100" y="4953"/>
                    <a:pt x="31245" y="5049"/>
                    <a:pt x="31358" y="5162"/>
                  </a:cubicBezTo>
                  <a:cubicBezTo>
                    <a:pt x="31503" y="5308"/>
                    <a:pt x="31487" y="5533"/>
                    <a:pt x="31341" y="5679"/>
                  </a:cubicBezTo>
                  <a:cubicBezTo>
                    <a:pt x="31261" y="5743"/>
                    <a:pt x="31180" y="5791"/>
                    <a:pt x="31100" y="5840"/>
                  </a:cubicBezTo>
                  <a:cubicBezTo>
                    <a:pt x="29745" y="6453"/>
                    <a:pt x="28390" y="7017"/>
                    <a:pt x="26873" y="7066"/>
                  </a:cubicBezTo>
                  <a:cubicBezTo>
                    <a:pt x="26837" y="7068"/>
                    <a:pt x="26801" y="7069"/>
                    <a:pt x="26765" y="7069"/>
                  </a:cubicBezTo>
                  <a:cubicBezTo>
                    <a:pt x="26543" y="7069"/>
                    <a:pt x="26321" y="7031"/>
                    <a:pt x="26099" y="7017"/>
                  </a:cubicBezTo>
                  <a:cubicBezTo>
                    <a:pt x="26048" y="7014"/>
                    <a:pt x="25998" y="7012"/>
                    <a:pt x="25951" y="7012"/>
                  </a:cubicBezTo>
                  <a:cubicBezTo>
                    <a:pt x="25292" y="7012"/>
                    <a:pt x="24962" y="7327"/>
                    <a:pt x="24857" y="8034"/>
                  </a:cubicBezTo>
                  <a:cubicBezTo>
                    <a:pt x="24809" y="8259"/>
                    <a:pt x="24825" y="8485"/>
                    <a:pt x="24776" y="8711"/>
                  </a:cubicBezTo>
                  <a:cubicBezTo>
                    <a:pt x="24728" y="8937"/>
                    <a:pt x="24663" y="9147"/>
                    <a:pt x="24551" y="9340"/>
                  </a:cubicBezTo>
                  <a:cubicBezTo>
                    <a:pt x="24147" y="9969"/>
                    <a:pt x="23712" y="10550"/>
                    <a:pt x="23228" y="11114"/>
                  </a:cubicBezTo>
                  <a:cubicBezTo>
                    <a:pt x="22921" y="11421"/>
                    <a:pt x="22454" y="11566"/>
                    <a:pt x="22050" y="11760"/>
                  </a:cubicBezTo>
                  <a:cubicBezTo>
                    <a:pt x="21825" y="11889"/>
                    <a:pt x="21583" y="11969"/>
                    <a:pt x="21357" y="12098"/>
                  </a:cubicBezTo>
                  <a:cubicBezTo>
                    <a:pt x="21260" y="12147"/>
                    <a:pt x="21212" y="12276"/>
                    <a:pt x="21147" y="12373"/>
                  </a:cubicBezTo>
                  <a:cubicBezTo>
                    <a:pt x="21242" y="12448"/>
                    <a:pt x="21328" y="12476"/>
                    <a:pt x="21410" y="12476"/>
                  </a:cubicBezTo>
                  <a:cubicBezTo>
                    <a:pt x="21635" y="12476"/>
                    <a:pt x="21825" y="12267"/>
                    <a:pt x="22049" y="12267"/>
                  </a:cubicBezTo>
                  <a:cubicBezTo>
                    <a:pt x="22091" y="12267"/>
                    <a:pt x="22134" y="12274"/>
                    <a:pt x="22179" y="12292"/>
                  </a:cubicBezTo>
                  <a:cubicBezTo>
                    <a:pt x="22196" y="12405"/>
                    <a:pt x="22179" y="12518"/>
                    <a:pt x="22147" y="12631"/>
                  </a:cubicBezTo>
                  <a:cubicBezTo>
                    <a:pt x="21970" y="13066"/>
                    <a:pt x="21696" y="13486"/>
                    <a:pt x="21341" y="13808"/>
                  </a:cubicBezTo>
                  <a:cubicBezTo>
                    <a:pt x="20760" y="14373"/>
                    <a:pt x="20195" y="14954"/>
                    <a:pt x="19631" y="15518"/>
                  </a:cubicBezTo>
                  <a:cubicBezTo>
                    <a:pt x="19453" y="15712"/>
                    <a:pt x="19260" y="15921"/>
                    <a:pt x="19308" y="16196"/>
                  </a:cubicBezTo>
                  <a:cubicBezTo>
                    <a:pt x="19453" y="17002"/>
                    <a:pt x="18937" y="17534"/>
                    <a:pt x="18566" y="18115"/>
                  </a:cubicBezTo>
                  <a:cubicBezTo>
                    <a:pt x="18308" y="18518"/>
                    <a:pt x="17986" y="18905"/>
                    <a:pt x="17760" y="19309"/>
                  </a:cubicBezTo>
                  <a:cubicBezTo>
                    <a:pt x="16921" y="20809"/>
                    <a:pt x="16276" y="22390"/>
                    <a:pt x="15808" y="24035"/>
                  </a:cubicBezTo>
                  <a:cubicBezTo>
                    <a:pt x="15469" y="25212"/>
                    <a:pt x="14840" y="26293"/>
                    <a:pt x="13969" y="27164"/>
                  </a:cubicBezTo>
                  <a:cubicBezTo>
                    <a:pt x="13243" y="27938"/>
                    <a:pt x="12453" y="28648"/>
                    <a:pt x="11598" y="29293"/>
                  </a:cubicBezTo>
                  <a:cubicBezTo>
                    <a:pt x="10517" y="30148"/>
                    <a:pt x="9420" y="30987"/>
                    <a:pt x="8356" y="31874"/>
                  </a:cubicBezTo>
                  <a:cubicBezTo>
                    <a:pt x="7614" y="32487"/>
                    <a:pt x="6904" y="33149"/>
                    <a:pt x="6485" y="34068"/>
                  </a:cubicBezTo>
                  <a:cubicBezTo>
                    <a:pt x="6130" y="34794"/>
                    <a:pt x="5630" y="35439"/>
                    <a:pt x="5033" y="35971"/>
                  </a:cubicBezTo>
                  <a:cubicBezTo>
                    <a:pt x="4468" y="36504"/>
                    <a:pt x="3807" y="36923"/>
                    <a:pt x="2984" y="36939"/>
                  </a:cubicBezTo>
                  <a:cubicBezTo>
                    <a:pt x="2963" y="36940"/>
                    <a:pt x="2942" y="36940"/>
                    <a:pt x="2921" y="36940"/>
                  </a:cubicBezTo>
                  <a:cubicBezTo>
                    <a:pt x="2523" y="36940"/>
                    <a:pt x="2130" y="36796"/>
                    <a:pt x="1839" y="36536"/>
                  </a:cubicBezTo>
                  <a:cubicBezTo>
                    <a:pt x="791" y="35681"/>
                    <a:pt x="516" y="34504"/>
                    <a:pt x="436" y="33262"/>
                  </a:cubicBezTo>
                  <a:cubicBezTo>
                    <a:pt x="371" y="32390"/>
                    <a:pt x="420" y="31519"/>
                    <a:pt x="420" y="30648"/>
                  </a:cubicBezTo>
                  <a:cubicBezTo>
                    <a:pt x="420" y="29923"/>
                    <a:pt x="436" y="29229"/>
                    <a:pt x="420" y="28519"/>
                  </a:cubicBezTo>
                  <a:cubicBezTo>
                    <a:pt x="387" y="27132"/>
                    <a:pt x="597" y="25761"/>
                    <a:pt x="742" y="24374"/>
                  </a:cubicBezTo>
                  <a:cubicBezTo>
                    <a:pt x="839" y="23616"/>
                    <a:pt x="936" y="22841"/>
                    <a:pt x="1065" y="22083"/>
                  </a:cubicBezTo>
                  <a:cubicBezTo>
                    <a:pt x="1291" y="20648"/>
                    <a:pt x="1645" y="19244"/>
                    <a:pt x="2113" y="17873"/>
                  </a:cubicBezTo>
                  <a:cubicBezTo>
                    <a:pt x="2581" y="16567"/>
                    <a:pt x="3291" y="15357"/>
                    <a:pt x="4210" y="14308"/>
                  </a:cubicBezTo>
                  <a:cubicBezTo>
                    <a:pt x="4839" y="13582"/>
                    <a:pt x="5452" y="12824"/>
                    <a:pt x="6065" y="12098"/>
                  </a:cubicBezTo>
                  <a:cubicBezTo>
                    <a:pt x="6178" y="11969"/>
                    <a:pt x="6291" y="11856"/>
                    <a:pt x="6404" y="11744"/>
                  </a:cubicBezTo>
                  <a:cubicBezTo>
                    <a:pt x="7791" y="10582"/>
                    <a:pt x="9098" y="9324"/>
                    <a:pt x="10614" y="8340"/>
                  </a:cubicBezTo>
                  <a:cubicBezTo>
                    <a:pt x="11904" y="7501"/>
                    <a:pt x="13259" y="6743"/>
                    <a:pt x="14630" y="6050"/>
                  </a:cubicBezTo>
                  <a:cubicBezTo>
                    <a:pt x="15872" y="5420"/>
                    <a:pt x="17179" y="4937"/>
                    <a:pt x="18469" y="4420"/>
                  </a:cubicBezTo>
                  <a:cubicBezTo>
                    <a:pt x="19948" y="3810"/>
                    <a:pt x="21530" y="3499"/>
                    <a:pt x="23127" y="3499"/>
                  </a:cubicBezTo>
                  <a:close/>
                  <a:moveTo>
                    <a:pt x="29857" y="1"/>
                  </a:moveTo>
                  <a:lnTo>
                    <a:pt x="29857" y="1"/>
                  </a:lnTo>
                  <a:cubicBezTo>
                    <a:pt x="29874" y="243"/>
                    <a:pt x="29890" y="501"/>
                    <a:pt x="29906" y="759"/>
                  </a:cubicBezTo>
                  <a:lnTo>
                    <a:pt x="29067" y="1210"/>
                  </a:lnTo>
                  <a:cubicBezTo>
                    <a:pt x="29567" y="1823"/>
                    <a:pt x="30325" y="2065"/>
                    <a:pt x="30987" y="2469"/>
                  </a:cubicBezTo>
                  <a:cubicBezTo>
                    <a:pt x="31341" y="2678"/>
                    <a:pt x="31729" y="2840"/>
                    <a:pt x="32100" y="3049"/>
                  </a:cubicBezTo>
                  <a:cubicBezTo>
                    <a:pt x="32874" y="3485"/>
                    <a:pt x="33697" y="3872"/>
                    <a:pt x="34535" y="4178"/>
                  </a:cubicBezTo>
                  <a:cubicBezTo>
                    <a:pt x="34793" y="4307"/>
                    <a:pt x="35035" y="4453"/>
                    <a:pt x="35261" y="4630"/>
                  </a:cubicBezTo>
                  <a:cubicBezTo>
                    <a:pt x="35293" y="4646"/>
                    <a:pt x="35277" y="4759"/>
                    <a:pt x="35261" y="4807"/>
                  </a:cubicBezTo>
                  <a:cubicBezTo>
                    <a:pt x="35245" y="4856"/>
                    <a:pt x="35181" y="4920"/>
                    <a:pt x="35132" y="4920"/>
                  </a:cubicBezTo>
                  <a:cubicBezTo>
                    <a:pt x="34535" y="4840"/>
                    <a:pt x="33906" y="4791"/>
                    <a:pt x="33326" y="4662"/>
                  </a:cubicBezTo>
                  <a:cubicBezTo>
                    <a:pt x="32600" y="4485"/>
                    <a:pt x="31890" y="4259"/>
                    <a:pt x="31180" y="4049"/>
                  </a:cubicBezTo>
                  <a:cubicBezTo>
                    <a:pt x="30946" y="4172"/>
                    <a:pt x="30717" y="4222"/>
                    <a:pt x="30492" y="4222"/>
                  </a:cubicBezTo>
                  <a:cubicBezTo>
                    <a:pt x="30069" y="4222"/>
                    <a:pt x="29661" y="4046"/>
                    <a:pt x="29261" y="3856"/>
                  </a:cubicBezTo>
                  <a:lnTo>
                    <a:pt x="28906" y="3840"/>
                  </a:lnTo>
                  <a:lnTo>
                    <a:pt x="28486" y="3694"/>
                  </a:lnTo>
                  <a:lnTo>
                    <a:pt x="27922" y="3646"/>
                  </a:lnTo>
                  <a:lnTo>
                    <a:pt x="27131" y="3485"/>
                  </a:lnTo>
                  <a:lnTo>
                    <a:pt x="26777" y="3453"/>
                  </a:lnTo>
                  <a:lnTo>
                    <a:pt x="26357" y="3307"/>
                  </a:lnTo>
                  <a:lnTo>
                    <a:pt x="25793" y="3275"/>
                  </a:lnTo>
                  <a:cubicBezTo>
                    <a:pt x="25719" y="3286"/>
                    <a:pt x="25645" y="3291"/>
                    <a:pt x="25572" y="3291"/>
                  </a:cubicBezTo>
                  <a:cubicBezTo>
                    <a:pt x="25308" y="3291"/>
                    <a:pt x="25048" y="3224"/>
                    <a:pt x="24809" y="3098"/>
                  </a:cubicBezTo>
                  <a:lnTo>
                    <a:pt x="23680" y="3065"/>
                  </a:lnTo>
                  <a:lnTo>
                    <a:pt x="21873" y="3065"/>
                  </a:lnTo>
                  <a:cubicBezTo>
                    <a:pt x="21800" y="3057"/>
                    <a:pt x="21728" y="3053"/>
                    <a:pt x="21656" y="3053"/>
                  </a:cubicBezTo>
                  <a:cubicBezTo>
                    <a:pt x="21207" y="3053"/>
                    <a:pt x="20788" y="3210"/>
                    <a:pt x="20357" y="3307"/>
                  </a:cubicBezTo>
                  <a:lnTo>
                    <a:pt x="19953" y="3453"/>
                  </a:lnTo>
                  <a:cubicBezTo>
                    <a:pt x="19905" y="3453"/>
                    <a:pt x="19841" y="3453"/>
                    <a:pt x="19792" y="3485"/>
                  </a:cubicBezTo>
                  <a:lnTo>
                    <a:pt x="19340" y="3630"/>
                  </a:lnTo>
                  <a:lnTo>
                    <a:pt x="18437" y="3888"/>
                  </a:lnTo>
                  <a:lnTo>
                    <a:pt x="18050" y="4049"/>
                  </a:lnTo>
                  <a:lnTo>
                    <a:pt x="17631" y="4227"/>
                  </a:lnTo>
                  <a:cubicBezTo>
                    <a:pt x="17566" y="4227"/>
                    <a:pt x="17518" y="4243"/>
                    <a:pt x="17469" y="4259"/>
                  </a:cubicBezTo>
                  <a:lnTo>
                    <a:pt x="17066" y="4420"/>
                  </a:lnTo>
                  <a:lnTo>
                    <a:pt x="16631" y="4614"/>
                  </a:lnTo>
                  <a:lnTo>
                    <a:pt x="16098" y="4840"/>
                  </a:lnTo>
                  <a:lnTo>
                    <a:pt x="15727" y="5033"/>
                  </a:lnTo>
                  <a:lnTo>
                    <a:pt x="15324" y="5211"/>
                  </a:lnTo>
                  <a:lnTo>
                    <a:pt x="14937" y="5420"/>
                  </a:lnTo>
                  <a:lnTo>
                    <a:pt x="14550" y="5614"/>
                  </a:lnTo>
                  <a:lnTo>
                    <a:pt x="14114" y="5791"/>
                  </a:lnTo>
                  <a:lnTo>
                    <a:pt x="13388" y="6211"/>
                  </a:lnTo>
                  <a:lnTo>
                    <a:pt x="12985" y="6388"/>
                  </a:lnTo>
                  <a:cubicBezTo>
                    <a:pt x="12340" y="6743"/>
                    <a:pt x="11695" y="7082"/>
                    <a:pt x="11082" y="7453"/>
                  </a:cubicBezTo>
                  <a:cubicBezTo>
                    <a:pt x="10598" y="7759"/>
                    <a:pt x="10162" y="8130"/>
                    <a:pt x="9694" y="8469"/>
                  </a:cubicBezTo>
                  <a:lnTo>
                    <a:pt x="9291" y="8711"/>
                  </a:lnTo>
                  <a:cubicBezTo>
                    <a:pt x="8775" y="8985"/>
                    <a:pt x="8323" y="9356"/>
                    <a:pt x="7936" y="9808"/>
                  </a:cubicBezTo>
                  <a:cubicBezTo>
                    <a:pt x="7856" y="10066"/>
                    <a:pt x="7630" y="10243"/>
                    <a:pt x="7372" y="10260"/>
                  </a:cubicBezTo>
                  <a:cubicBezTo>
                    <a:pt x="6678" y="10921"/>
                    <a:pt x="5936" y="11550"/>
                    <a:pt x="5307" y="12260"/>
                  </a:cubicBezTo>
                  <a:cubicBezTo>
                    <a:pt x="4613" y="13050"/>
                    <a:pt x="3839" y="13776"/>
                    <a:pt x="3307" y="14695"/>
                  </a:cubicBezTo>
                  <a:lnTo>
                    <a:pt x="3065" y="15099"/>
                  </a:lnTo>
                  <a:cubicBezTo>
                    <a:pt x="2533" y="15712"/>
                    <a:pt x="2162" y="16421"/>
                    <a:pt x="1952" y="17196"/>
                  </a:cubicBezTo>
                  <a:lnTo>
                    <a:pt x="1774" y="17631"/>
                  </a:lnTo>
                  <a:cubicBezTo>
                    <a:pt x="1710" y="17825"/>
                    <a:pt x="1645" y="18002"/>
                    <a:pt x="1581" y="18196"/>
                  </a:cubicBezTo>
                  <a:cubicBezTo>
                    <a:pt x="1516" y="18325"/>
                    <a:pt x="1468" y="18454"/>
                    <a:pt x="1420" y="18583"/>
                  </a:cubicBezTo>
                  <a:lnTo>
                    <a:pt x="1371" y="18938"/>
                  </a:lnTo>
                  <a:lnTo>
                    <a:pt x="1210" y="19373"/>
                  </a:lnTo>
                  <a:cubicBezTo>
                    <a:pt x="1129" y="19680"/>
                    <a:pt x="1065" y="19986"/>
                    <a:pt x="984" y="20309"/>
                  </a:cubicBezTo>
                  <a:cubicBezTo>
                    <a:pt x="920" y="20502"/>
                    <a:pt x="871" y="20712"/>
                    <a:pt x="823" y="20906"/>
                  </a:cubicBezTo>
                  <a:cubicBezTo>
                    <a:pt x="807" y="21019"/>
                    <a:pt x="791" y="21148"/>
                    <a:pt x="791" y="21260"/>
                  </a:cubicBezTo>
                  <a:cubicBezTo>
                    <a:pt x="726" y="21454"/>
                    <a:pt x="678" y="21664"/>
                    <a:pt x="613" y="21857"/>
                  </a:cubicBezTo>
                  <a:cubicBezTo>
                    <a:pt x="613" y="22035"/>
                    <a:pt x="597" y="22212"/>
                    <a:pt x="581" y="22390"/>
                  </a:cubicBezTo>
                  <a:cubicBezTo>
                    <a:pt x="532" y="22599"/>
                    <a:pt x="468" y="22825"/>
                    <a:pt x="420" y="23035"/>
                  </a:cubicBezTo>
                  <a:lnTo>
                    <a:pt x="387" y="23551"/>
                  </a:lnTo>
                  <a:cubicBezTo>
                    <a:pt x="452" y="23841"/>
                    <a:pt x="387" y="24116"/>
                    <a:pt x="242" y="24358"/>
                  </a:cubicBezTo>
                  <a:lnTo>
                    <a:pt x="194" y="25277"/>
                  </a:lnTo>
                  <a:cubicBezTo>
                    <a:pt x="210" y="25890"/>
                    <a:pt x="339" y="26503"/>
                    <a:pt x="49" y="27067"/>
                  </a:cubicBezTo>
                  <a:cubicBezTo>
                    <a:pt x="32" y="27567"/>
                    <a:pt x="16" y="28068"/>
                    <a:pt x="0" y="28584"/>
                  </a:cubicBezTo>
                  <a:lnTo>
                    <a:pt x="0" y="31584"/>
                  </a:lnTo>
                  <a:cubicBezTo>
                    <a:pt x="16" y="32149"/>
                    <a:pt x="32" y="32713"/>
                    <a:pt x="32" y="33278"/>
                  </a:cubicBezTo>
                  <a:cubicBezTo>
                    <a:pt x="290" y="33729"/>
                    <a:pt x="226" y="34213"/>
                    <a:pt x="194" y="34681"/>
                  </a:cubicBezTo>
                  <a:cubicBezTo>
                    <a:pt x="274" y="34923"/>
                    <a:pt x="355" y="35165"/>
                    <a:pt x="436" y="35407"/>
                  </a:cubicBezTo>
                  <a:cubicBezTo>
                    <a:pt x="484" y="35552"/>
                    <a:pt x="549" y="35681"/>
                    <a:pt x="613" y="35810"/>
                  </a:cubicBezTo>
                  <a:cubicBezTo>
                    <a:pt x="774" y="36294"/>
                    <a:pt x="1113" y="36697"/>
                    <a:pt x="1533" y="36988"/>
                  </a:cubicBezTo>
                  <a:lnTo>
                    <a:pt x="1936" y="37213"/>
                  </a:lnTo>
                  <a:lnTo>
                    <a:pt x="2291" y="37375"/>
                  </a:lnTo>
                  <a:lnTo>
                    <a:pt x="3678" y="37343"/>
                  </a:lnTo>
                  <a:lnTo>
                    <a:pt x="4097" y="37133"/>
                  </a:lnTo>
                  <a:lnTo>
                    <a:pt x="4468" y="36955"/>
                  </a:lnTo>
                  <a:lnTo>
                    <a:pt x="4807" y="36762"/>
                  </a:lnTo>
                  <a:lnTo>
                    <a:pt x="6597" y="34794"/>
                  </a:lnTo>
                  <a:lnTo>
                    <a:pt x="6791" y="34439"/>
                  </a:lnTo>
                  <a:cubicBezTo>
                    <a:pt x="6856" y="34310"/>
                    <a:pt x="6920" y="34181"/>
                    <a:pt x="6985" y="34052"/>
                  </a:cubicBezTo>
                  <a:lnTo>
                    <a:pt x="7178" y="33826"/>
                  </a:lnTo>
                  <a:lnTo>
                    <a:pt x="7356" y="33487"/>
                  </a:lnTo>
                  <a:cubicBezTo>
                    <a:pt x="8049" y="32665"/>
                    <a:pt x="8840" y="31955"/>
                    <a:pt x="9711" y="31342"/>
                  </a:cubicBezTo>
                  <a:lnTo>
                    <a:pt x="10243" y="30955"/>
                  </a:lnTo>
                  <a:lnTo>
                    <a:pt x="10678" y="30568"/>
                  </a:lnTo>
                  <a:lnTo>
                    <a:pt x="11017" y="30374"/>
                  </a:lnTo>
                  <a:lnTo>
                    <a:pt x="12985" y="28664"/>
                  </a:lnTo>
                  <a:lnTo>
                    <a:pt x="13324" y="28439"/>
                  </a:lnTo>
                  <a:cubicBezTo>
                    <a:pt x="13663" y="28100"/>
                    <a:pt x="14001" y="27761"/>
                    <a:pt x="14340" y="27422"/>
                  </a:cubicBezTo>
                  <a:lnTo>
                    <a:pt x="14566" y="27100"/>
                  </a:lnTo>
                  <a:lnTo>
                    <a:pt x="15114" y="26487"/>
                  </a:lnTo>
                  <a:lnTo>
                    <a:pt x="15292" y="26148"/>
                  </a:lnTo>
                  <a:cubicBezTo>
                    <a:pt x="15437" y="25938"/>
                    <a:pt x="15566" y="25745"/>
                    <a:pt x="15695" y="25535"/>
                  </a:cubicBezTo>
                  <a:lnTo>
                    <a:pt x="15905" y="25180"/>
                  </a:lnTo>
                  <a:lnTo>
                    <a:pt x="16098" y="24761"/>
                  </a:lnTo>
                  <a:lnTo>
                    <a:pt x="16469" y="24212"/>
                  </a:lnTo>
                  <a:lnTo>
                    <a:pt x="16679" y="23970"/>
                  </a:lnTo>
                  <a:cubicBezTo>
                    <a:pt x="16760" y="23664"/>
                    <a:pt x="16985" y="23390"/>
                    <a:pt x="17276" y="23245"/>
                  </a:cubicBezTo>
                  <a:lnTo>
                    <a:pt x="18615" y="21906"/>
                  </a:lnTo>
                  <a:cubicBezTo>
                    <a:pt x="18776" y="21615"/>
                    <a:pt x="19034" y="21390"/>
                    <a:pt x="19357" y="21309"/>
                  </a:cubicBezTo>
                  <a:lnTo>
                    <a:pt x="20937" y="19954"/>
                  </a:lnTo>
                  <a:lnTo>
                    <a:pt x="21486" y="19567"/>
                  </a:lnTo>
                  <a:lnTo>
                    <a:pt x="21728" y="19357"/>
                  </a:lnTo>
                  <a:lnTo>
                    <a:pt x="22260" y="18986"/>
                  </a:lnTo>
                  <a:lnTo>
                    <a:pt x="22502" y="18776"/>
                  </a:lnTo>
                  <a:lnTo>
                    <a:pt x="23034" y="18389"/>
                  </a:lnTo>
                  <a:lnTo>
                    <a:pt x="23276" y="18196"/>
                  </a:lnTo>
                  <a:lnTo>
                    <a:pt x="23615" y="18002"/>
                  </a:lnTo>
                  <a:cubicBezTo>
                    <a:pt x="23728" y="17889"/>
                    <a:pt x="23841" y="17792"/>
                    <a:pt x="23970" y="17696"/>
                  </a:cubicBezTo>
                  <a:cubicBezTo>
                    <a:pt x="25438" y="16712"/>
                    <a:pt x="26922" y="15728"/>
                    <a:pt x="28390" y="14760"/>
                  </a:cubicBezTo>
                  <a:cubicBezTo>
                    <a:pt x="29680" y="13953"/>
                    <a:pt x="31035" y="13276"/>
                    <a:pt x="32454" y="12728"/>
                  </a:cubicBezTo>
                  <a:cubicBezTo>
                    <a:pt x="33809" y="12211"/>
                    <a:pt x="35229" y="11953"/>
                    <a:pt x="36648" y="11615"/>
                  </a:cubicBezTo>
                  <a:cubicBezTo>
                    <a:pt x="37455" y="11405"/>
                    <a:pt x="38294" y="11292"/>
                    <a:pt x="39132" y="11276"/>
                  </a:cubicBezTo>
                  <a:cubicBezTo>
                    <a:pt x="40907" y="11276"/>
                    <a:pt x="42665" y="11534"/>
                    <a:pt x="44375" y="12050"/>
                  </a:cubicBezTo>
                  <a:cubicBezTo>
                    <a:pt x="45294" y="12308"/>
                    <a:pt x="46149" y="12824"/>
                    <a:pt x="46811" y="13534"/>
                  </a:cubicBezTo>
                  <a:cubicBezTo>
                    <a:pt x="47585" y="14389"/>
                    <a:pt x="48327" y="15276"/>
                    <a:pt x="49133" y="16115"/>
                  </a:cubicBezTo>
                  <a:cubicBezTo>
                    <a:pt x="49585" y="16583"/>
                    <a:pt x="49891" y="17147"/>
                    <a:pt x="50053" y="17776"/>
                  </a:cubicBezTo>
                  <a:cubicBezTo>
                    <a:pt x="50472" y="19228"/>
                    <a:pt x="50892" y="20680"/>
                    <a:pt x="51327" y="22132"/>
                  </a:cubicBezTo>
                  <a:cubicBezTo>
                    <a:pt x="52166" y="24841"/>
                    <a:pt x="53037" y="27535"/>
                    <a:pt x="53860" y="30245"/>
                  </a:cubicBezTo>
                  <a:cubicBezTo>
                    <a:pt x="54666" y="33003"/>
                    <a:pt x="55747" y="35665"/>
                    <a:pt x="57086" y="38197"/>
                  </a:cubicBezTo>
                  <a:cubicBezTo>
                    <a:pt x="58247" y="40440"/>
                    <a:pt x="59537" y="42585"/>
                    <a:pt x="60957" y="44650"/>
                  </a:cubicBezTo>
                  <a:cubicBezTo>
                    <a:pt x="62586" y="47021"/>
                    <a:pt x="64360" y="49263"/>
                    <a:pt x="66280" y="51408"/>
                  </a:cubicBezTo>
                  <a:cubicBezTo>
                    <a:pt x="67683" y="52957"/>
                    <a:pt x="69167" y="54441"/>
                    <a:pt x="70716" y="55844"/>
                  </a:cubicBezTo>
                  <a:cubicBezTo>
                    <a:pt x="71409" y="56441"/>
                    <a:pt x="72135" y="57054"/>
                    <a:pt x="72845" y="57651"/>
                  </a:cubicBezTo>
                  <a:lnTo>
                    <a:pt x="73232" y="57909"/>
                  </a:lnTo>
                  <a:lnTo>
                    <a:pt x="73635" y="58231"/>
                  </a:lnTo>
                  <a:cubicBezTo>
                    <a:pt x="73764" y="58167"/>
                    <a:pt x="73861" y="58070"/>
                    <a:pt x="73764" y="57925"/>
                  </a:cubicBezTo>
                  <a:cubicBezTo>
                    <a:pt x="73619" y="57747"/>
                    <a:pt x="73458" y="57602"/>
                    <a:pt x="73313" y="57425"/>
                  </a:cubicBezTo>
                  <a:lnTo>
                    <a:pt x="72474" y="56505"/>
                  </a:lnTo>
                  <a:cubicBezTo>
                    <a:pt x="72297" y="56441"/>
                    <a:pt x="72119" y="56344"/>
                    <a:pt x="71958" y="56231"/>
                  </a:cubicBezTo>
                  <a:cubicBezTo>
                    <a:pt x="70409" y="54812"/>
                    <a:pt x="68764" y="53489"/>
                    <a:pt x="67457" y="51795"/>
                  </a:cubicBezTo>
                  <a:cubicBezTo>
                    <a:pt x="67409" y="51747"/>
                    <a:pt x="67377" y="51699"/>
                    <a:pt x="67328" y="51666"/>
                  </a:cubicBezTo>
                  <a:cubicBezTo>
                    <a:pt x="66183" y="50618"/>
                    <a:pt x="65264" y="49392"/>
                    <a:pt x="64296" y="48198"/>
                  </a:cubicBezTo>
                  <a:cubicBezTo>
                    <a:pt x="63893" y="47698"/>
                    <a:pt x="63554" y="47150"/>
                    <a:pt x="63183" y="46634"/>
                  </a:cubicBezTo>
                  <a:lnTo>
                    <a:pt x="62973" y="46440"/>
                  </a:lnTo>
                  <a:lnTo>
                    <a:pt x="62780" y="46053"/>
                  </a:lnTo>
                  <a:lnTo>
                    <a:pt x="62586" y="45843"/>
                  </a:lnTo>
                  <a:cubicBezTo>
                    <a:pt x="62344" y="45617"/>
                    <a:pt x="62118" y="45359"/>
                    <a:pt x="61909" y="45085"/>
                  </a:cubicBezTo>
                  <a:cubicBezTo>
                    <a:pt x="61586" y="44585"/>
                    <a:pt x="61328" y="44053"/>
                    <a:pt x="61038" y="43537"/>
                  </a:cubicBezTo>
                  <a:cubicBezTo>
                    <a:pt x="60973" y="43456"/>
                    <a:pt x="60908" y="43391"/>
                    <a:pt x="60844" y="43327"/>
                  </a:cubicBezTo>
                  <a:lnTo>
                    <a:pt x="60279" y="42553"/>
                  </a:lnTo>
                  <a:lnTo>
                    <a:pt x="59876" y="41972"/>
                  </a:lnTo>
                  <a:cubicBezTo>
                    <a:pt x="59812" y="41843"/>
                    <a:pt x="59763" y="41714"/>
                    <a:pt x="59699" y="41601"/>
                  </a:cubicBezTo>
                  <a:cubicBezTo>
                    <a:pt x="59554" y="41343"/>
                    <a:pt x="59424" y="41085"/>
                    <a:pt x="59295" y="40827"/>
                  </a:cubicBezTo>
                  <a:cubicBezTo>
                    <a:pt x="59037" y="40633"/>
                    <a:pt x="58892" y="40343"/>
                    <a:pt x="58908" y="40052"/>
                  </a:cubicBezTo>
                  <a:cubicBezTo>
                    <a:pt x="58441" y="39794"/>
                    <a:pt x="58328" y="39310"/>
                    <a:pt x="58134" y="38875"/>
                  </a:cubicBezTo>
                  <a:lnTo>
                    <a:pt x="57747" y="38117"/>
                  </a:lnTo>
                  <a:cubicBezTo>
                    <a:pt x="57618" y="37859"/>
                    <a:pt x="57489" y="37584"/>
                    <a:pt x="57360" y="37326"/>
                  </a:cubicBezTo>
                  <a:cubicBezTo>
                    <a:pt x="57295" y="37133"/>
                    <a:pt x="57231" y="36955"/>
                    <a:pt x="57166" y="36762"/>
                  </a:cubicBezTo>
                  <a:cubicBezTo>
                    <a:pt x="56957" y="36617"/>
                    <a:pt x="56811" y="36407"/>
                    <a:pt x="56779" y="36181"/>
                  </a:cubicBezTo>
                  <a:cubicBezTo>
                    <a:pt x="56360" y="35439"/>
                    <a:pt x="55876" y="34729"/>
                    <a:pt x="55811" y="33858"/>
                  </a:cubicBezTo>
                  <a:cubicBezTo>
                    <a:pt x="55731" y="33729"/>
                    <a:pt x="55666" y="33600"/>
                    <a:pt x="55602" y="33471"/>
                  </a:cubicBezTo>
                  <a:cubicBezTo>
                    <a:pt x="55537" y="33278"/>
                    <a:pt x="55473" y="33084"/>
                    <a:pt x="55408" y="32891"/>
                  </a:cubicBezTo>
                  <a:lnTo>
                    <a:pt x="55214" y="32503"/>
                  </a:lnTo>
                  <a:cubicBezTo>
                    <a:pt x="54908" y="32181"/>
                    <a:pt x="54811" y="31778"/>
                    <a:pt x="54698" y="31374"/>
                  </a:cubicBezTo>
                  <a:cubicBezTo>
                    <a:pt x="54263" y="29987"/>
                    <a:pt x="53843" y="28600"/>
                    <a:pt x="53424" y="27213"/>
                  </a:cubicBezTo>
                  <a:cubicBezTo>
                    <a:pt x="52843" y="25309"/>
                    <a:pt x="52263" y="23390"/>
                    <a:pt x="51682" y="21470"/>
                  </a:cubicBezTo>
                  <a:cubicBezTo>
                    <a:pt x="51101" y="19599"/>
                    <a:pt x="50537" y="17728"/>
                    <a:pt x="49956" y="15841"/>
                  </a:cubicBezTo>
                  <a:cubicBezTo>
                    <a:pt x="49682" y="14954"/>
                    <a:pt x="49424" y="14050"/>
                    <a:pt x="49117" y="13163"/>
                  </a:cubicBezTo>
                  <a:cubicBezTo>
                    <a:pt x="48585" y="11582"/>
                    <a:pt x="47682" y="10211"/>
                    <a:pt x="46633" y="8937"/>
                  </a:cubicBezTo>
                  <a:cubicBezTo>
                    <a:pt x="46214" y="8405"/>
                    <a:pt x="45746" y="7905"/>
                    <a:pt x="45327" y="7388"/>
                  </a:cubicBezTo>
                  <a:cubicBezTo>
                    <a:pt x="45230" y="7227"/>
                    <a:pt x="45165" y="7066"/>
                    <a:pt x="45101" y="6904"/>
                  </a:cubicBezTo>
                  <a:lnTo>
                    <a:pt x="45101" y="6904"/>
                  </a:lnTo>
                  <a:cubicBezTo>
                    <a:pt x="45552" y="6985"/>
                    <a:pt x="45730" y="7275"/>
                    <a:pt x="45988" y="7453"/>
                  </a:cubicBezTo>
                  <a:cubicBezTo>
                    <a:pt x="46246" y="7630"/>
                    <a:pt x="46504" y="7840"/>
                    <a:pt x="46730" y="8066"/>
                  </a:cubicBezTo>
                  <a:cubicBezTo>
                    <a:pt x="47133" y="8421"/>
                    <a:pt x="47617" y="8711"/>
                    <a:pt x="48133" y="8905"/>
                  </a:cubicBezTo>
                  <a:cubicBezTo>
                    <a:pt x="48192" y="8942"/>
                    <a:pt x="48257" y="8960"/>
                    <a:pt x="48320" y="8960"/>
                  </a:cubicBezTo>
                  <a:cubicBezTo>
                    <a:pt x="48445" y="8960"/>
                    <a:pt x="48563" y="8888"/>
                    <a:pt x="48617" y="8759"/>
                  </a:cubicBezTo>
                  <a:cubicBezTo>
                    <a:pt x="48343" y="8663"/>
                    <a:pt x="48085" y="8550"/>
                    <a:pt x="47843" y="8388"/>
                  </a:cubicBezTo>
                  <a:cubicBezTo>
                    <a:pt x="45536" y="6743"/>
                    <a:pt x="43536" y="4695"/>
                    <a:pt x="41955" y="2323"/>
                  </a:cubicBezTo>
                  <a:cubicBezTo>
                    <a:pt x="41810" y="2114"/>
                    <a:pt x="41633" y="1936"/>
                    <a:pt x="41455" y="1759"/>
                  </a:cubicBezTo>
                  <a:lnTo>
                    <a:pt x="41455" y="1759"/>
                  </a:lnTo>
                  <a:cubicBezTo>
                    <a:pt x="41536" y="2243"/>
                    <a:pt x="41842" y="2630"/>
                    <a:pt x="42100" y="3033"/>
                  </a:cubicBezTo>
                  <a:cubicBezTo>
                    <a:pt x="42310" y="3388"/>
                    <a:pt x="42504" y="3775"/>
                    <a:pt x="42681" y="4146"/>
                  </a:cubicBezTo>
                  <a:cubicBezTo>
                    <a:pt x="42762" y="4340"/>
                    <a:pt x="42633" y="4549"/>
                    <a:pt x="42423" y="4582"/>
                  </a:cubicBezTo>
                  <a:cubicBezTo>
                    <a:pt x="42278" y="4614"/>
                    <a:pt x="42117" y="4614"/>
                    <a:pt x="41955" y="4614"/>
                  </a:cubicBezTo>
                  <a:cubicBezTo>
                    <a:pt x="41407" y="4549"/>
                    <a:pt x="40875" y="4453"/>
                    <a:pt x="40342" y="4324"/>
                  </a:cubicBezTo>
                  <a:cubicBezTo>
                    <a:pt x="38745" y="3920"/>
                    <a:pt x="37181" y="3420"/>
                    <a:pt x="35664" y="2791"/>
                  </a:cubicBezTo>
                  <a:cubicBezTo>
                    <a:pt x="34132" y="2130"/>
                    <a:pt x="32600" y="1468"/>
                    <a:pt x="31164" y="581"/>
                  </a:cubicBezTo>
                  <a:cubicBezTo>
                    <a:pt x="30761" y="323"/>
                    <a:pt x="30358" y="33"/>
                    <a:pt x="29857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6"/>
            <p:cNvSpPr/>
            <p:nvPr/>
          </p:nvSpPr>
          <p:spPr>
            <a:xfrm>
              <a:off x="4259200" y="1398300"/>
              <a:ext cx="294825" cy="977525"/>
            </a:xfrm>
            <a:custGeom>
              <a:avLst/>
              <a:gdLst/>
              <a:ahLst/>
              <a:cxnLst/>
              <a:rect l="l" t="t" r="r" b="b"/>
              <a:pathLst>
                <a:path w="11793" h="39101" extrusionOk="0">
                  <a:moveTo>
                    <a:pt x="7969" y="0"/>
                  </a:moveTo>
                  <a:lnTo>
                    <a:pt x="4130" y="3662"/>
                  </a:lnTo>
                  <a:cubicBezTo>
                    <a:pt x="4308" y="3888"/>
                    <a:pt x="4356" y="4194"/>
                    <a:pt x="4291" y="4484"/>
                  </a:cubicBezTo>
                  <a:cubicBezTo>
                    <a:pt x="4211" y="5049"/>
                    <a:pt x="4082" y="5614"/>
                    <a:pt x="3937" y="6178"/>
                  </a:cubicBezTo>
                  <a:cubicBezTo>
                    <a:pt x="3824" y="6485"/>
                    <a:pt x="3662" y="6759"/>
                    <a:pt x="3437" y="6985"/>
                  </a:cubicBezTo>
                  <a:cubicBezTo>
                    <a:pt x="3033" y="7388"/>
                    <a:pt x="2598" y="7775"/>
                    <a:pt x="2146" y="8146"/>
                  </a:cubicBezTo>
                  <a:cubicBezTo>
                    <a:pt x="1646" y="8549"/>
                    <a:pt x="1211" y="9033"/>
                    <a:pt x="872" y="9582"/>
                  </a:cubicBezTo>
                  <a:cubicBezTo>
                    <a:pt x="17" y="10953"/>
                    <a:pt x="1" y="12372"/>
                    <a:pt x="549" y="13840"/>
                  </a:cubicBezTo>
                  <a:cubicBezTo>
                    <a:pt x="743" y="14372"/>
                    <a:pt x="1033" y="14889"/>
                    <a:pt x="1259" y="15421"/>
                  </a:cubicBezTo>
                  <a:cubicBezTo>
                    <a:pt x="1920" y="16856"/>
                    <a:pt x="2243" y="18437"/>
                    <a:pt x="2178" y="20018"/>
                  </a:cubicBezTo>
                  <a:cubicBezTo>
                    <a:pt x="2130" y="20921"/>
                    <a:pt x="2001" y="21808"/>
                    <a:pt x="1775" y="22679"/>
                  </a:cubicBezTo>
                  <a:cubicBezTo>
                    <a:pt x="1517" y="23744"/>
                    <a:pt x="1114" y="24760"/>
                    <a:pt x="952" y="25857"/>
                  </a:cubicBezTo>
                  <a:cubicBezTo>
                    <a:pt x="856" y="26519"/>
                    <a:pt x="856" y="27196"/>
                    <a:pt x="952" y="27873"/>
                  </a:cubicBezTo>
                  <a:cubicBezTo>
                    <a:pt x="1049" y="28567"/>
                    <a:pt x="1162" y="29277"/>
                    <a:pt x="1259" y="29970"/>
                  </a:cubicBezTo>
                  <a:cubicBezTo>
                    <a:pt x="1678" y="30971"/>
                    <a:pt x="1759" y="32035"/>
                    <a:pt x="1985" y="33067"/>
                  </a:cubicBezTo>
                  <a:cubicBezTo>
                    <a:pt x="2114" y="33680"/>
                    <a:pt x="2194" y="34277"/>
                    <a:pt x="2324" y="34890"/>
                  </a:cubicBezTo>
                  <a:cubicBezTo>
                    <a:pt x="2582" y="36277"/>
                    <a:pt x="2759" y="37681"/>
                    <a:pt x="2807" y="39100"/>
                  </a:cubicBezTo>
                  <a:lnTo>
                    <a:pt x="3372" y="38503"/>
                  </a:lnTo>
                  <a:cubicBezTo>
                    <a:pt x="3098" y="37858"/>
                    <a:pt x="3130" y="37181"/>
                    <a:pt x="3017" y="36519"/>
                  </a:cubicBezTo>
                  <a:cubicBezTo>
                    <a:pt x="2953" y="36165"/>
                    <a:pt x="3082" y="35794"/>
                    <a:pt x="3356" y="35568"/>
                  </a:cubicBezTo>
                  <a:cubicBezTo>
                    <a:pt x="4066" y="34890"/>
                    <a:pt x="4614" y="34084"/>
                    <a:pt x="4969" y="33180"/>
                  </a:cubicBezTo>
                  <a:cubicBezTo>
                    <a:pt x="5533" y="31874"/>
                    <a:pt x="6179" y="30632"/>
                    <a:pt x="7211" y="29616"/>
                  </a:cubicBezTo>
                  <a:cubicBezTo>
                    <a:pt x="7695" y="29116"/>
                    <a:pt x="7937" y="28438"/>
                    <a:pt x="7905" y="27761"/>
                  </a:cubicBezTo>
                  <a:cubicBezTo>
                    <a:pt x="7905" y="27115"/>
                    <a:pt x="7792" y="26470"/>
                    <a:pt x="7598" y="25857"/>
                  </a:cubicBezTo>
                  <a:cubicBezTo>
                    <a:pt x="7292" y="25002"/>
                    <a:pt x="7308" y="24051"/>
                    <a:pt x="7663" y="23212"/>
                  </a:cubicBezTo>
                  <a:cubicBezTo>
                    <a:pt x="8098" y="22163"/>
                    <a:pt x="8598" y="21163"/>
                    <a:pt x="9098" y="20147"/>
                  </a:cubicBezTo>
                  <a:cubicBezTo>
                    <a:pt x="9727" y="18840"/>
                    <a:pt x="10437" y="17582"/>
                    <a:pt x="11018" y="16243"/>
                  </a:cubicBezTo>
                  <a:cubicBezTo>
                    <a:pt x="11615" y="14953"/>
                    <a:pt x="11792" y="13501"/>
                    <a:pt x="11518" y="12098"/>
                  </a:cubicBezTo>
                  <a:cubicBezTo>
                    <a:pt x="11405" y="11437"/>
                    <a:pt x="11211" y="10775"/>
                    <a:pt x="10937" y="10162"/>
                  </a:cubicBezTo>
                  <a:cubicBezTo>
                    <a:pt x="10663" y="9582"/>
                    <a:pt x="10421" y="8985"/>
                    <a:pt x="10131" y="8404"/>
                  </a:cubicBezTo>
                  <a:cubicBezTo>
                    <a:pt x="9695" y="7533"/>
                    <a:pt x="9566" y="6646"/>
                    <a:pt x="9905" y="5694"/>
                  </a:cubicBezTo>
                  <a:cubicBezTo>
                    <a:pt x="10131" y="4984"/>
                    <a:pt x="10195" y="4242"/>
                    <a:pt x="10115" y="3500"/>
                  </a:cubicBezTo>
                  <a:cubicBezTo>
                    <a:pt x="10066" y="2420"/>
                    <a:pt x="9566" y="1420"/>
                    <a:pt x="8743" y="726"/>
                  </a:cubicBezTo>
                  <a:cubicBezTo>
                    <a:pt x="8469" y="500"/>
                    <a:pt x="8227" y="242"/>
                    <a:pt x="7969" y="0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6"/>
            <p:cNvSpPr/>
            <p:nvPr/>
          </p:nvSpPr>
          <p:spPr>
            <a:xfrm>
              <a:off x="3823675" y="3942050"/>
              <a:ext cx="1134800" cy="706950"/>
            </a:xfrm>
            <a:custGeom>
              <a:avLst/>
              <a:gdLst/>
              <a:ahLst/>
              <a:cxnLst/>
              <a:rect l="l" t="t" r="r" b="b"/>
              <a:pathLst>
                <a:path w="45392" h="28278" extrusionOk="0">
                  <a:moveTo>
                    <a:pt x="6808" y="1"/>
                  </a:moveTo>
                  <a:cubicBezTo>
                    <a:pt x="6340" y="1"/>
                    <a:pt x="5969" y="243"/>
                    <a:pt x="5566" y="436"/>
                  </a:cubicBezTo>
                  <a:cubicBezTo>
                    <a:pt x="4566" y="936"/>
                    <a:pt x="3566" y="1452"/>
                    <a:pt x="2566" y="1952"/>
                  </a:cubicBezTo>
                  <a:cubicBezTo>
                    <a:pt x="2533" y="2243"/>
                    <a:pt x="2340" y="2485"/>
                    <a:pt x="2066" y="2582"/>
                  </a:cubicBezTo>
                  <a:cubicBezTo>
                    <a:pt x="1533" y="2807"/>
                    <a:pt x="1017" y="3049"/>
                    <a:pt x="420" y="3098"/>
                  </a:cubicBezTo>
                  <a:lnTo>
                    <a:pt x="1" y="3501"/>
                  </a:lnTo>
                  <a:cubicBezTo>
                    <a:pt x="533" y="4324"/>
                    <a:pt x="1066" y="5162"/>
                    <a:pt x="1614" y="5985"/>
                  </a:cubicBezTo>
                  <a:cubicBezTo>
                    <a:pt x="2308" y="7034"/>
                    <a:pt x="3001" y="8050"/>
                    <a:pt x="3695" y="9098"/>
                  </a:cubicBezTo>
                  <a:cubicBezTo>
                    <a:pt x="3824" y="9001"/>
                    <a:pt x="3969" y="8937"/>
                    <a:pt x="4114" y="8889"/>
                  </a:cubicBezTo>
                  <a:cubicBezTo>
                    <a:pt x="4709" y="8788"/>
                    <a:pt x="5310" y="8737"/>
                    <a:pt x="5914" y="8737"/>
                  </a:cubicBezTo>
                  <a:cubicBezTo>
                    <a:pt x="6276" y="8737"/>
                    <a:pt x="6639" y="8755"/>
                    <a:pt x="7002" y="8792"/>
                  </a:cubicBezTo>
                  <a:cubicBezTo>
                    <a:pt x="8018" y="8889"/>
                    <a:pt x="9050" y="8969"/>
                    <a:pt x="10066" y="9098"/>
                  </a:cubicBezTo>
                  <a:cubicBezTo>
                    <a:pt x="11857" y="9324"/>
                    <a:pt x="13615" y="9695"/>
                    <a:pt x="15260" y="10485"/>
                  </a:cubicBezTo>
                  <a:cubicBezTo>
                    <a:pt x="17228" y="11421"/>
                    <a:pt x="19180" y="12389"/>
                    <a:pt x="21148" y="13357"/>
                  </a:cubicBezTo>
                  <a:cubicBezTo>
                    <a:pt x="23277" y="14357"/>
                    <a:pt x="25277" y="15583"/>
                    <a:pt x="27148" y="17002"/>
                  </a:cubicBezTo>
                  <a:cubicBezTo>
                    <a:pt x="27777" y="17228"/>
                    <a:pt x="28278" y="17744"/>
                    <a:pt x="28471" y="18389"/>
                  </a:cubicBezTo>
                  <a:cubicBezTo>
                    <a:pt x="28665" y="18680"/>
                    <a:pt x="28842" y="18970"/>
                    <a:pt x="29068" y="19244"/>
                  </a:cubicBezTo>
                  <a:cubicBezTo>
                    <a:pt x="29568" y="19793"/>
                    <a:pt x="30149" y="20293"/>
                    <a:pt x="30794" y="20696"/>
                  </a:cubicBezTo>
                  <a:lnTo>
                    <a:pt x="31181" y="20938"/>
                  </a:lnTo>
                  <a:cubicBezTo>
                    <a:pt x="31826" y="21470"/>
                    <a:pt x="32536" y="21906"/>
                    <a:pt x="33310" y="22245"/>
                  </a:cubicBezTo>
                  <a:lnTo>
                    <a:pt x="33713" y="22454"/>
                  </a:lnTo>
                  <a:lnTo>
                    <a:pt x="34117" y="22648"/>
                  </a:lnTo>
                  <a:lnTo>
                    <a:pt x="34488" y="22906"/>
                  </a:lnTo>
                  <a:lnTo>
                    <a:pt x="37198" y="24390"/>
                  </a:lnTo>
                  <a:lnTo>
                    <a:pt x="37585" y="24648"/>
                  </a:lnTo>
                  <a:cubicBezTo>
                    <a:pt x="38198" y="25325"/>
                    <a:pt x="38811" y="26003"/>
                    <a:pt x="39424" y="26680"/>
                  </a:cubicBezTo>
                  <a:cubicBezTo>
                    <a:pt x="39520" y="26761"/>
                    <a:pt x="39617" y="26842"/>
                    <a:pt x="39730" y="26906"/>
                  </a:cubicBezTo>
                  <a:cubicBezTo>
                    <a:pt x="39988" y="26938"/>
                    <a:pt x="40214" y="27116"/>
                    <a:pt x="40295" y="27358"/>
                  </a:cubicBezTo>
                  <a:lnTo>
                    <a:pt x="40843" y="27697"/>
                  </a:lnTo>
                  <a:lnTo>
                    <a:pt x="41262" y="27939"/>
                  </a:lnTo>
                  <a:lnTo>
                    <a:pt x="41666" y="28068"/>
                  </a:lnTo>
                  <a:lnTo>
                    <a:pt x="42053" y="28213"/>
                  </a:lnTo>
                  <a:lnTo>
                    <a:pt x="42424" y="28261"/>
                  </a:lnTo>
                  <a:lnTo>
                    <a:pt x="43279" y="28277"/>
                  </a:lnTo>
                  <a:lnTo>
                    <a:pt x="43811" y="28051"/>
                  </a:lnTo>
                  <a:lnTo>
                    <a:pt x="44166" y="27858"/>
                  </a:lnTo>
                  <a:lnTo>
                    <a:pt x="44763" y="27261"/>
                  </a:lnTo>
                  <a:cubicBezTo>
                    <a:pt x="44843" y="27132"/>
                    <a:pt x="44908" y="27019"/>
                    <a:pt x="44972" y="26906"/>
                  </a:cubicBezTo>
                  <a:lnTo>
                    <a:pt x="45166" y="26519"/>
                  </a:lnTo>
                  <a:cubicBezTo>
                    <a:pt x="45198" y="26471"/>
                    <a:pt x="45198" y="26422"/>
                    <a:pt x="45198" y="26374"/>
                  </a:cubicBezTo>
                  <a:lnTo>
                    <a:pt x="45360" y="25938"/>
                  </a:lnTo>
                  <a:cubicBezTo>
                    <a:pt x="45376" y="25890"/>
                    <a:pt x="45376" y="25825"/>
                    <a:pt x="45376" y="25777"/>
                  </a:cubicBezTo>
                  <a:lnTo>
                    <a:pt x="45392" y="23551"/>
                  </a:lnTo>
                  <a:cubicBezTo>
                    <a:pt x="45376" y="23245"/>
                    <a:pt x="45360" y="22938"/>
                    <a:pt x="45343" y="22632"/>
                  </a:cubicBezTo>
                  <a:cubicBezTo>
                    <a:pt x="45198" y="22390"/>
                    <a:pt x="45150" y="22099"/>
                    <a:pt x="45198" y="21825"/>
                  </a:cubicBezTo>
                  <a:cubicBezTo>
                    <a:pt x="45182" y="21648"/>
                    <a:pt x="45166" y="21470"/>
                    <a:pt x="45150" y="21293"/>
                  </a:cubicBezTo>
                  <a:cubicBezTo>
                    <a:pt x="45102" y="21067"/>
                    <a:pt x="45053" y="20873"/>
                    <a:pt x="45005" y="20664"/>
                  </a:cubicBezTo>
                  <a:cubicBezTo>
                    <a:pt x="44989" y="20486"/>
                    <a:pt x="44972" y="20309"/>
                    <a:pt x="44956" y="20131"/>
                  </a:cubicBezTo>
                  <a:cubicBezTo>
                    <a:pt x="44908" y="19906"/>
                    <a:pt x="44860" y="19712"/>
                    <a:pt x="44811" y="19502"/>
                  </a:cubicBezTo>
                  <a:cubicBezTo>
                    <a:pt x="44795" y="19325"/>
                    <a:pt x="44779" y="19147"/>
                    <a:pt x="44763" y="18970"/>
                  </a:cubicBezTo>
                  <a:cubicBezTo>
                    <a:pt x="44714" y="18825"/>
                    <a:pt x="44666" y="18680"/>
                    <a:pt x="44618" y="18535"/>
                  </a:cubicBezTo>
                  <a:lnTo>
                    <a:pt x="44553" y="17986"/>
                  </a:lnTo>
                  <a:lnTo>
                    <a:pt x="44424" y="17567"/>
                  </a:lnTo>
                  <a:cubicBezTo>
                    <a:pt x="44343" y="17131"/>
                    <a:pt x="44263" y="16696"/>
                    <a:pt x="44182" y="16260"/>
                  </a:cubicBezTo>
                  <a:lnTo>
                    <a:pt x="44021" y="15857"/>
                  </a:lnTo>
                  <a:cubicBezTo>
                    <a:pt x="44021" y="15792"/>
                    <a:pt x="44005" y="15728"/>
                    <a:pt x="43989" y="15663"/>
                  </a:cubicBezTo>
                  <a:cubicBezTo>
                    <a:pt x="43940" y="15534"/>
                    <a:pt x="43892" y="15389"/>
                    <a:pt x="43843" y="15244"/>
                  </a:cubicBezTo>
                  <a:cubicBezTo>
                    <a:pt x="43763" y="14873"/>
                    <a:pt x="43666" y="14486"/>
                    <a:pt x="43585" y="14115"/>
                  </a:cubicBezTo>
                  <a:lnTo>
                    <a:pt x="43424" y="13744"/>
                  </a:lnTo>
                  <a:cubicBezTo>
                    <a:pt x="43376" y="13550"/>
                    <a:pt x="43295" y="13357"/>
                    <a:pt x="43230" y="13163"/>
                  </a:cubicBezTo>
                  <a:lnTo>
                    <a:pt x="43053" y="12566"/>
                  </a:lnTo>
                  <a:cubicBezTo>
                    <a:pt x="43005" y="12421"/>
                    <a:pt x="42940" y="12276"/>
                    <a:pt x="42876" y="12131"/>
                  </a:cubicBezTo>
                  <a:cubicBezTo>
                    <a:pt x="42876" y="12082"/>
                    <a:pt x="42859" y="12034"/>
                    <a:pt x="42843" y="11986"/>
                  </a:cubicBezTo>
                  <a:lnTo>
                    <a:pt x="42666" y="11598"/>
                  </a:lnTo>
                  <a:lnTo>
                    <a:pt x="42505" y="11163"/>
                  </a:lnTo>
                  <a:cubicBezTo>
                    <a:pt x="42488" y="11115"/>
                    <a:pt x="42472" y="11066"/>
                    <a:pt x="42456" y="11018"/>
                  </a:cubicBezTo>
                  <a:lnTo>
                    <a:pt x="42085" y="10227"/>
                  </a:lnTo>
                  <a:lnTo>
                    <a:pt x="41279" y="8695"/>
                  </a:lnTo>
                  <a:lnTo>
                    <a:pt x="41101" y="8356"/>
                  </a:lnTo>
                  <a:lnTo>
                    <a:pt x="40520" y="7550"/>
                  </a:lnTo>
                  <a:lnTo>
                    <a:pt x="40327" y="7324"/>
                  </a:lnTo>
                  <a:cubicBezTo>
                    <a:pt x="39843" y="7276"/>
                    <a:pt x="39375" y="7227"/>
                    <a:pt x="38891" y="7211"/>
                  </a:cubicBezTo>
                  <a:cubicBezTo>
                    <a:pt x="38230" y="7179"/>
                    <a:pt x="37552" y="7163"/>
                    <a:pt x="36875" y="7130"/>
                  </a:cubicBezTo>
                  <a:lnTo>
                    <a:pt x="36875" y="7130"/>
                  </a:lnTo>
                  <a:cubicBezTo>
                    <a:pt x="37133" y="7356"/>
                    <a:pt x="37472" y="7356"/>
                    <a:pt x="37794" y="7356"/>
                  </a:cubicBezTo>
                  <a:lnTo>
                    <a:pt x="39343" y="7356"/>
                  </a:lnTo>
                  <a:cubicBezTo>
                    <a:pt x="39730" y="7356"/>
                    <a:pt x="40101" y="7550"/>
                    <a:pt x="40311" y="7888"/>
                  </a:cubicBezTo>
                  <a:cubicBezTo>
                    <a:pt x="40698" y="8469"/>
                    <a:pt x="41117" y="9050"/>
                    <a:pt x="41375" y="9711"/>
                  </a:cubicBezTo>
                  <a:cubicBezTo>
                    <a:pt x="41859" y="10937"/>
                    <a:pt x="42408" y="12131"/>
                    <a:pt x="42827" y="13389"/>
                  </a:cubicBezTo>
                  <a:cubicBezTo>
                    <a:pt x="43698" y="15954"/>
                    <a:pt x="44343" y="18583"/>
                    <a:pt x="44747" y="21261"/>
                  </a:cubicBezTo>
                  <a:cubicBezTo>
                    <a:pt x="44924" y="22470"/>
                    <a:pt x="45005" y="23680"/>
                    <a:pt x="44989" y="24906"/>
                  </a:cubicBezTo>
                  <a:cubicBezTo>
                    <a:pt x="44989" y="25454"/>
                    <a:pt x="44860" y="26003"/>
                    <a:pt x="44634" y="26487"/>
                  </a:cubicBezTo>
                  <a:cubicBezTo>
                    <a:pt x="44234" y="27377"/>
                    <a:pt x="43593" y="27839"/>
                    <a:pt x="42812" y="27839"/>
                  </a:cubicBezTo>
                  <a:cubicBezTo>
                    <a:pt x="42489" y="27839"/>
                    <a:pt x="42142" y="27760"/>
                    <a:pt x="41779" y="27600"/>
                  </a:cubicBezTo>
                  <a:cubicBezTo>
                    <a:pt x="40682" y="27116"/>
                    <a:pt x="39730" y="26342"/>
                    <a:pt x="39020" y="25374"/>
                  </a:cubicBezTo>
                  <a:cubicBezTo>
                    <a:pt x="38665" y="24890"/>
                    <a:pt x="38214" y="24471"/>
                    <a:pt x="37682" y="24148"/>
                  </a:cubicBezTo>
                  <a:cubicBezTo>
                    <a:pt x="36569" y="23503"/>
                    <a:pt x="35439" y="22890"/>
                    <a:pt x="34343" y="22228"/>
                  </a:cubicBezTo>
                  <a:cubicBezTo>
                    <a:pt x="33149" y="21535"/>
                    <a:pt x="31923" y="20857"/>
                    <a:pt x="30810" y="20051"/>
                  </a:cubicBezTo>
                  <a:cubicBezTo>
                    <a:pt x="29842" y="19357"/>
                    <a:pt x="28987" y="18518"/>
                    <a:pt x="28519" y="17373"/>
                  </a:cubicBezTo>
                  <a:cubicBezTo>
                    <a:pt x="28100" y="16357"/>
                    <a:pt x="27471" y="15470"/>
                    <a:pt x="26874" y="14550"/>
                  </a:cubicBezTo>
                  <a:cubicBezTo>
                    <a:pt x="26471" y="13921"/>
                    <a:pt x="26116" y="13260"/>
                    <a:pt x="25616" y="12711"/>
                  </a:cubicBezTo>
                  <a:cubicBezTo>
                    <a:pt x="24826" y="11857"/>
                    <a:pt x="24100" y="10969"/>
                    <a:pt x="23374" y="10082"/>
                  </a:cubicBezTo>
                  <a:cubicBezTo>
                    <a:pt x="22632" y="9195"/>
                    <a:pt x="21712" y="8469"/>
                    <a:pt x="20874" y="7663"/>
                  </a:cubicBezTo>
                  <a:cubicBezTo>
                    <a:pt x="20567" y="7372"/>
                    <a:pt x="20293" y="7066"/>
                    <a:pt x="20019" y="6743"/>
                  </a:cubicBezTo>
                  <a:cubicBezTo>
                    <a:pt x="19567" y="6163"/>
                    <a:pt x="19035" y="5646"/>
                    <a:pt x="18422" y="5227"/>
                  </a:cubicBezTo>
                  <a:cubicBezTo>
                    <a:pt x="17857" y="4904"/>
                    <a:pt x="17389" y="4469"/>
                    <a:pt x="17018" y="3937"/>
                  </a:cubicBezTo>
                  <a:cubicBezTo>
                    <a:pt x="16777" y="3582"/>
                    <a:pt x="16406" y="3340"/>
                    <a:pt x="15986" y="3259"/>
                  </a:cubicBezTo>
                  <a:cubicBezTo>
                    <a:pt x="15680" y="3211"/>
                    <a:pt x="15357" y="3130"/>
                    <a:pt x="15034" y="3098"/>
                  </a:cubicBezTo>
                  <a:cubicBezTo>
                    <a:pt x="14647" y="3082"/>
                    <a:pt x="14276" y="2953"/>
                    <a:pt x="13954" y="2743"/>
                  </a:cubicBezTo>
                  <a:cubicBezTo>
                    <a:pt x="13540" y="2467"/>
                    <a:pt x="13068" y="2322"/>
                    <a:pt x="12579" y="2322"/>
                  </a:cubicBezTo>
                  <a:cubicBezTo>
                    <a:pt x="12554" y="2322"/>
                    <a:pt x="12528" y="2323"/>
                    <a:pt x="12502" y="2323"/>
                  </a:cubicBezTo>
                  <a:cubicBezTo>
                    <a:pt x="12179" y="2323"/>
                    <a:pt x="11857" y="2275"/>
                    <a:pt x="11534" y="2211"/>
                  </a:cubicBezTo>
                  <a:cubicBezTo>
                    <a:pt x="11292" y="2178"/>
                    <a:pt x="11050" y="2082"/>
                    <a:pt x="10841" y="1936"/>
                  </a:cubicBezTo>
                  <a:cubicBezTo>
                    <a:pt x="10534" y="1711"/>
                    <a:pt x="10163" y="1549"/>
                    <a:pt x="9776" y="1501"/>
                  </a:cubicBezTo>
                  <a:cubicBezTo>
                    <a:pt x="9469" y="1452"/>
                    <a:pt x="9147" y="1404"/>
                    <a:pt x="8840" y="1323"/>
                  </a:cubicBezTo>
                  <a:cubicBezTo>
                    <a:pt x="8727" y="1291"/>
                    <a:pt x="8647" y="1194"/>
                    <a:pt x="8502" y="1065"/>
                  </a:cubicBezTo>
                  <a:lnTo>
                    <a:pt x="9179" y="598"/>
                  </a:lnTo>
                  <a:lnTo>
                    <a:pt x="8921" y="372"/>
                  </a:lnTo>
                  <a:cubicBezTo>
                    <a:pt x="8469" y="501"/>
                    <a:pt x="8002" y="614"/>
                    <a:pt x="7550" y="775"/>
                  </a:cubicBezTo>
                  <a:cubicBezTo>
                    <a:pt x="7322" y="855"/>
                    <a:pt x="7094" y="935"/>
                    <a:pt x="6843" y="935"/>
                  </a:cubicBezTo>
                  <a:cubicBezTo>
                    <a:pt x="6739" y="935"/>
                    <a:pt x="6631" y="921"/>
                    <a:pt x="6518" y="888"/>
                  </a:cubicBezTo>
                  <a:cubicBezTo>
                    <a:pt x="6405" y="517"/>
                    <a:pt x="6727" y="291"/>
                    <a:pt x="6808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6"/>
            <p:cNvSpPr/>
            <p:nvPr/>
          </p:nvSpPr>
          <p:spPr>
            <a:xfrm>
              <a:off x="5729100" y="2435425"/>
              <a:ext cx="1218250" cy="448325"/>
            </a:xfrm>
            <a:custGeom>
              <a:avLst/>
              <a:gdLst/>
              <a:ahLst/>
              <a:cxnLst/>
              <a:rect l="l" t="t" r="r" b="b"/>
              <a:pathLst>
                <a:path w="48730" h="17933" extrusionOk="0">
                  <a:moveTo>
                    <a:pt x="35730" y="10777"/>
                  </a:moveTo>
                  <a:lnTo>
                    <a:pt x="35730" y="10777"/>
                  </a:lnTo>
                  <a:cubicBezTo>
                    <a:pt x="35730" y="10777"/>
                    <a:pt x="35729" y="10777"/>
                    <a:pt x="35729" y="10778"/>
                  </a:cubicBezTo>
                  <a:lnTo>
                    <a:pt x="35745" y="10778"/>
                  </a:lnTo>
                  <a:cubicBezTo>
                    <a:pt x="35740" y="10777"/>
                    <a:pt x="35735" y="10777"/>
                    <a:pt x="35730" y="10777"/>
                  </a:cubicBezTo>
                  <a:close/>
                  <a:moveTo>
                    <a:pt x="48526" y="1"/>
                  </a:moveTo>
                  <a:cubicBezTo>
                    <a:pt x="48523" y="1"/>
                    <a:pt x="48521" y="1"/>
                    <a:pt x="48520" y="3"/>
                  </a:cubicBezTo>
                  <a:cubicBezTo>
                    <a:pt x="48391" y="132"/>
                    <a:pt x="48262" y="261"/>
                    <a:pt x="48133" y="406"/>
                  </a:cubicBezTo>
                  <a:cubicBezTo>
                    <a:pt x="47440" y="1180"/>
                    <a:pt x="46681" y="1922"/>
                    <a:pt x="45617" y="2229"/>
                  </a:cubicBezTo>
                  <a:lnTo>
                    <a:pt x="45423" y="2390"/>
                  </a:lnTo>
                  <a:lnTo>
                    <a:pt x="45020" y="2616"/>
                  </a:lnTo>
                  <a:lnTo>
                    <a:pt x="42907" y="3406"/>
                  </a:lnTo>
                  <a:lnTo>
                    <a:pt x="42520" y="3600"/>
                  </a:lnTo>
                  <a:lnTo>
                    <a:pt x="42116" y="3793"/>
                  </a:lnTo>
                  <a:lnTo>
                    <a:pt x="41358" y="3987"/>
                  </a:lnTo>
                  <a:cubicBezTo>
                    <a:pt x="41149" y="4213"/>
                    <a:pt x="40858" y="4342"/>
                    <a:pt x="40552" y="4358"/>
                  </a:cubicBezTo>
                  <a:lnTo>
                    <a:pt x="39810" y="4567"/>
                  </a:lnTo>
                  <a:lnTo>
                    <a:pt x="39407" y="4745"/>
                  </a:lnTo>
                  <a:lnTo>
                    <a:pt x="38455" y="4955"/>
                  </a:lnTo>
                  <a:lnTo>
                    <a:pt x="37858" y="5132"/>
                  </a:lnTo>
                  <a:cubicBezTo>
                    <a:pt x="37810" y="5132"/>
                    <a:pt x="37745" y="5148"/>
                    <a:pt x="37681" y="5148"/>
                  </a:cubicBezTo>
                  <a:lnTo>
                    <a:pt x="36890" y="5326"/>
                  </a:lnTo>
                  <a:lnTo>
                    <a:pt x="35180" y="5326"/>
                  </a:lnTo>
                  <a:cubicBezTo>
                    <a:pt x="35107" y="5329"/>
                    <a:pt x="35033" y="5332"/>
                    <a:pt x="34960" y="5332"/>
                  </a:cubicBezTo>
                  <a:cubicBezTo>
                    <a:pt x="34696" y="5332"/>
                    <a:pt x="34436" y="5296"/>
                    <a:pt x="34196" y="5132"/>
                  </a:cubicBezTo>
                  <a:cubicBezTo>
                    <a:pt x="33132" y="4600"/>
                    <a:pt x="32067" y="4051"/>
                    <a:pt x="31003" y="3551"/>
                  </a:cubicBezTo>
                  <a:cubicBezTo>
                    <a:pt x="30615" y="3374"/>
                    <a:pt x="30212" y="3245"/>
                    <a:pt x="29809" y="3164"/>
                  </a:cubicBezTo>
                  <a:cubicBezTo>
                    <a:pt x="28661" y="2913"/>
                    <a:pt x="27495" y="2788"/>
                    <a:pt x="26329" y="2788"/>
                  </a:cubicBezTo>
                  <a:cubicBezTo>
                    <a:pt x="25022" y="2788"/>
                    <a:pt x="23716" y="2945"/>
                    <a:pt x="22437" y="3261"/>
                  </a:cubicBezTo>
                  <a:cubicBezTo>
                    <a:pt x="21824" y="3422"/>
                    <a:pt x="21211" y="3648"/>
                    <a:pt x="20631" y="3906"/>
                  </a:cubicBezTo>
                  <a:cubicBezTo>
                    <a:pt x="19937" y="4164"/>
                    <a:pt x="19211" y="4325"/>
                    <a:pt x="18469" y="4358"/>
                  </a:cubicBezTo>
                  <a:cubicBezTo>
                    <a:pt x="17276" y="4438"/>
                    <a:pt x="16098" y="4567"/>
                    <a:pt x="14905" y="4680"/>
                  </a:cubicBezTo>
                  <a:cubicBezTo>
                    <a:pt x="14646" y="4696"/>
                    <a:pt x="14388" y="4729"/>
                    <a:pt x="14130" y="4729"/>
                  </a:cubicBezTo>
                  <a:cubicBezTo>
                    <a:pt x="12727" y="4777"/>
                    <a:pt x="11307" y="4987"/>
                    <a:pt x="9936" y="5342"/>
                  </a:cubicBezTo>
                  <a:cubicBezTo>
                    <a:pt x="8356" y="5793"/>
                    <a:pt x="6872" y="6551"/>
                    <a:pt x="5581" y="7568"/>
                  </a:cubicBezTo>
                  <a:cubicBezTo>
                    <a:pt x="3565" y="9084"/>
                    <a:pt x="2065" y="11036"/>
                    <a:pt x="823" y="13213"/>
                  </a:cubicBezTo>
                  <a:cubicBezTo>
                    <a:pt x="597" y="13600"/>
                    <a:pt x="355" y="13988"/>
                    <a:pt x="161" y="14391"/>
                  </a:cubicBezTo>
                  <a:cubicBezTo>
                    <a:pt x="97" y="14520"/>
                    <a:pt x="0" y="14681"/>
                    <a:pt x="177" y="14859"/>
                  </a:cubicBezTo>
                  <a:cubicBezTo>
                    <a:pt x="242" y="14826"/>
                    <a:pt x="371" y="14810"/>
                    <a:pt x="403" y="14746"/>
                  </a:cubicBezTo>
                  <a:cubicBezTo>
                    <a:pt x="613" y="14504"/>
                    <a:pt x="774" y="14230"/>
                    <a:pt x="936" y="13939"/>
                  </a:cubicBezTo>
                  <a:cubicBezTo>
                    <a:pt x="2016" y="11891"/>
                    <a:pt x="3452" y="10036"/>
                    <a:pt x="5194" y="8503"/>
                  </a:cubicBezTo>
                  <a:cubicBezTo>
                    <a:pt x="6968" y="6906"/>
                    <a:pt x="9065" y="6003"/>
                    <a:pt x="11404" y="5584"/>
                  </a:cubicBezTo>
                  <a:cubicBezTo>
                    <a:pt x="11453" y="5576"/>
                    <a:pt x="11501" y="5572"/>
                    <a:pt x="11549" y="5572"/>
                  </a:cubicBezTo>
                  <a:cubicBezTo>
                    <a:pt x="11598" y="5572"/>
                    <a:pt x="11646" y="5576"/>
                    <a:pt x="11695" y="5584"/>
                  </a:cubicBezTo>
                  <a:cubicBezTo>
                    <a:pt x="11775" y="5600"/>
                    <a:pt x="11840" y="5632"/>
                    <a:pt x="11920" y="5680"/>
                  </a:cubicBezTo>
                  <a:cubicBezTo>
                    <a:pt x="11872" y="5793"/>
                    <a:pt x="11807" y="5890"/>
                    <a:pt x="11727" y="5987"/>
                  </a:cubicBezTo>
                  <a:cubicBezTo>
                    <a:pt x="11517" y="6164"/>
                    <a:pt x="11275" y="6326"/>
                    <a:pt x="11033" y="6503"/>
                  </a:cubicBezTo>
                  <a:cubicBezTo>
                    <a:pt x="9759" y="7439"/>
                    <a:pt x="8710" y="8648"/>
                    <a:pt x="7952" y="10036"/>
                  </a:cubicBezTo>
                  <a:cubicBezTo>
                    <a:pt x="7033" y="11697"/>
                    <a:pt x="6162" y="13391"/>
                    <a:pt x="5259" y="15068"/>
                  </a:cubicBezTo>
                  <a:cubicBezTo>
                    <a:pt x="4968" y="15601"/>
                    <a:pt x="4694" y="16117"/>
                    <a:pt x="4339" y="16649"/>
                  </a:cubicBezTo>
                  <a:cubicBezTo>
                    <a:pt x="4007" y="17171"/>
                    <a:pt x="3551" y="17553"/>
                    <a:pt x="2881" y="17553"/>
                  </a:cubicBezTo>
                  <a:cubicBezTo>
                    <a:pt x="2867" y="17553"/>
                    <a:pt x="2853" y="17553"/>
                    <a:pt x="2839" y="17552"/>
                  </a:cubicBezTo>
                  <a:lnTo>
                    <a:pt x="2839" y="17907"/>
                  </a:lnTo>
                  <a:cubicBezTo>
                    <a:pt x="2938" y="17924"/>
                    <a:pt x="3036" y="17932"/>
                    <a:pt x="3134" y="17932"/>
                  </a:cubicBezTo>
                  <a:cubicBezTo>
                    <a:pt x="3691" y="17932"/>
                    <a:pt x="4217" y="17664"/>
                    <a:pt x="4533" y="17198"/>
                  </a:cubicBezTo>
                  <a:cubicBezTo>
                    <a:pt x="4904" y="16665"/>
                    <a:pt x="5259" y="16133"/>
                    <a:pt x="5565" y="15568"/>
                  </a:cubicBezTo>
                  <a:cubicBezTo>
                    <a:pt x="5888" y="14988"/>
                    <a:pt x="6113" y="14342"/>
                    <a:pt x="6452" y="13746"/>
                  </a:cubicBezTo>
                  <a:cubicBezTo>
                    <a:pt x="7440" y="12022"/>
                    <a:pt x="8838" y="10952"/>
                    <a:pt x="10885" y="10952"/>
                  </a:cubicBezTo>
                  <a:cubicBezTo>
                    <a:pt x="10944" y="10952"/>
                    <a:pt x="11005" y="10953"/>
                    <a:pt x="11065" y="10955"/>
                  </a:cubicBezTo>
                  <a:cubicBezTo>
                    <a:pt x="11807" y="10955"/>
                    <a:pt x="12549" y="11068"/>
                    <a:pt x="13259" y="11262"/>
                  </a:cubicBezTo>
                  <a:cubicBezTo>
                    <a:pt x="13888" y="11439"/>
                    <a:pt x="14501" y="11616"/>
                    <a:pt x="15114" y="11794"/>
                  </a:cubicBezTo>
                  <a:cubicBezTo>
                    <a:pt x="16001" y="12020"/>
                    <a:pt x="16856" y="12278"/>
                    <a:pt x="17743" y="12455"/>
                  </a:cubicBezTo>
                  <a:cubicBezTo>
                    <a:pt x="18090" y="12541"/>
                    <a:pt x="18443" y="12583"/>
                    <a:pt x="18793" y="12583"/>
                  </a:cubicBezTo>
                  <a:cubicBezTo>
                    <a:pt x="19632" y="12583"/>
                    <a:pt x="20458" y="12341"/>
                    <a:pt x="21163" y="11875"/>
                  </a:cubicBezTo>
                  <a:cubicBezTo>
                    <a:pt x="21470" y="11681"/>
                    <a:pt x="21776" y="11504"/>
                    <a:pt x="22115" y="11374"/>
                  </a:cubicBezTo>
                  <a:cubicBezTo>
                    <a:pt x="22712" y="11165"/>
                    <a:pt x="23341" y="10987"/>
                    <a:pt x="23938" y="10794"/>
                  </a:cubicBezTo>
                  <a:cubicBezTo>
                    <a:pt x="24244" y="10568"/>
                    <a:pt x="24599" y="10568"/>
                    <a:pt x="24954" y="10568"/>
                  </a:cubicBezTo>
                  <a:cubicBezTo>
                    <a:pt x="25778" y="10568"/>
                    <a:pt x="26603" y="10526"/>
                    <a:pt x="27424" y="10526"/>
                  </a:cubicBezTo>
                  <a:cubicBezTo>
                    <a:pt x="27952" y="10526"/>
                    <a:pt x="28479" y="10543"/>
                    <a:pt x="29002" y="10600"/>
                  </a:cubicBezTo>
                  <a:cubicBezTo>
                    <a:pt x="31240" y="10826"/>
                    <a:pt x="33493" y="10698"/>
                    <a:pt x="35730" y="10777"/>
                  </a:cubicBezTo>
                  <a:lnTo>
                    <a:pt x="35730" y="10777"/>
                  </a:lnTo>
                  <a:cubicBezTo>
                    <a:pt x="36004" y="10681"/>
                    <a:pt x="36278" y="10616"/>
                    <a:pt x="36535" y="10568"/>
                  </a:cubicBezTo>
                  <a:cubicBezTo>
                    <a:pt x="36664" y="10557"/>
                    <a:pt x="36792" y="10554"/>
                    <a:pt x="36918" y="10554"/>
                  </a:cubicBezTo>
                  <a:cubicBezTo>
                    <a:pt x="37172" y="10554"/>
                    <a:pt x="37423" y="10568"/>
                    <a:pt x="37681" y="10568"/>
                  </a:cubicBezTo>
                  <a:cubicBezTo>
                    <a:pt x="37908" y="10404"/>
                    <a:pt x="38165" y="10368"/>
                    <a:pt x="38428" y="10368"/>
                  </a:cubicBezTo>
                  <a:cubicBezTo>
                    <a:pt x="38501" y="10368"/>
                    <a:pt x="38575" y="10371"/>
                    <a:pt x="38648" y="10374"/>
                  </a:cubicBezTo>
                  <a:cubicBezTo>
                    <a:pt x="38828" y="10237"/>
                    <a:pt x="39054" y="10158"/>
                    <a:pt x="39287" y="10158"/>
                  </a:cubicBezTo>
                  <a:cubicBezTo>
                    <a:pt x="39327" y="10158"/>
                    <a:pt x="39367" y="10160"/>
                    <a:pt x="39407" y="10165"/>
                  </a:cubicBezTo>
                  <a:lnTo>
                    <a:pt x="40003" y="9987"/>
                  </a:lnTo>
                  <a:lnTo>
                    <a:pt x="40455" y="9810"/>
                  </a:lnTo>
                  <a:cubicBezTo>
                    <a:pt x="40503" y="9810"/>
                    <a:pt x="40552" y="9794"/>
                    <a:pt x="40584" y="9761"/>
                  </a:cubicBezTo>
                  <a:lnTo>
                    <a:pt x="40971" y="9600"/>
                  </a:lnTo>
                  <a:lnTo>
                    <a:pt x="41374" y="9407"/>
                  </a:lnTo>
                  <a:lnTo>
                    <a:pt x="41358" y="9407"/>
                  </a:lnTo>
                  <a:lnTo>
                    <a:pt x="41729" y="9197"/>
                  </a:lnTo>
                  <a:lnTo>
                    <a:pt x="42133" y="9003"/>
                  </a:lnTo>
                  <a:cubicBezTo>
                    <a:pt x="42262" y="8810"/>
                    <a:pt x="42487" y="8681"/>
                    <a:pt x="42713" y="8665"/>
                  </a:cubicBezTo>
                  <a:cubicBezTo>
                    <a:pt x="42697" y="8584"/>
                    <a:pt x="42681" y="8487"/>
                    <a:pt x="42665" y="8342"/>
                  </a:cubicBezTo>
                  <a:cubicBezTo>
                    <a:pt x="42504" y="8406"/>
                    <a:pt x="42358" y="8471"/>
                    <a:pt x="42197" y="8552"/>
                  </a:cubicBezTo>
                  <a:cubicBezTo>
                    <a:pt x="40923" y="9310"/>
                    <a:pt x="39536" y="9842"/>
                    <a:pt x="38068" y="10100"/>
                  </a:cubicBezTo>
                  <a:cubicBezTo>
                    <a:pt x="37342" y="10245"/>
                    <a:pt x="36600" y="10342"/>
                    <a:pt x="35858" y="10374"/>
                  </a:cubicBezTo>
                  <a:cubicBezTo>
                    <a:pt x="35751" y="10377"/>
                    <a:pt x="35643" y="10378"/>
                    <a:pt x="35535" y="10378"/>
                  </a:cubicBezTo>
                  <a:cubicBezTo>
                    <a:pt x="34977" y="10378"/>
                    <a:pt x="34409" y="10343"/>
                    <a:pt x="33842" y="10261"/>
                  </a:cubicBezTo>
                  <a:cubicBezTo>
                    <a:pt x="32890" y="10116"/>
                    <a:pt x="31922" y="10052"/>
                    <a:pt x="31003" y="9745"/>
                  </a:cubicBezTo>
                  <a:cubicBezTo>
                    <a:pt x="30943" y="9724"/>
                    <a:pt x="30879" y="9716"/>
                    <a:pt x="30813" y="9716"/>
                  </a:cubicBezTo>
                  <a:cubicBezTo>
                    <a:pt x="30627" y="9716"/>
                    <a:pt x="30423" y="9778"/>
                    <a:pt x="30244" y="9778"/>
                  </a:cubicBezTo>
                  <a:cubicBezTo>
                    <a:pt x="30019" y="9778"/>
                    <a:pt x="29809" y="9745"/>
                    <a:pt x="29583" y="9713"/>
                  </a:cubicBezTo>
                  <a:cubicBezTo>
                    <a:pt x="29938" y="8987"/>
                    <a:pt x="30261" y="8745"/>
                    <a:pt x="31099" y="8503"/>
                  </a:cubicBezTo>
                  <a:cubicBezTo>
                    <a:pt x="31277" y="8326"/>
                    <a:pt x="31212" y="8035"/>
                    <a:pt x="30970" y="7939"/>
                  </a:cubicBezTo>
                  <a:cubicBezTo>
                    <a:pt x="30244" y="7600"/>
                    <a:pt x="30083" y="7003"/>
                    <a:pt x="30083" y="6277"/>
                  </a:cubicBezTo>
                  <a:cubicBezTo>
                    <a:pt x="30067" y="5922"/>
                    <a:pt x="30019" y="5584"/>
                    <a:pt x="29954" y="5229"/>
                  </a:cubicBezTo>
                  <a:cubicBezTo>
                    <a:pt x="29938" y="5067"/>
                    <a:pt x="29938" y="4906"/>
                    <a:pt x="29970" y="4745"/>
                  </a:cubicBezTo>
                  <a:cubicBezTo>
                    <a:pt x="29994" y="4469"/>
                    <a:pt x="30134" y="4318"/>
                    <a:pt x="30336" y="4318"/>
                  </a:cubicBezTo>
                  <a:cubicBezTo>
                    <a:pt x="30406" y="4318"/>
                    <a:pt x="30484" y="4337"/>
                    <a:pt x="30567" y="4374"/>
                  </a:cubicBezTo>
                  <a:cubicBezTo>
                    <a:pt x="31019" y="4567"/>
                    <a:pt x="31438" y="4809"/>
                    <a:pt x="31874" y="4987"/>
                  </a:cubicBezTo>
                  <a:cubicBezTo>
                    <a:pt x="32600" y="5277"/>
                    <a:pt x="33325" y="5535"/>
                    <a:pt x="34067" y="5777"/>
                  </a:cubicBezTo>
                  <a:cubicBezTo>
                    <a:pt x="34552" y="5921"/>
                    <a:pt x="35046" y="5974"/>
                    <a:pt x="35545" y="5974"/>
                  </a:cubicBezTo>
                  <a:cubicBezTo>
                    <a:pt x="35943" y="5974"/>
                    <a:pt x="36344" y="5940"/>
                    <a:pt x="36745" y="5890"/>
                  </a:cubicBezTo>
                  <a:cubicBezTo>
                    <a:pt x="37423" y="5809"/>
                    <a:pt x="38084" y="5680"/>
                    <a:pt x="38745" y="5519"/>
                  </a:cubicBezTo>
                  <a:cubicBezTo>
                    <a:pt x="39632" y="5245"/>
                    <a:pt x="40503" y="4906"/>
                    <a:pt x="41374" y="4584"/>
                  </a:cubicBezTo>
                  <a:cubicBezTo>
                    <a:pt x="42552" y="4116"/>
                    <a:pt x="43730" y="3664"/>
                    <a:pt x="44875" y="3164"/>
                  </a:cubicBezTo>
                  <a:cubicBezTo>
                    <a:pt x="45504" y="2906"/>
                    <a:pt x="46068" y="2551"/>
                    <a:pt x="46681" y="2245"/>
                  </a:cubicBezTo>
                  <a:cubicBezTo>
                    <a:pt x="46810" y="2180"/>
                    <a:pt x="46939" y="2083"/>
                    <a:pt x="47181" y="1954"/>
                  </a:cubicBezTo>
                  <a:cubicBezTo>
                    <a:pt x="47198" y="2099"/>
                    <a:pt x="47198" y="2245"/>
                    <a:pt x="47181" y="2390"/>
                  </a:cubicBezTo>
                  <a:cubicBezTo>
                    <a:pt x="46907" y="2971"/>
                    <a:pt x="46617" y="3551"/>
                    <a:pt x="46359" y="4132"/>
                  </a:cubicBezTo>
                  <a:cubicBezTo>
                    <a:pt x="46278" y="4306"/>
                    <a:pt x="46331" y="4402"/>
                    <a:pt x="46481" y="4402"/>
                  </a:cubicBezTo>
                  <a:cubicBezTo>
                    <a:pt x="46512" y="4402"/>
                    <a:pt x="46546" y="4398"/>
                    <a:pt x="46585" y="4390"/>
                  </a:cubicBezTo>
                  <a:lnTo>
                    <a:pt x="46778" y="4148"/>
                  </a:lnTo>
                  <a:lnTo>
                    <a:pt x="46956" y="3825"/>
                  </a:lnTo>
                  <a:lnTo>
                    <a:pt x="47165" y="3406"/>
                  </a:lnTo>
                  <a:cubicBezTo>
                    <a:pt x="47230" y="3277"/>
                    <a:pt x="47294" y="3164"/>
                    <a:pt x="47359" y="3035"/>
                  </a:cubicBezTo>
                  <a:cubicBezTo>
                    <a:pt x="47423" y="2922"/>
                    <a:pt x="47488" y="2793"/>
                    <a:pt x="47552" y="2664"/>
                  </a:cubicBezTo>
                  <a:lnTo>
                    <a:pt x="47746" y="2277"/>
                  </a:lnTo>
                  <a:lnTo>
                    <a:pt x="47956" y="1874"/>
                  </a:lnTo>
                  <a:cubicBezTo>
                    <a:pt x="48004" y="1745"/>
                    <a:pt x="48069" y="1616"/>
                    <a:pt x="48117" y="1487"/>
                  </a:cubicBezTo>
                  <a:cubicBezTo>
                    <a:pt x="48149" y="1454"/>
                    <a:pt x="48165" y="1406"/>
                    <a:pt x="48165" y="1357"/>
                  </a:cubicBezTo>
                  <a:cubicBezTo>
                    <a:pt x="48165" y="1099"/>
                    <a:pt x="48294" y="857"/>
                    <a:pt x="48504" y="712"/>
                  </a:cubicBezTo>
                  <a:cubicBezTo>
                    <a:pt x="48536" y="680"/>
                    <a:pt x="48552" y="632"/>
                    <a:pt x="48552" y="567"/>
                  </a:cubicBezTo>
                  <a:cubicBezTo>
                    <a:pt x="48617" y="422"/>
                    <a:pt x="48665" y="277"/>
                    <a:pt x="48730" y="132"/>
                  </a:cubicBezTo>
                  <a:cubicBezTo>
                    <a:pt x="48670" y="87"/>
                    <a:pt x="48555" y="1"/>
                    <a:pt x="48526" y="1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6"/>
            <p:cNvSpPr/>
            <p:nvPr/>
          </p:nvSpPr>
          <p:spPr>
            <a:xfrm>
              <a:off x="3272825" y="4071100"/>
              <a:ext cx="915025" cy="1224775"/>
            </a:xfrm>
            <a:custGeom>
              <a:avLst/>
              <a:gdLst/>
              <a:ahLst/>
              <a:cxnLst/>
              <a:rect l="l" t="t" r="r" b="b"/>
              <a:pathLst>
                <a:path w="36601" h="48991" extrusionOk="0">
                  <a:moveTo>
                    <a:pt x="1" y="0"/>
                  </a:moveTo>
                  <a:lnTo>
                    <a:pt x="1" y="0"/>
                  </a:lnTo>
                  <a:cubicBezTo>
                    <a:pt x="49" y="162"/>
                    <a:pt x="130" y="323"/>
                    <a:pt x="227" y="484"/>
                  </a:cubicBezTo>
                  <a:cubicBezTo>
                    <a:pt x="646" y="1001"/>
                    <a:pt x="1098" y="1517"/>
                    <a:pt x="1533" y="2033"/>
                  </a:cubicBezTo>
                  <a:cubicBezTo>
                    <a:pt x="2566" y="3323"/>
                    <a:pt x="3485" y="4694"/>
                    <a:pt x="4017" y="6259"/>
                  </a:cubicBezTo>
                  <a:cubicBezTo>
                    <a:pt x="4308" y="7146"/>
                    <a:pt x="4582" y="8050"/>
                    <a:pt x="4856" y="8937"/>
                  </a:cubicBezTo>
                  <a:cubicBezTo>
                    <a:pt x="5437" y="10808"/>
                    <a:pt x="6001" y="12695"/>
                    <a:pt x="6582" y="14582"/>
                  </a:cubicBezTo>
                  <a:cubicBezTo>
                    <a:pt x="7163" y="16486"/>
                    <a:pt x="7743" y="18405"/>
                    <a:pt x="8324" y="20309"/>
                  </a:cubicBezTo>
                  <a:cubicBezTo>
                    <a:pt x="8744" y="21696"/>
                    <a:pt x="9163" y="23083"/>
                    <a:pt x="9582" y="24470"/>
                  </a:cubicBezTo>
                  <a:cubicBezTo>
                    <a:pt x="9711" y="24874"/>
                    <a:pt x="9808" y="25277"/>
                    <a:pt x="10115" y="25599"/>
                  </a:cubicBezTo>
                  <a:cubicBezTo>
                    <a:pt x="10179" y="24986"/>
                    <a:pt x="10115" y="24373"/>
                    <a:pt x="9921" y="23777"/>
                  </a:cubicBezTo>
                  <a:cubicBezTo>
                    <a:pt x="9518" y="22438"/>
                    <a:pt x="9147" y="21067"/>
                    <a:pt x="8824" y="19696"/>
                  </a:cubicBezTo>
                  <a:cubicBezTo>
                    <a:pt x="8566" y="18599"/>
                    <a:pt x="8308" y="17502"/>
                    <a:pt x="7808" y="16486"/>
                  </a:cubicBezTo>
                  <a:cubicBezTo>
                    <a:pt x="7711" y="16276"/>
                    <a:pt x="7647" y="16050"/>
                    <a:pt x="7598" y="15840"/>
                  </a:cubicBezTo>
                  <a:cubicBezTo>
                    <a:pt x="7260" y="14292"/>
                    <a:pt x="6905" y="12760"/>
                    <a:pt x="6582" y="11227"/>
                  </a:cubicBezTo>
                  <a:cubicBezTo>
                    <a:pt x="6501" y="10808"/>
                    <a:pt x="6453" y="10388"/>
                    <a:pt x="6469" y="9985"/>
                  </a:cubicBezTo>
                  <a:cubicBezTo>
                    <a:pt x="6481" y="9646"/>
                    <a:pt x="6645" y="9476"/>
                    <a:pt x="6894" y="9476"/>
                  </a:cubicBezTo>
                  <a:cubicBezTo>
                    <a:pt x="6989" y="9476"/>
                    <a:pt x="7096" y="9501"/>
                    <a:pt x="7211" y="9550"/>
                  </a:cubicBezTo>
                  <a:cubicBezTo>
                    <a:pt x="7647" y="9695"/>
                    <a:pt x="8002" y="10001"/>
                    <a:pt x="8227" y="10405"/>
                  </a:cubicBezTo>
                  <a:cubicBezTo>
                    <a:pt x="8550" y="11001"/>
                    <a:pt x="8953" y="11550"/>
                    <a:pt x="9405" y="12034"/>
                  </a:cubicBezTo>
                  <a:cubicBezTo>
                    <a:pt x="9969" y="12711"/>
                    <a:pt x="10340" y="13534"/>
                    <a:pt x="10453" y="14389"/>
                  </a:cubicBezTo>
                  <a:cubicBezTo>
                    <a:pt x="10598" y="15195"/>
                    <a:pt x="10937" y="15937"/>
                    <a:pt x="11470" y="16550"/>
                  </a:cubicBezTo>
                  <a:cubicBezTo>
                    <a:pt x="11889" y="17050"/>
                    <a:pt x="12244" y="17566"/>
                    <a:pt x="12276" y="18244"/>
                  </a:cubicBezTo>
                  <a:cubicBezTo>
                    <a:pt x="12292" y="18437"/>
                    <a:pt x="12341" y="18631"/>
                    <a:pt x="12453" y="18792"/>
                  </a:cubicBezTo>
                  <a:cubicBezTo>
                    <a:pt x="12679" y="19212"/>
                    <a:pt x="12841" y="19680"/>
                    <a:pt x="12905" y="20163"/>
                  </a:cubicBezTo>
                  <a:cubicBezTo>
                    <a:pt x="13163" y="21422"/>
                    <a:pt x="13534" y="22648"/>
                    <a:pt x="14050" y="23841"/>
                  </a:cubicBezTo>
                  <a:cubicBezTo>
                    <a:pt x="14276" y="24373"/>
                    <a:pt x="14470" y="24922"/>
                    <a:pt x="14615" y="25486"/>
                  </a:cubicBezTo>
                  <a:cubicBezTo>
                    <a:pt x="15034" y="27116"/>
                    <a:pt x="15776" y="28616"/>
                    <a:pt x="16583" y="30084"/>
                  </a:cubicBezTo>
                  <a:cubicBezTo>
                    <a:pt x="16696" y="30277"/>
                    <a:pt x="16776" y="30487"/>
                    <a:pt x="16841" y="30697"/>
                  </a:cubicBezTo>
                  <a:cubicBezTo>
                    <a:pt x="17083" y="31503"/>
                    <a:pt x="17470" y="32261"/>
                    <a:pt x="17986" y="32923"/>
                  </a:cubicBezTo>
                  <a:cubicBezTo>
                    <a:pt x="18277" y="33310"/>
                    <a:pt x="18519" y="33729"/>
                    <a:pt x="18696" y="34165"/>
                  </a:cubicBezTo>
                  <a:cubicBezTo>
                    <a:pt x="18890" y="34568"/>
                    <a:pt x="19115" y="34955"/>
                    <a:pt x="19373" y="35326"/>
                  </a:cubicBezTo>
                  <a:cubicBezTo>
                    <a:pt x="19486" y="35455"/>
                    <a:pt x="19583" y="35584"/>
                    <a:pt x="19664" y="35713"/>
                  </a:cubicBezTo>
                  <a:cubicBezTo>
                    <a:pt x="20277" y="37004"/>
                    <a:pt x="21245" y="38052"/>
                    <a:pt x="21906" y="39310"/>
                  </a:cubicBezTo>
                  <a:cubicBezTo>
                    <a:pt x="22438" y="40310"/>
                    <a:pt x="23261" y="41117"/>
                    <a:pt x="23858" y="42052"/>
                  </a:cubicBezTo>
                  <a:cubicBezTo>
                    <a:pt x="24454" y="42940"/>
                    <a:pt x="25293" y="43617"/>
                    <a:pt x="25890" y="44488"/>
                  </a:cubicBezTo>
                  <a:cubicBezTo>
                    <a:pt x="26019" y="44633"/>
                    <a:pt x="26164" y="44762"/>
                    <a:pt x="26309" y="44891"/>
                  </a:cubicBezTo>
                  <a:cubicBezTo>
                    <a:pt x="26455" y="45004"/>
                    <a:pt x="26584" y="45149"/>
                    <a:pt x="26713" y="45295"/>
                  </a:cubicBezTo>
                  <a:cubicBezTo>
                    <a:pt x="27213" y="46037"/>
                    <a:pt x="27713" y="46795"/>
                    <a:pt x="28164" y="47569"/>
                  </a:cubicBezTo>
                  <a:cubicBezTo>
                    <a:pt x="28358" y="47940"/>
                    <a:pt x="28729" y="48198"/>
                    <a:pt x="29165" y="48214"/>
                  </a:cubicBezTo>
                  <a:cubicBezTo>
                    <a:pt x="30052" y="48279"/>
                    <a:pt x="30955" y="48440"/>
                    <a:pt x="31810" y="48682"/>
                  </a:cubicBezTo>
                  <a:cubicBezTo>
                    <a:pt x="32499" y="48892"/>
                    <a:pt x="33216" y="48990"/>
                    <a:pt x="33935" y="48990"/>
                  </a:cubicBezTo>
                  <a:cubicBezTo>
                    <a:pt x="33990" y="48990"/>
                    <a:pt x="34045" y="48990"/>
                    <a:pt x="34100" y="48988"/>
                  </a:cubicBezTo>
                  <a:cubicBezTo>
                    <a:pt x="34217" y="48985"/>
                    <a:pt x="34334" y="48984"/>
                    <a:pt x="34451" y="48984"/>
                  </a:cubicBezTo>
                  <a:cubicBezTo>
                    <a:pt x="34660" y="48984"/>
                    <a:pt x="34868" y="48987"/>
                    <a:pt x="35077" y="48987"/>
                  </a:cubicBezTo>
                  <a:cubicBezTo>
                    <a:pt x="35268" y="48987"/>
                    <a:pt x="35458" y="48984"/>
                    <a:pt x="35649" y="48972"/>
                  </a:cubicBezTo>
                  <a:cubicBezTo>
                    <a:pt x="35972" y="48940"/>
                    <a:pt x="36278" y="48892"/>
                    <a:pt x="36601" y="48827"/>
                  </a:cubicBezTo>
                  <a:lnTo>
                    <a:pt x="35423" y="47827"/>
                  </a:lnTo>
                  <a:lnTo>
                    <a:pt x="35084" y="47827"/>
                  </a:lnTo>
                  <a:cubicBezTo>
                    <a:pt x="34956" y="47881"/>
                    <a:pt x="34827" y="47901"/>
                    <a:pt x="34699" y="47901"/>
                  </a:cubicBezTo>
                  <a:cubicBezTo>
                    <a:pt x="34409" y="47901"/>
                    <a:pt x="34122" y="47801"/>
                    <a:pt x="33842" y="47779"/>
                  </a:cubicBezTo>
                  <a:cubicBezTo>
                    <a:pt x="33520" y="47763"/>
                    <a:pt x="33197" y="47650"/>
                    <a:pt x="32891" y="47650"/>
                  </a:cubicBezTo>
                  <a:cubicBezTo>
                    <a:pt x="32874" y="47650"/>
                    <a:pt x="32858" y="47650"/>
                    <a:pt x="32841" y="47650"/>
                  </a:cubicBezTo>
                  <a:cubicBezTo>
                    <a:pt x="31602" y="47650"/>
                    <a:pt x="30446" y="47056"/>
                    <a:pt x="29745" y="46053"/>
                  </a:cubicBezTo>
                  <a:cubicBezTo>
                    <a:pt x="29294" y="45488"/>
                    <a:pt x="28810" y="44988"/>
                    <a:pt x="28261" y="44536"/>
                  </a:cubicBezTo>
                  <a:cubicBezTo>
                    <a:pt x="27681" y="43972"/>
                    <a:pt x="27148" y="43375"/>
                    <a:pt x="26648" y="42730"/>
                  </a:cubicBezTo>
                  <a:cubicBezTo>
                    <a:pt x="25955" y="41891"/>
                    <a:pt x="25293" y="41036"/>
                    <a:pt x="24616" y="40165"/>
                  </a:cubicBezTo>
                  <a:cubicBezTo>
                    <a:pt x="24100" y="39488"/>
                    <a:pt x="23503" y="38859"/>
                    <a:pt x="23067" y="38100"/>
                  </a:cubicBezTo>
                  <a:cubicBezTo>
                    <a:pt x="22761" y="37584"/>
                    <a:pt x="22374" y="37100"/>
                    <a:pt x="22035" y="36600"/>
                  </a:cubicBezTo>
                  <a:cubicBezTo>
                    <a:pt x="21212" y="35358"/>
                    <a:pt x="20341" y="34165"/>
                    <a:pt x="19648" y="32842"/>
                  </a:cubicBezTo>
                  <a:cubicBezTo>
                    <a:pt x="19438" y="32487"/>
                    <a:pt x="19212" y="32148"/>
                    <a:pt x="18954" y="31810"/>
                  </a:cubicBezTo>
                  <a:cubicBezTo>
                    <a:pt x="18825" y="31632"/>
                    <a:pt x="18712" y="31439"/>
                    <a:pt x="18615" y="31229"/>
                  </a:cubicBezTo>
                  <a:cubicBezTo>
                    <a:pt x="18277" y="30358"/>
                    <a:pt x="17825" y="29535"/>
                    <a:pt x="17309" y="28761"/>
                  </a:cubicBezTo>
                  <a:cubicBezTo>
                    <a:pt x="17115" y="28471"/>
                    <a:pt x="16986" y="28148"/>
                    <a:pt x="16873" y="27793"/>
                  </a:cubicBezTo>
                  <a:cubicBezTo>
                    <a:pt x="16680" y="27148"/>
                    <a:pt x="16389" y="26535"/>
                    <a:pt x="16051" y="25954"/>
                  </a:cubicBezTo>
                  <a:cubicBezTo>
                    <a:pt x="15857" y="25664"/>
                    <a:pt x="15712" y="25325"/>
                    <a:pt x="15631" y="24986"/>
                  </a:cubicBezTo>
                  <a:cubicBezTo>
                    <a:pt x="15325" y="23631"/>
                    <a:pt x="14760" y="22357"/>
                    <a:pt x="14357" y="21034"/>
                  </a:cubicBezTo>
                  <a:cubicBezTo>
                    <a:pt x="14212" y="20502"/>
                    <a:pt x="14099" y="19970"/>
                    <a:pt x="13954" y="19454"/>
                  </a:cubicBezTo>
                  <a:cubicBezTo>
                    <a:pt x="13889" y="19196"/>
                    <a:pt x="13808" y="18954"/>
                    <a:pt x="13744" y="18712"/>
                  </a:cubicBezTo>
                  <a:cubicBezTo>
                    <a:pt x="13566" y="18018"/>
                    <a:pt x="13389" y="17341"/>
                    <a:pt x="13228" y="16647"/>
                  </a:cubicBezTo>
                  <a:cubicBezTo>
                    <a:pt x="13115" y="16179"/>
                    <a:pt x="13018" y="15695"/>
                    <a:pt x="12873" y="15244"/>
                  </a:cubicBezTo>
                  <a:cubicBezTo>
                    <a:pt x="12631" y="14437"/>
                    <a:pt x="12486" y="13614"/>
                    <a:pt x="12421" y="12776"/>
                  </a:cubicBezTo>
                  <a:cubicBezTo>
                    <a:pt x="12357" y="11872"/>
                    <a:pt x="12260" y="10985"/>
                    <a:pt x="12131" y="10098"/>
                  </a:cubicBezTo>
                  <a:cubicBezTo>
                    <a:pt x="12034" y="9485"/>
                    <a:pt x="12034" y="8872"/>
                    <a:pt x="12163" y="8275"/>
                  </a:cubicBezTo>
                  <a:cubicBezTo>
                    <a:pt x="12260" y="7775"/>
                    <a:pt x="12308" y="7259"/>
                    <a:pt x="12308" y="6743"/>
                  </a:cubicBezTo>
                  <a:cubicBezTo>
                    <a:pt x="12260" y="6001"/>
                    <a:pt x="12550" y="5275"/>
                    <a:pt x="13066" y="4727"/>
                  </a:cubicBezTo>
                  <a:cubicBezTo>
                    <a:pt x="13373" y="4388"/>
                    <a:pt x="13663" y="4033"/>
                    <a:pt x="13937" y="3662"/>
                  </a:cubicBezTo>
                  <a:cubicBezTo>
                    <a:pt x="13857" y="3210"/>
                    <a:pt x="13454" y="3452"/>
                    <a:pt x="13292" y="3210"/>
                  </a:cubicBezTo>
                  <a:lnTo>
                    <a:pt x="13405" y="2985"/>
                  </a:lnTo>
                  <a:lnTo>
                    <a:pt x="13405" y="2985"/>
                  </a:lnTo>
                  <a:cubicBezTo>
                    <a:pt x="13147" y="3001"/>
                    <a:pt x="12889" y="3017"/>
                    <a:pt x="12647" y="3065"/>
                  </a:cubicBezTo>
                  <a:cubicBezTo>
                    <a:pt x="11677" y="3283"/>
                    <a:pt x="10688" y="3391"/>
                    <a:pt x="9700" y="3391"/>
                  </a:cubicBezTo>
                  <a:cubicBezTo>
                    <a:pt x="8421" y="3391"/>
                    <a:pt x="7142" y="3210"/>
                    <a:pt x="5905" y="2856"/>
                  </a:cubicBezTo>
                  <a:cubicBezTo>
                    <a:pt x="5082" y="2614"/>
                    <a:pt x="4308" y="2194"/>
                    <a:pt x="3517" y="1855"/>
                  </a:cubicBezTo>
                  <a:cubicBezTo>
                    <a:pt x="3450" y="1989"/>
                    <a:pt x="3322" y="2061"/>
                    <a:pt x="3191" y="2061"/>
                  </a:cubicBezTo>
                  <a:cubicBezTo>
                    <a:pt x="3132" y="2061"/>
                    <a:pt x="3072" y="2047"/>
                    <a:pt x="3017" y="2017"/>
                  </a:cubicBezTo>
                  <a:cubicBezTo>
                    <a:pt x="2501" y="1807"/>
                    <a:pt x="2033" y="1533"/>
                    <a:pt x="1630" y="1162"/>
                  </a:cubicBezTo>
                  <a:cubicBezTo>
                    <a:pt x="1388" y="936"/>
                    <a:pt x="1146" y="742"/>
                    <a:pt x="872" y="549"/>
                  </a:cubicBezTo>
                  <a:cubicBezTo>
                    <a:pt x="630" y="388"/>
                    <a:pt x="452" y="81"/>
                    <a:pt x="1" y="0"/>
                  </a:cubicBezTo>
                  <a:close/>
                </a:path>
              </a:pathLst>
            </a:custGeom>
            <a:solidFill>
              <a:srgbClr val="3AAA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6"/>
            <p:cNvSpPr/>
            <p:nvPr/>
          </p:nvSpPr>
          <p:spPr>
            <a:xfrm>
              <a:off x="3573675" y="4009800"/>
              <a:ext cx="576275" cy="1259250"/>
            </a:xfrm>
            <a:custGeom>
              <a:avLst/>
              <a:gdLst/>
              <a:ahLst/>
              <a:cxnLst/>
              <a:rect l="l" t="t" r="r" b="b"/>
              <a:pathLst>
                <a:path w="23051" h="50370" extrusionOk="0">
                  <a:moveTo>
                    <a:pt x="8727" y="1"/>
                  </a:moveTo>
                  <a:cubicBezTo>
                    <a:pt x="8646" y="130"/>
                    <a:pt x="8565" y="259"/>
                    <a:pt x="8485" y="388"/>
                  </a:cubicBezTo>
                  <a:cubicBezTo>
                    <a:pt x="8081" y="678"/>
                    <a:pt x="7759" y="1065"/>
                    <a:pt x="7533" y="1501"/>
                  </a:cubicBezTo>
                  <a:lnTo>
                    <a:pt x="7162" y="1759"/>
                  </a:lnTo>
                  <a:cubicBezTo>
                    <a:pt x="7033" y="1839"/>
                    <a:pt x="6904" y="1936"/>
                    <a:pt x="6791" y="2049"/>
                  </a:cubicBezTo>
                  <a:cubicBezTo>
                    <a:pt x="5662" y="3211"/>
                    <a:pt x="4307" y="4065"/>
                    <a:pt x="2904" y="4824"/>
                  </a:cubicBezTo>
                  <a:lnTo>
                    <a:pt x="2516" y="5033"/>
                  </a:lnTo>
                  <a:lnTo>
                    <a:pt x="1936" y="5243"/>
                  </a:lnTo>
                  <a:lnTo>
                    <a:pt x="1532" y="5420"/>
                  </a:lnTo>
                  <a:cubicBezTo>
                    <a:pt x="1484" y="5420"/>
                    <a:pt x="1420" y="5437"/>
                    <a:pt x="1371" y="5453"/>
                  </a:cubicBezTo>
                  <a:lnTo>
                    <a:pt x="1258" y="5679"/>
                  </a:lnTo>
                  <a:cubicBezTo>
                    <a:pt x="1420" y="5920"/>
                    <a:pt x="1823" y="5679"/>
                    <a:pt x="1903" y="6130"/>
                  </a:cubicBezTo>
                  <a:cubicBezTo>
                    <a:pt x="1629" y="6501"/>
                    <a:pt x="1339" y="6856"/>
                    <a:pt x="1032" y="7195"/>
                  </a:cubicBezTo>
                  <a:cubicBezTo>
                    <a:pt x="516" y="7743"/>
                    <a:pt x="242" y="8469"/>
                    <a:pt x="274" y="9211"/>
                  </a:cubicBezTo>
                  <a:cubicBezTo>
                    <a:pt x="274" y="9727"/>
                    <a:pt x="226" y="10243"/>
                    <a:pt x="129" y="10743"/>
                  </a:cubicBezTo>
                  <a:cubicBezTo>
                    <a:pt x="0" y="11340"/>
                    <a:pt x="0" y="11969"/>
                    <a:pt x="97" y="12566"/>
                  </a:cubicBezTo>
                  <a:cubicBezTo>
                    <a:pt x="226" y="13453"/>
                    <a:pt x="323" y="14357"/>
                    <a:pt x="387" y="15244"/>
                  </a:cubicBezTo>
                  <a:cubicBezTo>
                    <a:pt x="452" y="16083"/>
                    <a:pt x="597" y="16905"/>
                    <a:pt x="855" y="17712"/>
                  </a:cubicBezTo>
                  <a:cubicBezTo>
                    <a:pt x="984" y="18180"/>
                    <a:pt x="1081" y="18647"/>
                    <a:pt x="1194" y="19115"/>
                  </a:cubicBezTo>
                  <a:cubicBezTo>
                    <a:pt x="1371" y="19809"/>
                    <a:pt x="1532" y="20486"/>
                    <a:pt x="1710" y="21180"/>
                  </a:cubicBezTo>
                  <a:cubicBezTo>
                    <a:pt x="1774" y="21422"/>
                    <a:pt x="1855" y="21664"/>
                    <a:pt x="1936" y="21922"/>
                  </a:cubicBezTo>
                  <a:cubicBezTo>
                    <a:pt x="2065" y="22438"/>
                    <a:pt x="2178" y="22986"/>
                    <a:pt x="2339" y="23503"/>
                  </a:cubicBezTo>
                  <a:cubicBezTo>
                    <a:pt x="2726" y="24841"/>
                    <a:pt x="3291" y="26100"/>
                    <a:pt x="3597" y="27455"/>
                  </a:cubicBezTo>
                  <a:cubicBezTo>
                    <a:pt x="3678" y="27809"/>
                    <a:pt x="3823" y="28132"/>
                    <a:pt x="4017" y="28422"/>
                  </a:cubicBezTo>
                  <a:cubicBezTo>
                    <a:pt x="4371" y="29003"/>
                    <a:pt x="4646" y="29632"/>
                    <a:pt x="4855" y="30277"/>
                  </a:cubicBezTo>
                  <a:cubicBezTo>
                    <a:pt x="4952" y="30616"/>
                    <a:pt x="5081" y="30939"/>
                    <a:pt x="5275" y="31245"/>
                  </a:cubicBezTo>
                  <a:cubicBezTo>
                    <a:pt x="5791" y="32003"/>
                    <a:pt x="6243" y="32842"/>
                    <a:pt x="6581" y="33697"/>
                  </a:cubicBezTo>
                  <a:cubicBezTo>
                    <a:pt x="6678" y="33907"/>
                    <a:pt x="6791" y="34100"/>
                    <a:pt x="6920" y="34278"/>
                  </a:cubicBezTo>
                  <a:cubicBezTo>
                    <a:pt x="7178" y="34616"/>
                    <a:pt x="7404" y="34955"/>
                    <a:pt x="7630" y="35326"/>
                  </a:cubicBezTo>
                  <a:cubicBezTo>
                    <a:pt x="8307" y="36633"/>
                    <a:pt x="9194" y="37826"/>
                    <a:pt x="10001" y="39068"/>
                  </a:cubicBezTo>
                  <a:cubicBezTo>
                    <a:pt x="10340" y="39568"/>
                    <a:pt x="10727" y="40052"/>
                    <a:pt x="11033" y="40569"/>
                  </a:cubicBezTo>
                  <a:cubicBezTo>
                    <a:pt x="11469" y="41327"/>
                    <a:pt x="12066" y="41956"/>
                    <a:pt x="12582" y="42633"/>
                  </a:cubicBezTo>
                  <a:cubicBezTo>
                    <a:pt x="13259" y="43504"/>
                    <a:pt x="13921" y="44359"/>
                    <a:pt x="14630" y="45214"/>
                  </a:cubicBezTo>
                  <a:cubicBezTo>
                    <a:pt x="15114" y="45843"/>
                    <a:pt x="15647" y="46440"/>
                    <a:pt x="16243" y="47005"/>
                  </a:cubicBezTo>
                  <a:cubicBezTo>
                    <a:pt x="16776" y="47456"/>
                    <a:pt x="17276" y="47972"/>
                    <a:pt x="17711" y="48521"/>
                  </a:cubicBezTo>
                  <a:cubicBezTo>
                    <a:pt x="18412" y="49524"/>
                    <a:pt x="19568" y="50118"/>
                    <a:pt x="20807" y="50118"/>
                  </a:cubicBezTo>
                  <a:cubicBezTo>
                    <a:pt x="20824" y="50118"/>
                    <a:pt x="20840" y="50118"/>
                    <a:pt x="20857" y="50118"/>
                  </a:cubicBezTo>
                  <a:cubicBezTo>
                    <a:pt x="21163" y="50118"/>
                    <a:pt x="21486" y="50231"/>
                    <a:pt x="21808" y="50263"/>
                  </a:cubicBezTo>
                  <a:cubicBezTo>
                    <a:pt x="22087" y="50274"/>
                    <a:pt x="22372" y="50370"/>
                    <a:pt x="22660" y="50370"/>
                  </a:cubicBezTo>
                  <a:cubicBezTo>
                    <a:pt x="22790" y="50370"/>
                    <a:pt x="22920" y="50350"/>
                    <a:pt x="23050" y="50295"/>
                  </a:cubicBezTo>
                  <a:cubicBezTo>
                    <a:pt x="23034" y="50231"/>
                    <a:pt x="23034" y="50182"/>
                    <a:pt x="23002" y="50118"/>
                  </a:cubicBezTo>
                  <a:cubicBezTo>
                    <a:pt x="22341" y="49473"/>
                    <a:pt x="21679" y="48827"/>
                    <a:pt x="20986" y="48198"/>
                  </a:cubicBezTo>
                  <a:cubicBezTo>
                    <a:pt x="18598" y="45988"/>
                    <a:pt x="16372" y="43601"/>
                    <a:pt x="14356" y="41052"/>
                  </a:cubicBezTo>
                  <a:cubicBezTo>
                    <a:pt x="11985" y="38117"/>
                    <a:pt x="9904" y="34971"/>
                    <a:pt x="8130" y="31648"/>
                  </a:cubicBezTo>
                  <a:cubicBezTo>
                    <a:pt x="6936" y="29471"/>
                    <a:pt x="5952" y="27196"/>
                    <a:pt x="5146" y="24841"/>
                  </a:cubicBezTo>
                  <a:cubicBezTo>
                    <a:pt x="4581" y="23132"/>
                    <a:pt x="4097" y="21406"/>
                    <a:pt x="3694" y="19647"/>
                  </a:cubicBezTo>
                  <a:cubicBezTo>
                    <a:pt x="3436" y="18518"/>
                    <a:pt x="3242" y="17373"/>
                    <a:pt x="3049" y="16228"/>
                  </a:cubicBezTo>
                  <a:cubicBezTo>
                    <a:pt x="2936" y="15712"/>
                    <a:pt x="3016" y="15195"/>
                    <a:pt x="3275" y="14728"/>
                  </a:cubicBezTo>
                  <a:cubicBezTo>
                    <a:pt x="3420" y="14421"/>
                    <a:pt x="3565" y="14082"/>
                    <a:pt x="3678" y="13760"/>
                  </a:cubicBezTo>
                  <a:cubicBezTo>
                    <a:pt x="3726" y="13615"/>
                    <a:pt x="3791" y="13486"/>
                    <a:pt x="3839" y="13357"/>
                  </a:cubicBezTo>
                  <a:lnTo>
                    <a:pt x="4065" y="12792"/>
                  </a:lnTo>
                  <a:lnTo>
                    <a:pt x="4242" y="12389"/>
                  </a:lnTo>
                  <a:lnTo>
                    <a:pt x="4420" y="12002"/>
                  </a:lnTo>
                  <a:cubicBezTo>
                    <a:pt x="4484" y="11856"/>
                    <a:pt x="4549" y="11711"/>
                    <a:pt x="4630" y="11566"/>
                  </a:cubicBezTo>
                  <a:lnTo>
                    <a:pt x="4807" y="11227"/>
                  </a:lnTo>
                  <a:cubicBezTo>
                    <a:pt x="4952" y="10953"/>
                    <a:pt x="5081" y="10679"/>
                    <a:pt x="5210" y="10421"/>
                  </a:cubicBezTo>
                  <a:cubicBezTo>
                    <a:pt x="5275" y="10292"/>
                    <a:pt x="5339" y="10179"/>
                    <a:pt x="5404" y="10066"/>
                  </a:cubicBezTo>
                  <a:lnTo>
                    <a:pt x="6194" y="9114"/>
                  </a:lnTo>
                  <a:lnTo>
                    <a:pt x="6517" y="8888"/>
                  </a:lnTo>
                  <a:lnTo>
                    <a:pt x="7356" y="8292"/>
                  </a:lnTo>
                  <a:lnTo>
                    <a:pt x="7678" y="8114"/>
                  </a:lnTo>
                  <a:lnTo>
                    <a:pt x="9291" y="7340"/>
                  </a:lnTo>
                  <a:lnTo>
                    <a:pt x="9694" y="7179"/>
                  </a:lnTo>
                  <a:cubicBezTo>
                    <a:pt x="9759" y="7163"/>
                    <a:pt x="9824" y="7163"/>
                    <a:pt x="9872" y="7130"/>
                  </a:cubicBezTo>
                  <a:lnTo>
                    <a:pt x="10275" y="6969"/>
                  </a:lnTo>
                  <a:lnTo>
                    <a:pt x="11049" y="6759"/>
                  </a:lnTo>
                  <a:lnTo>
                    <a:pt x="11485" y="6614"/>
                  </a:lnTo>
                  <a:lnTo>
                    <a:pt x="11824" y="6566"/>
                  </a:lnTo>
                  <a:lnTo>
                    <a:pt x="12420" y="6404"/>
                  </a:lnTo>
                  <a:lnTo>
                    <a:pt x="12953" y="6404"/>
                  </a:lnTo>
                  <a:lnTo>
                    <a:pt x="12001" y="5049"/>
                  </a:lnTo>
                  <a:cubicBezTo>
                    <a:pt x="11985" y="5598"/>
                    <a:pt x="11727" y="5953"/>
                    <a:pt x="11146" y="6033"/>
                  </a:cubicBezTo>
                  <a:cubicBezTo>
                    <a:pt x="10937" y="6082"/>
                    <a:pt x="10727" y="6179"/>
                    <a:pt x="10517" y="6275"/>
                  </a:cubicBezTo>
                  <a:cubicBezTo>
                    <a:pt x="9888" y="6566"/>
                    <a:pt x="9275" y="6953"/>
                    <a:pt x="8614" y="7179"/>
                  </a:cubicBezTo>
                  <a:cubicBezTo>
                    <a:pt x="6888" y="7775"/>
                    <a:pt x="5646" y="8905"/>
                    <a:pt x="4742" y="10453"/>
                  </a:cubicBezTo>
                  <a:cubicBezTo>
                    <a:pt x="4226" y="11308"/>
                    <a:pt x="3791" y="12211"/>
                    <a:pt x="3452" y="13147"/>
                  </a:cubicBezTo>
                  <a:cubicBezTo>
                    <a:pt x="3387" y="13324"/>
                    <a:pt x="3307" y="13518"/>
                    <a:pt x="3081" y="13550"/>
                  </a:cubicBezTo>
                  <a:cubicBezTo>
                    <a:pt x="3075" y="13551"/>
                    <a:pt x="3068" y="13551"/>
                    <a:pt x="3062" y="13551"/>
                  </a:cubicBezTo>
                  <a:cubicBezTo>
                    <a:pt x="2893" y="13551"/>
                    <a:pt x="2758" y="13345"/>
                    <a:pt x="2758" y="13034"/>
                  </a:cubicBezTo>
                  <a:cubicBezTo>
                    <a:pt x="2758" y="12840"/>
                    <a:pt x="2775" y="12663"/>
                    <a:pt x="2807" y="12469"/>
                  </a:cubicBezTo>
                  <a:cubicBezTo>
                    <a:pt x="2839" y="12050"/>
                    <a:pt x="2904" y="11631"/>
                    <a:pt x="2904" y="11227"/>
                  </a:cubicBezTo>
                  <a:cubicBezTo>
                    <a:pt x="2952" y="9872"/>
                    <a:pt x="3404" y="8630"/>
                    <a:pt x="3968" y="7453"/>
                  </a:cubicBezTo>
                  <a:cubicBezTo>
                    <a:pt x="4468" y="6437"/>
                    <a:pt x="5178" y="5549"/>
                    <a:pt x="5904" y="4695"/>
                  </a:cubicBezTo>
                  <a:cubicBezTo>
                    <a:pt x="6097" y="4485"/>
                    <a:pt x="6307" y="4291"/>
                    <a:pt x="6533" y="4114"/>
                  </a:cubicBezTo>
                  <a:cubicBezTo>
                    <a:pt x="6726" y="3969"/>
                    <a:pt x="6888" y="3824"/>
                    <a:pt x="7033" y="3662"/>
                  </a:cubicBezTo>
                  <a:cubicBezTo>
                    <a:pt x="7307" y="3259"/>
                    <a:pt x="7694" y="2936"/>
                    <a:pt x="8146" y="2743"/>
                  </a:cubicBezTo>
                  <a:cubicBezTo>
                    <a:pt x="8178" y="2549"/>
                    <a:pt x="8210" y="2356"/>
                    <a:pt x="8243" y="2178"/>
                  </a:cubicBezTo>
                  <a:cubicBezTo>
                    <a:pt x="8297" y="1971"/>
                    <a:pt x="8441" y="1852"/>
                    <a:pt x="8598" y="1852"/>
                  </a:cubicBezTo>
                  <a:cubicBezTo>
                    <a:pt x="8673" y="1852"/>
                    <a:pt x="8750" y="1879"/>
                    <a:pt x="8823" y="1936"/>
                  </a:cubicBezTo>
                  <a:cubicBezTo>
                    <a:pt x="9501" y="2485"/>
                    <a:pt x="10195" y="3017"/>
                    <a:pt x="10695" y="3743"/>
                  </a:cubicBezTo>
                  <a:cubicBezTo>
                    <a:pt x="10953" y="4114"/>
                    <a:pt x="11178" y="4517"/>
                    <a:pt x="11662" y="4630"/>
                  </a:cubicBezTo>
                  <a:cubicBezTo>
                    <a:pt x="11598" y="4453"/>
                    <a:pt x="11517" y="4275"/>
                    <a:pt x="11420" y="4114"/>
                  </a:cubicBezTo>
                  <a:cubicBezTo>
                    <a:pt x="10678" y="2985"/>
                    <a:pt x="9920" y="1872"/>
                    <a:pt x="9162" y="743"/>
                  </a:cubicBezTo>
                  <a:cubicBezTo>
                    <a:pt x="9017" y="501"/>
                    <a:pt x="8872" y="243"/>
                    <a:pt x="8727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6"/>
            <p:cNvSpPr/>
            <p:nvPr/>
          </p:nvSpPr>
          <p:spPr>
            <a:xfrm>
              <a:off x="646800" y="2746800"/>
              <a:ext cx="585150" cy="657175"/>
            </a:xfrm>
            <a:custGeom>
              <a:avLst/>
              <a:gdLst/>
              <a:ahLst/>
              <a:cxnLst/>
              <a:rect l="l" t="t" r="r" b="b"/>
              <a:pathLst>
                <a:path w="23406" h="26287" extrusionOk="0">
                  <a:moveTo>
                    <a:pt x="15647" y="0"/>
                  </a:moveTo>
                  <a:lnTo>
                    <a:pt x="15647" y="0"/>
                  </a:lnTo>
                  <a:cubicBezTo>
                    <a:pt x="15534" y="129"/>
                    <a:pt x="15438" y="258"/>
                    <a:pt x="15341" y="387"/>
                  </a:cubicBezTo>
                  <a:cubicBezTo>
                    <a:pt x="14889" y="1178"/>
                    <a:pt x="14131" y="1758"/>
                    <a:pt x="13260" y="1984"/>
                  </a:cubicBezTo>
                  <a:cubicBezTo>
                    <a:pt x="12921" y="2097"/>
                    <a:pt x="12582" y="2226"/>
                    <a:pt x="12276" y="2388"/>
                  </a:cubicBezTo>
                  <a:cubicBezTo>
                    <a:pt x="11131" y="2936"/>
                    <a:pt x="10211" y="3791"/>
                    <a:pt x="9260" y="4630"/>
                  </a:cubicBezTo>
                  <a:cubicBezTo>
                    <a:pt x="7711" y="6049"/>
                    <a:pt x="6308" y="7598"/>
                    <a:pt x="5066" y="9291"/>
                  </a:cubicBezTo>
                  <a:cubicBezTo>
                    <a:pt x="3775" y="10937"/>
                    <a:pt x="2711" y="12759"/>
                    <a:pt x="1888" y="14679"/>
                  </a:cubicBezTo>
                  <a:cubicBezTo>
                    <a:pt x="1340" y="16018"/>
                    <a:pt x="904" y="17405"/>
                    <a:pt x="581" y="18824"/>
                  </a:cubicBezTo>
                  <a:cubicBezTo>
                    <a:pt x="178" y="20421"/>
                    <a:pt x="1" y="22050"/>
                    <a:pt x="49" y="23696"/>
                  </a:cubicBezTo>
                  <a:cubicBezTo>
                    <a:pt x="65" y="24244"/>
                    <a:pt x="178" y="24793"/>
                    <a:pt x="356" y="25293"/>
                  </a:cubicBezTo>
                  <a:cubicBezTo>
                    <a:pt x="637" y="25986"/>
                    <a:pt x="1043" y="26287"/>
                    <a:pt x="1524" y="26287"/>
                  </a:cubicBezTo>
                  <a:cubicBezTo>
                    <a:pt x="1758" y="26287"/>
                    <a:pt x="2011" y="26215"/>
                    <a:pt x="2275" y="26083"/>
                  </a:cubicBezTo>
                  <a:cubicBezTo>
                    <a:pt x="2485" y="25986"/>
                    <a:pt x="2678" y="25873"/>
                    <a:pt x="2840" y="25712"/>
                  </a:cubicBezTo>
                  <a:cubicBezTo>
                    <a:pt x="3453" y="25148"/>
                    <a:pt x="4049" y="24567"/>
                    <a:pt x="4630" y="23954"/>
                  </a:cubicBezTo>
                  <a:cubicBezTo>
                    <a:pt x="5743" y="22792"/>
                    <a:pt x="6824" y="21599"/>
                    <a:pt x="7937" y="20437"/>
                  </a:cubicBezTo>
                  <a:cubicBezTo>
                    <a:pt x="8905" y="19453"/>
                    <a:pt x="10018" y="18599"/>
                    <a:pt x="11227" y="17921"/>
                  </a:cubicBezTo>
                  <a:cubicBezTo>
                    <a:pt x="14599" y="15969"/>
                    <a:pt x="18083" y="14227"/>
                    <a:pt x="21664" y="12679"/>
                  </a:cubicBezTo>
                  <a:cubicBezTo>
                    <a:pt x="22261" y="12437"/>
                    <a:pt x="22825" y="12130"/>
                    <a:pt x="23406" y="11840"/>
                  </a:cubicBezTo>
                  <a:lnTo>
                    <a:pt x="23406" y="11840"/>
                  </a:lnTo>
                  <a:cubicBezTo>
                    <a:pt x="22309" y="11985"/>
                    <a:pt x="21261" y="12340"/>
                    <a:pt x="20293" y="12856"/>
                  </a:cubicBezTo>
                  <a:cubicBezTo>
                    <a:pt x="19631" y="13259"/>
                    <a:pt x="18906" y="13566"/>
                    <a:pt x="18164" y="13743"/>
                  </a:cubicBezTo>
                  <a:cubicBezTo>
                    <a:pt x="17631" y="13888"/>
                    <a:pt x="17131" y="14130"/>
                    <a:pt x="16680" y="14437"/>
                  </a:cubicBezTo>
                  <a:cubicBezTo>
                    <a:pt x="16147" y="14760"/>
                    <a:pt x="15615" y="15034"/>
                    <a:pt x="15050" y="15260"/>
                  </a:cubicBezTo>
                  <a:cubicBezTo>
                    <a:pt x="14179" y="15614"/>
                    <a:pt x="13292" y="15905"/>
                    <a:pt x="12421" y="16244"/>
                  </a:cubicBezTo>
                  <a:cubicBezTo>
                    <a:pt x="11954" y="16419"/>
                    <a:pt x="11462" y="16509"/>
                    <a:pt x="10962" y="16509"/>
                  </a:cubicBezTo>
                  <a:cubicBezTo>
                    <a:pt x="10772" y="16509"/>
                    <a:pt x="10580" y="16496"/>
                    <a:pt x="10389" y="16469"/>
                  </a:cubicBezTo>
                  <a:cubicBezTo>
                    <a:pt x="10195" y="16114"/>
                    <a:pt x="10373" y="15840"/>
                    <a:pt x="10469" y="15582"/>
                  </a:cubicBezTo>
                  <a:cubicBezTo>
                    <a:pt x="10615" y="15211"/>
                    <a:pt x="10582" y="14889"/>
                    <a:pt x="10227" y="14647"/>
                  </a:cubicBezTo>
                  <a:cubicBezTo>
                    <a:pt x="9937" y="14485"/>
                    <a:pt x="9743" y="14195"/>
                    <a:pt x="9711" y="13872"/>
                  </a:cubicBezTo>
                  <a:cubicBezTo>
                    <a:pt x="9647" y="13034"/>
                    <a:pt x="9502" y="12227"/>
                    <a:pt x="10163" y="11485"/>
                  </a:cubicBezTo>
                  <a:cubicBezTo>
                    <a:pt x="10631" y="10985"/>
                    <a:pt x="10502" y="10340"/>
                    <a:pt x="9937" y="9904"/>
                  </a:cubicBezTo>
                  <a:cubicBezTo>
                    <a:pt x="9727" y="9727"/>
                    <a:pt x="9518" y="9582"/>
                    <a:pt x="9485" y="9307"/>
                  </a:cubicBezTo>
                  <a:cubicBezTo>
                    <a:pt x="9421" y="8856"/>
                    <a:pt x="9276" y="8420"/>
                    <a:pt x="9034" y="8033"/>
                  </a:cubicBezTo>
                  <a:cubicBezTo>
                    <a:pt x="8921" y="7807"/>
                    <a:pt x="8840" y="7565"/>
                    <a:pt x="8792" y="7307"/>
                  </a:cubicBezTo>
                  <a:cubicBezTo>
                    <a:pt x="8695" y="7049"/>
                    <a:pt x="8840" y="6775"/>
                    <a:pt x="9098" y="6678"/>
                  </a:cubicBezTo>
                  <a:cubicBezTo>
                    <a:pt x="9292" y="6581"/>
                    <a:pt x="9502" y="6517"/>
                    <a:pt x="9743" y="6404"/>
                  </a:cubicBezTo>
                  <a:cubicBezTo>
                    <a:pt x="9760" y="6210"/>
                    <a:pt x="9760" y="6017"/>
                    <a:pt x="9743" y="5823"/>
                  </a:cubicBezTo>
                  <a:cubicBezTo>
                    <a:pt x="9663" y="5436"/>
                    <a:pt x="9792" y="5162"/>
                    <a:pt x="10114" y="4904"/>
                  </a:cubicBezTo>
                  <a:cubicBezTo>
                    <a:pt x="10582" y="4517"/>
                    <a:pt x="11050" y="4146"/>
                    <a:pt x="11389" y="3613"/>
                  </a:cubicBezTo>
                  <a:cubicBezTo>
                    <a:pt x="11534" y="3436"/>
                    <a:pt x="11711" y="3291"/>
                    <a:pt x="11905" y="3210"/>
                  </a:cubicBezTo>
                  <a:cubicBezTo>
                    <a:pt x="12792" y="2742"/>
                    <a:pt x="13695" y="2323"/>
                    <a:pt x="14583" y="1855"/>
                  </a:cubicBezTo>
                  <a:cubicBezTo>
                    <a:pt x="14776" y="1758"/>
                    <a:pt x="14954" y="1597"/>
                    <a:pt x="15083" y="1420"/>
                  </a:cubicBezTo>
                  <a:cubicBezTo>
                    <a:pt x="15341" y="984"/>
                    <a:pt x="15647" y="549"/>
                    <a:pt x="15647" y="0"/>
                  </a:cubicBezTo>
                  <a:close/>
                </a:path>
              </a:pathLst>
            </a:custGeom>
            <a:solidFill>
              <a:srgbClr val="E633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6"/>
            <p:cNvSpPr/>
            <p:nvPr/>
          </p:nvSpPr>
          <p:spPr>
            <a:xfrm>
              <a:off x="4081375" y="2385075"/>
              <a:ext cx="261725" cy="658550"/>
            </a:xfrm>
            <a:custGeom>
              <a:avLst/>
              <a:gdLst/>
              <a:ahLst/>
              <a:cxnLst/>
              <a:rect l="l" t="t" r="r" b="b"/>
              <a:pathLst>
                <a:path w="10469" h="26342" extrusionOk="0">
                  <a:moveTo>
                    <a:pt x="10469" y="0"/>
                  </a:moveTo>
                  <a:lnTo>
                    <a:pt x="7291" y="3726"/>
                  </a:lnTo>
                  <a:lnTo>
                    <a:pt x="549" y="11679"/>
                  </a:lnTo>
                  <a:cubicBezTo>
                    <a:pt x="323" y="11937"/>
                    <a:pt x="65" y="12195"/>
                    <a:pt x="0" y="12566"/>
                  </a:cubicBezTo>
                  <a:cubicBezTo>
                    <a:pt x="97" y="12937"/>
                    <a:pt x="162" y="13308"/>
                    <a:pt x="210" y="13695"/>
                  </a:cubicBezTo>
                  <a:cubicBezTo>
                    <a:pt x="242" y="14324"/>
                    <a:pt x="242" y="14969"/>
                    <a:pt x="210" y="15614"/>
                  </a:cubicBezTo>
                  <a:cubicBezTo>
                    <a:pt x="162" y="17131"/>
                    <a:pt x="371" y="18631"/>
                    <a:pt x="549" y="20131"/>
                  </a:cubicBezTo>
                  <a:cubicBezTo>
                    <a:pt x="565" y="20389"/>
                    <a:pt x="581" y="20647"/>
                    <a:pt x="597" y="20889"/>
                  </a:cubicBezTo>
                  <a:cubicBezTo>
                    <a:pt x="645" y="21405"/>
                    <a:pt x="694" y="21921"/>
                    <a:pt x="726" y="22438"/>
                  </a:cubicBezTo>
                  <a:cubicBezTo>
                    <a:pt x="758" y="22809"/>
                    <a:pt x="758" y="23196"/>
                    <a:pt x="807" y="23583"/>
                  </a:cubicBezTo>
                  <a:cubicBezTo>
                    <a:pt x="887" y="24244"/>
                    <a:pt x="984" y="24922"/>
                    <a:pt x="1113" y="25583"/>
                  </a:cubicBezTo>
                  <a:cubicBezTo>
                    <a:pt x="1178" y="25890"/>
                    <a:pt x="1291" y="26212"/>
                    <a:pt x="1726" y="26341"/>
                  </a:cubicBezTo>
                  <a:cubicBezTo>
                    <a:pt x="1839" y="26212"/>
                    <a:pt x="1952" y="26083"/>
                    <a:pt x="2033" y="25938"/>
                  </a:cubicBezTo>
                  <a:cubicBezTo>
                    <a:pt x="2404" y="25115"/>
                    <a:pt x="2742" y="24276"/>
                    <a:pt x="3130" y="23470"/>
                  </a:cubicBezTo>
                  <a:cubicBezTo>
                    <a:pt x="3630" y="22389"/>
                    <a:pt x="4243" y="21357"/>
                    <a:pt x="4936" y="20405"/>
                  </a:cubicBezTo>
                  <a:cubicBezTo>
                    <a:pt x="5275" y="19921"/>
                    <a:pt x="5694" y="19518"/>
                    <a:pt x="6194" y="19228"/>
                  </a:cubicBezTo>
                  <a:cubicBezTo>
                    <a:pt x="7001" y="18776"/>
                    <a:pt x="7565" y="18002"/>
                    <a:pt x="7759" y="17115"/>
                  </a:cubicBezTo>
                  <a:cubicBezTo>
                    <a:pt x="7953" y="16356"/>
                    <a:pt x="8146" y="15614"/>
                    <a:pt x="8275" y="14856"/>
                  </a:cubicBezTo>
                  <a:cubicBezTo>
                    <a:pt x="8485" y="13743"/>
                    <a:pt x="8662" y="12630"/>
                    <a:pt x="9066" y="11582"/>
                  </a:cubicBezTo>
                  <a:cubicBezTo>
                    <a:pt x="9098" y="11453"/>
                    <a:pt x="9130" y="11324"/>
                    <a:pt x="9146" y="11211"/>
                  </a:cubicBezTo>
                  <a:cubicBezTo>
                    <a:pt x="8904" y="10372"/>
                    <a:pt x="8646" y="9549"/>
                    <a:pt x="8404" y="8727"/>
                  </a:cubicBezTo>
                  <a:cubicBezTo>
                    <a:pt x="8324" y="8420"/>
                    <a:pt x="8275" y="8098"/>
                    <a:pt x="8243" y="7775"/>
                  </a:cubicBezTo>
                  <a:cubicBezTo>
                    <a:pt x="8194" y="6630"/>
                    <a:pt x="8824" y="5985"/>
                    <a:pt x="9969" y="5985"/>
                  </a:cubicBezTo>
                  <a:cubicBezTo>
                    <a:pt x="10066" y="5985"/>
                    <a:pt x="10162" y="6001"/>
                    <a:pt x="10259" y="6017"/>
                  </a:cubicBezTo>
                  <a:cubicBezTo>
                    <a:pt x="10324" y="5065"/>
                    <a:pt x="10404" y="4113"/>
                    <a:pt x="10437" y="3162"/>
                  </a:cubicBezTo>
                  <a:cubicBezTo>
                    <a:pt x="10469" y="2097"/>
                    <a:pt x="10469" y="1049"/>
                    <a:pt x="10469" y="0"/>
                  </a:cubicBezTo>
                  <a:close/>
                </a:path>
              </a:pathLst>
            </a:custGeom>
            <a:solidFill>
              <a:srgbClr val="F39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2765125" y="1712425"/>
              <a:ext cx="307325" cy="1282400"/>
            </a:xfrm>
            <a:custGeom>
              <a:avLst/>
              <a:gdLst/>
              <a:ahLst/>
              <a:cxnLst/>
              <a:rect l="l" t="t" r="r" b="b"/>
              <a:pathLst>
                <a:path w="12293" h="51296" extrusionOk="0">
                  <a:moveTo>
                    <a:pt x="4259" y="1"/>
                  </a:moveTo>
                  <a:cubicBezTo>
                    <a:pt x="4098" y="356"/>
                    <a:pt x="3920" y="694"/>
                    <a:pt x="3791" y="1049"/>
                  </a:cubicBezTo>
                  <a:cubicBezTo>
                    <a:pt x="3517" y="1807"/>
                    <a:pt x="3291" y="2582"/>
                    <a:pt x="3033" y="3340"/>
                  </a:cubicBezTo>
                  <a:cubicBezTo>
                    <a:pt x="2646" y="4420"/>
                    <a:pt x="2275" y="5485"/>
                    <a:pt x="1662" y="6437"/>
                  </a:cubicBezTo>
                  <a:cubicBezTo>
                    <a:pt x="1243" y="7082"/>
                    <a:pt x="936" y="7808"/>
                    <a:pt x="759" y="8550"/>
                  </a:cubicBezTo>
                  <a:cubicBezTo>
                    <a:pt x="436" y="9760"/>
                    <a:pt x="243" y="11018"/>
                    <a:pt x="194" y="12276"/>
                  </a:cubicBezTo>
                  <a:cubicBezTo>
                    <a:pt x="1" y="17131"/>
                    <a:pt x="388" y="22003"/>
                    <a:pt x="1339" y="26793"/>
                  </a:cubicBezTo>
                  <a:cubicBezTo>
                    <a:pt x="1452" y="27422"/>
                    <a:pt x="1581" y="28052"/>
                    <a:pt x="1694" y="28681"/>
                  </a:cubicBezTo>
                  <a:cubicBezTo>
                    <a:pt x="1775" y="28906"/>
                    <a:pt x="1630" y="29164"/>
                    <a:pt x="1404" y="29197"/>
                  </a:cubicBezTo>
                  <a:lnTo>
                    <a:pt x="1775" y="30181"/>
                  </a:lnTo>
                  <a:cubicBezTo>
                    <a:pt x="1862" y="30123"/>
                    <a:pt x="1976" y="29999"/>
                    <a:pt x="2056" y="29999"/>
                  </a:cubicBezTo>
                  <a:cubicBezTo>
                    <a:pt x="2065" y="29999"/>
                    <a:pt x="2074" y="30000"/>
                    <a:pt x="2081" y="30003"/>
                  </a:cubicBezTo>
                  <a:cubicBezTo>
                    <a:pt x="2404" y="30116"/>
                    <a:pt x="2727" y="30261"/>
                    <a:pt x="3033" y="30439"/>
                  </a:cubicBezTo>
                  <a:cubicBezTo>
                    <a:pt x="4324" y="31197"/>
                    <a:pt x="5372" y="32229"/>
                    <a:pt x="6340" y="33375"/>
                  </a:cubicBezTo>
                  <a:cubicBezTo>
                    <a:pt x="7582" y="34810"/>
                    <a:pt x="8550" y="36455"/>
                    <a:pt x="9453" y="38117"/>
                  </a:cubicBezTo>
                  <a:cubicBezTo>
                    <a:pt x="9824" y="38762"/>
                    <a:pt x="9969" y="39520"/>
                    <a:pt x="9856" y="40262"/>
                  </a:cubicBezTo>
                  <a:cubicBezTo>
                    <a:pt x="9679" y="41343"/>
                    <a:pt x="9695" y="42440"/>
                    <a:pt x="9695" y="43537"/>
                  </a:cubicBezTo>
                  <a:cubicBezTo>
                    <a:pt x="9695" y="44714"/>
                    <a:pt x="9695" y="45908"/>
                    <a:pt x="9711" y="47102"/>
                  </a:cubicBezTo>
                  <a:cubicBezTo>
                    <a:pt x="9727" y="47682"/>
                    <a:pt x="9792" y="48247"/>
                    <a:pt x="9808" y="48827"/>
                  </a:cubicBezTo>
                  <a:cubicBezTo>
                    <a:pt x="9808" y="49118"/>
                    <a:pt x="9792" y="49392"/>
                    <a:pt x="9743" y="49682"/>
                  </a:cubicBezTo>
                  <a:cubicBezTo>
                    <a:pt x="9985" y="50215"/>
                    <a:pt x="10227" y="50763"/>
                    <a:pt x="10453" y="51295"/>
                  </a:cubicBezTo>
                  <a:cubicBezTo>
                    <a:pt x="10453" y="50941"/>
                    <a:pt x="10469" y="50586"/>
                    <a:pt x="10453" y="50231"/>
                  </a:cubicBezTo>
                  <a:cubicBezTo>
                    <a:pt x="10405" y="49150"/>
                    <a:pt x="10340" y="48053"/>
                    <a:pt x="10292" y="46956"/>
                  </a:cubicBezTo>
                  <a:cubicBezTo>
                    <a:pt x="10243" y="46101"/>
                    <a:pt x="10131" y="45230"/>
                    <a:pt x="10163" y="44359"/>
                  </a:cubicBezTo>
                  <a:cubicBezTo>
                    <a:pt x="10227" y="42569"/>
                    <a:pt x="10340" y="40778"/>
                    <a:pt x="10453" y="38988"/>
                  </a:cubicBezTo>
                  <a:cubicBezTo>
                    <a:pt x="10518" y="38117"/>
                    <a:pt x="10614" y="37262"/>
                    <a:pt x="10711" y="36391"/>
                  </a:cubicBezTo>
                  <a:cubicBezTo>
                    <a:pt x="10776" y="35955"/>
                    <a:pt x="10856" y="35504"/>
                    <a:pt x="10953" y="35068"/>
                  </a:cubicBezTo>
                  <a:cubicBezTo>
                    <a:pt x="10984" y="34837"/>
                    <a:pt x="11176" y="34680"/>
                    <a:pt x="11404" y="34680"/>
                  </a:cubicBezTo>
                  <a:cubicBezTo>
                    <a:pt x="11415" y="34680"/>
                    <a:pt x="11426" y="34680"/>
                    <a:pt x="11437" y="34681"/>
                  </a:cubicBezTo>
                  <a:cubicBezTo>
                    <a:pt x="11502" y="34310"/>
                    <a:pt x="11582" y="33939"/>
                    <a:pt x="11663" y="33568"/>
                  </a:cubicBezTo>
                  <a:cubicBezTo>
                    <a:pt x="11808" y="32858"/>
                    <a:pt x="11953" y="32132"/>
                    <a:pt x="12098" y="31423"/>
                  </a:cubicBezTo>
                  <a:cubicBezTo>
                    <a:pt x="12163" y="31165"/>
                    <a:pt x="12179" y="30923"/>
                    <a:pt x="11873" y="30794"/>
                  </a:cubicBezTo>
                  <a:cubicBezTo>
                    <a:pt x="11324" y="31520"/>
                    <a:pt x="10550" y="31891"/>
                    <a:pt x="9727" y="32197"/>
                  </a:cubicBezTo>
                  <a:cubicBezTo>
                    <a:pt x="9539" y="32276"/>
                    <a:pt x="9342" y="32314"/>
                    <a:pt x="9147" y="32314"/>
                  </a:cubicBezTo>
                  <a:cubicBezTo>
                    <a:pt x="8705" y="32314"/>
                    <a:pt x="8271" y="32119"/>
                    <a:pt x="7969" y="31761"/>
                  </a:cubicBezTo>
                  <a:cubicBezTo>
                    <a:pt x="7679" y="31455"/>
                    <a:pt x="7340" y="31213"/>
                    <a:pt x="6953" y="31052"/>
                  </a:cubicBezTo>
                  <a:cubicBezTo>
                    <a:pt x="6372" y="30810"/>
                    <a:pt x="6001" y="30229"/>
                    <a:pt x="6033" y="29600"/>
                  </a:cubicBezTo>
                  <a:cubicBezTo>
                    <a:pt x="6017" y="28890"/>
                    <a:pt x="6179" y="28181"/>
                    <a:pt x="6485" y="27551"/>
                  </a:cubicBezTo>
                  <a:cubicBezTo>
                    <a:pt x="7001" y="26438"/>
                    <a:pt x="7695" y="25406"/>
                    <a:pt x="8550" y="24519"/>
                  </a:cubicBezTo>
                  <a:cubicBezTo>
                    <a:pt x="9550" y="23470"/>
                    <a:pt x="10582" y="22454"/>
                    <a:pt x="11598" y="21438"/>
                  </a:cubicBezTo>
                  <a:cubicBezTo>
                    <a:pt x="11663" y="21357"/>
                    <a:pt x="11727" y="21293"/>
                    <a:pt x="11808" y="21228"/>
                  </a:cubicBezTo>
                  <a:cubicBezTo>
                    <a:pt x="12211" y="20906"/>
                    <a:pt x="12292" y="20519"/>
                    <a:pt x="12082" y="20035"/>
                  </a:cubicBezTo>
                  <a:cubicBezTo>
                    <a:pt x="11679" y="19051"/>
                    <a:pt x="11308" y="18067"/>
                    <a:pt x="10937" y="17067"/>
                  </a:cubicBezTo>
                  <a:cubicBezTo>
                    <a:pt x="10211" y="15179"/>
                    <a:pt x="9485" y="13276"/>
                    <a:pt x="8743" y="11389"/>
                  </a:cubicBezTo>
                  <a:cubicBezTo>
                    <a:pt x="8582" y="10937"/>
                    <a:pt x="8356" y="10518"/>
                    <a:pt x="8163" y="10082"/>
                  </a:cubicBezTo>
                  <a:cubicBezTo>
                    <a:pt x="7501" y="11421"/>
                    <a:pt x="7437" y="12953"/>
                    <a:pt x="6921" y="14325"/>
                  </a:cubicBezTo>
                  <a:cubicBezTo>
                    <a:pt x="6663" y="16083"/>
                    <a:pt x="6162" y="17793"/>
                    <a:pt x="6017" y="19567"/>
                  </a:cubicBezTo>
                  <a:cubicBezTo>
                    <a:pt x="5904" y="20648"/>
                    <a:pt x="5711" y="21728"/>
                    <a:pt x="5550" y="22809"/>
                  </a:cubicBezTo>
                  <a:cubicBezTo>
                    <a:pt x="5501" y="23099"/>
                    <a:pt x="5469" y="23390"/>
                    <a:pt x="5469" y="23680"/>
                  </a:cubicBezTo>
                  <a:cubicBezTo>
                    <a:pt x="5517" y="24713"/>
                    <a:pt x="5227" y="25729"/>
                    <a:pt x="5033" y="26729"/>
                  </a:cubicBezTo>
                  <a:cubicBezTo>
                    <a:pt x="5017" y="26858"/>
                    <a:pt x="4969" y="26987"/>
                    <a:pt x="4920" y="27100"/>
                  </a:cubicBezTo>
                  <a:cubicBezTo>
                    <a:pt x="4853" y="27245"/>
                    <a:pt x="4701" y="27328"/>
                    <a:pt x="4544" y="27328"/>
                  </a:cubicBezTo>
                  <a:cubicBezTo>
                    <a:pt x="4475" y="27328"/>
                    <a:pt x="4404" y="27312"/>
                    <a:pt x="4340" y="27277"/>
                  </a:cubicBezTo>
                  <a:cubicBezTo>
                    <a:pt x="4195" y="27164"/>
                    <a:pt x="4049" y="27035"/>
                    <a:pt x="3920" y="26890"/>
                  </a:cubicBezTo>
                  <a:cubicBezTo>
                    <a:pt x="3388" y="26309"/>
                    <a:pt x="2823" y="25793"/>
                    <a:pt x="2001" y="25680"/>
                  </a:cubicBezTo>
                  <a:cubicBezTo>
                    <a:pt x="1807" y="25648"/>
                    <a:pt x="1646" y="25503"/>
                    <a:pt x="1598" y="25309"/>
                  </a:cubicBezTo>
                  <a:cubicBezTo>
                    <a:pt x="1533" y="25100"/>
                    <a:pt x="1469" y="24874"/>
                    <a:pt x="1436" y="24648"/>
                  </a:cubicBezTo>
                  <a:cubicBezTo>
                    <a:pt x="1227" y="23148"/>
                    <a:pt x="1001" y="21664"/>
                    <a:pt x="839" y="20148"/>
                  </a:cubicBezTo>
                  <a:cubicBezTo>
                    <a:pt x="581" y="17551"/>
                    <a:pt x="517" y="14937"/>
                    <a:pt x="646" y="12340"/>
                  </a:cubicBezTo>
                  <a:cubicBezTo>
                    <a:pt x="710" y="11276"/>
                    <a:pt x="856" y="10211"/>
                    <a:pt x="1081" y="9179"/>
                  </a:cubicBezTo>
                  <a:cubicBezTo>
                    <a:pt x="1227" y="8356"/>
                    <a:pt x="1549" y="7566"/>
                    <a:pt x="2001" y="6856"/>
                  </a:cubicBezTo>
                  <a:cubicBezTo>
                    <a:pt x="2807" y="5630"/>
                    <a:pt x="3243" y="4243"/>
                    <a:pt x="3695" y="2872"/>
                  </a:cubicBezTo>
                  <a:cubicBezTo>
                    <a:pt x="3872" y="2340"/>
                    <a:pt x="4049" y="1823"/>
                    <a:pt x="4227" y="1307"/>
                  </a:cubicBezTo>
                  <a:cubicBezTo>
                    <a:pt x="4275" y="1081"/>
                    <a:pt x="4420" y="904"/>
                    <a:pt x="4630" y="807"/>
                  </a:cubicBezTo>
                  <a:cubicBezTo>
                    <a:pt x="4517" y="533"/>
                    <a:pt x="4388" y="275"/>
                    <a:pt x="4259" y="1"/>
                  </a:cubicBezTo>
                  <a:close/>
                </a:path>
              </a:pathLst>
            </a:custGeom>
            <a:solidFill>
              <a:srgbClr val="F9B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6"/>
            <p:cNvSpPr/>
            <p:nvPr/>
          </p:nvSpPr>
          <p:spPr>
            <a:xfrm>
              <a:off x="1904175" y="3167400"/>
              <a:ext cx="494025" cy="307700"/>
            </a:xfrm>
            <a:custGeom>
              <a:avLst/>
              <a:gdLst/>
              <a:ahLst/>
              <a:cxnLst/>
              <a:rect l="l" t="t" r="r" b="b"/>
              <a:pathLst>
                <a:path w="19761" h="12308" extrusionOk="0">
                  <a:moveTo>
                    <a:pt x="355" y="0"/>
                  </a:moveTo>
                  <a:lnTo>
                    <a:pt x="0" y="597"/>
                  </a:lnTo>
                  <a:cubicBezTo>
                    <a:pt x="145" y="678"/>
                    <a:pt x="291" y="742"/>
                    <a:pt x="436" y="807"/>
                  </a:cubicBezTo>
                  <a:cubicBezTo>
                    <a:pt x="1194" y="1049"/>
                    <a:pt x="1500" y="1597"/>
                    <a:pt x="1468" y="2355"/>
                  </a:cubicBezTo>
                  <a:cubicBezTo>
                    <a:pt x="1468" y="2710"/>
                    <a:pt x="1436" y="3065"/>
                    <a:pt x="1388" y="3404"/>
                  </a:cubicBezTo>
                  <a:cubicBezTo>
                    <a:pt x="1194" y="4630"/>
                    <a:pt x="1452" y="5872"/>
                    <a:pt x="2130" y="6920"/>
                  </a:cubicBezTo>
                  <a:cubicBezTo>
                    <a:pt x="2904" y="8227"/>
                    <a:pt x="4033" y="9275"/>
                    <a:pt x="5404" y="9969"/>
                  </a:cubicBezTo>
                  <a:cubicBezTo>
                    <a:pt x="5390" y="9781"/>
                    <a:pt x="5414" y="9606"/>
                    <a:pt x="5616" y="9606"/>
                  </a:cubicBezTo>
                  <a:cubicBezTo>
                    <a:pt x="5639" y="9606"/>
                    <a:pt x="5665" y="9609"/>
                    <a:pt x="5694" y="9614"/>
                  </a:cubicBezTo>
                  <a:cubicBezTo>
                    <a:pt x="5791" y="9630"/>
                    <a:pt x="5872" y="9662"/>
                    <a:pt x="5969" y="9711"/>
                  </a:cubicBezTo>
                  <a:cubicBezTo>
                    <a:pt x="6791" y="10243"/>
                    <a:pt x="7727" y="10469"/>
                    <a:pt x="8695" y="10598"/>
                  </a:cubicBezTo>
                  <a:cubicBezTo>
                    <a:pt x="9356" y="10679"/>
                    <a:pt x="10017" y="10872"/>
                    <a:pt x="10630" y="11130"/>
                  </a:cubicBezTo>
                  <a:cubicBezTo>
                    <a:pt x="11125" y="11345"/>
                    <a:pt x="11655" y="11453"/>
                    <a:pt x="12188" y="11453"/>
                  </a:cubicBezTo>
                  <a:cubicBezTo>
                    <a:pt x="12455" y="11453"/>
                    <a:pt x="12722" y="11426"/>
                    <a:pt x="12985" y="11372"/>
                  </a:cubicBezTo>
                  <a:cubicBezTo>
                    <a:pt x="13268" y="11332"/>
                    <a:pt x="13554" y="11312"/>
                    <a:pt x="13840" y="11312"/>
                  </a:cubicBezTo>
                  <a:cubicBezTo>
                    <a:pt x="14126" y="11312"/>
                    <a:pt x="14413" y="11332"/>
                    <a:pt x="14695" y="11372"/>
                  </a:cubicBezTo>
                  <a:cubicBezTo>
                    <a:pt x="15437" y="11469"/>
                    <a:pt x="16147" y="11614"/>
                    <a:pt x="16857" y="11824"/>
                  </a:cubicBezTo>
                  <a:cubicBezTo>
                    <a:pt x="17566" y="12033"/>
                    <a:pt x="18292" y="12195"/>
                    <a:pt x="19018" y="12308"/>
                  </a:cubicBezTo>
                  <a:cubicBezTo>
                    <a:pt x="19276" y="12308"/>
                    <a:pt x="19518" y="12292"/>
                    <a:pt x="19760" y="12227"/>
                  </a:cubicBezTo>
                  <a:lnTo>
                    <a:pt x="19147" y="11259"/>
                  </a:lnTo>
                  <a:cubicBezTo>
                    <a:pt x="19083" y="11130"/>
                    <a:pt x="19018" y="11001"/>
                    <a:pt x="18953" y="10872"/>
                  </a:cubicBezTo>
                  <a:lnTo>
                    <a:pt x="18760" y="10533"/>
                  </a:lnTo>
                  <a:cubicBezTo>
                    <a:pt x="18638" y="10438"/>
                    <a:pt x="18517" y="10375"/>
                    <a:pt x="18396" y="10375"/>
                  </a:cubicBezTo>
                  <a:cubicBezTo>
                    <a:pt x="18291" y="10375"/>
                    <a:pt x="18187" y="10422"/>
                    <a:pt x="18082" y="10533"/>
                  </a:cubicBezTo>
                  <a:cubicBezTo>
                    <a:pt x="17953" y="10662"/>
                    <a:pt x="17808" y="10808"/>
                    <a:pt x="17647" y="10920"/>
                  </a:cubicBezTo>
                  <a:cubicBezTo>
                    <a:pt x="17363" y="11151"/>
                    <a:pt x="17021" y="11264"/>
                    <a:pt x="16677" y="11264"/>
                  </a:cubicBezTo>
                  <a:cubicBezTo>
                    <a:pt x="16299" y="11264"/>
                    <a:pt x="15919" y="11127"/>
                    <a:pt x="15615" y="10856"/>
                  </a:cubicBezTo>
                  <a:cubicBezTo>
                    <a:pt x="15227" y="10533"/>
                    <a:pt x="14905" y="10114"/>
                    <a:pt x="14695" y="9646"/>
                  </a:cubicBezTo>
                  <a:cubicBezTo>
                    <a:pt x="14147" y="8469"/>
                    <a:pt x="13905" y="7211"/>
                    <a:pt x="13727" y="5952"/>
                  </a:cubicBezTo>
                  <a:cubicBezTo>
                    <a:pt x="13614" y="5065"/>
                    <a:pt x="13582" y="4162"/>
                    <a:pt x="13518" y="3259"/>
                  </a:cubicBezTo>
                  <a:cubicBezTo>
                    <a:pt x="13485" y="2888"/>
                    <a:pt x="13421" y="2500"/>
                    <a:pt x="13389" y="2129"/>
                  </a:cubicBezTo>
                  <a:cubicBezTo>
                    <a:pt x="13220" y="2511"/>
                    <a:pt x="13138" y="2658"/>
                    <a:pt x="12951" y="2658"/>
                  </a:cubicBezTo>
                  <a:cubicBezTo>
                    <a:pt x="12869" y="2658"/>
                    <a:pt x="12768" y="2630"/>
                    <a:pt x="12630" y="2581"/>
                  </a:cubicBezTo>
                  <a:cubicBezTo>
                    <a:pt x="11792" y="2275"/>
                    <a:pt x="10937" y="1968"/>
                    <a:pt x="10130" y="1597"/>
                  </a:cubicBezTo>
                  <a:cubicBezTo>
                    <a:pt x="9566" y="1323"/>
                    <a:pt x="8969" y="1194"/>
                    <a:pt x="8356" y="1194"/>
                  </a:cubicBezTo>
                  <a:cubicBezTo>
                    <a:pt x="6549" y="1194"/>
                    <a:pt x="4759" y="1452"/>
                    <a:pt x="3033" y="2000"/>
                  </a:cubicBezTo>
                  <a:cubicBezTo>
                    <a:pt x="2888" y="2065"/>
                    <a:pt x="2742" y="2097"/>
                    <a:pt x="2581" y="2097"/>
                  </a:cubicBezTo>
                  <a:cubicBezTo>
                    <a:pt x="2404" y="2049"/>
                    <a:pt x="2130" y="1968"/>
                    <a:pt x="2097" y="1855"/>
                  </a:cubicBezTo>
                  <a:cubicBezTo>
                    <a:pt x="1839" y="920"/>
                    <a:pt x="1065" y="500"/>
                    <a:pt x="355" y="0"/>
                  </a:cubicBezTo>
                  <a:close/>
                </a:path>
              </a:pathLst>
            </a:custGeom>
            <a:solidFill>
              <a:srgbClr val="E633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6"/>
            <p:cNvSpPr/>
            <p:nvPr/>
          </p:nvSpPr>
          <p:spPr>
            <a:xfrm>
              <a:off x="1094825" y="2114800"/>
              <a:ext cx="1690500" cy="579375"/>
            </a:xfrm>
            <a:custGeom>
              <a:avLst/>
              <a:gdLst/>
              <a:ahLst/>
              <a:cxnLst/>
              <a:rect l="l" t="t" r="r" b="b"/>
              <a:pathLst>
                <a:path w="67620" h="23175" extrusionOk="0">
                  <a:moveTo>
                    <a:pt x="41695" y="0"/>
                  </a:moveTo>
                  <a:cubicBezTo>
                    <a:pt x="41642" y="0"/>
                    <a:pt x="41589" y="1"/>
                    <a:pt x="41536" y="4"/>
                  </a:cubicBezTo>
                  <a:cubicBezTo>
                    <a:pt x="40569" y="36"/>
                    <a:pt x="39633" y="310"/>
                    <a:pt x="38778" y="794"/>
                  </a:cubicBezTo>
                  <a:cubicBezTo>
                    <a:pt x="37681" y="1343"/>
                    <a:pt x="36488" y="1665"/>
                    <a:pt x="35262" y="1714"/>
                  </a:cubicBezTo>
                  <a:cubicBezTo>
                    <a:pt x="33681" y="1810"/>
                    <a:pt x="32100" y="1843"/>
                    <a:pt x="30519" y="1923"/>
                  </a:cubicBezTo>
                  <a:cubicBezTo>
                    <a:pt x="28584" y="2020"/>
                    <a:pt x="26664" y="2198"/>
                    <a:pt x="24777" y="2682"/>
                  </a:cubicBezTo>
                  <a:cubicBezTo>
                    <a:pt x="23390" y="3020"/>
                    <a:pt x="22067" y="3504"/>
                    <a:pt x="20793" y="4166"/>
                  </a:cubicBezTo>
                  <a:cubicBezTo>
                    <a:pt x="19889" y="4649"/>
                    <a:pt x="18970" y="5117"/>
                    <a:pt x="18067" y="5601"/>
                  </a:cubicBezTo>
                  <a:cubicBezTo>
                    <a:pt x="16679" y="6359"/>
                    <a:pt x="15292" y="7117"/>
                    <a:pt x="13921" y="7908"/>
                  </a:cubicBezTo>
                  <a:cubicBezTo>
                    <a:pt x="12131" y="8940"/>
                    <a:pt x="10437" y="10102"/>
                    <a:pt x="8824" y="11408"/>
                  </a:cubicBezTo>
                  <a:cubicBezTo>
                    <a:pt x="5646" y="13989"/>
                    <a:pt x="2985" y="17183"/>
                    <a:pt x="1017" y="20780"/>
                  </a:cubicBezTo>
                  <a:cubicBezTo>
                    <a:pt x="646" y="21490"/>
                    <a:pt x="162" y="22151"/>
                    <a:pt x="1" y="22957"/>
                  </a:cubicBezTo>
                  <a:cubicBezTo>
                    <a:pt x="236" y="23080"/>
                    <a:pt x="472" y="23175"/>
                    <a:pt x="707" y="23175"/>
                  </a:cubicBezTo>
                  <a:cubicBezTo>
                    <a:pt x="875" y="23175"/>
                    <a:pt x="1043" y="23127"/>
                    <a:pt x="1210" y="23006"/>
                  </a:cubicBezTo>
                  <a:cubicBezTo>
                    <a:pt x="1065" y="22925"/>
                    <a:pt x="872" y="22893"/>
                    <a:pt x="791" y="22796"/>
                  </a:cubicBezTo>
                  <a:cubicBezTo>
                    <a:pt x="726" y="22651"/>
                    <a:pt x="726" y="22490"/>
                    <a:pt x="791" y="22344"/>
                  </a:cubicBezTo>
                  <a:cubicBezTo>
                    <a:pt x="1210" y="21538"/>
                    <a:pt x="1646" y="20715"/>
                    <a:pt x="2081" y="19957"/>
                  </a:cubicBezTo>
                  <a:cubicBezTo>
                    <a:pt x="2533" y="19215"/>
                    <a:pt x="3033" y="18505"/>
                    <a:pt x="3517" y="17780"/>
                  </a:cubicBezTo>
                  <a:cubicBezTo>
                    <a:pt x="4211" y="16763"/>
                    <a:pt x="4985" y="15828"/>
                    <a:pt x="5856" y="14957"/>
                  </a:cubicBezTo>
                  <a:cubicBezTo>
                    <a:pt x="6937" y="13892"/>
                    <a:pt x="8001" y="12811"/>
                    <a:pt x="9163" y="11844"/>
                  </a:cubicBezTo>
                  <a:cubicBezTo>
                    <a:pt x="10856" y="10392"/>
                    <a:pt x="12744" y="9198"/>
                    <a:pt x="14647" y="8069"/>
                  </a:cubicBezTo>
                  <a:cubicBezTo>
                    <a:pt x="16099" y="7214"/>
                    <a:pt x="17567" y="6424"/>
                    <a:pt x="19067" y="5666"/>
                  </a:cubicBezTo>
                  <a:cubicBezTo>
                    <a:pt x="19825" y="5279"/>
                    <a:pt x="20535" y="4843"/>
                    <a:pt x="21293" y="4472"/>
                  </a:cubicBezTo>
                  <a:cubicBezTo>
                    <a:pt x="22422" y="3924"/>
                    <a:pt x="23615" y="3520"/>
                    <a:pt x="24841" y="3246"/>
                  </a:cubicBezTo>
                  <a:cubicBezTo>
                    <a:pt x="25196" y="3165"/>
                    <a:pt x="25535" y="3101"/>
                    <a:pt x="25874" y="3004"/>
                  </a:cubicBezTo>
                  <a:cubicBezTo>
                    <a:pt x="27164" y="2682"/>
                    <a:pt x="28487" y="2520"/>
                    <a:pt x="29810" y="2488"/>
                  </a:cubicBezTo>
                  <a:cubicBezTo>
                    <a:pt x="30423" y="2472"/>
                    <a:pt x="31035" y="2391"/>
                    <a:pt x="31632" y="2375"/>
                  </a:cubicBezTo>
                  <a:cubicBezTo>
                    <a:pt x="32128" y="2351"/>
                    <a:pt x="32624" y="2336"/>
                    <a:pt x="33120" y="2336"/>
                  </a:cubicBezTo>
                  <a:cubicBezTo>
                    <a:pt x="33302" y="2336"/>
                    <a:pt x="33483" y="2338"/>
                    <a:pt x="33665" y="2343"/>
                  </a:cubicBezTo>
                  <a:cubicBezTo>
                    <a:pt x="34068" y="2359"/>
                    <a:pt x="34278" y="2536"/>
                    <a:pt x="34278" y="2940"/>
                  </a:cubicBezTo>
                  <a:cubicBezTo>
                    <a:pt x="34294" y="3553"/>
                    <a:pt x="34245" y="4166"/>
                    <a:pt x="34213" y="4778"/>
                  </a:cubicBezTo>
                  <a:cubicBezTo>
                    <a:pt x="34197" y="5553"/>
                    <a:pt x="34149" y="6327"/>
                    <a:pt x="34133" y="7085"/>
                  </a:cubicBezTo>
                  <a:cubicBezTo>
                    <a:pt x="34133" y="7214"/>
                    <a:pt x="34165" y="7343"/>
                    <a:pt x="34229" y="7456"/>
                  </a:cubicBezTo>
                  <a:cubicBezTo>
                    <a:pt x="34270" y="7538"/>
                    <a:pt x="34350" y="7581"/>
                    <a:pt x="34431" y="7581"/>
                  </a:cubicBezTo>
                  <a:cubicBezTo>
                    <a:pt x="34479" y="7581"/>
                    <a:pt x="34527" y="7566"/>
                    <a:pt x="34568" y="7537"/>
                  </a:cubicBezTo>
                  <a:cubicBezTo>
                    <a:pt x="34616" y="7505"/>
                    <a:pt x="34681" y="7472"/>
                    <a:pt x="34713" y="7408"/>
                  </a:cubicBezTo>
                  <a:cubicBezTo>
                    <a:pt x="35358" y="6375"/>
                    <a:pt x="35987" y="5327"/>
                    <a:pt x="36262" y="4101"/>
                  </a:cubicBezTo>
                  <a:cubicBezTo>
                    <a:pt x="36326" y="3762"/>
                    <a:pt x="36423" y="3424"/>
                    <a:pt x="36552" y="3101"/>
                  </a:cubicBezTo>
                  <a:cubicBezTo>
                    <a:pt x="36810" y="2423"/>
                    <a:pt x="37342" y="1891"/>
                    <a:pt x="38020" y="1633"/>
                  </a:cubicBezTo>
                  <a:cubicBezTo>
                    <a:pt x="38568" y="1439"/>
                    <a:pt x="39085" y="1181"/>
                    <a:pt x="39617" y="939"/>
                  </a:cubicBezTo>
                  <a:cubicBezTo>
                    <a:pt x="40243" y="655"/>
                    <a:pt x="40886" y="555"/>
                    <a:pt x="41538" y="555"/>
                  </a:cubicBezTo>
                  <a:cubicBezTo>
                    <a:pt x="41810" y="555"/>
                    <a:pt x="42084" y="572"/>
                    <a:pt x="42359" y="601"/>
                  </a:cubicBezTo>
                  <a:cubicBezTo>
                    <a:pt x="43262" y="697"/>
                    <a:pt x="43762" y="1343"/>
                    <a:pt x="44230" y="2004"/>
                  </a:cubicBezTo>
                  <a:cubicBezTo>
                    <a:pt x="44359" y="2214"/>
                    <a:pt x="44359" y="2456"/>
                    <a:pt x="44230" y="2649"/>
                  </a:cubicBezTo>
                  <a:cubicBezTo>
                    <a:pt x="44053" y="2956"/>
                    <a:pt x="43859" y="3262"/>
                    <a:pt x="43633" y="3536"/>
                  </a:cubicBezTo>
                  <a:cubicBezTo>
                    <a:pt x="42859" y="4456"/>
                    <a:pt x="42359" y="5537"/>
                    <a:pt x="41875" y="6633"/>
                  </a:cubicBezTo>
                  <a:cubicBezTo>
                    <a:pt x="41665" y="7150"/>
                    <a:pt x="41601" y="7698"/>
                    <a:pt x="41682" y="8247"/>
                  </a:cubicBezTo>
                  <a:cubicBezTo>
                    <a:pt x="41714" y="8569"/>
                    <a:pt x="41907" y="8876"/>
                    <a:pt x="42198" y="9021"/>
                  </a:cubicBezTo>
                  <a:cubicBezTo>
                    <a:pt x="42599" y="9257"/>
                    <a:pt x="43001" y="9407"/>
                    <a:pt x="43446" y="9407"/>
                  </a:cubicBezTo>
                  <a:cubicBezTo>
                    <a:pt x="43610" y="9407"/>
                    <a:pt x="43779" y="9387"/>
                    <a:pt x="43956" y="9343"/>
                  </a:cubicBezTo>
                  <a:cubicBezTo>
                    <a:pt x="45666" y="8908"/>
                    <a:pt x="47117" y="8085"/>
                    <a:pt x="48198" y="6666"/>
                  </a:cubicBezTo>
                  <a:cubicBezTo>
                    <a:pt x="48618" y="6133"/>
                    <a:pt x="49198" y="5746"/>
                    <a:pt x="49860" y="5601"/>
                  </a:cubicBezTo>
                  <a:cubicBezTo>
                    <a:pt x="50924" y="5327"/>
                    <a:pt x="51973" y="5004"/>
                    <a:pt x="53037" y="4746"/>
                  </a:cubicBezTo>
                  <a:cubicBezTo>
                    <a:pt x="53506" y="4635"/>
                    <a:pt x="53984" y="4597"/>
                    <a:pt x="54461" y="4597"/>
                  </a:cubicBezTo>
                  <a:cubicBezTo>
                    <a:pt x="54887" y="4597"/>
                    <a:pt x="55313" y="4628"/>
                    <a:pt x="55731" y="4666"/>
                  </a:cubicBezTo>
                  <a:cubicBezTo>
                    <a:pt x="56812" y="4778"/>
                    <a:pt x="57844" y="5940"/>
                    <a:pt x="57828" y="7004"/>
                  </a:cubicBezTo>
                  <a:cubicBezTo>
                    <a:pt x="57796" y="7230"/>
                    <a:pt x="57715" y="7424"/>
                    <a:pt x="57554" y="7585"/>
                  </a:cubicBezTo>
                  <a:cubicBezTo>
                    <a:pt x="56489" y="8698"/>
                    <a:pt x="55812" y="10053"/>
                    <a:pt x="55054" y="11360"/>
                  </a:cubicBezTo>
                  <a:cubicBezTo>
                    <a:pt x="54699" y="11973"/>
                    <a:pt x="54457" y="12650"/>
                    <a:pt x="54344" y="13360"/>
                  </a:cubicBezTo>
                  <a:cubicBezTo>
                    <a:pt x="54215" y="14150"/>
                    <a:pt x="54634" y="14941"/>
                    <a:pt x="55376" y="15247"/>
                  </a:cubicBezTo>
                  <a:cubicBezTo>
                    <a:pt x="55559" y="15339"/>
                    <a:pt x="55766" y="15381"/>
                    <a:pt x="55969" y="15381"/>
                  </a:cubicBezTo>
                  <a:cubicBezTo>
                    <a:pt x="56052" y="15381"/>
                    <a:pt x="56135" y="15374"/>
                    <a:pt x="56215" y="15360"/>
                  </a:cubicBezTo>
                  <a:cubicBezTo>
                    <a:pt x="56957" y="15247"/>
                    <a:pt x="57538" y="14860"/>
                    <a:pt x="58102" y="14408"/>
                  </a:cubicBezTo>
                  <a:cubicBezTo>
                    <a:pt x="58780" y="13876"/>
                    <a:pt x="59473" y="13360"/>
                    <a:pt x="60167" y="12811"/>
                  </a:cubicBezTo>
                  <a:cubicBezTo>
                    <a:pt x="60373" y="12625"/>
                    <a:pt x="60639" y="12528"/>
                    <a:pt x="60907" y="12528"/>
                  </a:cubicBezTo>
                  <a:cubicBezTo>
                    <a:pt x="61079" y="12528"/>
                    <a:pt x="61251" y="12568"/>
                    <a:pt x="61409" y="12650"/>
                  </a:cubicBezTo>
                  <a:cubicBezTo>
                    <a:pt x="61877" y="12811"/>
                    <a:pt x="62345" y="12924"/>
                    <a:pt x="62828" y="12989"/>
                  </a:cubicBezTo>
                  <a:cubicBezTo>
                    <a:pt x="64022" y="13231"/>
                    <a:pt x="65248" y="13360"/>
                    <a:pt x="66474" y="13360"/>
                  </a:cubicBezTo>
                  <a:cubicBezTo>
                    <a:pt x="66861" y="13376"/>
                    <a:pt x="67232" y="13440"/>
                    <a:pt x="67619" y="13537"/>
                  </a:cubicBezTo>
                  <a:cubicBezTo>
                    <a:pt x="67490" y="13215"/>
                    <a:pt x="67377" y="12876"/>
                    <a:pt x="67248" y="12553"/>
                  </a:cubicBezTo>
                  <a:cubicBezTo>
                    <a:pt x="67055" y="12650"/>
                    <a:pt x="66845" y="12715"/>
                    <a:pt x="66619" y="12747"/>
                  </a:cubicBezTo>
                  <a:cubicBezTo>
                    <a:pt x="66352" y="12761"/>
                    <a:pt x="66086" y="12769"/>
                    <a:pt x="65819" y="12769"/>
                  </a:cubicBezTo>
                  <a:cubicBezTo>
                    <a:pt x="64603" y="12769"/>
                    <a:pt x="63393" y="12619"/>
                    <a:pt x="62216" y="12328"/>
                  </a:cubicBezTo>
                  <a:cubicBezTo>
                    <a:pt x="61715" y="12198"/>
                    <a:pt x="61232" y="12021"/>
                    <a:pt x="60764" y="11795"/>
                  </a:cubicBezTo>
                  <a:cubicBezTo>
                    <a:pt x="59473" y="11118"/>
                    <a:pt x="58699" y="10085"/>
                    <a:pt x="58570" y="8601"/>
                  </a:cubicBezTo>
                  <a:cubicBezTo>
                    <a:pt x="58554" y="8343"/>
                    <a:pt x="58554" y="8085"/>
                    <a:pt x="58522" y="7827"/>
                  </a:cubicBezTo>
                  <a:cubicBezTo>
                    <a:pt x="58441" y="7311"/>
                    <a:pt x="58328" y="6811"/>
                    <a:pt x="58215" y="6311"/>
                  </a:cubicBezTo>
                  <a:cubicBezTo>
                    <a:pt x="57828" y="4940"/>
                    <a:pt x="56876" y="4230"/>
                    <a:pt x="55489" y="4069"/>
                  </a:cubicBezTo>
                  <a:cubicBezTo>
                    <a:pt x="55205" y="4033"/>
                    <a:pt x="54921" y="4015"/>
                    <a:pt x="54638" y="4015"/>
                  </a:cubicBezTo>
                  <a:cubicBezTo>
                    <a:pt x="54149" y="4015"/>
                    <a:pt x="53663" y="4069"/>
                    <a:pt x="53182" y="4182"/>
                  </a:cubicBezTo>
                  <a:cubicBezTo>
                    <a:pt x="51973" y="4504"/>
                    <a:pt x="50763" y="4875"/>
                    <a:pt x="49553" y="5198"/>
                  </a:cubicBezTo>
                  <a:cubicBezTo>
                    <a:pt x="49021" y="5359"/>
                    <a:pt x="48489" y="5472"/>
                    <a:pt x="47940" y="5520"/>
                  </a:cubicBezTo>
                  <a:cubicBezTo>
                    <a:pt x="47857" y="5528"/>
                    <a:pt x="47776" y="5531"/>
                    <a:pt x="47699" y="5531"/>
                  </a:cubicBezTo>
                  <a:cubicBezTo>
                    <a:pt x="46903" y="5531"/>
                    <a:pt x="46388" y="5154"/>
                    <a:pt x="46021" y="4375"/>
                  </a:cubicBezTo>
                  <a:cubicBezTo>
                    <a:pt x="45908" y="4133"/>
                    <a:pt x="45843" y="3891"/>
                    <a:pt x="45746" y="3649"/>
                  </a:cubicBezTo>
                  <a:cubicBezTo>
                    <a:pt x="45375" y="2746"/>
                    <a:pt x="44988" y="1875"/>
                    <a:pt x="44311" y="1165"/>
                  </a:cubicBezTo>
                  <a:cubicBezTo>
                    <a:pt x="43637" y="430"/>
                    <a:pt x="42686" y="0"/>
                    <a:pt x="41695" y="0"/>
                  </a:cubicBezTo>
                  <a:close/>
                </a:path>
              </a:pathLst>
            </a:custGeom>
            <a:solidFill>
              <a:srgbClr val="E94E1B"/>
            </a:solidFill>
            <a:ln w="5250" cap="flat" cmpd="sng">
              <a:solidFill>
                <a:srgbClr val="1D1D1B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6"/>
            <p:cNvSpPr/>
            <p:nvPr/>
          </p:nvSpPr>
          <p:spPr>
            <a:xfrm>
              <a:off x="2039250" y="3407550"/>
              <a:ext cx="694050" cy="496625"/>
            </a:xfrm>
            <a:custGeom>
              <a:avLst/>
              <a:gdLst/>
              <a:ahLst/>
              <a:cxnLst/>
              <a:rect l="l" t="t" r="r" b="b"/>
              <a:pathLst>
                <a:path w="27762" h="19865" extrusionOk="0">
                  <a:moveTo>
                    <a:pt x="225" y="0"/>
                  </a:moveTo>
                  <a:cubicBezTo>
                    <a:pt x="14" y="0"/>
                    <a:pt x="1" y="175"/>
                    <a:pt x="1" y="363"/>
                  </a:cubicBezTo>
                  <a:lnTo>
                    <a:pt x="211" y="508"/>
                  </a:lnTo>
                  <a:lnTo>
                    <a:pt x="614" y="669"/>
                  </a:lnTo>
                  <a:lnTo>
                    <a:pt x="630" y="669"/>
                  </a:lnTo>
                  <a:lnTo>
                    <a:pt x="985" y="847"/>
                  </a:lnTo>
                  <a:cubicBezTo>
                    <a:pt x="1033" y="879"/>
                    <a:pt x="1082" y="911"/>
                    <a:pt x="1130" y="911"/>
                  </a:cubicBezTo>
                  <a:lnTo>
                    <a:pt x="1566" y="1073"/>
                  </a:lnTo>
                  <a:cubicBezTo>
                    <a:pt x="1614" y="1089"/>
                    <a:pt x="1662" y="1105"/>
                    <a:pt x="1727" y="1105"/>
                  </a:cubicBezTo>
                  <a:lnTo>
                    <a:pt x="2146" y="1250"/>
                  </a:lnTo>
                  <a:cubicBezTo>
                    <a:pt x="2471" y="1398"/>
                    <a:pt x="2824" y="1478"/>
                    <a:pt x="3178" y="1478"/>
                  </a:cubicBezTo>
                  <a:cubicBezTo>
                    <a:pt x="3210" y="1478"/>
                    <a:pt x="3243" y="1477"/>
                    <a:pt x="3275" y="1476"/>
                  </a:cubicBezTo>
                  <a:cubicBezTo>
                    <a:pt x="3343" y="1464"/>
                    <a:pt x="3411" y="1458"/>
                    <a:pt x="3479" y="1458"/>
                  </a:cubicBezTo>
                  <a:cubicBezTo>
                    <a:pt x="3689" y="1458"/>
                    <a:pt x="3899" y="1515"/>
                    <a:pt x="4082" y="1637"/>
                  </a:cubicBezTo>
                  <a:cubicBezTo>
                    <a:pt x="4146" y="1653"/>
                    <a:pt x="4195" y="1669"/>
                    <a:pt x="4259" y="1669"/>
                  </a:cubicBezTo>
                  <a:lnTo>
                    <a:pt x="4663" y="1847"/>
                  </a:lnTo>
                  <a:lnTo>
                    <a:pt x="5421" y="2250"/>
                  </a:lnTo>
                  <a:lnTo>
                    <a:pt x="5824" y="2427"/>
                  </a:lnTo>
                  <a:cubicBezTo>
                    <a:pt x="6356" y="2798"/>
                    <a:pt x="6921" y="3121"/>
                    <a:pt x="7421" y="3524"/>
                  </a:cubicBezTo>
                  <a:cubicBezTo>
                    <a:pt x="8792" y="4686"/>
                    <a:pt x="10179" y="5847"/>
                    <a:pt x="11518" y="7057"/>
                  </a:cubicBezTo>
                  <a:cubicBezTo>
                    <a:pt x="13680" y="8993"/>
                    <a:pt x="15793" y="10977"/>
                    <a:pt x="17938" y="12928"/>
                  </a:cubicBezTo>
                  <a:cubicBezTo>
                    <a:pt x="20358" y="15106"/>
                    <a:pt x="22922" y="17106"/>
                    <a:pt x="25632" y="18913"/>
                  </a:cubicBezTo>
                  <a:cubicBezTo>
                    <a:pt x="26164" y="19252"/>
                    <a:pt x="26648" y="19719"/>
                    <a:pt x="27294" y="19864"/>
                  </a:cubicBezTo>
                  <a:lnTo>
                    <a:pt x="26874" y="18897"/>
                  </a:lnTo>
                  <a:cubicBezTo>
                    <a:pt x="26874" y="18558"/>
                    <a:pt x="27165" y="18445"/>
                    <a:pt x="27374" y="18235"/>
                  </a:cubicBezTo>
                  <a:cubicBezTo>
                    <a:pt x="27745" y="17864"/>
                    <a:pt x="27761" y="17493"/>
                    <a:pt x="27342" y="17187"/>
                  </a:cubicBezTo>
                  <a:cubicBezTo>
                    <a:pt x="25503" y="15816"/>
                    <a:pt x="24035" y="14041"/>
                    <a:pt x="22374" y="12477"/>
                  </a:cubicBezTo>
                  <a:cubicBezTo>
                    <a:pt x="21471" y="11573"/>
                    <a:pt x="20616" y="10622"/>
                    <a:pt x="19825" y="9606"/>
                  </a:cubicBezTo>
                  <a:cubicBezTo>
                    <a:pt x="19083" y="8670"/>
                    <a:pt x="18277" y="7799"/>
                    <a:pt x="17551" y="6863"/>
                  </a:cubicBezTo>
                  <a:cubicBezTo>
                    <a:pt x="16664" y="5718"/>
                    <a:pt x="15841" y="4541"/>
                    <a:pt x="14986" y="3363"/>
                  </a:cubicBezTo>
                  <a:cubicBezTo>
                    <a:pt x="14793" y="3121"/>
                    <a:pt x="14583" y="2879"/>
                    <a:pt x="14373" y="2637"/>
                  </a:cubicBezTo>
                  <a:cubicBezTo>
                    <a:pt x="14174" y="2677"/>
                    <a:pt x="13964" y="2706"/>
                    <a:pt x="13761" y="2706"/>
                  </a:cubicBezTo>
                  <a:cubicBezTo>
                    <a:pt x="13717" y="2706"/>
                    <a:pt x="13674" y="2705"/>
                    <a:pt x="13631" y="2702"/>
                  </a:cubicBezTo>
                  <a:cubicBezTo>
                    <a:pt x="12889" y="2589"/>
                    <a:pt x="12179" y="2427"/>
                    <a:pt x="11470" y="2234"/>
                  </a:cubicBezTo>
                  <a:cubicBezTo>
                    <a:pt x="10760" y="2008"/>
                    <a:pt x="10034" y="1863"/>
                    <a:pt x="9308" y="1782"/>
                  </a:cubicBezTo>
                  <a:cubicBezTo>
                    <a:pt x="9026" y="1734"/>
                    <a:pt x="8740" y="1710"/>
                    <a:pt x="8453" y="1710"/>
                  </a:cubicBezTo>
                  <a:cubicBezTo>
                    <a:pt x="8167" y="1710"/>
                    <a:pt x="7881" y="1734"/>
                    <a:pt x="7598" y="1782"/>
                  </a:cubicBezTo>
                  <a:cubicBezTo>
                    <a:pt x="7335" y="1836"/>
                    <a:pt x="7068" y="1863"/>
                    <a:pt x="6801" y="1863"/>
                  </a:cubicBezTo>
                  <a:cubicBezTo>
                    <a:pt x="6269" y="1863"/>
                    <a:pt x="5738" y="1755"/>
                    <a:pt x="5243" y="1540"/>
                  </a:cubicBezTo>
                  <a:cubicBezTo>
                    <a:pt x="4614" y="1266"/>
                    <a:pt x="3969" y="1089"/>
                    <a:pt x="3292" y="1008"/>
                  </a:cubicBezTo>
                  <a:cubicBezTo>
                    <a:pt x="2340" y="863"/>
                    <a:pt x="1404" y="653"/>
                    <a:pt x="566" y="105"/>
                  </a:cubicBezTo>
                  <a:cubicBezTo>
                    <a:pt x="485" y="56"/>
                    <a:pt x="404" y="24"/>
                    <a:pt x="307" y="8"/>
                  </a:cubicBezTo>
                  <a:cubicBezTo>
                    <a:pt x="277" y="3"/>
                    <a:pt x="249" y="0"/>
                    <a:pt x="225" y="0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6"/>
            <p:cNvSpPr/>
            <p:nvPr/>
          </p:nvSpPr>
          <p:spPr>
            <a:xfrm>
              <a:off x="3434125" y="4308400"/>
              <a:ext cx="796875" cy="1094275"/>
            </a:xfrm>
            <a:custGeom>
              <a:avLst/>
              <a:gdLst/>
              <a:ahLst/>
              <a:cxnLst/>
              <a:rect l="l" t="t" r="r" b="b"/>
              <a:pathLst>
                <a:path w="31875" h="43771" extrusionOk="0">
                  <a:moveTo>
                    <a:pt x="1642" y="1764"/>
                  </a:moveTo>
                  <a:cubicBezTo>
                    <a:pt x="1743" y="1764"/>
                    <a:pt x="1850" y="1812"/>
                    <a:pt x="1921" y="1897"/>
                  </a:cubicBezTo>
                  <a:cubicBezTo>
                    <a:pt x="2162" y="2235"/>
                    <a:pt x="2356" y="2606"/>
                    <a:pt x="2517" y="2977"/>
                  </a:cubicBezTo>
                  <a:cubicBezTo>
                    <a:pt x="2937" y="4090"/>
                    <a:pt x="3324" y="5219"/>
                    <a:pt x="3711" y="6348"/>
                  </a:cubicBezTo>
                  <a:cubicBezTo>
                    <a:pt x="4405" y="8316"/>
                    <a:pt x="5082" y="10300"/>
                    <a:pt x="5760" y="12284"/>
                  </a:cubicBezTo>
                  <a:cubicBezTo>
                    <a:pt x="5969" y="12897"/>
                    <a:pt x="6114" y="13527"/>
                    <a:pt x="6324" y="14139"/>
                  </a:cubicBezTo>
                  <a:cubicBezTo>
                    <a:pt x="6856" y="15817"/>
                    <a:pt x="7485" y="17478"/>
                    <a:pt x="8227" y="19092"/>
                  </a:cubicBezTo>
                  <a:cubicBezTo>
                    <a:pt x="8534" y="19753"/>
                    <a:pt x="8792" y="20463"/>
                    <a:pt x="9147" y="21108"/>
                  </a:cubicBezTo>
                  <a:cubicBezTo>
                    <a:pt x="10179" y="23027"/>
                    <a:pt x="11179" y="24979"/>
                    <a:pt x="12325" y="26850"/>
                  </a:cubicBezTo>
                  <a:cubicBezTo>
                    <a:pt x="13034" y="28012"/>
                    <a:pt x="13873" y="29060"/>
                    <a:pt x="14567" y="30221"/>
                  </a:cubicBezTo>
                  <a:cubicBezTo>
                    <a:pt x="14873" y="30673"/>
                    <a:pt x="15212" y="31109"/>
                    <a:pt x="15599" y="31496"/>
                  </a:cubicBezTo>
                  <a:cubicBezTo>
                    <a:pt x="16228" y="32222"/>
                    <a:pt x="16760" y="33028"/>
                    <a:pt x="17325" y="33802"/>
                  </a:cubicBezTo>
                  <a:cubicBezTo>
                    <a:pt x="17551" y="34125"/>
                    <a:pt x="17809" y="34415"/>
                    <a:pt x="18083" y="34690"/>
                  </a:cubicBezTo>
                  <a:cubicBezTo>
                    <a:pt x="18744" y="35254"/>
                    <a:pt x="19115" y="35996"/>
                    <a:pt x="19519" y="36722"/>
                  </a:cubicBezTo>
                  <a:cubicBezTo>
                    <a:pt x="19599" y="36867"/>
                    <a:pt x="19664" y="37045"/>
                    <a:pt x="19486" y="37158"/>
                  </a:cubicBezTo>
                  <a:cubicBezTo>
                    <a:pt x="19430" y="37182"/>
                    <a:pt x="19370" y="37194"/>
                    <a:pt x="19309" y="37194"/>
                  </a:cubicBezTo>
                  <a:cubicBezTo>
                    <a:pt x="19249" y="37194"/>
                    <a:pt x="19188" y="37182"/>
                    <a:pt x="19132" y="37158"/>
                  </a:cubicBezTo>
                  <a:cubicBezTo>
                    <a:pt x="18357" y="36738"/>
                    <a:pt x="17615" y="36303"/>
                    <a:pt x="17083" y="35577"/>
                  </a:cubicBezTo>
                  <a:cubicBezTo>
                    <a:pt x="16857" y="35303"/>
                    <a:pt x="16615" y="35061"/>
                    <a:pt x="16341" y="34819"/>
                  </a:cubicBezTo>
                  <a:cubicBezTo>
                    <a:pt x="16196" y="34706"/>
                    <a:pt x="16051" y="34577"/>
                    <a:pt x="15922" y="34432"/>
                  </a:cubicBezTo>
                  <a:cubicBezTo>
                    <a:pt x="14922" y="33254"/>
                    <a:pt x="13938" y="32076"/>
                    <a:pt x="12954" y="30883"/>
                  </a:cubicBezTo>
                  <a:cubicBezTo>
                    <a:pt x="12825" y="30689"/>
                    <a:pt x="12712" y="30496"/>
                    <a:pt x="12599" y="30302"/>
                  </a:cubicBezTo>
                  <a:cubicBezTo>
                    <a:pt x="12518" y="30125"/>
                    <a:pt x="12405" y="29963"/>
                    <a:pt x="12276" y="29834"/>
                  </a:cubicBezTo>
                  <a:cubicBezTo>
                    <a:pt x="11744" y="29399"/>
                    <a:pt x="11389" y="28818"/>
                    <a:pt x="11018" y="28254"/>
                  </a:cubicBezTo>
                  <a:cubicBezTo>
                    <a:pt x="10679" y="27705"/>
                    <a:pt x="10276" y="27205"/>
                    <a:pt x="9889" y="26689"/>
                  </a:cubicBezTo>
                  <a:cubicBezTo>
                    <a:pt x="9711" y="26463"/>
                    <a:pt x="9534" y="26221"/>
                    <a:pt x="9405" y="25963"/>
                  </a:cubicBezTo>
                  <a:cubicBezTo>
                    <a:pt x="8986" y="25092"/>
                    <a:pt x="8308" y="24366"/>
                    <a:pt x="8018" y="23431"/>
                  </a:cubicBezTo>
                  <a:cubicBezTo>
                    <a:pt x="7986" y="23334"/>
                    <a:pt x="7937" y="23253"/>
                    <a:pt x="7873" y="23172"/>
                  </a:cubicBezTo>
                  <a:cubicBezTo>
                    <a:pt x="7163" y="22334"/>
                    <a:pt x="6711" y="21318"/>
                    <a:pt x="6243" y="20334"/>
                  </a:cubicBezTo>
                  <a:cubicBezTo>
                    <a:pt x="5727" y="19221"/>
                    <a:pt x="5276" y="18091"/>
                    <a:pt x="4888" y="16930"/>
                  </a:cubicBezTo>
                  <a:cubicBezTo>
                    <a:pt x="4501" y="15801"/>
                    <a:pt x="4195" y="14640"/>
                    <a:pt x="3856" y="13510"/>
                  </a:cubicBezTo>
                  <a:cubicBezTo>
                    <a:pt x="3808" y="13349"/>
                    <a:pt x="3759" y="13188"/>
                    <a:pt x="3711" y="13043"/>
                  </a:cubicBezTo>
                  <a:cubicBezTo>
                    <a:pt x="3179" y="11042"/>
                    <a:pt x="2646" y="9058"/>
                    <a:pt x="2114" y="7074"/>
                  </a:cubicBezTo>
                  <a:cubicBezTo>
                    <a:pt x="2082" y="6945"/>
                    <a:pt x="2050" y="6816"/>
                    <a:pt x="2033" y="6687"/>
                  </a:cubicBezTo>
                  <a:cubicBezTo>
                    <a:pt x="1904" y="5865"/>
                    <a:pt x="1711" y="5058"/>
                    <a:pt x="1485" y="4252"/>
                  </a:cubicBezTo>
                  <a:cubicBezTo>
                    <a:pt x="1356" y="3622"/>
                    <a:pt x="1259" y="2977"/>
                    <a:pt x="1211" y="2332"/>
                  </a:cubicBezTo>
                  <a:cubicBezTo>
                    <a:pt x="1211" y="2235"/>
                    <a:pt x="1227" y="2155"/>
                    <a:pt x="1259" y="2074"/>
                  </a:cubicBezTo>
                  <a:cubicBezTo>
                    <a:pt x="1340" y="1945"/>
                    <a:pt x="1453" y="1832"/>
                    <a:pt x="1598" y="1767"/>
                  </a:cubicBezTo>
                  <a:cubicBezTo>
                    <a:pt x="1612" y="1765"/>
                    <a:pt x="1627" y="1764"/>
                    <a:pt x="1642" y="1764"/>
                  </a:cubicBezTo>
                  <a:close/>
                  <a:moveTo>
                    <a:pt x="435" y="1"/>
                  </a:moveTo>
                  <a:cubicBezTo>
                    <a:pt x="185" y="1"/>
                    <a:pt x="29" y="170"/>
                    <a:pt x="17" y="509"/>
                  </a:cubicBezTo>
                  <a:cubicBezTo>
                    <a:pt x="1" y="913"/>
                    <a:pt x="33" y="1332"/>
                    <a:pt x="114" y="1735"/>
                  </a:cubicBezTo>
                  <a:cubicBezTo>
                    <a:pt x="437" y="3284"/>
                    <a:pt x="791" y="4816"/>
                    <a:pt x="1146" y="6365"/>
                  </a:cubicBezTo>
                  <a:cubicBezTo>
                    <a:pt x="1179" y="6574"/>
                    <a:pt x="1243" y="6800"/>
                    <a:pt x="1340" y="7010"/>
                  </a:cubicBezTo>
                  <a:cubicBezTo>
                    <a:pt x="1840" y="8026"/>
                    <a:pt x="2114" y="9123"/>
                    <a:pt x="2356" y="10220"/>
                  </a:cubicBezTo>
                  <a:cubicBezTo>
                    <a:pt x="2679" y="11591"/>
                    <a:pt x="3050" y="12962"/>
                    <a:pt x="3453" y="14301"/>
                  </a:cubicBezTo>
                  <a:cubicBezTo>
                    <a:pt x="3646" y="14881"/>
                    <a:pt x="3727" y="15494"/>
                    <a:pt x="3663" y="16107"/>
                  </a:cubicBezTo>
                  <a:lnTo>
                    <a:pt x="3614" y="16091"/>
                  </a:lnTo>
                  <a:lnTo>
                    <a:pt x="3614" y="16091"/>
                  </a:lnTo>
                  <a:lnTo>
                    <a:pt x="3808" y="16478"/>
                  </a:lnTo>
                  <a:cubicBezTo>
                    <a:pt x="3872" y="16672"/>
                    <a:pt x="3937" y="16866"/>
                    <a:pt x="4001" y="17059"/>
                  </a:cubicBezTo>
                  <a:cubicBezTo>
                    <a:pt x="4082" y="17188"/>
                    <a:pt x="4146" y="17317"/>
                    <a:pt x="4211" y="17446"/>
                  </a:cubicBezTo>
                  <a:cubicBezTo>
                    <a:pt x="4292" y="18317"/>
                    <a:pt x="4759" y="19027"/>
                    <a:pt x="5179" y="19769"/>
                  </a:cubicBezTo>
                  <a:cubicBezTo>
                    <a:pt x="5389" y="19898"/>
                    <a:pt x="5518" y="20108"/>
                    <a:pt x="5566" y="20350"/>
                  </a:cubicBezTo>
                  <a:cubicBezTo>
                    <a:pt x="5630" y="20543"/>
                    <a:pt x="5695" y="20721"/>
                    <a:pt x="5760" y="20930"/>
                  </a:cubicBezTo>
                  <a:cubicBezTo>
                    <a:pt x="5889" y="21188"/>
                    <a:pt x="6018" y="21447"/>
                    <a:pt x="6147" y="21705"/>
                  </a:cubicBezTo>
                  <a:cubicBezTo>
                    <a:pt x="6405" y="21882"/>
                    <a:pt x="6550" y="22172"/>
                    <a:pt x="6534" y="22479"/>
                  </a:cubicBezTo>
                  <a:cubicBezTo>
                    <a:pt x="6727" y="22898"/>
                    <a:pt x="6840" y="23382"/>
                    <a:pt x="7308" y="23640"/>
                  </a:cubicBezTo>
                  <a:lnTo>
                    <a:pt x="7695" y="24415"/>
                  </a:lnTo>
                  <a:cubicBezTo>
                    <a:pt x="7824" y="24673"/>
                    <a:pt x="7969" y="24931"/>
                    <a:pt x="8098" y="25189"/>
                  </a:cubicBezTo>
                  <a:cubicBezTo>
                    <a:pt x="8163" y="25318"/>
                    <a:pt x="8227" y="25447"/>
                    <a:pt x="8276" y="25560"/>
                  </a:cubicBezTo>
                  <a:lnTo>
                    <a:pt x="8679" y="26140"/>
                  </a:lnTo>
                  <a:cubicBezTo>
                    <a:pt x="9082" y="26253"/>
                    <a:pt x="9228" y="26544"/>
                    <a:pt x="9244" y="26931"/>
                  </a:cubicBezTo>
                  <a:cubicBezTo>
                    <a:pt x="9308" y="26995"/>
                    <a:pt x="9373" y="27060"/>
                    <a:pt x="9437" y="27124"/>
                  </a:cubicBezTo>
                  <a:cubicBezTo>
                    <a:pt x="10179" y="27754"/>
                    <a:pt x="10841" y="28431"/>
                    <a:pt x="11002" y="29447"/>
                  </a:cubicBezTo>
                  <a:lnTo>
                    <a:pt x="11179" y="29641"/>
                  </a:lnTo>
                  <a:lnTo>
                    <a:pt x="11389" y="30028"/>
                  </a:lnTo>
                  <a:lnTo>
                    <a:pt x="11583" y="30238"/>
                  </a:lnTo>
                  <a:cubicBezTo>
                    <a:pt x="11937" y="30318"/>
                    <a:pt x="12228" y="30544"/>
                    <a:pt x="12389" y="30867"/>
                  </a:cubicBezTo>
                  <a:cubicBezTo>
                    <a:pt x="12857" y="31689"/>
                    <a:pt x="13551" y="32318"/>
                    <a:pt x="14180" y="32996"/>
                  </a:cubicBezTo>
                  <a:cubicBezTo>
                    <a:pt x="14373" y="33157"/>
                    <a:pt x="14551" y="33351"/>
                    <a:pt x="14696" y="33560"/>
                  </a:cubicBezTo>
                  <a:cubicBezTo>
                    <a:pt x="14986" y="34061"/>
                    <a:pt x="15357" y="34512"/>
                    <a:pt x="15777" y="34899"/>
                  </a:cubicBezTo>
                  <a:cubicBezTo>
                    <a:pt x="16857" y="36012"/>
                    <a:pt x="17970" y="37061"/>
                    <a:pt x="19148" y="38061"/>
                  </a:cubicBezTo>
                  <a:cubicBezTo>
                    <a:pt x="19438" y="38319"/>
                    <a:pt x="19761" y="38529"/>
                    <a:pt x="20099" y="38706"/>
                  </a:cubicBezTo>
                  <a:cubicBezTo>
                    <a:pt x="20664" y="38916"/>
                    <a:pt x="20987" y="39513"/>
                    <a:pt x="20890" y="40109"/>
                  </a:cubicBezTo>
                  <a:lnTo>
                    <a:pt x="21696" y="41029"/>
                  </a:lnTo>
                  <a:cubicBezTo>
                    <a:pt x="21842" y="41190"/>
                    <a:pt x="22019" y="41351"/>
                    <a:pt x="22148" y="41529"/>
                  </a:cubicBezTo>
                  <a:cubicBezTo>
                    <a:pt x="22245" y="41658"/>
                    <a:pt x="22148" y="41755"/>
                    <a:pt x="22019" y="41835"/>
                  </a:cubicBezTo>
                  <a:lnTo>
                    <a:pt x="24342" y="43577"/>
                  </a:lnTo>
                  <a:lnTo>
                    <a:pt x="24729" y="43771"/>
                  </a:lnTo>
                  <a:cubicBezTo>
                    <a:pt x="24842" y="43706"/>
                    <a:pt x="24971" y="43594"/>
                    <a:pt x="24858" y="43481"/>
                  </a:cubicBezTo>
                  <a:cubicBezTo>
                    <a:pt x="24632" y="43255"/>
                    <a:pt x="24406" y="43045"/>
                    <a:pt x="24148" y="42852"/>
                  </a:cubicBezTo>
                  <a:cubicBezTo>
                    <a:pt x="23487" y="42271"/>
                    <a:pt x="23519" y="41964"/>
                    <a:pt x="24293" y="41626"/>
                  </a:cubicBezTo>
                  <a:cubicBezTo>
                    <a:pt x="24487" y="41529"/>
                    <a:pt x="24697" y="41464"/>
                    <a:pt x="24890" y="41351"/>
                  </a:cubicBezTo>
                  <a:cubicBezTo>
                    <a:pt x="25307" y="41150"/>
                    <a:pt x="25757" y="41049"/>
                    <a:pt x="26213" y="41049"/>
                  </a:cubicBezTo>
                  <a:cubicBezTo>
                    <a:pt x="26304" y="41049"/>
                    <a:pt x="26396" y="41053"/>
                    <a:pt x="26487" y="41061"/>
                  </a:cubicBezTo>
                  <a:cubicBezTo>
                    <a:pt x="26721" y="41069"/>
                    <a:pt x="26959" y="41069"/>
                    <a:pt x="27199" y="41069"/>
                  </a:cubicBezTo>
                  <a:cubicBezTo>
                    <a:pt x="27439" y="41069"/>
                    <a:pt x="27681" y="41069"/>
                    <a:pt x="27923" y="41077"/>
                  </a:cubicBezTo>
                  <a:cubicBezTo>
                    <a:pt x="28261" y="41093"/>
                    <a:pt x="28616" y="41126"/>
                    <a:pt x="28971" y="41142"/>
                  </a:cubicBezTo>
                  <a:cubicBezTo>
                    <a:pt x="29665" y="41174"/>
                    <a:pt x="30375" y="41222"/>
                    <a:pt x="31068" y="41239"/>
                  </a:cubicBezTo>
                  <a:cubicBezTo>
                    <a:pt x="31471" y="41239"/>
                    <a:pt x="31778" y="41093"/>
                    <a:pt x="31875" y="40690"/>
                  </a:cubicBezTo>
                  <a:lnTo>
                    <a:pt x="31471" y="40303"/>
                  </a:lnTo>
                  <a:lnTo>
                    <a:pt x="31133" y="40061"/>
                  </a:lnTo>
                  <a:cubicBezTo>
                    <a:pt x="30858" y="39755"/>
                    <a:pt x="30552" y="39448"/>
                    <a:pt x="30133" y="39351"/>
                  </a:cubicBezTo>
                  <a:cubicBezTo>
                    <a:pt x="29826" y="39416"/>
                    <a:pt x="29503" y="39464"/>
                    <a:pt x="29181" y="39496"/>
                  </a:cubicBezTo>
                  <a:cubicBezTo>
                    <a:pt x="28996" y="39508"/>
                    <a:pt x="28809" y="39511"/>
                    <a:pt x="28621" y="39511"/>
                  </a:cubicBezTo>
                  <a:cubicBezTo>
                    <a:pt x="28415" y="39511"/>
                    <a:pt x="28207" y="39508"/>
                    <a:pt x="27999" y="39508"/>
                  </a:cubicBezTo>
                  <a:cubicBezTo>
                    <a:pt x="27882" y="39508"/>
                    <a:pt x="27765" y="39509"/>
                    <a:pt x="27648" y="39513"/>
                  </a:cubicBezTo>
                  <a:cubicBezTo>
                    <a:pt x="27593" y="39514"/>
                    <a:pt x="27538" y="39514"/>
                    <a:pt x="27483" y="39514"/>
                  </a:cubicBezTo>
                  <a:cubicBezTo>
                    <a:pt x="26764" y="39514"/>
                    <a:pt x="26047" y="39416"/>
                    <a:pt x="25358" y="39206"/>
                  </a:cubicBezTo>
                  <a:cubicBezTo>
                    <a:pt x="24487" y="38964"/>
                    <a:pt x="23600" y="38803"/>
                    <a:pt x="22696" y="38738"/>
                  </a:cubicBezTo>
                  <a:cubicBezTo>
                    <a:pt x="22277" y="38722"/>
                    <a:pt x="21890" y="38464"/>
                    <a:pt x="21696" y="38093"/>
                  </a:cubicBezTo>
                  <a:cubicBezTo>
                    <a:pt x="21245" y="37319"/>
                    <a:pt x="20745" y="36561"/>
                    <a:pt x="20245" y="35819"/>
                  </a:cubicBezTo>
                  <a:cubicBezTo>
                    <a:pt x="20132" y="35674"/>
                    <a:pt x="19987" y="35528"/>
                    <a:pt x="19841" y="35415"/>
                  </a:cubicBezTo>
                  <a:cubicBezTo>
                    <a:pt x="19696" y="35286"/>
                    <a:pt x="19551" y="35157"/>
                    <a:pt x="19438" y="35012"/>
                  </a:cubicBezTo>
                  <a:cubicBezTo>
                    <a:pt x="18825" y="34141"/>
                    <a:pt x="17986" y="33464"/>
                    <a:pt x="17390" y="32577"/>
                  </a:cubicBezTo>
                  <a:cubicBezTo>
                    <a:pt x="16777" y="31641"/>
                    <a:pt x="15970" y="30834"/>
                    <a:pt x="15438" y="29834"/>
                  </a:cubicBezTo>
                  <a:cubicBezTo>
                    <a:pt x="14776" y="28576"/>
                    <a:pt x="13809" y="27528"/>
                    <a:pt x="13196" y="26237"/>
                  </a:cubicBezTo>
                  <a:cubicBezTo>
                    <a:pt x="13115" y="26108"/>
                    <a:pt x="13018" y="25979"/>
                    <a:pt x="12921" y="25850"/>
                  </a:cubicBezTo>
                  <a:cubicBezTo>
                    <a:pt x="12663" y="25479"/>
                    <a:pt x="12438" y="25092"/>
                    <a:pt x="12244" y="24689"/>
                  </a:cubicBezTo>
                  <a:cubicBezTo>
                    <a:pt x="12050" y="24253"/>
                    <a:pt x="11808" y="23834"/>
                    <a:pt x="11518" y="23447"/>
                  </a:cubicBezTo>
                  <a:cubicBezTo>
                    <a:pt x="11002" y="22785"/>
                    <a:pt x="10615" y="22027"/>
                    <a:pt x="10389" y="21221"/>
                  </a:cubicBezTo>
                  <a:cubicBezTo>
                    <a:pt x="10324" y="21011"/>
                    <a:pt x="10228" y="20801"/>
                    <a:pt x="10115" y="20608"/>
                  </a:cubicBezTo>
                  <a:cubicBezTo>
                    <a:pt x="9324" y="19140"/>
                    <a:pt x="8566" y="17640"/>
                    <a:pt x="8147" y="16011"/>
                  </a:cubicBezTo>
                  <a:cubicBezTo>
                    <a:pt x="8002" y="15446"/>
                    <a:pt x="7808" y="14898"/>
                    <a:pt x="7582" y="14365"/>
                  </a:cubicBezTo>
                  <a:cubicBezTo>
                    <a:pt x="7082" y="13172"/>
                    <a:pt x="6695" y="11946"/>
                    <a:pt x="6453" y="10688"/>
                  </a:cubicBezTo>
                  <a:cubicBezTo>
                    <a:pt x="6372" y="10204"/>
                    <a:pt x="6227" y="9736"/>
                    <a:pt x="5985" y="9316"/>
                  </a:cubicBezTo>
                  <a:cubicBezTo>
                    <a:pt x="5889" y="9155"/>
                    <a:pt x="5824" y="8962"/>
                    <a:pt x="5808" y="8768"/>
                  </a:cubicBezTo>
                  <a:cubicBezTo>
                    <a:pt x="5776" y="8074"/>
                    <a:pt x="5421" y="7574"/>
                    <a:pt x="5001" y="7074"/>
                  </a:cubicBezTo>
                  <a:cubicBezTo>
                    <a:pt x="4485" y="6461"/>
                    <a:pt x="4130" y="5719"/>
                    <a:pt x="4001" y="4913"/>
                  </a:cubicBezTo>
                  <a:cubicBezTo>
                    <a:pt x="3872" y="4058"/>
                    <a:pt x="3517" y="3235"/>
                    <a:pt x="2953" y="2558"/>
                  </a:cubicBezTo>
                  <a:cubicBezTo>
                    <a:pt x="2485" y="2074"/>
                    <a:pt x="2082" y="1526"/>
                    <a:pt x="1759" y="929"/>
                  </a:cubicBezTo>
                  <a:cubicBezTo>
                    <a:pt x="1533" y="525"/>
                    <a:pt x="1179" y="219"/>
                    <a:pt x="759" y="74"/>
                  </a:cubicBezTo>
                  <a:cubicBezTo>
                    <a:pt x="639" y="25"/>
                    <a:pt x="531" y="1"/>
                    <a:pt x="435" y="1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6"/>
            <p:cNvSpPr/>
            <p:nvPr/>
          </p:nvSpPr>
          <p:spPr>
            <a:xfrm>
              <a:off x="6468275" y="2483475"/>
              <a:ext cx="440775" cy="210625"/>
            </a:xfrm>
            <a:custGeom>
              <a:avLst/>
              <a:gdLst/>
              <a:ahLst/>
              <a:cxnLst/>
              <a:rect l="l" t="t" r="r" b="b"/>
              <a:pathLst>
                <a:path w="17631" h="8425" extrusionOk="0">
                  <a:moveTo>
                    <a:pt x="17598" y="0"/>
                  </a:moveTo>
                  <a:cubicBezTo>
                    <a:pt x="17372" y="129"/>
                    <a:pt x="17243" y="226"/>
                    <a:pt x="17114" y="290"/>
                  </a:cubicBezTo>
                  <a:cubicBezTo>
                    <a:pt x="16518" y="597"/>
                    <a:pt x="15921" y="952"/>
                    <a:pt x="15308" y="1210"/>
                  </a:cubicBezTo>
                  <a:cubicBezTo>
                    <a:pt x="14146" y="1710"/>
                    <a:pt x="12985" y="2162"/>
                    <a:pt x="11807" y="2613"/>
                  </a:cubicBezTo>
                  <a:cubicBezTo>
                    <a:pt x="10936" y="2952"/>
                    <a:pt x="10065" y="3291"/>
                    <a:pt x="9162" y="3565"/>
                  </a:cubicBezTo>
                  <a:cubicBezTo>
                    <a:pt x="8517" y="3726"/>
                    <a:pt x="7839" y="3855"/>
                    <a:pt x="7178" y="3920"/>
                  </a:cubicBezTo>
                  <a:cubicBezTo>
                    <a:pt x="6773" y="3978"/>
                    <a:pt x="6368" y="4016"/>
                    <a:pt x="5964" y="4016"/>
                  </a:cubicBezTo>
                  <a:cubicBezTo>
                    <a:pt x="5468" y="4016"/>
                    <a:pt x="4973" y="3958"/>
                    <a:pt x="4484" y="3807"/>
                  </a:cubicBezTo>
                  <a:cubicBezTo>
                    <a:pt x="3758" y="3581"/>
                    <a:pt x="3033" y="3323"/>
                    <a:pt x="2307" y="3033"/>
                  </a:cubicBezTo>
                  <a:cubicBezTo>
                    <a:pt x="1855" y="2855"/>
                    <a:pt x="1436" y="2629"/>
                    <a:pt x="1000" y="2420"/>
                  </a:cubicBezTo>
                  <a:cubicBezTo>
                    <a:pt x="920" y="2384"/>
                    <a:pt x="845" y="2366"/>
                    <a:pt x="777" y="2366"/>
                  </a:cubicBezTo>
                  <a:cubicBezTo>
                    <a:pt x="569" y="2366"/>
                    <a:pt x="424" y="2524"/>
                    <a:pt x="387" y="2791"/>
                  </a:cubicBezTo>
                  <a:cubicBezTo>
                    <a:pt x="371" y="2952"/>
                    <a:pt x="371" y="3113"/>
                    <a:pt x="371" y="3275"/>
                  </a:cubicBezTo>
                  <a:cubicBezTo>
                    <a:pt x="436" y="3613"/>
                    <a:pt x="484" y="3968"/>
                    <a:pt x="516" y="4323"/>
                  </a:cubicBezTo>
                  <a:cubicBezTo>
                    <a:pt x="516" y="5049"/>
                    <a:pt x="661" y="5646"/>
                    <a:pt x="1403" y="5984"/>
                  </a:cubicBezTo>
                  <a:cubicBezTo>
                    <a:pt x="1629" y="6081"/>
                    <a:pt x="1694" y="6372"/>
                    <a:pt x="1532" y="6549"/>
                  </a:cubicBezTo>
                  <a:cubicBezTo>
                    <a:pt x="694" y="6775"/>
                    <a:pt x="355" y="7033"/>
                    <a:pt x="0" y="7759"/>
                  </a:cubicBezTo>
                  <a:cubicBezTo>
                    <a:pt x="242" y="7791"/>
                    <a:pt x="468" y="7823"/>
                    <a:pt x="661" y="7823"/>
                  </a:cubicBezTo>
                  <a:cubicBezTo>
                    <a:pt x="852" y="7823"/>
                    <a:pt x="1050" y="7762"/>
                    <a:pt x="1232" y="7762"/>
                  </a:cubicBezTo>
                  <a:cubicBezTo>
                    <a:pt x="1297" y="7762"/>
                    <a:pt x="1360" y="7770"/>
                    <a:pt x="1419" y="7791"/>
                  </a:cubicBezTo>
                  <a:cubicBezTo>
                    <a:pt x="2355" y="8098"/>
                    <a:pt x="3323" y="8146"/>
                    <a:pt x="4275" y="8291"/>
                  </a:cubicBezTo>
                  <a:cubicBezTo>
                    <a:pt x="4831" y="8386"/>
                    <a:pt x="5399" y="8424"/>
                    <a:pt x="5969" y="8424"/>
                  </a:cubicBezTo>
                  <a:cubicBezTo>
                    <a:pt x="6076" y="8424"/>
                    <a:pt x="6184" y="8423"/>
                    <a:pt x="6291" y="8420"/>
                  </a:cubicBezTo>
                  <a:cubicBezTo>
                    <a:pt x="7033" y="8372"/>
                    <a:pt x="7759" y="8291"/>
                    <a:pt x="8485" y="8146"/>
                  </a:cubicBezTo>
                  <a:cubicBezTo>
                    <a:pt x="9952" y="7888"/>
                    <a:pt x="11356" y="7356"/>
                    <a:pt x="12630" y="6597"/>
                  </a:cubicBezTo>
                  <a:cubicBezTo>
                    <a:pt x="12775" y="6517"/>
                    <a:pt x="12937" y="6452"/>
                    <a:pt x="13098" y="6388"/>
                  </a:cubicBezTo>
                  <a:cubicBezTo>
                    <a:pt x="13114" y="6533"/>
                    <a:pt x="13130" y="6614"/>
                    <a:pt x="13146" y="6710"/>
                  </a:cubicBezTo>
                  <a:cubicBezTo>
                    <a:pt x="13227" y="6694"/>
                    <a:pt x="13324" y="6662"/>
                    <a:pt x="13404" y="6614"/>
                  </a:cubicBezTo>
                  <a:cubicBezTo>
                    <a:pt x="14872" y="5565"/>
                    <a:pt x="16098" y="4194"/>
                    <a:pt x="16985" y="2629"/>
                  </a:cubicBezTo>
                  <a:cubicBezTo>
                    <a:pt x="17001" y="2565"/>
                    <a:pt x="17001" y="2500"/>
                    <a:pt x="17001" y="2436"/>
                  </a:cubicBezTo>
                  <a:lnTo>
                    <a:pt x="17001" y="2436"/>
                  </a:lnTo>
                  <a:cubicBezTo>
                    <a:pt x="16963" y="2444"/>
                    <a:pt x="16928" y="2448"/>
                    <a:pt x="16898" y="2448"/>
                  </a:cubicBezTo>
                  <a:cubicBezTo>
                    <a:pt x="16748" y="2448"/>
                    <a:pt x="16695" y="2352"/>
                    <a:pt x="16776" y="2178"/>
                  </a:cubicBezTo>
                  <a:cubicBezTo>
                    <a:pt x="17050" y="1597"/>
                    <a:pt x="17340" y="1016"/>
                    <a:pt x="17598" y="436"/>
                  </a:cubicBezTo>
                  <a:cubicBezTo>
                    <a:pt x="17631" y="290"/>
                    <a:pt x="17631" y="145"/>
                    <a:pt x="17598" y="0"/>
                  </a:cubicBezTo>
                  <a:close/>
                </a:path>
              </a:pathLst>
            </a:custGeom>
            <a:solidFill>
              <a:srgbClr val="E633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6"/>
            <p:cNvSpPr/>
            <p:nvPr/>
          </p:nvSpPr>
          <p:spPr>
            <a:xfrm>
              <a:off x="5137100" y="2855400"/>
              <a:ext cx="662575" cy="523875"/>
            </a:xfrm>
            <a:custGeom>
              <a:avLst/>
              <a:gdLst/>
              <a:ahLst/>
              <a:cxnLst/>
              <a:rect l="l" t="t" r="r" b="b"/>
              <a:pathLst>
                <a:path w="26503" h="20955" extrusionOk="0">
                  <a:moveTo>
                    <a:pt x="22121" y="1"/>
                  </a:moveTo>
                  <a:cubicBezTo>
                    <a:pt x="21716" y="1"/>
                    <a:pt x="21310" y="26"/>
                    <a:pt x="20906" y="76"/>
                  </a:cubicBezTo>
                  <a:cubicBezTo>
                    <a:pt x="20051" y="205"/>
                    <a:pt x="19196" y="237"/>
                    <a:pt x="18341" y="431"/>
                  </a:cubicBezTo>
                  <a:cubicBezTo>
                    <a:pt x="16905" y="786"/>
                    <a:pt x="15566" y="1479"/>
                    <a:pt x="14453" y="2447"/>
                  </a:cubicBezTo>
                  <a:cubicBezTo>
                    <a:pt x="14276" y="2592"/>
                    <a:pt x="14115" y="2737"/>
                    <a:pt x="13937" y="2883"/>
                  </a:cubicBezTo>
                  <a:cubicBezTo>
                    <a:pt x="12808" y="4173"/>
                    <a:pt x="11824" y="5609"/>
                    <a:pt x="11018" y="7125"/>
                  </a:cubicBezTo>
                  <a:cubicBezTo>
                    <a:pt x="10727" y="7706"/>
                    <a:pt x="10485" y="8302"/>
                    <a:pt x="10163" y="8851"/>
                  </a:cubicBezTo>
                  <a:cubicBezTo>
                    <a:pt x="9663" y="9738"/>
                    <a:pt x="8808" y="10367"/>
                    <a:pt x="7808" y="10561"/>
                  </a:cubicBezTo>
                  <a:cubicBezTo>
                    <a:pt x="7679" y="10593"/>
                    <a:pt x="7566" y="10625"/>
                    <a:pt x="7453" y="10674"/>
                  </a:cubicBezTo>
                  <a:cubicBezTo>
                    <a:pt x="7437" y="10674"/>
                    <a:pt x="7421" y="10722"/>
                    <a:pt x="7388" y="10819"/>
                  </a:cubicBezTo>
                  <a:cubicBezTo>
                    <a:pt x="7485" y="10867"/>
                    <a:pt x="7598" y="10899"/>
                    <a:pt x="7711" y="10899"/>
                  </a:cubicBezTo>
                  <a:cubicBezTo>
                    <a:pt x="8647" y="10787"/>
                    <a:pt x="9469" y="10432"/>
                    <a:pt x="10050" y="9674"/>
                  </a:cubicBezTo>
                  <a:cubicBezTo>
                    <a:pt x="10421" y="9190"/>
                    <a:pt x="10743" y="8673"/>
                    <a:pt x="11002" y="8125"/>
                  </a:cubicBezTo>
                  <a:cubicBezTo>
                    <a:pt x="11614" y="6802"/>
                    <a:pt x="12356" y="5560"/>
                    <a:pt x="13228" y="4399"/>
                  </a:cubicBezTo>
                  <a:cubicBezTo>
                    <a:pt x="14082" y="3221"/>
                    <a:pt x="15179" y="2350"/>
                    <a:pt x="16373" y="1576"/>
                  </a:cubicBezTo>
                  <a:cubicBezTo>
                    <a:pt x="16631" y="1431"/>
                    <a:pt x="16889" y="1302"/>
                    <a:pt x="17163" y="1221"/>
                  </a:cubicBezTo>
                  <a:cubicBezTo>
                    <a:pt x="17405" y="1124"/>
                    <a:pt x="17647" y="1060"/>
                    <a:pt x="17873" y="995"/>
                  </a:cubicBezTo>
                  <a:lnTo>
                    <a:pt x="17873" y="995"/>
                  </a:lnTo>
                  <a:cubicBezTo>
                    <a:pt x="18018" y="1237"/>
                    <a:pt x="17841" y="1334"/>
                    <a:pt x="17728" y="1415"/>
                  </a:cubicBezTo>
                  <a:cubicBezTo>
                    <a:pt x="16970" y="1963"/>
                    <a:pt x="16308" y="2641"/>
                    <a:pt x="15776" y="3415"/>
                  </a:cubicBezTo>
                  <a:cubicBezTo>
                    <a:pt x="14857" y="4770"/>
                    <a:pt x="14292" y="6351"/>
                    <a:pt x="14147" y="7996"/>
                  </a:cubicBezTo>
                  <a:cubicBezTo>
                    <a:pt x="14018" y="9286"/>
                    <a:pt x="13824" y="10545"/>
                    <a:pt x="13550" y="11803"/>
                  </a:cubicBezTo>
                  <a:cubicBezTo>
                    <a:pt x="13389" y="12432"/>
                    <a:pt x="13147" y="13029"/>
                    <a:pt x="12808" y="13577"/>
                  </a:cubicBezTo>
                  <a:cubicBezTo>
                    <a:pt x="12211" y="14545"/>
                    <a:pt x="11324" y="14980"/>
                    <a:pt x="10227" y="15029"/>
                  </a:cubicBezTo>
                  <a:cubicBezTo>
                    <a:pt x="10012" y="15040"/>
                    <a:pt x="9797" y="15043"/>
                    <a:pt x="9582" y="15043"/>
                  </a:cubicBezTo>
                  <a:cubicBezTo>
                    <a:pt x="9152" y="15043"/>
                    <a:pt x="8722" y="15029"/>
                    <a:pt x="8292" y="15029"/>
                  </a:cubicBezTo>
                  <a:cubicBezTo>
                    <a:pt x="8248" y="15028"/>
                    <a:pt x="8204" y="15027"/>
                    <a:pt x="8160" y="15027"/>
                  </a:cubicBezTo>
                  <a:cubicBezTo>
                    <a:pt x="6804" y="15027"/>
                    <a:pt x="5500" y="15509"/>
                    <a:pt x="4469" y="16384"/>
                  </a:cubicBezTo>
                  <a:cubicBezTo>
                    <a:pt x="3646" y="17061"/>
                    <a:pt x="2888" y="17803"/>
                    <a:pt x="2194" y="18626"/>
                  </a:cubicBezTo>
                  <a:cubicBezTo>
                    <a:pt x="1581" y="19368"/>
                    <a:pt x="839" y="19997"/>
                    <a:pt x="1" y="20481"/>
                  </a:cubicBezTo>
                  <a:lnTo>
                    <a:pt x="1" y="20836"/>
                  </a:lnTo>
                  <a:cubicBezTo>
                    <a:pt x="599" y="20915"/>
                    <a:pt x="1205" y="20954"/>
                    <a:pt x="1814" y="20954"/>
                  </a:cubicBezTo>
                  <a:cubicBezTo>
                    <a:pt x="2075" y="20954"/>
                    <a:pt x="2336" y="20947"/>
                    <a:pt x="2598" y="20933"/>
                  </a:cubicBezTo>
                  <a:cubicBezTo>
                    <a:pt x="4324" y="20884"/>
                    <a:pt x="5775" y="20207"/>
                    <a:pt x="7033" y="19061"/>
                  </a:cubicBezTo>
                  <a:cubicBezTo>
                    <a:pt x="7727" y="18432"/>
                    <a:pt x="8388" y="17771"/>
                    <a:pt x="9050" y="17126"/>
                  </a:cubicBezTo>
                  <a:cubicBezTo>
                    <a:pt x="9840" y="16319"/>
                    <a:pt x="10743" y="15626"/>
                    <a:pt x="11727" y="15077"/>
                  </a:cubicBezTo>
                  <a:cubicBezTo>
                    <a:pt x="12598" y="14609"/>
                    <a:pt x="13260" y="13851"/>
                    <a:pt x="13582" y="12932"/>
                  </a:cubicBezTo>
                  <a:cubicBezTo>
                    <a:pt x="13889" y="12158"/>
                    <a:pt x="14115" y="11335"/>
                    <a:pt x="14244" y="10512"/>
                  </a:cubicBezTo>
                  <a:cubicBezTo>
                    <a:pt x="14260" y="10432"/>
                    <a:pt x="14276" y="10319"/>
                    <a:pt x="14276" y="10222"/>
                  </a:cubicBezTo>
                  <a:cubicBezTo>
                    <a:pt x="14357" y="8899"/>
                    <a:pt x="14953" y="7641"/>
                    <a:pt x="15921" y="6722"/>
                  </a:cubicBezTo>
                  <a:cubicBezTo>
                    <a:pt x="16615" y="6044"/>
                    <a:pt x="17163" y="5238"/>
                    <a:pt x="17502" y="4318"/>
                  </a:cubicBezTo>
                  <a:cubicBezTo>
                    <a:pt x="17712" y="3850"/>
                    <a:pt x="17986" y="3415"/>
                    <a:pt x="18325" y="3028"/>
                  </a:cubicBezTo>
                  <a:cubicBezTo>
                    <a:pt x="19164" y="1963"/>
                    <a:pt x="20325" y="1431"/>
                    <a:pt x="21599" y="1141"/>
                  </a:cubicBezTo>
                  <a:cubicBezTo>
                    <a:pt x="22342" y="1000"/>
                    <a:pt x="23095" y="924"/>
                    <a:pt x="23846" y="924"/>
                  </a:cubicBezTo>
                  <a:cubicBezTo>
                    <a:pt x="24385" y="924"/>
                    <a:pt x="24922" y="963"/>
                    <a:pt x="25454" y="1044"/>
                  </a:cubicBezTo>
                  <a:cubicBezTo>
                    <a:pt x="25809" y="1076"/>
                    <a:pt x="26148" y="1076"/>
                    <a:pt x="26503" y="1108"/>
                  </a:cubicBezTo>
                  <a:lnTo>
                    <a:pt x="26503" y="753"/>
                  </a:lnTo>
                  <a:cubicBezTo>
                    <a:pt x="25938" y="641"/>
                    <a:pt x="25374" y="511"/>
                    <a:pt x="24809" y="382"/>
                  </a:cubicBezTo>
                  <a:cubicBezTo>
                    <a:pt x="23929" y="126"/>
                    <a:pt x="23026" y="1"/>
                    <a:pt x="22121" y="1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6"/>
            <p:cNvSpPr/>
            <p:nvPr/>
          </p:nvSpPr>
          <p:spPr>
            <a:xfrm>
              <a:off x="2572775" y="918300"/>
              <a:ext cx="623475" cy="1602000"/>
            </a:xfrm>
            <a:custGeom>
              <a:avLst/>
              <a:gdLst/>
              <a:ahLst/>
              <a:cxnLst/>
              <a:rect l="l" t="t" r="r" b="b"/>
              <a:pathLst>
                <a:path w="24939" h="64080" extrusionOk="0">
                  <a:moveTo>
                    <a:pt x="22277" y="51784"/>
                  </a:moveTo>
                  <a:cubicBezTo>
                    <a:pt x="22406" y="51784"/>
                    <a:pt x="22535" y="51880"/>
                    <a:pt x="22728" y="51961"/>
                  </a:cubicBezTo>
                  <a:cubicBezTo>
                    <a:pt x="22293" y="52590"/>
                    <a:pt x="21728" y="52945"/>
                    <a:pt x="21196" y="53332"/>
                  </a:cubicBezTo>
                  <a:cubicBezTo>
                    <a:pt x="20680" y="52816"/>
                    <a:pt x="20664" y="52590"/>
                    <a:pt x="21131" y="52251"/>
                  </a:cubicBezTo>
                  <a:cubicBezTo>
                    <a:pt x="21454" y="51977"/>
                    <a:pt x="21857" y="51816"/>
                    <a:pt x="22277" y="51784"/>
                  </a:cubicBezTo>
                  <a:close/>
                  <a:moveTo>
                    <a:pt x="19970" y="53219"/>
                  </a:moveTo>
                  <a:cubicBezTo>
                    <a:pt x="20518" y="53590"/>
                    <a:pt x="20615" y="53897"/>
                    <a:pt x="20276" y="54300"/>
                  </a:cubicBezTo>
                  <a:cubicBezTo>
                    <a:pt x="19873" y="54784"/>
                    <a:pt x="19405" y="55252"/>
                    <a:pt x="19002" y="55736"/>
                  </a:cubicBezTo>
                  <a:cubicBezTo>
                    <a:pt x="18196" y="56703"/>
                    <a:pt x="17421" y="57671"/>
                    <a:pt x="16615" y="58655"/>
                  </a:cubicBezTo>
                  <a:cubicBezTo>
                    <a:pt x="16276" y="59333"/>
                    <a:pt x="15905" y="59994"/>
                    <a:pt x="15582" y="60688"/>
                  </a:cubicBezTo>
                  <a:cubicBezTo>
                    <a:pt x="15389" y="61091"/>
                    <a:pt x="15292" y="61526"/>
                    <a:pt x="15131" y="61946"/>
                  </a:cubicBezTo>
                  <a:cubicBezTo>
                    <a:pt x="15084" y="62087"/>
                    <a:pt x="14960" y="62162"/>
                    <a:pt x="14836" y="62162"/>
                  </a:cubicBezTo>
                  <a:cubicBezTo>
                    <a:pt x="14748" y="62162"/>
                    <a:pt x="14659" y="62123"/>
                    <a:pt x="14598" y="62042"/>
                  </a:cubicBezTo>
                  <a:cubicBezTo>
                    <a:pt x="14292" y="61639"/>
                    <a:pt x="14066" y="61220"/>
                    <a:pt x="14195" y="60704"/>
                  </a:cubicBezTo>
                  <a:cubicBezTo>
                    <a:pt x="14502" y="59413"/>
                    <a:pt x="15066" y="58252"/>
                    <a:pt x="16050" y="57316"/>
                  </a:cubicBezTo>
                  <a:cubicBezTo>
                    <a:pt x="17228" y="55832"/>
                    <a:pt x="18534" y="54461"/>
                    <a:pt x="19970" y="53219"/>
                  </a:cubicBezTo>
                  <a:close/>
                  <a:moveTo>
                    <a:pt x="23557" y="52473"/>
                  </a:moveTo>
                  <a:cubicBezTo>
                    <a:pt x="23592" y="52473"/>
                    <a:pt x="23628" y="52474"/>
                    <a:pt x="23664" y="52477"/>
                  </a:cubicBezTo>
                  <a:cubicBezTo>
                    <a:pt x="24035" y="52493"/>
                    <a:pt x="24309" y="52703"/>
                    <a:pt x="24325" y="53058"/>
                  </a:cubicBezTo>
                  <a:cubicBezTo>
                    <a:pt x="24325" y="53413"/>
                    <a:pt x="24293" y="53768"/>
                    <a:pt x="24212" y="54106"/>
                  </a:cubicBezTo>
                  <a:cubicBezTo>
                    <a:pt x="23986" y="54945"/>
                    <a:pt x="23631" y="55736"/>
                    <a:pt x="23148" y="56461"/>
                  </a:cubicBezTo>
                  <a:cubicBezTo>
                    <a:pt x="23083" y="56574"/>
                    <a:pt x="23002" y="56671"/>
                    <a:pt x="22954" y="56784"/>
                  </a:cubicBezTo>
                  <a:cubicBezTo>
                    <a:pt x="22502" y="57945"/>
                    <a:pt x="21696" y="58881"/>
                    <a:pt x="21035" y="59897"/>
                  </a:cubicBezTo>
                  <a:cubicBezTo>
                    <a:pt x="20373" y="60849"/>
                    <a:pt x="19631" y="61736"/>
                    <a:pt x="18809" y="62559"/>
                  </a:cubicBezTo>
                  <a:cubicBezTo>
                    <a:pt x="18421" y="62946"/>
                    <a:pt x="17954" y="63252"/>
                    <a:pt x="17454" y="63462"/>
                  </a:cubicBezTo>
                  <a:cubicBezTo>
                    <a:pt x="17285" y="63543"/>
                    <a:pt x="17108" y="63580"/>
                    <a:pt x="16934" y="63580"/>
                  </a:cubicBezTo>
                  <a:cubicBezTo>
                    <a:pt x="16378" y="63580"/>
                    <a:pt x="15858" y="63193"/>
                    <a:pt x="15760" y="62591"/>
                  </a:cubicBezTo>
                  <a:cubicBezTo>
                    <a:pt x="15695" y="62381"/>
                    <a:pt x="15695" y="62155"/>
                    <a:pt x="15744" y="61930"/>
                  </a:cubicBezTo>
                  <a:cubicBezTo>
                    <a:pt x="15953" y="60881"/>
                    <a:pt x="16276" y="59881"/>
                    <a:pt x="17002" y="59058"/>
                  </a:cubicBezTo>
                  <a:cubicBezTo>
                    <a:pt x="17921" y="57574"/>
                    <a:pt x="19857" y="55284"/>
                    <a:pt x="20647" y="54735"/>
                  </a:cubicBezTo>
                  <a:cubicBezTo>
                    <a:pt x="20970" y="54784"/>
                    <a:pt x="21002" y="55090"/>
                    <a:pt x="21131" y="55284"/>
                  </a:cubicBezTo>
                  <a:cubicBezTo>
                    <a:pt x="21192" y="55393"/>
                    <a:pt x="21289" y="55502"/>
                    <a:pt x="21394" y="55502"/>
                  </a:cubicBezTo>
                  <a:cubicBezTo>
                    <a:pt x="21430" y="55502"/>
                    <a:pt x="21466" y="55490"/>
                    <a:pt x="21502" y="55461"/>
                  </a:cubicBezTo>
                  <a:cubicBezTo>
                    <a:pt x="21599" y="55397"/>
                    <a:pt x="21615" y="55187"/>
                    <a:pt x="21599" y="55042"/>
                  </a:cubicBezTo>
                  <a:cubicBezTo>
                    <a:pt x="21567" y="54881"/>
                    <a:pt x="21518" y="54735"/>
                    <a:pt x="21438" y="54590"/>
                  </a:cubicBezTo>
                  <a:cubicBezTo>
                    <a:pt x="21389" y="54429"/>
                    <a:pt x="21357" y="54284"/>
                    <a:pt x="21293" y="54106"/>
                  </a:cubicBezTo>
                  <a:cubicBezTo>
                    <a:pt x="21583" y="53526"/>
                    <a:pt x="22147" y="53251"/>
                    <a:pt x="22615" y="52864"/>
                  </a:cubicBezTo>
                  <a:cubicBezTo>
                    <a:pt x="22864" y="52615"/>
                    <a:pt x="23206" y="52473"/>
                    <a:pt x="23557" y="52473"/>
                  </a:cubicBezTo>
                  <a:close/>
                  <a:moveTo>
                    <a:pt x="269" y="1"/>
                  </a:moveTo>
                  <a:cubicBezTo>
                    <a:pt x="254" y="1"/>
                    <a:pt x="240" y="2"/>
                    <a:pt x="226" y="5"/>
                  </a:cubicBezTo>
                  <a:cubicBezTo>
                    <a:pt x="130" y="70"/>
                    <a:pt x="0" y="182"/>
                    <a:pt x="0" y="279"/>
                  </a:cubicBezTo>
                  <a:cubicBezTo>
                    <a:pt x="17" y="441"/>
                    <a:pt x="65" y="586"/>
                    <a:pt x="130" y="731"/>
                  </a:cubicBezTo>
                  <a:cubicBezTo>
                    <a:pt x="291" y="1166"/>
                    <a:pt x="452" y="1570"/>
                    <a:pt x="613" y="1989"/>
                  </a:cubicBezTo>
                  <a:cubicBezTo>
                    <a:pt x="1694" y="4812"/>
                    <a:pt x="2775" y="7635"/>
                    <a:pt x="3872" y="10457"/>
                  </a:cubicBezTo>
                  <a:cubicBezTo>
                    <a:pt x="5372" y="14361"/>
                    <a:pt x="6872" y="18281"/>
                    <a:pt x="8388" y="22184"/>
                  </a:cubicBezTo>
                  <a:cubicBezTo>
                    <a:pt x="9517" y="25120"/>
                    <a:pt x="10630" y="28072"/>
                    <a:pt x="11760" y="31008"/>
                  </a:cubicBezTo>
                  <a:lnTo>
                    <a:pt x="11937" y="31427"/>
                  </a:lnTo>
                  <a:cubicBezTo>
                    <a:pt x="11937" y="31540"/>
                    <a:pt x="11953" y="31653"/>
                    <a:pt x="11953" y="31766"/>
                  </a:cubicBezTo>
                  <a:cubicBezTo>
                    <a:pt x="12082" y="32040"/>
                    <a:pt x="12211" y="32314"/>
                    <a:pt x="12340" y="32572"/>
                  </a:cubicBezTo>
                  <a:cubicBezTo>
                    <a:pt x="13002" y="34314"/>
                    <a:pt x="13663" y="36056"/>
                    <a:pt x="14308" y="37782"/>
                  </a:cubicBezTo>
                  <a:cubicBezTo>
                    <a:pt x="14824" y="39137"/>
                    <a:pt x="15324" y="40492"/>
                    <a:pt x="15824" y="41847"/>
                  </a:cubicBezTo>
                  <a:cubicBezTo>
                    <a:pt x="16034" y="42283"/>
                    <a:pt x="16244" y="42718"/>
                    <a:pt x="16421" y="43154"/>
                  </a:cubicBezTo>
                  <a:cubicBezTo>
                    <a:pt x="17163" y="45041"/>
                    <a:pt x="17873" y="46944"/>
                    <a:pt x="18599" y="48832"/>
                  </a:cubicBezTo>
                  <a:cubicBezTo>
                    <a:pt x="18986" y="49832"/>
                    <a:pt x="19357" y="50832"/>
                    <a:pt x="19760" y="51800"/>
                  </a:cubicBezTo>
                  <a:cubicBezTo>
                    <a:pt x="19954" y="52300"/>
                    <a:pt x="19889" y="52671"/>
                    <a:pt x="19486" y="53009"/>
                  </a:cubicBezTo>
                  <a:cubicBezTo>
                    <a:pt x="19405" y="53058"/>
                    <a:pt x="19341" y="53139"/>
                    <a:pt x="19276" y="53203"/>
                  </a:cubicBezTo>
                  <a:cubicBezTo>
                    <a:pt x="18260" y="54235"/>
                    <a:pt x="17228" y="55252"/>
                    <a:pt x="16212" y="56284"/>
                  </a:cubicBezTo>
                  <a:cubicBezTo>
                    <a:pt x="15373" y="57187"/>
                    <a:pt x="14679" y="58203"/>
                    <a:pt x="14163" y="59316"/>
                  </a:cubicBezTo>
                  <a:cubicBezTo>
                    <a:pt x="13840" y="59962"/>
                    <a:pt x="13695" y="60655"/>
                    <a:pt x="13711" y="61365"/>
                  </a:cubicBezTo>
                  <a:cubicBezTo>
                    <a:pt x="13679" y="61994"/>
                    <a:pt x="14050" y="62575"/>
                    <a:pt x="14631" y="62833"/>
                  </a:cubicBezTo>
                  <a:cubicBezTo>
                    <a:pt x="15018" y="62994"/>
                    <a:pt x="15357" y="63236"/>
                    <a:pt x="15647" y="63526"/>
                  </a:cubicBezTo>
                  <a:cubicBezTo>
                    <a:pt x="15938" y="63884"/>
                    <a:pt x="16368" y="64079"/>
                    <a:pt x="16814" y="64079"/>
                  </a:cubicBezTo>
                  <a:cubicBezTo>
                    <a:pt x="17012" y="64079"/>
                    <a:pt x="17212" y="64041"/>
                    <a:pt x="17405" y="63962"/>
                  </a:cubicBezTo>
                  <a:cubicBezTo>
                    <a:pt x="18228" y="63656"/>
                    <a:pt x="19002" y="63301"/>
                    <a:pt x="19551" y="62575"/>
                  </a:cubicBezTo>
                  <a:cubicBezTo>
                    <a:pt x="19744" y="62172"/>
                    <a:pt x="20115" y="61962"/>
                    <a:pt x="20486" y="61768"/>
                  </a:cubicBezTo>
                  <a:cubicBezTo>
                    <a:pt x="20534" y="61575"/>
                    <a:pt x="20615" y="61413"/>
                    <a:pt x="20712" y="61236"/>
                  </a:cubicBezTo>
                  <a:cubicBezTo>
                    <a:pt x="21341" y="60317"/>
                    <a:pt x="21986" y="59397"/>
                    <a:pt x="22615" y="58478"/>
                  </a:cubicBezTo>
                  <a:lnTo>
                    <a:pt x="23309" y="57300"/>
                  </a:lnTo>
                  <a:lnTo>
                    <a:pt x="23583" y="56929"/>
                  </a:lnTo>
                  <a:lnTo>
                    <a:pt x="23777" y="56542"/>
                  </a:lnTo>
                  <a:cubicBezTo>
                    <a:pt x="23841" y="56413"/>
                    <a:pt x="23906" y="56268"/>
                    <a:pt x="23970" y="56139"/>
                  </a:cubicBezTo>
                  <a:lnTo>
                    <a:pt x="24196" y="55768"/>
                  </a:lnTo>
                  <a:lnTo>
                    <a:pt x="24357" y="55365"/>
                  </a:lnTo>
                  <a:lnTo>
                    <a:pt x="24793" y="54203"/>
                  </a:lnTo>
                  <a:lnTo>
                    <a:pt x="24938" y="53800"/>
                  </a:lnTo>
                  <a:cubicBezTo>
                    <a:pt x="24922" y="53671"/>
                    <a:pt x="24922" y="53542"/>
                    <a:pt x="24922" y="53413"/>
                  </a:cubicBezTo>
                  <a:cubicBezTo>
                    <a:pt x="24874" y="52429"/>
                    <a:pt x="24728" y="52251"/>
                    <a:pt x="23777" y="51896"/>
                  </a:cubicBezTo>
                  <a:cubicBezTo>
                    <a:pt x="23599" y="51832"/>
                    <a:pt x="23438" y="51735"/>
                    <a:pt x="23293" y="51606"/>
                  </a:cubicBezTo>
                  <a:cubicBezTo>
                    <a:pt x="22991" y="51344"/>
                    <a:pt x="22663" y="51227"/>
                    <a:pt x="22318" y="51227"/>
                  </a:cubicBezTo>
                  <a:cubicBezTo>
                    <a:pt x="22111" y="51227"/>
                    <a:pt x="21898" y="51269"/>
                    <a:pt x="21680" y="51348"/>
                  </a:cubicBezTo>
                  <a:lnTo>
                    <a:pt x="21276" y="51525"/>
                  </a:lnTo>
                  <a:lnTo>
                    <a:pt x="20583" y="51945"/>
                  </a:lnTo>
                  <a:lnTo>
                    <a:pt x="20293" y="51332"/>
                  </a:lnTo>
                  <a:cubicBezTo>
                    <a:pt x="19792" y="50106"/>
                    <a:pt x="19276" y="48896"/>
                    <a:pt x="18809" y="47654"/>
                  </a:cubicBezTo>
                  <a:cubicBezTo>
                    <a:pt x="17696" y="44799"/>
                    <a:pt x="16631" y="41944"/>
                    <a:pt x="15534" y="39089"/>
                  </a:cubicBezTo>
                  <a:cubicBezTo>
                    <a:pt x="14647" y="36766"/>
                    <a:pt x="13727" y="34460"/>
                    <a:pt x="12824" y="32137"/>
                  </a:cubicBezTo>
                  <a:cubicBezTo>
                    <a:pt x="12711" y="31846"/>
                    <a:pt x="12647" y="31524"/>
                    <a:pt x="12550" y="31217"/>
                  </a:cubicBezTo>
                  <a:cubicBezTo>
                    <a:pt x="12437" y="30943"/>
                    <a:pt x="12308" y="30685"/>
                    <a:pt x="12195" y="30411"/>
                  </a:cubicBezTo>
                  <a:cubicBezTo>
                    <a:pt x="11372" y="28346"/>
                    <a:pt x="10582" y="26265"/>
                    <a:pt x="9792" y="24201"/>
                  </a:cubicBezTo>
                  <a:cubicBezTo>
                    <a:pt x="8856" y="21765"/>
                    <a:pt x="7920" y="19329"/>
                    <a:pt x="6985" y="16894"/>
                  </a:cubicBezTo>
                  <a:cubicBezTo>
                    <a:pt x="5872" y="13990"/>
                    <a:pt x="4759" y="11070"/>
                    <a:pt x="3630" y="8151"/>
                  </a:cubicBezTo>
                  <a:cubicBezTo>
                    <a:pt x="2662" y="5634"/>
                    <a:pt x="1694" y="3102"/>
                    <a:pt x="726" y="586"/>
                  </a:cubicBezTo>
                  <a:cubicBezTo>
                    <a:pt x="662" y="408"/>
                    <a:pt x="565" y="231"/>
                    <a:pt x="468" y="86"/>
                  </a:cubicBezTo>
                  <a:cubicBezTo>
                    <a:pt x="415" y="32"/>
                    <a:pt x="339" y="1"/>
                    <a:pt x="269" y="1"/>
                  </a:cubicBezTo>
                  <a:close/>
                </a:path>
              </a:pathLst>
            </a:custGeom>
            <a:solidFill>
              <a:srgbClr val="202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6"/>
            <p:cNvSpPr/>
            <p:nvPr/>
          </p:nvSpPr>
          <p:spPr>
            <a:xfrm>
              <a:off x="1590025" y="2887925"/>
              <a:ext cx="305300" cy="304100"/>
            </a:xfrm>
            <a:custGeom>
              <a:avLst/>
              <a:gdLst/>
              <a:ahLst/>
              <a:cxnLst/>
              <a:rect l="l" t="t" r="r" b="b"/>
              <a:pathLst>
                <a:path w="12212" h="12164" extrusionOk="0">
                  <a:moveTo>
                    <a:pt x="1" y="1"/>
                  </a:moveTo>
                  <a:cubicBezTo>
                    <a:pt x="1" y="65"/>
                    <a:pt x="33" y="130"/>
                    <a:pt x="49" y="178"/>
                  </a:cubicBezTo>
                  <a:cubicBezTo>
                    <a:pt x="436" y="904"/>
                    <a:pt x="823" y="1630"/>
                    <a:pt x="1227" y="2356"/>
                  </a:cubicBezTo>
                  <a:cubicBezTo>
                    <a:pt x="1420" y="2695"/>
                    <a:pt x="1614" y="3049"/>
                    <a:pt x="1581" y="3469"/>
                  </a:cubicBezTo>
                  <a:lnTo>
                    <a:pt x="1340" y="3485"/>
                  </a:lnTo>
                  <a:cubicBezTo>
                    <a:pt x="1340" y="4082"/>
                    <a:pt x="1662" y="4598"/>
                    <a:pt x="1840" y="5146"/>
                  </a:cubicBezTo>
                  <a:cubicBezTo>
                    <a:pt x="2259" y="6388"/>
                    <a:pt x="2791" y="7598"/>
                    <a:pt x="3436" y="8744"/>
                  </a:cubicBezTo>
                  <a:cubicBezTo>
                    <a:pt x="3904" y="9615"/>
                    <a:pt x="4582" y="10373"/>
                    <a:pt x="5388" y="10970"/>
                  </a:cubicBezTo>
                  <a:cubicBezTo>
                    <a:pt x="6340" y="11625"/>
                    <a:pt x="7427" y="11857"/>
                    <a:pt x="8563" y="11857"/>
                  </a:cubicBezTo>
                  <a:cubicBezTo>
                    <a:pt x="8602" y="11857"/>
                    <a:pt x="8640" y="11857"/>
                    <a:pt x="8679" y="11857"/>
                  </a:cubicBezTo>
                  <a:cubicBezTo>
                    <a:pt x="9292" y="11841"/>
                    <a:pt x="9905" y="11808"/>
                    <a:pt x="10502" y="11792"/>
                  </a:cubicBezTo>
                  <a:cubicBezTo>
                    <a:pt x="10760" y="11792"/>
                    <a:pt x="11018" y="11808"/>
                    <a:pt x="11276" y="11841"/>
                  </a:cubicBezTo>
                  <a:cubicBezTo>
                    <a:pt x="11469" y="11857"/>
                    <a:pt x="11534" y="12002"/>
                    <a:pt x="11582" y="12163"/>
                  </a:cubicBezTo>
                  <a:lnTo>
                    <a:pt x="12211" y="11034"/>
                  </a:lnTo>
                  <a:lnTo>
                    <a:pt x="12211" y="11034"/>
                  </a:lnTo>
                  <a:cubicBezTo>
                    <a:pt x="11792" y="11228"/>
                    <a:pt x="11340" y="11195"/>
                    <a:pt x="10889" y="11228"/>
                  </a:cubicBezTo>
                  <a:cubicBezTo>
                    <a:pt x="10276" y="11244"/>
                    <a:pt x="9663" y="11292"/>
                    <a:pt x="9066" y="11357"/>
                  </a:cubicBezTo>
                  <a:cubicBezTo>
                    <a:pt x="8891" y="11374"/>
                    <a:pt x="8715" y="11383"/>
                    <a:pt x="8541" y="11383"/>
                  </a:cubicBezTo>
                  <a:cubicBezTo>
                    <a:pt x="7579" y="11383"/>
                    <a:pt x="6643" y="11120"/>
                    <a:pt x="5824" y="10615"/>
                  </a:cubicBezTo>
                  <a:cubicBezTo>
                    <a:pt x="5291" y="10308"/>
                    <a:pt x="5017" y="9889"/>
                    <a:pt x="5179" y="9260"/>
                  </a:cubicBezTo>
                  <a:cubicBezTo>
                    <a:pt x="5211" y="9147"/>
                    <a:pt x="5227" y="9018"/>
                    <a:pt x="5259" y="8856"/>
                  </a:cubicBezTo>
                  <a:cubicBezTo>
                    <a:pt x="6292" y="8614"/>
                    <a:pt x="6614" y="7647"/>
                    <a:pt x="7146" y="6921"/>
                  </a:cubicBezTo>
                  <a:cubicBezTo>
                    <a:pt x="8034" y="5711"/>
                    <a:pt x="8211" y="4324"/>
                    <a:pt x="8114" y="2872"/>
                  </a:cubicBezTo>
                  <a:cubicBezTo>
                    <a:pt x="8082" y="2453"/>
                    <a:pt x="7905" y="2049"/>
                    <a:pt x="7630" y="1743"/>
                  </a:cubicBezTo>
                  <a:cubicBezTo>
                    <a:pt x="7211" y="1275"/>
                    <a:pt x="6711" y="920"/>
                    <a:pt x="6130" y="694"/>
                  </a:cubicBezTo>
                  <a:cubicBezTo>
                    <a:pt x="5213" y="365"/>
                    <a:pt x="4279" y="113"/>
                    <a:pt x="3327" y="113"/>
                  </a:cubicBezTo>
                  <a:cubicBezTo>
                    <a:pt x="2974" y="113"/>
                    <a:pt x="2617" y="148"/>
                    <a:pt x="2259" y="227"/>
                  </a:cubicBezTo>
                  <a:cubicBezTo>
                    <a:pt x="1996" y="288"/>
                    <a:pt x="1728" y="319"/>
                    <a:pt x="1462" y="319"/>
                  </a:cubicBezTo>
                  <a:cubicBezTo>
                    <a:pt x="961" y="319"/>
                    <a:pt x="464" y="211"/>
                    <a:pt x="1" y="1"/>
                  </a:cubicBezTo>
                  <a:close/>
                </a:path>
              </a:pathLst>
            </a:custGeom>
            <a:solidFill>
              <a:srgbClr val="E633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6"/>
            <p:cNvSpPr/>
            <p:nvPr/>
          </p:nvSpPr>
          <p:spPr>
            <a:xfrm>
              <a:off x="3682950" y="1491450"/>
              <a:ext cx="1412250" cy="1657025"/>
            </a:xfrm>
            <a:custGeom>
              <a:avLst/>
              <a:gdLst/>
              <a:ahLst/>
              <a:cxnLst/>
              <a:rect l="l" t="t" r="r" b="b"/>
              <a:pathLst>
                <a:path w="56490" h="66281" extrusionOk="0">
                  <a:moveTo>
                    <a:pt x="56118" y="0"/>
                  </a:moveTo>
                  <a:cubicBezTo>
                    <a:pt x="55924" y="162"/>
                    <a:pt x="55747" y="323"/>
                    <a:pt x="55586" y="500"/>
                  </a:cubicBezTo>
                  <a:cubicBezTo>
                    <a:pt x="55199" y="936"/>
                    <a:pt x="54844" y="1387"/>
                    <a:pt x="54473" y="1839"/>
                  </a:cubicBezTo>
                  <a:cubicBezTo>
                    <a:pt x="51537" y="5259"/>
                    <a:pt x="48617" y="8678"/>
                    <a:pt x="45698" y="12114"/>
                  </a:cubicBezTo>
                  <a:cubicBezTo>
                    <a:pt x="43181" y="15050"/>
                    <a:pt x="40681" y="18002"/>
                    <a:pt x="38181" y="20938"/>
                  </a:cubicBezTo>
                  <a:cubicBezTo>
                    <a:pt x="35874" y="23680"/>
                    <a:pt x="33568" y="26406"/>
                    <a:pt x="31245" y="29116"/>
                  </a:cubicBezTo>
                  <a:cubicBezTo>
                    <a:pt x="29632" y="31003"/>
                    <a:pt x="28019" y="32890"/>
                    <a:pt x="26406" y="34761"/>
                  </a:cubicBezTo>
                  <a:lnTo>
                    <a:pt x="25841" y="35374"/>
                  </a:lnTo>
                  <a:cubicBezTo>
                    <a:pt x="25712" y="35552"/>
                    <a:pt x="25599" y="35745"/>
                    <a:pt x="25454" y="35923"/>
                  </a:cubicBezTo>
                  <a:cubicBezTo>
                    <a:pt x="23406" y="38326"/>
                    <a:pt x="21373" y="40730"/>
                    <a:pt x="19325" y="43133"/>
                  </a:cubicBezTo>
                  <a:cubicBezTo>
                    <a:pt x="18486" y="44117"/>
                    <a:pt x="17647" y="45085"/>
                    <a:pt x="16808" y="46069"/>
                  </a:cubicBezTo>
                  <a:cubicBezTo>
                    <a:pt x="16599" y="46311"/>
                    <a:pt x="16373" y="46536"/>
                    <a:pt x="16163" y="46778"/>
                  </a:cubicBezTo>
                  <a:lnTo>
                    <a:pt x="15566" y="47343"/>
                  </a:lnTo>
                  <a:lnTo>
                    <a:pt x="15389" y="47746"/>
                  </a:lnTo>
                  <a:cubicBezTo>
                    <a:pt x="15260" y="48262"/>
                    <a:pt x="14824" y="48472"/>
                    <a:pt x="14421" y="48698"/>
                  </a:cubicBezTo>
                  <a:cubicBezTo>
                    <a:pt x="14292" y="48924"/>
                    <a:pt x="14163" y="49150"/>
                    <a:pt x="14002" y="49343"/>
                  </a:cubicBezTo>
                  <a:cubicBezTo>
                    <a:pt x="12211" y="51456"/>
                    <a:pt x="10421" y="53569"/>
                    <a:pt x="8630" y="55682"/>
                  </a:cubicBezTo>
                  <a:cubicBezTo>
                    <a:pt x="8517" y="55828"/>
                    <a:pt x="8372" y="55941"/>
                    <a:pt x="8227" y="56086"/>
                  </a:cubicBezTo>
                  <a:cubicBezTo>
                    <a:pt x="6614" y="58005"/>
                    <a:pt x="5001" y="59925"/>
                    <a:pt x="3388" y="61844"/>
                  </a:cubicBezTo>
                  <a:cubicBezTo>
                    <a:pt x="3323" y="61909"/>
                    <a:pt x="3243" y="61973"/>
                    <a:pt x="3162" y="62022"/>
                  </a:cubicBezTo>
                  <a:lnTo>
                    <a:pt x="1855" y="63602"/>
                  </a:lnTo>
                  <a:lnTo>
                    <a:pt x="1678" y="63796"/>
                  </a:lnTo>
                  <a:lnTo>
                    <a:pt x="1081" y="64570"/>
                  </a:lnTo>
                  <a:lnTo>
                    <a:pt x="17" y="65909"/>
                  </a:lnTo>
                  <a:cubicBezTo>
                    <a:pt x="0" y="65925"/>
                    <a:pt x="0" y="65974"/>
                    <a:pt x="0" y="66038"/>
                  </a:cubicBezTo>
                  <a:lnTo>
                    <a:pt x="291" y="66280"/>
                  </a:lnTo>
                  <a:cubicBezTo>
                    <a:pt x="871" y="65941"/>
                    <a:pt x="1113" y="65296"/>
                    <a:pt x="1630" y="64941"/>
                  </a:cubicBezTo>
                  <a:cubicBezTo>
                    <a:pt x="1791" y="64570"/>
                    <a:pt x="1952" y="64215"/>
                    <a:pt x="2388" y="64119"/>
                  </a:cubicBezTo>
                  <a:cubicBezTo>
                    <a:pt x="2856" y="63538"/>
                    <a:pt x="3291" y="62941"/>
                    <a:pt x="3759" y="62377"/>
                  </a:cubicBezTo>
                  <a:cubicBezTo>
                    <a:pt x="4727" y="61215"/>
                    <a:pt x="5711" y="60070"/>
                    <a:pt x="6678" y="58925"/>
                  </a:cubicBezTo>
                  <a:cubicBezTo>
                    <a:pt x="7195" y="58344"/>
                    <a:pt x="7711" y="57779"/>
                    <a:pt x="8211" y="57199"/>
                  </a:cubicBezTo>
                  <a:cubicBezTo>
                    <a:pt x="8791" y="56505"/>
                    <a:pt x="9356" y="55811"/>
                    <a:pt x="9921" y="55134"/>
                  </a:cubicBezTo>
                  <a:cubicBezTo>
                    <a:pt x="11195" y="53634"/>
                    <a:pt x="12453" y="52134"/>
                    <a:pt x="13711" y="50650"/>
                  </a:cubicBezTo>
                  <a:cubicBezTo>
                    <a:pt x="13889" y="50456"/>
                    <a:pt x="14066" y="50295"/>
                    <a:pt x="14244" y="50085"/>
                  </a:cubicBezTo>
                  <a:cubicBezTo>
                    <a:pt x="14437" y="49892"/>
                    <a:pt x="14615" y="49682"/>
                    <a:pt x="14808" y="49488"/>
                  </a:cubicBezTo>
                  <a:lnTo>
                    <a:pt x="15389" y="48730"/>
                  </a:lnTo>
                  <a:lnTo>
                    <a:pt x="15953" y="48311"/>
                  </a:lnTo>
                  <a:cubicBezTo>
                    <a:pt x="16018" y="47940"/>
                    <a:pt x="16276" y="47698"/>
                    <a:pt x="16502" y="47424"/>
                  </a:cubicBezTo>
                  <a:lnTo>
                    <a:pt x="23244" y="39487"/>
                  </a:lnTo>
                  <a:lnTo>
                    <a:pt x="26406" y="35745"/>
                  </a:lnTo>
                  <a:lnTo>
                    <a:pt x="27099" y="34939"/>
                  </a:lnTo>
                  <a:cubicBezTo>
                    <a:pt x="30584" y="30809"/>
                    <a:pt x="34100" y="26680"/>
                    <a:pt x="37600" y="22567"/>
                  </a:cubicBezTo>
                  <a:cubicBezTo>
                    <a:pt x="41117" y="18453"/>
                    <a:pt x="44617" y="14340"/>
                    <a:pt x="48117" y="10211"/>
                  </a:cubicBezTo>
                  <a:lnTo>
                    <a:pt x="55376" y="1678"/>
                  </a:lnTo>
                  <a:cubicBezTo>
                    <a:pt x="55699" y="1307"/>
                    <a:pt x="56005" y="936"/>
                    <a:pt x="56312" y="565"/>
                  </a:cubicBezTo>
                  <a:cubicBezTo>
                    <a:pt x="56489" y="339"/>
                    <a:pt x="56425" y="162"/>
                    <a:pt x="56118" y="0"/>
                  </a:cubicBezTo>
                  <a:close/>
                </a:path>
              </a:pathLst>
            </a:custGeom>
            <a:solidFill>
              <a:srgbClr val="1D1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6"/>
            <p:cNvSpPr/>
            <p:nvPr/>
          </p:nvSpPr>
          <p:spPr>
            <a:xfrm>
              <a:off x="4451975" y="1881800"/>
              <a:ext cx="2508300" cy="662575"/>
            </a:xfrm>
            <a:custGeom>
              <a:avLst/>
              <a:gdLst/>
              <a:ahLst/>
              <a:cxnLst/>
              <a:rect l="l" t="t" r="r" b="b"/>
              <a:pathLst>
                <a:path w="100332" h="26503" extrusionOk="0">
                  <a:moveTo>
                    <a:pt x="53698" y="1"/>
                  </a:moveTo>
                  <a:lnTo>
                    <a:pt x="52988" y="33"/>
                  </a:lnTo>
                  <a:cubicBezTo>
                    <a:pt x="52787" y="146"/>
                    <a:pt x="52567" y="210"/>
                    <a:pt x="52342" y="210"/>
                  </a:cubicBezTo>
                  <a:cubicBezTo>
                    <a:pt x="52278" y="210"/>
                    <a:pt x="52214" y="205"/>
                    <a:pt x="52150" y="194"/>
                  </a:cubicBezTo>
                  <a:lnTo>
                    <a:pt x="51440" y="226"/>
                  </a:lnTo>
                  <a:cubicBezTo>
                    <a:pt x="51239" y="339"/>
                    <a:pt x="51018" y="404"/>
                    <a:pt x="50794" y="404"/>
                  </a:cubicBezTo>
                  <a:cubicBezTo>
                    <a:pt x="50730" y="404"/>
                    <a:pt x="50665" y="398"/>
                    <a:pt x="50601" y="388"/>
                  </a:cubicBezTo>
                  <a:lnTo>
                    <a:pt x="50295" y="404"/>
                  </a:lnTo>
                  <a:lnTo>
                    <a:pt x="49633" y="581"/>
                  </a:lnTo>
                  <a:lnTo>
                    <a:pt x="49117" y="630"/>
                  </a:lnTo>
                  <a:lnTo>
                    <a:pt x="48504" y="775"/>
                  </a:lnTo>
                  <a:cubicBezTo>
                    <a:pt x="48456" y="775"/>
                    <a:pt x="48391" y="791"/>
                    <a:pt x="48343" y="807"/>
                  </a:cubicBezTo>
                  <a:lnTo>
                    <a:pt x="47891" y="968"/>
                  </a:lnTo>
                  <a:cubicBezTo>
                    <a:pt x="46972" y="1001"/>
                    <a:pt x="46101" y="1307"/>
                    <a:pt x="45246" y="1597"/>
                  </a:cubicBezTo>
                  <a:lnTo>
                    <a:pt x="44843" y="1759"/>
                  </a:lnTo>
                  <a:cubicBezTo>
                    <a:pt x="44794" y="1752"/>
                    <a:pt x="44747" y="1749"/>
                    <a:pt x="44701" y="1749"/>
                  </a:cubicBezTo>
                  <a:cubicBezTo>
                    <a:pt x="44409" y="1749"/>
                    <a:pt x="44156" y="1871"/>
                    <a:pt x="43891" y="1968"/>
                  </a:cubicBezTo>
                  <a:lnTo>
                    <a:pt x="43488" y="2130"/>
                  </a:lnTo>
                  <a:cubicBezTo>
                    <a:pt x="43423" y="2130"/>
                    <a:pt x="43359" y="2146"/>
                    <a:pt x="43310" y="2178"/>
                  </a:cubicBezTo>
                  <a:lnTo>
                    <a:pt x="42859" y="2323"/>
                  </a:lnTo>
                  <a:cubicBezTo>
                    <a:pt x="42842" y="2315"/>
                    <a:pt x="42822" y="2311"/>
                    <a:pt x="42802" y="2311"/>
                  </a:cubicBezTo>
                  <a:cubicBezTo>
                    <a:pt x="42782" y="2311"/>
                    <a:pt x="42762" y="2315"/>
                    <a:pt x="42746" y="2323"/>
                  </a:cubicBezTo>
                  <a:lnTo>
                    <a:pt x="42133" y="2533"/>
                  </a:lnTo>
                  <a:lnTo>
                    <a:pt x="42149" y="2533"/>
                  </a:lnTo>
                  <a:lnTo>
                    <a:pt x="41520" y="2727"/>
                  </a:lnTo>
                  <a:cubicBezTo>
                    <a:pt x="41471" y="2727"/>
                    <a:pt x="41423" y="2743"/>
                    <a:pt x="41375" y="2759"/>
                  </a:cubicBezTo>
                  <a:lnTo>
                    <a:pt x="40794" y="2936"/>
                  </a:lnTo>
                  <a:cubicBezTo>
                    <a:pt x="40606" y="3071"/>
                    <a:pt x="40384" y="3138"/>
                    <a:pt x="40156" y="3138"/>
                  </a:cubicBezTo>
                  <a:cubicBezTo>
                    <a:pt x="40111" y="3138"/>
                    <a:pt x="40065" y="3135"/>
                    <a:pt x="40020" y="3130"/>
                  </a:cubicBezTo>
                  <a:lnTo>
                    <a:pt x="39374" y="3307"/>
                  </a:lnTo>
                  <a:cubicBezTo>
                    <a:pt x="39360" y="3303"/>
                    <a:pt x="39347" y="3301"/>
                    <a:pt x="39335" y="3301"/>
                  </a:cubicBezTo>
                  <a:cubicBezTo>
                    <a:pt x="39306" y="3301"/>
                    <a:pt x="39280" y="3312"/>
                    <a:pt x="39245" y="3323"/>
                  </a:cubicBezTo>
                  <a:cubicBezTo>
                    <a:pt x="39012" y="3486"/>
                    <a:pt x="38759" y="3527"/>
                    <a:pt x="38495" y="3527"/>
                  </a:cubicBezTo>
                  <a:cubicBezTo>
                    <a:pt x="38340" y="3527"/>
                    <a:pt x="38181" y="3513"/>
                    <a:pt x="38019" y="3501"/>
                  </a:cubicBezTo>
                  <a:cubicBezTo>
                    <a:pt x="38003" y="3493"/>
                    <a:pt x="37983" y="3489"/>
                    <a:pt x="37963" y="3489"/>
                  </a:cubicBezTo>
                  <a:cubicBezTo>
                    <a:pt x="37943" y="3489"/>
                    <a:pt x="37923" y="3493"/>
                    <a:pt x="37906" y="3501"/>
                  </a:cubicBezTo>
                  <a:cubicBezTo>
                    <a:pt x="37729" y="3630"/>
                    <a:pt x="37523" y="3694"/>
                    <a:pt x="37318" y="3694"/>
                  </a:cubicBezTo>
                  <a:cubicBezTo>
                    <a:pt x="37112" y="3694"/>
                    <a:pt x="36906" y="3630"/>
                    <a:pt x="36729" y="3501"/>
                  </a:cubicBezTo>
                  <a:lnTo>
                    <a:pt x="36406" y="3501"/>
                  </a:lnTo>
                  <a:cubicBezTo>
                    <a:pt x="36267" y="3506"/>
                    <a:pt x="36127" y="3515"/>
                    <a:pt x="35988" y="3515"/>
                  </a:cubicBezTo>
                  <a:cubicBezTo>
                    <a:pt x="35711" y="3515"/>
                    <a:pt x="35439" y="3479"/>
                    <a:pt x="35180" y="3307"/>
                  </a:cubicBezTo>
                  <a:lnTo>
                    <a:pt x="35197" y="3307"/>
                  </a:lnTo>
                  <a:lnTo>
                    <a:pt x="34600" y="3098"/>
                  </a:lnTo>
                  <a:lnTo>
                    <a:pt x="34616" y="3114"/>
                  </a:lnTo>
                  <a:lnTo>
                    <a:pt x="34213" y="2936"/>
                  </a:lnTo>
                  <a:cubicBezTo>
                    <a:pt x="34180" y="2920"/>
                    <a:pt x="34132" y="2904"/>
                    <a:pt x="34084" y="2904"/>
                  </a:cubicBezTo>
                  <a:lnTo>
                    <a:pt x="33632" y="2727"/>
                  </a:lnTo>
                  <a:lnTo>
                    <a:pt x="33229" y="2549"/>
                  </a:lnTo>
                  <a:lnTo>
                    <a:pt x="32648" y="2339"/>
                  </a:lnTo>
                  <a:lnTo>
                    <a:pt x="32664" y="2339"/>
                  </a:lnTo>
                  <a:lnTo>
                    <a:pt x="32261" y="2178"/>
                  </a:lnTo>
                  <a:cubicBezTo>
                    <a:pt x="32019" y="2125"/>
                    <a:pt x="31770" y="2097"/>
                    <a:pt x="31521" y="2097"/>
                  </a:cubicBezTo>
                  <a:cubicBezTo>
                    <a:pt x="31238" y="2097"/>
                    <a:pt x="30954" y="2133"/>
                    <a:pt x="30680" y="2210"/>
                  </a:cubicBezTo>
                  <a:lnTo>
                    <a:pt x="30293" y="2339"/>
                  </a:lnTo>
                  <a:lnTo>
                    <a:pt x="29712" y="2823"/>
                  </a:lnTo>
                  <a:cubicBezTo>
                    <a:pt x="29519" y="3339"/>
                    <a:pt x="29099" y="3743"/>
                    <a:pt x="28567" y="3888"/>
                  </a:cubicBezTo>
                  <a:cubicBezTo>
                    <a:pt x="28244" y="4162"/>
                    <a:pt x="27938" y="4420"/>
                    <a:pt x="27648" y="4694"/>
                  </a:cubicBezTo>
                  <a:cubicBezTo>
                    <a:pt x="26793" y="5501"/>
                    <a:pt x="25938" y="6291"/>
                    <a:pt x="25067" y="7098"/>
                  </a:cubicBezTo>
                  <a:lnTo>
                    <a:pt x="24696" y="7372"/>
                  </a:lnTo>
                  <a:lnTo>
                    <a:pt x="24244" y="7550"/>
                  </a:lnTo>
                  <a:cubicBezTo>
                    <a:pt x="24231" y="7545"/>
                    <a:pt x="24218" y="7543"/>
                    <a:pt x="24205" y="7543"/>
                  </a:cubicBezTo>
                  <a:cubicBezTo>
                    <a:pt x="24171" y="7543"/>
                    <a:pt x="24139" y="7558"/>
                    <a:pt x="24115" y="7582"/>
                  </a:cubicBezTo>
                  <a:cubicBezTo>
                    <a:pt x="23909" y="7701"/>
                    <a:pt x="23675" y="7761"/>
                    <a:pt x="23443" y="7761"/>
                  </a:cubicBezTo>
                  <a:cubicBezTo>
                    <a:pt x="23203" y="7761"/>
                    <a:pt x="22965" y="7697"/>
                    <a:pt x="22760" y="7566"/>
                  </a:cubicBezTo>
                  <a:lnTo>
                    <a:pt x="22454" y="7533"/>
                  </a:lnTo>
                  <a:cubicBezTo>
                    <a:pt x="22387" y="7544"/>
                    <a:pt x="22320" y="7549"/>
                    <a:pt x="22254" y="7549"/>
                  </a:cubicBezTo>
                  <a:cubicBezTo>
                    <a:pt x="22016" y="7549"/>
                    <a:pt x="21784" y="7482"/>
                    <a:pt x="21583" y="7356"/>
                  </a:cubicBezTo>
                  <a:cubicBezTo>
                    <a:pt x="21550" y="7340"/>
                    <a:pt x="21518" y="7340"/>
                    <a:pt x="21470" y="7340"/>
                  </a:cubicBezTo>
                  <a:cubicBezTo>
                    <a:pt x="21401" y="7352"/>
                    <a:pt x="21331" y="7358"/>
                    <a:pt x="21259" y="7358"/>
                  </a:cubicBezTo>
                  <a:cubicBezTo>
                    <a:pt x="21045" y="7358"/>
                    <a:pt x="20824" y="7304"/>
                    <a:pt x="20631" y="7195"/>
                  </a:cubicBezTo>
                  <a:lnTo>
                    <a:pt x="20115" y="7162"/>
                  </a:lnTo>
                  <a:lnTo>
                    <a:pt x="18244" y="7162"/>
                  </a:lnTo>
                  <a:lnTo>
                    <a:pt x="17727" y="7195"/>
                  </a:lnTo>
                  <a:lnTo>
                    <a:pt x="17308" y="7356"/>
                  </a:lnTo>
                  <a:cubicBezTo>
                    <a:pt x="17243" y="7356"/>
                    <a:pt x="17195" y="7372"/>
                    <a:pt x="17131" y="7404"/>
                  </a:cubicBezTo>
                  <a:lnTo>
                    <a:pt x="16695" y="7550"/>
                  </a:lnTo>
                  <a:cubicBezTo>
                    <a:pt x="15840" y="7904"/>
                    <a:pt x="15276" y="8485"/>
                    <a:pt x="15195" y="9437"/>
                  </a:cubicBezTo>
                  <a:lnTo>
                    <a:pt x="15034" y="9872"/>
                  </a:lnTo>
                  <a:cubicBezTo>
                    <a:pt x="15017" y="10001"/>
                    <a:pt x="15001" y="10098"/>
                    <a:pt x="14985" y="10195"/>
                  </a:cubicBezTo>
                  <a:lnTo>
                    <a:pt x="14824" y="10663"/>
                  </a:lnTo>
                  <a:cubicBezTo>
                    <a:pt x="14792" y="10695"/>
                    <a:pt x="14792" y="10743"/>
                    <a:pt x="14808" y="10792"/>
                  </a:cubicBezTo>
                  <a:cubicBezTo>
                    <a:pt x="14759" y="10937"/>
                    <a:pt x="14711" y="11082"/>
                    <a:pt x="14646" y="11227"/>
                  </a:cubicBezTo>
                  <a:cubicBezTo>
                    <a:pt x="14630" y="11276"/>
                    <a:pt x="14614" y="11340"/>
                    <a:pt x="14614" y="11389"/>
                  </a:cubicBezTo>
                  <a:cubicBezTo>
                    <a:pt x="14566" y="11518"/>
                    <a:pt x="14517" y="11663"/>
                    <a:pt x="14469" y="11792"/>
                  </a:cubicBezTo>
                  <a:cubicBezTo>
                    <a:pt x="14421" y="11840"/>
                    <a:pt x="14405" y="11889"/>
                    <a:pt x="14421" y="11937"/>
                  </a:cubicBezTo>
                  <a:cubicBezTo>
                    <a:pt x="14372" y="12082"/>
                    <a:pt x="14324" y="12227"/>
                    <a:pt x="14275" y="12373"/>
                  </a:cubicBezTo>
                  <a:cubicBezTo>
                    <a:pt x="14243" y="12437"/>
                    <a:pt x="14227" y="12502"/>
                    <a:pt x="14227" y="12566"/>
                  </a:cubicBezTo>
                  <a:lnTo>
                    <a:pt x="14050" y="12969"/>
                  </a:lnTo>
                  <a:cubicBezTo>
                    <a:pt x="14017" y="13179"/>
                    <a:pt x="13904" y="13373"/>
                    <a:pt x="13727" y="13502"/>
                  </a:cubicBezTo>
                  <a:lnTo>
                    <a:pt x="13421" y="14034"/>
                  </a:lnTo>
                  <a:cubicBezTo>
                    <a:pt x="13404" y="14308"/>
                    <a:pt x="13211" y="14566"/>
                    <a:pt x="12937" y="14647"/>
                  </a:cubicBezTo>
                  <a:lnTo>
                    <a:pt x="11888" y="15453"/>
                  </a:lnTo>
                  <a:lnTo>
                    <a:pt x="11437" y="15631"/>
                  </a:lnTo>
                  <a:lnTo>
                    <a:pt x="11114" y="15647"/>
                  </a:lnTo>
                  <a:cubicBezTo>
                    <a:pt x="10969" y="15752"/>
                    <a:pt x="10799" y="15804"/>
                    <a:pt x="10630" y="15804"/>
                  </a:cubicBezTo>
                  <a:cubicBezTo>
                    <a:pt x="10461" y="15804"/>
                    <a:pt x="10291" y="15752"/>
                    <a:pt x="10146" y="15647"/>
                  </a:cubicBezTo>
                  <a:lnTo>
                    <a:pt x="8775" y="15663"/>
                  </a:lnTo>
                  <a:lnTo>
                    <a:pt x="8162" y="15808"/>
                  </a:lnTo>
                  <a:lnTo>
                    <a:pt x="7823" y="15857"/>
                  </a:lnTo>
                  <a:lnTo>
                    <a:pt x="7372" y="16002"/>
                  </a:lnTo>
                  <a:lnTo>
                    <a:pt x="6855" y="16228"/>
                  </a:lnTo>
                  <a:lnTo>
                    <a:pt x="6404" y="16389"/>
                  </a:lnTo>
                  <a:cubicBezTo>
                    <a:pt x="5743" y="16744"/>
                    <a:pt x="5113" y="17099"/>
                    <a:pt x="4726" y="17776"/>
                  </a:cubicBezTo>
                  <a:lnTo>
                    <a:pt x="4468" y="18147"/>
                  </a:lnTo>
                  <a:cubicBezTo>
                    <a:pt x="4420" y="18212"/>
                    <a:pt x="4371" y="18276"/>
                    <a:pt x="4339" y="18341"/>
                  </a:cubicBezTo>
                  <a:cubicBezTo>
                    <a:pt x="4275" y="18470"/>
                    <a:pt x="4210" y="18615"/>
                    <a:pt x="4162" y="18744"/>
                  </a:cubicBezTo>
                  <a:cubicBezTo>
                    <a:pt x="4129" y="18776"/>
                    <a:pt x="4113" y="18825"/>
                    <a:pt x="4113" y="18873"/>
                  </a:cubicBezTo>
                  <a:cubicBezTo>
                    <a:pt x="4065" y="19018"/>
                    <a:pt x="4000" y="19163"/>
                    <a:pt x="3952" y="19325"/>
                  </a:cubicBezTo>
                  <a:cubicBezTo>
                    <a:pt x="3920" y="19373"/>
                    <a:pt x="3920" y="19422"/>
                    <a:pt x="3936" y="19454"/>
                  </a:cubicBezTo>
                  <a:lnTo>
                    <a:pt x="3936" y="20744"/>
                  </a:lnTo>
                  <a:cubicBezTo>
                    <a:pt x="3904" y="20793"/>
                    <a:pt x="3904" y="20825"/>
                    <a:pt x="3936" y="20857"/>
                  </a:cubicBezTo>
                  <a:cubicBezTo>
                    <a:pt x="4097" y="21115"/>
                    <a:pt x="4162" y="21422"/>
                    <a:pt x="4113" y="21712"/>
                  </a:cubicBezTo>
                  <a:lnTo>
                    <a:pt x="4113" y="22341"/>
                  </a:lnTo>
                  <a:lnTo>
                    <a:pt x="3936" y="23002"/>
                  </a:lnTo>
                  <a:lnTo>
                    <a:pt x="3936" y="22986"/>
                  </a:lnTo>
                  <a:lnTo>
                    <a:pt x="3662" y="23373"/>
                  </a:lnTo>
                  <a:cubicBezTo>
                    <a:pt x="2839" y="24261"/>
                    <a:pt x="1871" y="25003"/>
                    <a:pt x="823" y="25599"/>
                  </a:cubicBezTo>
                  <a:cubicBezTo>
                    <a:pt x="694" y="25696"/>
                    <a:pt x="565" y="25793"/>
                    <a:pt x="452" y="25906"/>
                  </a:cubicBezTo>
                  <a:lnTo>
                    <a:pt x="0" y="26148"/>
                  </a:lnTo>
                  <a:lnTo>
                    <a:pt x="419" y="26503"/>
                  </a:lnTo>
                  <a:cubicBezTo>
                    <a:pt x="807" y="26245"/>
                    <a:pt x="1161" y="25987"/>
                    <a:pt x="1549" y="25745"/>
                  </a:cubicBezTo>
                  <a:cubicBezTo>
                    <a:pt x="2323" y="25293"/>
                    <a:pt x="3033" y="24728"/>
                    <a:pt x="3662" y="24083"/>
                  </a:cubicBezTo>
                  <a:cubicBezTo>
                    <a:pt x="4452" y="23244"/>
                    <a:pt x="4678" y="22244"/>
                    <a:pt x="4452" y="21131"/>
                  </a:cubicBezTo>
                  <a:cubicBezTo>
                    <a:pt x="4388" y="20712"/>
                    <a:pt x="4355" y="20309"/>
                    <a:pt x="4339" y="19889"/>
                  </a:cubicBezTo>
                  <a:cubicBezTo>
                    <a:pt x="4307" y="19357"/>
                    <a:pt x="4484" y="18857"/>
                    <a:pt x="4807" y="18438"/>
                  </a:cubicBezTo>
                  <a:cubicBezTo>
                    <a:pt x="5452" y="17631"/>
                    <a:pt x="6162" y="16873"/>
                    <a:pt x="7226" y="16615"/>
                  </a:cubicBezTo>
                  <a:cubicBezTo>
                    <a:pt x="7452" y="16486"/>
                    <a:pt x="7678" y="16373"/>
                    <a:pt x="7904" y="16276"/>
                  </a:cubicBezTo>
                  <a:cubicBezTo>
                    <a:pt x="8323" y="16195"/>
                    <a:pt x="8727" y="16131"/>
                    <a:pt x="9146" y="16083"/>
                  </a:cubicBezTo>
                  <a:cubicBezTo>
                    <a:pt x="9250" y="16064"/>
                    <a:pt x="9353" y="16054"/>
                    <a:pt x="9456" y="16054"/>
                  </a:cubicBezTo>
                  <a:cubicBezTo>
                    <a:pt x="9705" y="16054"/>
                    <a:pt x="9950" y="16109"/>
                    <a:pt x="10178" y="16212"/>
                  </a:cubicBezTo>
                  <a:cubicBezTo>
                    <a:pt x="10320" y="16282"/>
                    <a:pt x="10473" y="16318"/>
                    <a:pt x="10626" y="16318"/>
                  </a:cubicBezTo>
                  <a:cubicBezTo>
                    <a:pt x="10787" y="16318"/>
                    <a:pt x="10949" y="16278"/>
                    <a:pt x="11098" y="16195"/>
                  </a:cubicBezTo>
                  <a:cubicBezTo>
                    <a:pt x="11630" y="15986"/>
                    <a:pt x="12211" y="15937"/>
                    <a:pt x="12695" y="15566"/>
                  </a:cubicBezTo>
                  <a:cubicBezTo>
                    <a:pt x="13146" y="15260"/>
                    <a:pt x="13517" y="14857"/>
                    <a:pt x="13792" y="14373"/>
                  </a:cubicBezTo>
                  <a:cubicBezTo>
                    <a:pt x="14034" y="13889"/>
                    <a:pt x="14324" y="13421"/>
                    <a:pt x="14598" y="12953"/>
                  </a:cubicBezTo>
                  <a:cubicBezTo>
                    <a:pt x="14921" y="11776"/>
                    <a:pt x="15227" y="10598"/>
                    <a:pt x="15566" y="9421"/>
                  </a:cubicBezTo>
                  <a:cubicBezTo>
                    <a:pt x="15743" y="8727"/>
                    <a:pt x="16243" y="8162"/>
                    <a:pt x="16921" y="7904"/>
                  </a:cubicBezTo>
                  <a:lnTo>
                    <a:pt x="17308" y="7727"/>
                  </a:lnTo>
                  <a:lnTo>
                    <a:pt x="17502" y="7711"/>
                  </a:lnTo>
                  <a:lnTo>
                    <a:pt x="18098" y="7533"/>
                  </a:lnTo>
                  <a:lnTo>
                    <a:pt x="19421" y="7533"/>
                  </a:lnTo>
                  <a:cubicBezTo>
                    <a:pt x="20357" y="7582"/>
                    <a:pt x="21276" y="7727"/>
                    <a:pt x="22179" y="7969"/>
                  </a:cubicBezTo>
                  <a:cubicBezTo>
                    <a:pt x="22541" y="8066"/>
                    <a:pt x="22913" y="8116"/>
                    <a:pt x="23284" y="8116"/>
                  </a:cubicBezTo>
                  <a:cubicBezTo>
                    <a:pt x="23772" y="8116"/>
                    <a:pt x="24260" y="8030"/>
                    <a:pt x="24728" y="7856"/>
                  </a:cubicBezTo>
                  <a:cubicBezTo>
                    <a:pt x="25244" y="7662"/>
                    <a:pt x="25712" y="7356"/>
                    <a:pt x="26099" y="6969"/>
                  </a:cubicBezTo>
                  <a:cubicBezTo>
                    <a:pt x="26567" y="6501"/>
                    <a:pt x="27083" y="6049"/>
                    <a:pt x="27567" y="5598"/>
                  </a:cubicBezTo>
                  <a:cubicBezTo>
                    <a:pt x="28357" y="4775"/>
                    <a:pt x="29148" y="3936"/>
                    <a:pt x="29970" y="3146"/>
                  </a:cubicBezTo>
                  <a:cubicBezTo>
                    <a:pt x="30403" y="2728"/>
                    <a:pt x="30989" y="2490"/>
                    <a:pt x="31592" y="2490"/>
                  </a:cubicBezTo>
                  <a:cubicBezTo>
                    <a:pt x="31665" y="2490"/>
                    <a:pt x="31737" y="2494"/>
                    <a:pt x="31809" y="2501"/>
                  </a:cubicBezTo>
                  <a:cubicBezTo>
                    <a:pt x="32164" y="2646"/>
                    <a:pt x="32519" y="2775"/>
                    <a:pt x="32874" y="2920"/>
                  </a:cubicBezTo>
                  <a:cubicBezTo>
                    <a:pt x="33858" y="3372"/>
                    <a:pt x="34890" y="3694"/>
                    <a:pt x="35955" y="3904"/>
                  </a:cubicBezTo>
                  <a:cubicBezTo>
                    <a:pt x="36300" y="3955"/>
                    <a:pt x="36649" y="3984"/>
                    <a:pt x="36996" y="3984"/>
                  </a:cubicBezTo>
                  <a:cubicBezTo>
                    <a:pt x="37412" y="3984"/>
                    <a:pt x="37825" y="3943"/>
                    <a:pt x="38229" y="3856"/>
                  </a:cubicBezTo>
                  <a:lnTo>
                    <a:pt x="39568" y="3662"/>
                  </a:lnTo>
                  <a:lnTo>
                    <a:pt x="39971" y="3485"/>
                  </a:lnTo>
                  <a:lnTo>
                    <a:pt x="41552" y="3114"/>
                  </a:lnTo>
                  <a:lnTo>
                    <a:pt x="42471" y="2888"/>
                  </a:lnTo>
                  <a:lnTo>
                    <a:pt x="42875" y="2710"/>
                  </a:lnTo>
                  <a:lnTo>
                    <a:pt x="43649" y="2501"/>
                  </a:lnTo>
                  <a:lnTo>
                    <a:pt x="44052" y="2323"/>
                  </a:lnTo>
                  <a:lnTo>
                    <a:pt x="44423" y="2307"/>
                  </a:lnTo>
                  <a:lnTo>
                    <a:pt x="44826" y="2130"/>
                  </a:lnTo>
                  <a:lnTo>
                    <a:pt x="45004" y="2130"/>
                  </a:lnTo>
                  <a:lnTo>
                    <a:pt x="45407" y="1952"/>
                  </a:lnTo>
                  <a:cubicBezTo>
                    <a:pt x="47230" y="1452"/>
                    <a:pt x="49053" y="968"/>
                    <a:pt x="50940" y="710"/>
                  </a:cubicBezTo>
                  <a:cubicBezTo>
                    <a:pt x="51408" y="646"/>
                    <a:pt x="51892" y="613"/>
                    <a:pt x="52359" y="565"/>
                  </a:cubicBezTo>
                  <a:lnTo>
                    <a:pt x="52972" y="404"/>
                  </a:lnTo>
                  <a:lnTo>
                    <a:pt x="57005" y="404"/>
                  </a:lnTo>
                  <a:lnTo>
                    <a:pt x="57602" y="581"/>
                  </a:lnTo>
                  <a:cubicBezTo>
                    <a:pt x="58166" y="694"/>
                    <a:pt x="58731" y="775"/>
                    <a:pt x="59279" y="936"/>
                  </a:cubicBezTo>
                  <a:cubicBezTo>
                    <a:pt x="60489" y="1275"/>
                    <a:pt x="61650" y="1710"/>
                    <a:pt x="62618" y="2533"/>
                  </a:cubicBezTo>
                  <a:cubicBezTo>
                    <a:pt x="63280" y="2759"/>
                    <a:pt x="63747" y="3275"/>
                    <a:pt x="64264" y="3694"/>
                  </a:cubicBezTo>
                  <a:cubicBezTo>
                    <a:pt x="65167" y="4452"/>
                    <a:pt x="66038" y="5275"/>
                    <a:pt x="66893" y="6114"/>
                  </a:cubicBezTo>
                  <a:cubicBezTo>
                    <a:pt x="67828" y="7033"/>
                    <a:pt x="68667" y="8001"/>
                    <a:pt x="69635" y="8953"/>
                  </a:cubicBezTo>
                  <a:cubicBezTo>
                    <a:pt x="70603" y="9888"/>
                    <a:pt x="71619" y="10776"/>
                    <a:pt x="72619" y="11695"/>
                  </a:cubicBezTo>
                  <a:cubicBezTo>
                    <a:pt x="73103" y="12114"/>
                    <a:pt x="73587" y="12550"/>
                    <a:pt x="74055" y="12969"/>
                  </a:cubicBezTo>
                  <a:cubicBezTo>
                    <a:pt x="75152" y="13711"/>
                    <a:pt x="76248" y="14453"/>
                    <a:pt x="77474" y="14970"/>
                  </a:cubicBezTo>
                  <a:cubicBezTo>
                    <a:pt x="78894" y="15599"/>
                    <a:pt x="80378" y="16018"/>
                    <a:pt x="81910" y="16244"/>
                  </a:cubicBezTo>
                  <a:cubicBezTo>
                    <a:pt x="84410" y="16583"/>
                    <a:pt x="86830" y="17228"/>
                    <a:pt x="89088" y="18405"/>
                  </a:cubicBezTo>
                  <a:cubicBezTo>
                    <a:pt x="90121" y="18938"/>
                    <a:pt x="91137" y="19502"/>
                    <a:pt x="92137" y="20051"/>
                  </a:cubicBezTo>
                  <a:cubicBezTo>
                    <a:pt x="93314" y="20744"/>
                    <a:pt x="94605" y="21196"/>
                    <a:pt x="95960" y="21373"/>
                  </a:cubicBezTo>
                  <a:cubicBezTo>
                    <a:pt x="96156" y="21416"/>
                    <a:pt x="96356" y="21436"/>
                    <a:pt x="96558" y="21436"/>
                  </a:cubicBezTo>
                  <a:cubicBezTo>
                    <a:pt x="96739" y="21436"/>
                    <a:pt x="96922" y="21420"/>
                    <a:pt x="97105" y="21389"/>
                  </a:cubicBezTo>
                  <a:cubicBezTo>
                    <a:pt x="97244" y="21359"/>
                    <a:pt x="97378" y="21345"/>
                    <a:pt x="97507" y="21345"/>
                  </a:cubicBezTo>
                  <a:cubicBezTo>
                    <a:pt x="97992" y="21345"/>
                    <a:pt x="98418" y="21534"/>
                    <a:pt x="98863" y="21712"/>
                  </a:cubicBezTo>
                  <a:cubicBezTo>
                    <a:pt x="99105" y="21793"/>
                    <a:pt x="99186" y="22083"/>
                    <a:pt x="99025" y="22277"/>
                  </a:cubicBezTo>
                  <a:cubicBezTo>
                    <a:pt x="98605" y="22793"/>
                    <a:pt x="98170" y="23341"/>
                    <a:pt x="97524" y="23599"/>
                  </a:cubicBezTo>
                  <a:cubicBezTo>
                    <a:pt x="97170" y="23761"/>
                    <a:pt x="96863" y="24019"/>
                    <a:pt x="96686" y="24357"/>
                  </a:cubicBezTo>
                  <a:cubicBezTo>
                    <a:pt x="97750" y="24051"/>
                    <a:pt x="98492" y="23309"/>
                    <a:pt x="99202" y="22535"/>
                  </a:cubicBezTo>
                  <a:cubicBezTo>
                    <a:pt x="99331" y="22389"/>
                    <a:pt x="99460" y="22260"/>
                    <a:pt x="99589" y="22131"/>
                  </a:cubicBezTo>
                  <a:cubicBezTo>
                    <a:pt x="99589" y="22130"/>
                    <a:pt x="99590" y="22130"/>
                    <a:pt x="99591" y="22130"/>
                  </a:cubicBezTo>
                  <a:cubicBezTo>
                    <a:pt x="99608" y="22130"/>
                    <a:pt x="99724" y="22216"/>
                    <a:pt x="99799" y="22260"/>
                  </a:cubicBezTo>
                  <a:cubicBezTo>
                    <a:pt x="99896" y="22180"/>
                    <a:pt x="99976" y="22067"/>
                    <a:pt x="100057" y="21970"/>
                  </a:cubicBezTo>
                  <a:cubicBezTo>
                    <a:pt x="100331" y="21260"/>
                    <a:pt x="100057" y="20776"/>
                    <a:pt x="99299" y="20647"/>
                  </a:cubicBezTo>
                  <a:cubicBezTo>
                    <a:pt x="99185" y="20629"/>
                    <a:pt x="99072" y="20621"/>
                    <a:pt x="98959" y="20621"/>
                  </a:cubicBezTo>
                  <a:cubicBezTo>
                    <a:pt x="98878" y="20621"/>
                    <a:pt x="98798" y="20625"/>
                    <a:pt x="98718" y="20631"/>
                  </a:cubicBezTo>
                  <a:cubicBezTo>
                    <a:pt x="98363" y="20647"/>
                    <a:pt x="98008" y="20680"/>
                    <a:pt x="97670" y="20760"/>
                  </a:cubicBezTo>
                  <a:cubicBezTo>
                    <a:pt x="97226" y="20865"/>
                    <a:pt x="96793" y="20915"/>
                    <a:pt x="96369" y="20915"/>
                  </a:cubicBezTo>
                  <a:cubicBezTo>
                    <a:pt x="95295" y="20915"/>
                    <a:pt x="94276" y="20599"/>
                    <a:pt x="93282" y="20067"/>
                  </a:cubicBezTo>
                  <a:cubicBezTo>
                    <a:pt x="92443" y="19599"/>
                    <a:pt x="91588" y="19131"/>
                    <a:pt x="90766" y="18663"/>
                  </a:cubicBezTo>
                  <a:cubicBezTo>
                    <a:pt x="88120" y="17163"/>
                    <a:pt x="85217" y="16195"/>
                    <a:pt x="82201" y="15857"/>
                  </a:cubicBezTo>
                  <a:cubicBezTo>
                    <a:pt x="79829" y="15550"/>
                    <a:pt x="77571" y="14695"/>
                    <a:pt x="75587" y="13373"/>
                  </a:cubicBezTo>
                  <a:cubicBezTo>
                    <a:pt x="73942" y="12324"/>
                    <a:pt x="72555" y="11001"/>
                    <a:pt x="71119" y="9695"/>
                  </a:cubicBezTo>
                  <a:cubicBezTo>
                    <a:pt x="70474" y="9388"/>
                    <a:pt x="69941" y="8856"/>
                    <a:pt x="69635" y="8195"/>
                  </a:cubicBezTo>
                  <a:lnTo>
                    <a:pt x="67054" y="5630"/>
                  </a:lnTo>
                  <a:lnTo>
                    <a:pt x="66538" y="5211"/>
                  </a:lnTo>
                  <a:lnTo>
                    <a:pt x="63796" y="2727"/>
                  </a:lnTo>
                  <a:lnTo>
                    <a:pt x="63441" y="2533"/>
                  </a:lnTo>
                  <a:cubicBezTo>
                    <a:pt x="62763" y="2001"/>
                    <a:pt x="62054" y="1549"/>
                    <a:pt x="61296" y="1194"/>
                  </a:cubicBezTo>
                  <a:lnTo>
                    <a:pt x="60941" y="1017"/>
                  </a:lnTo>
                  <a:cubicBezTo>
                    <a:pt x="60876" y="1001"/>
                    <a:pt x="60812" y="984"/>
                    <a:pt x="60763" y="984"/>
                  </a:cubicBezTo>
                  <a:lnTo>
                    <a:pt x="60360" y="807"/>
                  </a:lnTo>
                  <a:cubicBezTo>
                    <a:pt x="60312" y="791"/>
                    <a:pt x="60263" y="775"/>
                    <a:pt x="60215" y="775"/>
                  </a:cubicBezTo>
                  <a:lnTo>
                    <a:pt x="59779" y="613"/>
                  </a:lnTo>
                  <a:cubicBezTo>
                    <a:pt x="59731" y="581"/>
                    <a:pt x="59683" y="581"/>
                    <a:pt x="59634" y="581"/>
                  </a:cubicBezTo>
                  <a:lnTo>
                    <a:pt x="58989" y="404"/>
                  </a:lnTo>
                  <a:lnTo>
                    <a:pt x="59005" y="404"/>
                  </a:lnTo>
                  <a:lnTo>
                    <a:pt x="58231" y="226"/>
                  </a:lnTo>
                  <a:lnTo>
                    <a:pt x="57715" y="194"/>
                  </a:lnTo>
                  <a:cubicBezTo>
                    <a:pt x="57651" y="205"/>
                    <a:pt x="57587" y="210"/>
                    <a:pt x="57523" y="210"/>
                  </a:cubicBezTo>
                  <a:cubicBezTo>
                    <a:pt x="57293" y="210"/>
                    <a:pt x="57062" y="143"/>
                    <a:pt x="56860" y="17"/>
                  </a:cubicBezTo>
                  <a:lnTo>
                    <a:pt x="56360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6"/>
            <p:cNvSpPr/>
            <p:nvPr/>
          </p:nvSpPr>
          <p:spPr>
            <a:xfrm>
              <a:off x="4286250" y="2502125"/>
              <a:ext cx="299625" cy="365250"/>
            </a:xfrm>
            <a:custGeom>
              <a:avLst/>
              <a:gdLst/>
              <a:ahLst/>
              <a:cxnLst/>
              <a:rect l="l" t="t" r="r" b="b"/>
              <a:pathLst>
                <a:path w="11985" h="14610" extrusionOk="0">
                  <a:moveTo>
                    <a:pt x="4287" y="616"/>
                  </a:moveTo>
                  <a:cubicBezTo>
                    <a:pt x="4320" y="616"/>
                    <a:pt x="4354" y="619"/>
                    <a:pt x="4387" y="625"/>
                  </a:cubicBezTo>
                  <a:cubicBezTo>
                    <a:pt x="4710" y="674"/>
                    <a:pt x="5016" y="786"/>
                    <a:pt x="5290" y="948"/>
                  </a:cubicBezTo>
                  <a:cubicBezTo>
                    <a:pt x="5710" y="1238"/>
                    <a:pt x="6097" y="1577"/>
                    <a:pt x="6452" y="1948"/>
                  </a:cubicBezTo>
                  <a:cubicBezTo>
                    <a:pt x="7903" y="3642"/>
                    <a:pt x="9178" y="5464"/>
                    <a:pt x="10258" y="7416"/>
                  </a:cubicBezTo>
                  <a:cubicBezTo>
                    <a:pt x="10517" y="7932"/>
                    <a:pt x="10726" y="8465"/>
                    <a:pt x="10904" y="9029"/>
                  </a:cubicBezTo>
                  <a:cubicBezTo>
                    <a:pt x="10952" y="9223"/>
                    <a:pt x="10984" y="9416"/>
                    <a:pt x="11000" y="9610"/>
                  </a:cubicBezTo>
                  <a:cubicBezTo>
                    <a:pt x="10968" y="9803"/>
                    <a:pt x="10920" y="9981"/>
                    <a:pt x="10855" y="10142"/>
                  </a:cubicBezTo>
                  <a:cubicBezTo>
                    <a:pt x="10791" y="10287"/>
                    <a:pt x="10678" y="10400"/>
                    <a:pt x="10533" y="10449"/>
                  </a:cubicBezTo>
                  <a:cubicBezTo>
                    <a:pt x="10371" y="10449"/>
                    <a:pt x="10226" y="10384"/>
                    <a:pt x="10129" y="10271"/>
                  </a:cubicBezTo>
                  <a:cubicBezTo>
                    <a:pt x="9984" y="10094"/>
                    <a:pt x="9871" y="9900"/>
                    <a:pt x="9775" y="9690"/>
                  </a:cubicBezTo>
                  <a:cubicBezTo>
                    <a:pt x="8452" y="7142"/>
                    <a:pt x="6839" y="4771"/>
                    <a:pt x="4968" y="2593"/>
                  </a:cubicBezTo>
                  <a:cubicBezTo>
                    <a:pt x="4661" y="2222"/>
                    <a:pt x="4290" y="1899"/>
                    <a:pt x="3951" y="1577"/>
                  </a:cubicBezTo>
                  <a:cubicBezTo>
                    <a:pt x="3774" y="1399"/>
                    <a:pt x="3645" y="1222"/>
                    <a:pt x="3774" y="980"/>
                  </a:cubicBezTo>
                  <a:cubicBezTo>
                    <a:pt x="3844" y="755"/>
                    <a:pt x="4062" y="616"/>
                    <a:pt x="4287" y="616"/>
                  </a:cubicBezTo>
                  <a:close/>
                  <a:moveTo>
                    <a:pt x="1436" y="1889"/>
                  </a:moveTo>
                  <a:cubicBezTo>
                    <a:pt x="1499" y="1889"/>
                    <a:pt x="1564" y="1897"/>
                    <a:pt x="1629" y="1916"/>
                  </a:cubicBezTo>
                  <a:cubicBezTo>
                    <a:pt x="1887" y="1948"/>
                    <a:pt x="2129" y="2045"/>
                    <a:pt x="2338" y="2206"/>
                  </a:cubicBezTo>
                  <a:cubicBezTo>
                    <a:pt x="2855" y="2577"/>
                    <a:pt x="3322" y="3029"/>
                    <a:pt x="3742" y="3496"/>
                  </a:cubicBezTo>
                  <a:cubicBezTo>
                    <a:pt x="5161" y="5303"/>
                    <a:pt x="6516" y="7142"/>
                    <a:pt x="7565" y="9174"/>
                  </a:cubicBezTo>
                  <a:cubicBezTo>
                    <a:pt x="7855" y="9787"/>
                    <a:pt x="8097" y="10416"/>
                    <a:pt x="8307" y="11062"/>
                  </a:cubicBezTo>
                  <a:cubicBezTo>
                    <a:pt x="8371" y="11287"/>
                    <a:pt x="8420" y="11513"/>
                    <a:pt x="8452" y="11739"/>
                  </a:cubicBezTo>
                  <a:cubicBezTo>
                    <a:pt x="8452" y="12675"/>
                    <a:pt x="8178" y="13126"/>
                    <a:pt x="7452" y="13400"/>
                  </a:cubicBezTo>
                  <a:cubicBezTo>
                    <a:pt x="7274" y="13465"/>
                    <a:pt x="7081" y="13497"/>
                    <a:pt x="6887" y="13546"/>
                  </a:cubicBezTo>
                  <a:cubicBezTo>
                    <a:pt x="6760" y="13593"/>
                    <a:pt x="6629" y="13615"/>
                    <a:pt x="6499" y="13615"/>
                  </a:cubicBezTo>
                  <a:cubicBezTo>
                    <a:pt x="6183" y="13615"/>
                    <a:pt x="5874" y="13484"/>
                    <a:pt x="5645" y="13255"/>
                  </a:cubicBezTo>
                  <a:cubicBezTo>
                    <a:pt x="5290" y="12933"/>
                    <a:pt x="4952" y="12578"/>
                    <a:pt x="4629" y="12207"/>
                  </a:cubicBezTo>
                  <a:cubicBezTo>
                    <a:pt x="3887" y="11255"/>
                    <a:pt x="3242" y="10207"/>
                    <a:pt x="2726" y="9077"/>
                  </a:cubicBezTo>
                  <a:cubicBezTo>
                    <a:pt x="2290" y="8094"/>
                    <a:pt x="1854" y="7093"/>
                    <a:pt x="1435" y="6077"/>
                  </a:cubicBezTo>
                  <a:cubicBezTo>
                    <a:pt x="1048" y="5222"/>
                    <a:pt x="790" y="4319"/>
                    <a:pt x="645" y="3400"/>
                  </a:cubicBezTo>
                  <a:cubicBezTo>
                    <a:pt x="612" y="3077"/>
                    <a:pt x="645" y="2770"/>
                    <a:pt x="725" y="2448"/>
                  </a:cubicBezTo>
                  <a:cubicBezTo>
                    <a:pt x="807" y="2123"/>
                    <a:pt x="1104" y="1889"/>
                    <a:pt x="1436" y="1889"/>
                  </a:cubicBezTo>
                  <a:close/>
                  <a:moveTo>
                    <a:pt x="4396" y="0"/>
                  </a:moveTo>
                  <a:cubicBezTo>
                    <a:pt x="3790" y="0"/>
                    <a:pt x="3225" y="390"/>
                    <a:pt x="3032" y="996"/>
                  </a:cubicBezTo>
                  <a:cubicBezTo>
                    <a:pt x="2951" y="1222"/>
                    <a:pt x="3000" y="1512"/>
                    <a:pt x="2693" y="1690"/>
                  </a:cubicBezTo>
                  <a:lnTo>
                    <a:pt x="2064" y="1335"/>
                  </a:lnTo>
                  <a:cubicBezTo>
                    <a:pt x="1967" y="1319"/>
                    <a:pt x="1871" y="1303"/>
                    <a:pt x="1774" y="1303"/>
                  </a:cubicBezTo>
                  <a:cubicBezTo>
                    <a:pt x="1760" y="1302"/>
                    <a:pt x="1747" y="1302"/>
                    <a:pt x="1733" y="1302"/>
                  </a:cubicBezTo>
                  <a:cubicBezTo>
                    <a:pt x="614" y="1302"/>
                    <a:pt x="0" y="1961"/>
                    <a:pt x="48" y="3093"/>
                  </a:cubicBezTo>
                  <a:cubicBezTo>
                    <a:pt x="80" y="3416"/>
                    <a:pt x="129" y="3738"/>
                    <a:pt x="209" y="4045"/>
                  </a:cubicBezTo>
                  <a:cubicBezTo>
                    <a:pt x="451" y="4867"/>
                    <a:pt x="709" y="5690"/>
                    <a:pt x="951" y="6513"/>
                  </a:cubicBezTo>
                  <a:lnTo>
                    <a:pt x="1500" y="7706"/>
                  </a:lnTo>
                  <a:cubicBezTo>
                    <a:pt x="2080" y="8981"/>
                    <a:pt x="2645" y="10287"/>
                    <a:pt x="3419" y="11465"/>
                  </a:cubicBezTo>
                  <a:cubicBezTo>
                    <a:pt x="3613" y="11755"/>
                    <a:pt x="3806" y="12045"/>
                    <a:pt x="4016" y="12336"/>
                  </a:cubicBezTo>
                  <a:cubicBezTo>
                    <a:pt x="4306" y="12868"/>
                    <a:pt x="4855" y="13223"/>
                    <a:pt x="5097" y="13804"/>
                  </a:cubicBezTo>
                  <a:cubicBezTo>
                    <a:pt x="5161" y="13933"/>
                    <a:pt x="5403" y="13997"/>
                    <a:pt x="5564" y="14094"/>
                  </a:cubicBezTo>
                  <a:cubicBezTo>
                    <a:pt x="5952" y="14255"/>
                    <a:pt x="6323" y="14481"/>
                    <a:pt x="6726" y="14562"/>
                  </a:cubicBezTo>
                  <a:cubicBezTo>
                    <a:pt x="6861" y="14594"/>
                    <a:pt x="6997" y="14609"/>
                    <a:pt x="7132" y="14609"/>
                  </a:cubicBezTo>
                  <a:cubicBezTo>
                    <a:pt x="7612" y="14609"/>
                    <a:pt x="8076" y="14414"/>
                    <a:pt x="8403" y="14062"/>
                  </a:cubicBezTo>
                  <a:cubicBezTo>
                    <a:pt x="8694" y="13755"/>
                    <a:pt x="8936" y="13417"/>
                    <a:pt x="9194" y="13078"/>
                  </a:cubicBezTo>
                  <a:lnTo>
                    <a:pt x="9855" y="13078"/>
                  </a:lnTo>
                  <a:cubicBezTo>
                    <a:pt x="9889" y="13080"/>
                    <a:pt x="9924" y="13081"/>
                    <a:pt x="9957" y="13081"/>
                  </a:cubicBezTo>
                  <a:cubicBezTo>
                    <a:pt x="10819" y="13081"/>
                    <a:pt x="11574" y="12496"/>
                    <a:pt x="11807" y="11658"/>
                  </a:cubicBezTo>
                  <a:cubicBezTo>
                    <a:pt x="11968" y="11191"/>
                    <a:pt x="11984" y="10707"/>
                    <a:pt x="11888" y="10223"/>
                  </a:cubicBezTo>
                  <a:cubicBezTo>
                    <a:pt x="11678" y="9142"/>
                    <a:pt x="11307" y="8110"/>
                    <a:pt x="10775" y="7142"/>
                  </a:cubicBezTo>
                  <a:cubicBezTo>
                    <a:pt x="9823" y="5464"/>
                    <a:pt x="8742" y="3867"/>
                    <a:pt x="7532" y="2351"/>
                  </a:cubicBezTo>
                  <a:cubicBezTo>
                    <a:pt x="7371" y="2141"/>
                    <a:pt x="7242" y="1916"/>
                    <a:pt x="7097" y="1722"/>
                  </a:cubicBezTo>
                  <a:lnTo>
                    <a:pt x="6661" y="1367"/>
                  </a:lnTo>
                  <a:lnTo>
                    <a:pt x="6516" y="1174"/>
                  </a:lnTo>
                  <a:cubicBezTo>
                    <a:pt x="6016" y="738"/>
                    <a:pt x="5516" y="270"/>
                    <a:pt x="4855" y="77"/>
                  </a:cubicBezTo>
                  <a:cubicBezTo>
                    <a:pt x="4703" y="25"/>
                    <a:pt x="4548" y="0"/>
                    <a:pt x="4396" y="0"/>
                  </a:cubicBezTo>
                  <a:close/>
                </a:path>
              </a:pathLst>
            </a:custGeom>
            <a:solidFill>
              <a:srgbClr val="32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6"/>
            <p:cNvSpPr/>
            <p:nvPr/>
          </p:nvSpPr>
          <p:spPr>
            <a:xfrm>
              <a:off x="4616100" y="237950"/>
              <a:ext cx="1224725" cy="1258350"/>
            </a:xfrm>
            <a:custGeom>
              <a:avLst/>
              <a:gdLst/>
              <a:ahLst/>
              <a:cxnLst/>
              <a:rect l="l" t="t" r="r" b="b"/>
              <a:pathLst>
                <a:path w="48989" h="50334" extrusionOk="0">
                  <a:moveTo>
                    <a:pt x="3684" y="1"/>
                  </a:moveTo>
                  <a:cubicBezTo>
                    <a:pt x="3510" y="1"/>
                    <a:pt x="3335" y="19"/>
                    <a:pt x="3162" y="55"/>
                  </a:cubicBezTo>
                  <a:cubicBezTo>
                    <a:pt x="2016" y="265"/>
                    <a:pt x="1049" y="830"/>
                    <a:pt x="178" y="1572"/>
                  </a:cubicBezTo>
                  <a:cubicBezTo>
                    <a:pt x="0" y="1701"/>
                    <a:pt x="32" y="1830"/>
                    <a:pt x="339" y="2104"/>
                  </a:cubicBezTo>
                  <a:cubicBezTo>
                    <a:pt x="549" y="1975"/>
                    <a:pt x="774" y="1862"/>
                    <a:pt x="984" y="1717"/>
                  </a:cubicBezTo>
                  <a:cubicBezTo>
                    <a:pt x="1533" y="1314"/>
                    <a:pt x="2129" y="1007"/>
                    <a:pt x="2775" y="797"/>
                  </a:cubicBezTo>
                  <a:cubicBezTo>
                    <a:pt x="3080" y="703"/>
                    <a:pt x="3371" y="651"/>
                    <a:pt x="3650" y="651"/>
                  </a:cubicBezTo>
                  <a:cubicBezTo>
                    <a:pt x="4226" y="651"/>
                    <a:pt x="4748" y="872"/>
                    <a:pt x="5226" y="1394"/>
                  </a:cubicBezTo>
                  <a:cubicBezTo>
                    <a:pt x="7001" y="3281"/>
                    <a:pt x="8807" y="5104"/>
                    <a:pt x="10598" y="6959"/>
                  </a:cubicBezTo>
                  <a:cubicBezTo>
                    <a:pt x="12356" y="8766"/>
                    <a:pt x="14114" y="10556"/>
                    <a:pt x="15856" y="12363"/>
                  </a:cubicBezTo>
                  <a:lnTo>
                    <a:pt x="22663" y="19363"/>
                  </a:lnTo>
                  <a:cubicBezTo>
                    <a:pt x="23341" y="20057"/>
                    <a:pt x="24018" y="20751"/>
                    <a:pt x="24680" y="21444"/>
                  </a:cubicBezTo>
                  <a:cubicBezTo>
                    <a:pt x="25298" y="22078"/>
                    <a:pt x="26138" y="22430"/>
                    <a:pt x="27002" y="22430"/>
                  </a:cubicBezTo>
                  <a:cubicBezTo>
                    <a:pt x="27040" y="22430"/>
                    <a:pt x="27078" y="22430"/>
                    <a:pt x="27115" y="22428"/>
                  </a:cubicBezTo>
                  <a:cubicBezTo>
                    <a:pt x="27696" y="22428"/>
                    <a:pt x="28261" y="22364"/>
                    <a:pt x="28954" y="22315"/>
                  </a:cubicBezTo>
                  <a:lnTo>
                    <a:pt x="28954" y="22315"/>
                  </a:lnTo>
                  <a:cubicBezTo>
                    <a:pt x="28906" y="22880"/>
                    <a:pt x="28857" y="23348"/>
                    <a:pt x="28825" y="23815"/>
                  </a:cubicBezTo>
                  <a:cubicBezTo>
                    <a:pt x="28728" y="24993"/>
                    <a:pt x="29180" y="26138"/>
                    <a:pt x="30035" y="26945"/>
                  </a:cubicBezTo>
                  <a:cubicBezTo>
                    <a:pt x="31922" y="28784"/>
                    <a:pt x="33745" y="30703"/>
                    <a:pt x="35584" y="32607"/>
                  </a:cubicBezTo>
                  <a:cubicBezTo>
                    <a:pt x="38907" y="36026"/>
                    <a:pt x="42230" y="39446"/>
                    <a:pt x="45552" y="42865"/>
                  </a:cubicBezTo>
                  <a:cubicBezTo>
                    <a:pt x="46246" y="43591"/>
                    <a:pt x="46923" y="44333"/>
                    <a:pt x="47633" y="45027"/>
                  </a:cubicBezTo>
                  <a:cubicBezTo>
                    <a:pt x="48407" y="45769"/>
                    <a:pt x="48520" y="46640"/>
                    <a:pt x="48165" y="47592"/>
                  </a:cubicBezTo>
                  <a:cubicBezTo>
                    <a:pt x="47924" y="48156"/>
                    <a:pt x="47665" y="48705"/>
                    <a:pt x="47375" y="49237"/>
                  </a:cubicBezTo>
                  <a:cubicBezTo>
                    <a:pt x="47262" y="49463"/>
                    <a:pt x="47085" y="49689"/>
                    <a:pt x="46988" y="49898"/>
                  </a:cubicBezTo>
                  <a:cubicBezTo>
                    <a:pt x="46891" y="50108"/>
                    <a:pt x="47004" y="50269"/>
                    <a:pt x="47230" y="50334"/>
                  </a:cubicBezTo>
                  <a:cubicBezTo>
                    <a:pt x="48149" y="49511"/>
                    <a:pt x="48924" y="47834"/>
                    <a:pt x="48956" y="46672"/>
                  </a:cubicBezTo>
                  <a:cubicBezTo>
                    <a:pt x="48988" y="45946"/>
                    <a:pt x="48714" y="45253"/>
                    <a:pt x="48214" y="44737"/>
                  </a:cubicBezTo>
                  <a:cubicBezTo>
                    <a:pt x="47665" y="44204"/>
                    <a:pt x="47133" y="43640"/>
                    <a:pt x="46601" y="43075"/>
                  </a:cubicBezTo>
                  <a:cubicBezTo>
                    <a:pt x="44681" y="41123"/>
                    <a:pt x="42778" y="39155"/>
                    <a:pt x="40858" y="37188"/>
                  </a:cubicBezTo>
                  <a:cubicBezTo>
                    <a:pt x="38826" y="35091"/>
                    <a:pt x="36777" y="32978"/>
                    <a:pt x="34745" y="30881"/>
                  </a:cubicBezTo>
                  <a:cubicBezTo>
                    <a:pt x="33229" y="29332"/>
                    <a:pt x="31745" y="27784"/>
                    <a:pt x="30228" y="26235"/>
                  </a:cubicBezTo>
                  <a:cubicBezTo>
                    <a:pt x="29745" y="25751"/>
                    <a:pt x="29470" y="25106"/>
                    <a:pt x="29470" y="24428"/>
                  </a:cubicBezTo>
                  <a:cubicBezTo>
                    <a:pt x="29422" y="23622"/>
                    <a:pt x="29503" y="22815"/>
                    <a:pt x="29712" y="22025"/>
                  </a:cubicBezTo>
                  <a:cubicBezTo>
                    <a:pt x="29745" y="21831"/>
                    <a:pt x="29761" y="21622"/>
                    <a:pt x="29761" y="21428"/>
                  </a:cubicBezTo>
                  <a:lnTo>
                    <a:pt x="29761" y="21428"/>
                  </a:lnTo>
                  <a:cubicBezTo>
                    <a:pt x="29422" y="21493"/>
                    <a:pt x="29180" y="21541"/>
                    <a:pt x="28938" y="21622"/>
                  </a:cubicBezTo>
                  <a:cubicBezTo>
                    <a:pt x="28406" y="21767"/>
                    <a:pt x="27857" y="21831"/>
                    <a:pt x="27309" y="21831"/>
                  </a:cubicBezTo>
                  <a:cubicBezTo>
                    <a:pt x="27256" y="21834"/>
                    <a:pt x="27203" y="21836"/>
                    <a:pt x="27150" y="21836"/>
                  </a:cubicBezTo>
                  <a:cubicBezTo>
                    <a:pt x="26365" y="21836"/>
                    <a:pt x="25596" y="21502"/>
                    <a:pt x="25067" y="20928"/>
                  </a:cubicBezTo>
                  <a:cubicBezTo>
                    <a:pt x="23034" y="18815"/>
                    <a:pt x="20970" y="16718"/>
                    <a:pt x="18921" y="14621"/>
                  </a:cubicBezTo>
                  <a:cubicBezTo>
                    <a:pt x="17485" y="13153"/>
                    <a:pt x="16066" y="11669"/>
                    <a:pt x="14630" y="10185"/>
                  </a:cubicBezTo>
                  <a:cubicBezTo>
                    <a:pt x="13130" y="8653"/>
                    <a:pt x="11646" y="7137"/>
                    <a:pt x="10178" y="5620"/>
                  </a:cubicBezTo>
                  <a:cubicBezTo>
                    <a:pt x="8598" y="3991"/>
                    <a:pt x="7017" y="2378"/>
                    <a:pt x="5452" y="765"/>
                  </a:cubicBezTo>
                  <a:cubicBezTo>
                    <a:pt x="4992" y="266"/>
                    <a:pt x="4348" y="1"/>
                    <a:pt x="3684" y="1"/>
                  </a:cubicBezTo>
                  <a:close/>
                </a:path>
              </a:pathLst>
            </a:custGeom>
            <a:solidFill>
              <a:srgbClr val="202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6"/>
            <p:cNvSpPr/>
            <p:nvPr/>
          </p:nvSpPr>
          <p:spPr>
            <a:xfrm>
              <a:off x="2342525" y="1353125"/>
              <a:ext cx="718225" cy="1753000"/>
            </a:xfrm>
            <a:custGeom>
              <a:avLst/>
              <a:gdLst/>
              <a:ahLst/>
              <a:cxnLst/>
              <a:rect l="l" t="t" r="r" b="b"/>
              <a:pathLst>
                <a:path w="28729" h="70120" extrusionOk="0">
                  <a:moveTo>
                    <a:pt x="257" y="1"/>
                  </a:moveTo>
                  <a:cubicBezTo>
                    <a:pt x="226" y="1"/>
                    <a:pt x="194" y="6"/>
                    <a:pt x="161" y="17"/>
                  </a:cubicBezTo>
                  <a:cubicBezTo>
                    <a:pt x="97" y="49"/>
                    <a:pt x="0" y="162"/>
                    <a:pt x="0" y="210"/>
                  </a:cubicBezTo>
                  <a:cubicBezTo>
                    <a:pt x="48" y="501"/>
                    <a:pt x="129" y="775"/>
                    <a:pt x="226" y="1049"/>
                  </a:cubicBezTo>
                  <a:cubicBezTo>
                    <a:pt x="839" y="2549"/>
                    <a:pt x="1468" y="4065"/>
                    <a:pt x="2097" y="5598"/>
                  </a:cubicBezTo>
                  <a:cubicBezTo>
                    <a:pt x="3533" y="9114"/>
                    <a:pt x="4968" y="12631"/>
                    <a:pt x="6404" y="16147"/>
                  </a:cubicBezTo>
                  <a:cubicBezTo>
                    <a:pt x="7759" y="19470"/>
                    <a:pt x="9098" y="22777"/>
                    <a:pt x="10453" y="26083"/>
                  </a:cubicBezTo>
                  <a:cubicBezTo>
                    <a:pt x="11549" y="28777"/>
                    <a:pt x="12646" y="31455"/>
                    <a:pt x="13743" y="34149"/>
                  </a:cubicBezTo>
                  <a:cubicBezTo>
                    <a:pt x="14937" y="37100"/>
                    <a:pt x="16147" y="40052"/>
                    <a:pt x="17356" y="43004"/>
                  </a:cubicBezTo>
                  <a:cubicBezTo>
                    <a:pt x="17469" y="43343"/>
                    <a:pt x="17582" y="43666"/>
                    <a:pt x="17711" y="43988"/>
                  </a:cubicBezTo>
                  <a:cubicBezTo>
                    <a:pt x="18292" y="45375"/>
                    <a:pt x="18873" y="46763"/>
                    <a:pt x="19437" y="48182"/>
                  </a:cubicBezTo>
                  <a:cubicBezTo>
                    <a:pt x="20373" y="50424"/>
                    <a:pt x="21292" y="52682"/>
                    <a:pt x="22212" y="54957"/>
                  </a:cubicBezTo>
                  <a:cubicBezTo>
                    <a:pt x="22583" y="55876"/>
                    <a:pt x="22921" y="56812"/>
                    <a:pt x="23292" y="57731"/>
                  </a:cubicBezTo>
                  <a:cubicBezTo>
                    <a:pt x="23373" y="57860"/>
                    <a:pt x="23454" y="58005"/>
                    <a:pt x="23518" y="58151"/>
                  </a:cubicBezTo>
                  <a:cubicBezTo>
                    <a:pt x="24631" y="60861"/>
                    <a:pt x="25728" y="63570"/>
                    <a:pt x="26825" y="66280"/>
                  </a:cubicBezTo>
                  <a:cubicBezTo>
                    <a:pt x="26970" y="66700"/>
                    <a:pt x="27099" y="67135"/>
                    <a:pt x="27212" y="67571"/>
                  </a:cubicBezTo>
                  <a:cubicBezTo>
                    <a:pt x="27389" y="67910"/>
                    <a:pt x="27599" y="68264"/>
                    <a:pt x="27744" y="68571"/>
                  </a:cubicBezTo>
                  <a:cubicBezTo>
                    <a:pt x="27906" y="68893"/>
                    <a:pt x="28019" y="69216"/>
                    <a:pt x="28148" y="69523"/>
                  </a:cubicBezTo>
                  <a:cubicBezTo>
                    <a:pt x="28277" y="69781"/>
                    <a:pt x="28341" y="70119"/>
                    <a:pt x="28728" y="70119"/>
                  </a:cubicBezTo>
                  <a:cubicBezTo>
                    <a:pt x="28664" y="69716"/>
                    <a:pt x="28615" y="69313"/>
                    <a:pt x="28567" y="68910"/>
                  </a:cubicBezTo>
                  <a:cubicBezTo>
                    <a:pt x="28260" y="68184"/>
                    <a:pt x="27938" y="67442"/>
                    <a:pt x="27648" y="66700"/>
                  </a:cubicBezTo>
                  <a:cubicBezTo>
                    <a:pt x="27535" y="66377"/>
                    <a:pt x="27454" y="66022"/>
                    <a:pt x="27341" y="65684"/>
                  </a:cubicBezTo>
                  <a:cubicBezTo>
                    <a:pt x="27115" y="65151"/>
                    <a:pt x="26873" y="64619"/>
                    <a:pt x="26631" y="64070"/>
                  </a:cubicBezTo>
                  <a:cubicBezTo>
                    <a:pt x="25438" y="61183"/>
                    <a:pt x="24244" y="58296"/>
                    <a:pt x="23066" y="55408"/>
                  </a:cubicBezTo>
                  <a:cubicBezTo>
                    <a:pt x="21776" y="52279"/>
                    <a:pt x="20486" y="49150"/>
                    <a:pt x="19211" y="46021"/>
                  </a:cubicBezTo>
                  <a:cubicBezTo>
                    <a:pt x="19018" y="45537"/>
                    <a:pt x="18840" y="45053"/>
                    <a:pt x="18663" y="44569"/>
                  </a:cubicBezTo>
                  <a:lnTo>
                    <a:pt x="18292" y="43585"/>
                  </a:lnTo>
                  <a:cubicBezTo>
                    <a:pt x="18114" y="43198"/>
                    <a:pt x="17905" y="42843"/>
                    <a:pt x="17743" y="42456"/>
                  </a:cubicBezTo>
                  <a:lnTo>
                    <a:pt x="13308" y="31535"/>
                  </a:lnTo>
                  <a:cubicBezTo>
                    <a:pt x="11985" y="28277"/>
                    <a:pt x="10646" y="25035"/>
                    <a:pt x="9323" y="21777"/>
                  </a:cubicBezTo>
                  <a:cubicBezTo>
                    <a:pt x="8404" y="19518"/>
                    <a:pt x="7485" y="17244"/>
                    <a:pt x="6565" y="14970"/>
                  </a:cubicBezTo>
                  <a:cubicBezTo>
                    <a:pt x="5420" y="12163"/>
                    <a:pt x="4275" y="9372"/>
                    <a:pt x="3129" y="6566"/>
                  </a:cubicBezTo>
                  <a:cubicBezTo>
                    <a:pt x="2323" y="4565"/>
                    <a:pt x="1516" y="2565"/>
                    <a:pt x="694" y="565"/>
                  </a:cubicBezTo>
                  <a:cubicBezTo>
                    <a:pt x="629" y="388"/>
                    <a:pt x="532" y="210"/>
                    <a:pt x="419" y="65"/>
                  </a:cubicBezTo>
                  <a:cubicBezTo>
                    <a:pt x="376" y="22"/>
                    <a:pt x="319" y="1"/>
                    <a:pt x="257" y="1"/>
                  </a:cubicBezTo>
                  <a:close/>
                </a:path>
              </a:pathLst>
            </a:custGeom>
            <a:solidFill>
              <a:srgbClr val="1D1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6"/>
            <p:cNvSpPr/>
            <p:nvPr/>
          </p:nvSpPr>
          <p:spPr>
            <a:xfrm>
              <a:off x="3603100" y="1049825"/>
              <a:ext cx="1211425" cy="1148175"/>
            </a:xfrm>
            <a:custGeom>
              <a:avLst/>
              <a:gdLst/>
              <a:ahLst/>
              <a:cxnLst/>
              <a:rect l="l" t="t" r="r" b="b"/>
              <a:pathLst>
                <a:path w="48457" h="45927" extrusionOk="0">
                  <a:moveTo>
                    <a:pt x="48163" y="0"/>
                  </a:moveTo>
                  <a:cubicBezTo>
                    <a:pt x="48082" y="0"/>
                    <a:pt x="47997" y="43"/>
                    <a:pt x="47908" y="132"/>
                  </a:cubicBezTo>
                  <a:cubicBezTo>
                    <a:pt x="47198" y="777"/>
                    <a:pt x="46488" y="1438"/>
                    <a:pt x="45795" y="2099"/>
                  </a:cubicBezTo>
                  <a:cubicBezTo>
                    <a:pt x="42907" y="4825"/>
                    <a:pt x="40036" y="7552"/>
                    <a:pt x="37165" y="10294"/>
                  </a:cubicBezTo>
                  <a:cubicBezTo>
                    <a:pt x="36036" y="11358"/>
                    <a:pt x="34939" y="12439"/>
                    <a:pt x="33826" y="13504"/>
                  </a:cubicBezTo>
                  <a:cubicBezTo>
                    <a:pt x="33149" y="14117"/>
                    <a:pt x="32471" y="14730"/>
                    <a:pt x="31794" y="15326"/>
                  </a:cubicBezTo>
                  <a:cubicBezTo>
                    <a:pt x="31648" y="15455"/>
                    <a:pt x="31487" y="15552"/>
                    <a:pt x="31326" y="15665"/>
                  </a:cubicBezTo>
                  <a:cubicBezTo>
                    <a:pt x="30794" y="16230"/>
                    <a:pt x="30293" y="16810"/>
                    <a:pt x="29729" y="17343"/>
                  </a:cubicBezTo>
                  <a:cubicBezTo>
                    <a:pt x="26196" y="20698"/>
                    <a:pt x="22664" y="24037"/>
                    <a:pt x="19131" y="27392"/>
                  </a:cubicBezTo>
                  <a:cubicBezTo>
                    <a:pt x="16470" y="29924"/>
                    <a:pt x="13808" y="32457"/>
                    <a:pt x="11131" y="34973"/>
                  </a:cubicBezTo>
                  <a:cubicBezTo>
                    <a:pt x="9776" y="36247"/>
                    <a:pt x="8388" y="37490"/>
                    <a:pt x="7017" y="38748"/>
                  </a:cubicBezTo>
                  <a:cubicBezTo>
                    <a:pt x="6630" y="39119"/>
                    <a:pt x="6243" y="39522"/>
                    <a:pt x="5856" y="39909"/>
                  </a:cubicBezTo>
                  <a:lnTo>
                    <a:pt x="1549" y="44006"/>
                  </a:lnTo>
                  <a:lnTo>
                    <a:pt x="985" y="44539"/>
                  </a:lnTo>
                  <a:cubicBezTo>
                    <a:pt x="710" y="44813"/>
                    <a:pt x="452" y="45087"/>
                    <a:pt x="194" y="45361"/>
                  </a:cubicBezTo>
                  <a:cubicBezTo>
                    <a:pt x="65" y="45490"/>
                    <a:pt x="1" y="45635"/>
                    <a:pt x="114" y="45797"/>
                  </a:cubicBezTo>
                  <a:cubicBezTo>
                    <a:pt x="190" y="45889"/>
                    <a:pt x="271" y="45926"/>
                    <a:pt x="351" y="45926"/>
                  </a:cubicBezTo>
                  <a:cubicBezTo>
                    <a:pt x="440" y="45926"/>
                    <a:pt x="529" y="45881"/>
                    <a:pt x="614" y="45813"/>
                  </a:cubicBezTo>
                  <a:cubicBezTo>
                    <a:pt x="678" y="45764"/>
                    <a:pt x="726" y="45732"/>
                    <a:pt x="775" y="45700"/>
                  </a:cubicBezTo>
                  <a:lnTo>
                    <a:pt x="1323" y="45248"/>
                  </a:lnTo>
                  <a:cubicBezTo>
                    <a:pt x="1614" y="44926"/>
                    <a:pt x="1904" y="44571"/>
                    <a:pt x="2227" y="44264"/>
                  </a:cubicBezTo>
                  <a:cubicBezTo>
                    <a:pt x="3340" y="43200"/>
                    <a:pt x="4469" y="42135"/>
                    <a:pt x="5582" y="41087"/>
                  </a:cubicBezTo>
                  <a:cubicBezTo>
                    <a:pt x="5711" y="40974"/>
                    <a:pt x="5840" y="40877"/>
                    <a:pt x="5969" y="40780"/>
                  </a:cubicBezTo>
                  <a:cubicBezTo>
                    <a:pt x="6743" y="40022"/>
                    <a:pt x="7517" y="39264"/>
                    <a:pt x="8292" y="38506"/>
                  </a:cubicBezTo>
                  <a:cubicBezTo>
                    <a:pt x="9276" y="37554"/>
                    <a:pt x="10243" y="36586"/>
                    <a:pt x="11260" y="35651"/>
                  </a:cubicBezTo>
                  <a:cubicBezTo>
                    <a:pt x="11937" y="35005"/>
                    <a:pt x="12631" y="34409"/>
                    <a:pt x="13324" y="33796"/>
                  </a:cubicBezTo>
                  <a:lnTo>
                    <a:pt x="17776" y="29586"/>
                  </a:lnTo>
                  <a:cubicBezTo>
                    <a:pt x="18260" y="29118"/>
                    <a:pt x="18728" y="28618"/>
                    <a:pt x="19212" y="28150"/>
                  </a:cubicBezTo>
                  <a:cubicBezTo>
                    <a:pt x="22438" y="25101"/>
                    <a:pt x="25664" y="22037"/>
                    <a:pt x="28890" y="18988"/>
                  </a:cubicBezTo>
                  <a:cubicBezTo>
                    <a:pt x="29374" y="18520"/>
                    <a:pt x="29874" y="18052"/>
                    <a:pt x="30374" y="17601"/>
                  </a:cubicBezTo>
                  <a:lnTo>
                    <a:pt x="34213" y="13939"/>
                  </a:lnTo>
                  <a:lnTo>
                    <a:pt x="48166" y="696"/>
                  </a:lnTo>
                  <a:cubicBezTo>
                    <a:pt x="48247" y="615"/>
                    <a:pt x="48327" y="503"/>
                    <a:pt x="48424" y="406"/>
                  </a:cubicBezTo>
                  <a:cubicBezTo>
                    <a:pt x="48440" y="373"/>
                    <a:pt x="48456" y="357"/>
                    <a:pt x="48456" y="325"/>
                  </a:cubicBezTo>
                  <a:cubicBezTo>
                    <a:pt x="48456" y="293"/>
                    <a:pt x="48456" y="261"/>
                    <a:pt x="48456" y="228"/>
                  </a:cubicBezTo>
                  <a:cubicBezTo>
                    <a:pt x="48373" y="79"/>
                    <a:pt x="48273" y="0"/>
                    <a:pt x="48163" y="0"/>
                  </a:cubicBez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6"/>
            <p:cNvSpPr/>
            <p:nvPr/>
          </p:nvSpPr>
          <p:spPr>
            <a:xfrm>
              <a:off x="4021675" y="5325650"/>
              <a:ext cx="309750" cy="133900"/>
            </a:xfrm>
            <a:custGeom>
              <a:avLst/>
              <a:gdLst/>
              <a:ahLst/>
              <a:cxnLst/>
              <a:rect l="l" t="t" r="r" b="b"/>
              <a:pathLst>
                <a:path w="12390" h="5356" extrusionOk="0">
                  <a:moveTo>
                    <a:pt x="8405" y="0"/>
                  </a:moveTo>
                  <a:cubicBezTo>
                    <a:pt x="8276" y="419"/>
                    <a:pt x="7969" y="549"/>
                    <a:pt x="7598" y="549"/>
                  </a:cubicBezTo>
                  <a:cubicBezTo>
                    <a:pt x="6905" y="532"/>
                    <a:pt x="6195" y="500"/>
                    <a:pt x="5485" y="468"/>
                  </a:cubicBezTo>
                  <a:cubicBezTo>
                    <a:pt x="5130" y="452"/>
                    <a:pt x="4792" y="403"/>
                    <a:pt x="4437" y="387"/>
                  </a:cubicBezTo>
                  <a:cubicBezTo>
                    <a:pt x="4114" y="387"/>
                    <a:pt x="3799" y="394"/>
                    <a:pt x="3481" y="394"/>
                  </a:cubicBezTo>
                  <a:cubicBezTo>
                    <a:pt x="3322" y="394"/>
                    <a:pt x="3163" y="393"/>
                    <a:pt x="3001" y="387"/>
                  </a:cubicBezTo>
                  <a:cubicBezTo>
                    <a:pt x="2899" y="375"/>
                    <a:pt x="2797" y="369"/>
                    <a:pt x="2695" y="369"/>
                  </a:cubicBezTo>
                  <a:cubicBezTo>
                    <a:pt x="2250" y="369"/>
                    <a:pt x="1814" y="481"/>
                    <a:pt x="1420" y="678"/>
                  </a:cubicBezTo>
                  <a:cubicBezTo>
                    <a:pt x="1227" y="774"/>
                    <a:pt x="1017" y="855"/>
                    <a:pt x="807" y="936"/>
                  </a:cubicBezTo>
                  <a:cubicBezTo>
                    <a:pt x="33" y="1274"/>
                    <a:pt x="1" y="1597"/>
                    <a:pt x="662" y="2162"/>
                  </a:cubicBezTo>
                  <a:cubicBezTo>
                    <a:pt x="920" y="2355"/>
                    <a:pt x="1162" y="2565"/>
                    <a:pt x="1372" y="2791"/>
                  </a:cubicBezTo>
                  <a:cubicBezTo>
                    <a:pt x="1485" y="2904"/>
                    <a:pt x="1372" y="3033"/>
                    <a:pt x="1243" y="3097"/>
                  </a:cubicBezTo>
                  <a:cubicBezTo>
                    <a:pt x="2259" y="4017"/>
                    <a:pt x="3453" y="4662"/>
                    <a:pt x="4647" y="5291"/>
                  </a:cubicBezTo>
                  <a:cubicBezTo>
                    <a:pt x="4739" y="5335"/>
                    <a:pt x="4837" y="5356"/>
                    <a:pt x="4934" y="5356"/>
                  </a:cubicBezTo>
                  <a:cubicBezTo>
                    <a:pt x="5124" y="5356"/>
                    <a:pt x="5309" y="5274"/>
                    <a:pt x="5437" y="5113"/>
                  </a:cubicBezTo>
                  <a:cubicBezTo>
                    <a:pt x="5743" y="4823"/>
                    <a:pt x="6114" y="4613"/>
                    <a:pt x="6534" y="4500"/>
                  </a:cubicBezTo>
                  <a:cubicBezTo>
                    <a:pt x="7405" y="4194"/>
                    <a:pt x="8324" y="3968"/>
                    <a:pt x="9244" y="3839"/>
                  </a:cubicBezTo>
                  <a:cubicBezTo>
                    <a:pt x="9986" y="3726"/>
                    <a:pt x="10712" y="3581"/>
                    <a:pt x="11437" y="3436"/>
                  </a:cubicBezTo>
                  <a:cubicBezTo>
                    <a:pt x="11679" y="3371"/>
                    <a:pt x="11921" y="3275"/>
                    <a:pt x="12147" y="3162"/>
                  </a:cubicBezTo>
                  <a:cubicBezTo>
                    <a:pt x="12341" y="3065"/>
                    <a:pt x="12389" y="2839"/>
                    <a:pt x="12276" y="2662"/>
                  </a:cubicBezTo>
                  <a:cubicBezTo>
                    <a:pt x="12131" y="2484"/>
                    <a:pt x="11970" y="2323"/>
                    <a:pt x="11792" y="2194"/>
                  </a:cubicBezTo>
                  <a:cubicBezTo>
                    <a:pt x="10841" y="1532"/>
                    <a:pt x="9889" y="871"/>
                    <a:pt x="8921" y="226"/>
                  </a:cubicBezTo>
                  <a:cubicBezTo>
                    <a:pt x="8760" y="145"/>
                    <a:pt x="8582" y="65"/>
                    <a:pt x="8405" y="0"/>
                  </a:cubicBezTo>
                  <a:close/>
                </a:path>
              </a:pathLst>
            </a:custGeom>
            <a:solidFill>
              <a:srgbClr val="3AAA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6"/>
            <p:cNvSpPr/>
            <p:nvPr/>
          </p:nvSpPr>
          <p:spPr>
            <a:xfrm>
              <a:off x="3617625" y="1354750"/>
              <a:ext cx="831150" cy="808550"/>
            </a:xfrm>
            <a:custGeom>
              <a:avLst/>
              <a:gdLst/>
              <a:ahLst/>
              <a:cxnLst/>
              <a:rect l="l" t="t" r="r" b="b"/>
              <a:pathLst>
                <a:path w="33246" h="32342" extrusionOk="0">
                  <a:moveTo>
                    <a:pt x="952" y="0"/>
                  </a:moveTo>
                  <a:lnTo>
                    <a:pt x="0" y="1178"/>
                  </a:lnTo>
                  <a:cubicBezTo>
                    <a:pt x="339" y="1645"/>
                    <a:pt x="81" y="2178"/>
                    <a:pt x="162" y="2678"/>
                  </a:cubicBezTo>
                  <a:cubicBezTo>
                    <a:pt x="216" y="2699"/>
                    <a:pt x="262" y="2709"/>
                    <a:pt x="301" y="2709"/>
                  </a:cubicBezTo>
                  <a:cubicBezTo>
                    <a:pt x="437" y="2709"/>
                    <a:pt x="491" y="2593"/>
                    <a:pt x="516" y="2468"/>
                  </a:cubicBezTo>
                  <a:cubicBezTo>
                    <a:pt x="565" y="2113"/>
                    <a:pt x="581" y="1758"/>
                    <a:pt x="613" y="1420"/>
                  </a:cubicBezTo>
                  <a:cubicBezTo>
                    <a:pt x="613" y="1113"/>
                    <a:pt x="839" y="855"/>
                    <a:pt x="1146" y="807"/>
                  </a:cubicBezTo>
                  <a:cubicBezTo>
                    <a:pt x="1517" y="710"/>
                    <a:pt x="1888" y="645"/>
                    <a:pt x="2275" y="613"/>
                  </a:cubicBezTo>
                  <a:cubicBezTo>
                    <a:pt x="2347" y="606"/>
                    <a:pt x="2418" y="603"/>
                    <a:pt x="2487" y="603"/>
                  </a:cubicBezTo>
                  <a:cubicBezTo>
                    <a:pt x="3090" y="603"/>
                    <a:pt x="3602" y="856"/>
                    <a:pt x="3920" y="1420"/>
                  </a:cubicBezTo>
                  <a:cubicBezTo>
                    <a:pt x="4259" y="2033"/>
                    <a:pt x="4291" y="2710"/>
                    <a:pt x="3888" y="3339"/>
                  </a:cubicBezTo>
                  <a:cubicBezTo>
                    <a:pt x="3646" y="3758"/>
                    <a:pt x="3307" y="4113"/>
                    <a:pt x="2904" y="4388"/>
                  </a:cubicBezTo>
                  <a:cubicBezTo>
                    <a:pt x="1742" y="5049"/>
                    <a:pt x="1226" y="6146"/>
                    <a:pt x="968" y="7372"/>
                  </a:cubicBezTo>
                  <a:cubicBezTo>
                    <a:pt x="710" y="8630"/>
                    <a:pt x="565" y="9920"/>
                    <a:pt x="565" y="11211"/>
                  </a:cubicBezTo>
                  <a:cubicBezTo>
                    <a:pt x="581" y="12372"/>
                    <a:pt x="565" y="13533"/>
                    <a:pt x="581" y="14679"/>
                  </a:cubicBezTo>
                  <a:cubicBezTo>
                    <a:pt x="597" y="15308"/>
                    <a:pt x="662" y="15905"/>
                    <a:pt x="710" y="16518"/>
                  </a:cubicBezTo>
                  <a:cubicBezTo>
                    <a:pt x="726" y="16872"/>
                    <a:pt x="742" y="17227"/>
                    <a:pt x="742" y="17582"/>
                  </a:cubicBezTo>
                  <a:lnTo>
                    <a:pt x="742" y="22696"/>
                  </a:lnTo>
                  <a:cubicBezTo>
                    <a:pt x="742" y="23889"/>
                    <a:pt x="807" y="25083"/>
                    <a:pt x="597" y="26260"/>
                  </a:cubicBezTo>
                  <a:cubicBezTo>
                    <a:pt x="581" y="26389"/>
                    <a:pt x="565" y="26518"/>
                    <a:pt x="581" y="26647"/>
                  </a:cubicBezTo>
                  <a:cubicBezTo>
                    <a:pt x="549" y="27873"/>
                    <a:pt x="549" y="29099"/>
                    <a:pt x="404" y="30309"/>
                  </a:cubicBezTo>
                  <a:cubicBezTo>
                    <a:pt x="339" y="30987"/>
                    <a:pt x="404" y="31664"/>
                    <a:pt x="404" y="32342"/>
                  </a:cubicBezTo>
                  <a:lnTo>
                    <a:pt x="984" y="31809"/>
                  </a:lnTo>
                  <a:cubicBezTo>
                    <a:pt x="936" y="31600"/>
                    <a:pt x="904" y="31374"/>
                    <a:pt x="887" y="31164"/>
                  </a:cubicBezTo>
                  <a:cubicBezTo>
                    <a:pt x="887" y="30438"/>
                    <a:pt x="920" y="29696"/>
                    <a:pt x="952" y="28954"/>
                  </a:cubicBezTo>
                  <a:cubicBezTo>
                    <a:pt x="1000" y="28244"/>
                    <a:pt x="1049" y="27535"/>
                    <a:pt x="1097" y="26841"/>
                  </a:cubicBezTo>
                  <a:cubicBezTo>
                    <a:pt x="1113" y="26454"/>
                    <a:pt x="1146" y="26067"/>
                    <a:pt x="1146" y="25680"/>
                  </a:cubicBezTo>
                  <a:cubicBezTo>
                    <a:pt x="1146" y="22454"/>
                    <a:pt x="1146" y="19228"/>
                    <a:pt x="1129" y="16001"/>
                  </a:cubicBezTo>
                  <a:cubicBezTo>
                    <a:pt x="1129" y="15614"/>
                    <a:pt x="1065" y="15227"/>
                    <a:pt x="1033" y="14840"/>
                  </a:cubicBezTo>
                  <a:cubicBezTo>
                    <a:pt x="1000" y="14582"/>
                    <a:pt x="1000" y="14324"/>
                    <a:pt x="1000" y="14082"/>
                  </a:cubicBezTo>
                  <a:cubicBezTo>
                    <a:pt x="1017" y="13614"/>
                    <a:pt x="1307" y="13211"/>
                    <a:pt x="1759" y="13066"/>
                  </a:cubicBezTo>
                  <a:cubicBezTo>
                    <a:pt x="2581" y="12759"/>
                    <a:pt x="3372" y="12388"/>
                    <a:pt x="4178" y="12066"/>
                  </a:cubicBezTo>
                  <a:cubicBezTo>
                    <a:pt x="4404" y="11969"/>
                    <a:pt x="4662" y="11888"/>
                    <a:pt x="4904" y="11808"/>
                  </a:cubicBezTo>
                  <a:cubicBezTo>
                    <a:pt x="5598" y="11572"/>
                    <a:pt x="6289" y="11474"/>
                    <a:pt x="6978" y="11474"/>
                  </a:cubicBezTo>
                  <a:cubicBezTo>
                    <a:pt x="7940" y="11474"/>
                    <a:pt x="8898" y="11664"/>
                    <a:pt x="9856" y="11937"/>
                  </a:cubicBezTo>
                  <a:cubicBezTo>
                    <a:pt x="10840" y="12227"/>
                    <a:pt x="11824" y="12517"/>
                    <a:pt x="12808" y="12824"/>
                  </a:cubicBezTo>
                  <a:cubicBezTo>
                    <a:pt x="12937" y="12872"/>
                    <a:pt x="13050" y="12921"/>
                    <a:pt x="13163" y="12985"/>
                  </a:cubicBezTo>
                  <a:cubicBezTo>
                    <a:pt x="13630" y="13082"/>
                    <a:pt x="14098" y="13146"/>
                    <a:pt x="14566" y="13259"/>
                  </a:cubicBezTo>
                  <a:cubicBezTo>
                    <a:pt x="14874" y="13323"/>
                    <a:pt x="15170" y="13356"/>
                    <a:pt x="15453" y="13356"/>
                  </a:cubicBezTo>
                  <a:cubicBezTo>
                    <a:pt x="16459" y="13356"/>
                    <a:pt x="17306" y="12943"/>
                    <a:pt x="17986" y="12049"/>
                  </a:cubicBezTo>
                  <a:cubicBezTo>
                    <a:pt x="18405" y="11485"/>
                    <a:pt x="18857" y="10936"/>
                    <a:pt x="19325" y="10388"/>
                  </a:cubicBezTo>
                  <a:cubicBezTo>
                    <a:pt x="19921" y="9711"/>
                    <a:pt x="20679" y="9194"/>
                    <a:pt x="21518" y="8872"/>
                  </a:cubicBezTo>
                  <a:cubicBezTo>
                    <a:pt x="22051" y="8646"/>
                    <a:pt x="22551" y="8339"/>
                    <a:pt x="22970" y="7936"/>
                  </a:cubicBezTo>
                  <a:cubicBezTo>
                    <a:pt x="23664" y="7323"/>
                    <a:pt x="24325" y="6662"/>
                    <a:pt x="25148" y="6194"/>
                  </a:cubicBezTo>
                  <a:cubicBezTo>
                    <a:pt x="25583" y="5936"/>
                    <a:pt x="25954" y="5549"/>
                    <a:pt x="26212" y="5097"/>
                  </a:cubicBezTo>
                  <a:cubicBezTo>
                    <a:pt x="26583" y="4533"/>
                    <a:pt x="26938" y="3968"/>
                    <a:pt x="27341" y="3420"/>
                  </a:cubicBezTo>
                  <a:cubicBezTo>
                    <a:pt x="27906" y="2678"/>
                    <a:pt x="28567" y="2016"/>
                    <a:pt x="29454" y="1629"/>
                  </a:cubicBezTo>
                  <a:cubicBezTo>
                    <a:pt x="29871" y="1447"/>
                    <a:pt x="30288" y="1372"/>
                    <a:pt x="30725" y="1372"/>
                  </a:cubicBezTo>
                  <a:cubicBezTo>
                    <a:pt x="31100" y="1372"/>
                    <a:pt x="31489" y="1427"/>
                    <a:pt x="31906" y="1516"/>
                  </a:cubicBezTo>
                  <a:cubicBezTo>
                    <a:pt x="31616" y="1791"/>
                    <a:pt x="31358" y="2081"/>
                    <a:pt x="31100" y="2387"/>
                  </a:cubicBezTo>
                  <a:cubicBezTo>
                    <a:pt x="30874" y="2710"/>
                    <a:pt x="30745" y="3097"/>
                    <a:pt x="30745" y="3484"/>
                  </a:cubicBezTo>
                  <a:cubicBezTo>
                    <a:pt x="30906" y="3371"/>
                    <a:pt x="31067" y="3275"/>
                    <a:pt x="31213" y="3146"/>
                  </a:cubicBezTo>
                  <a:cubicBezTo>
                    <a:pt x="31890" y="2549"/>
                    <a:pt x="32568" y="1936"/>
                    <a:pt x="33245" y="1323"/>
                  </a:cubicBezTo>
                  <a:lnTo>
                    <a:pt x="33245" y="1323"/>
                  </a:lnTo>
                  <a:cubicBezTo>
                    <a:pt x="33152" y="1356"/>
                    <a:pt x="33063" y="1370"/>
                    <a:pt x="32976" y="1370"/>
                  </a:cubicBezTo>
                  <a:cubicBezTo>
                    <a:pt x="32684" y="1370"/>
                    <a:pt x="32418" y="1216"/>
                    <a:pt x="32132" y="1129"/>
                  </a:cubicBezTo>
                  <a:cubicBezTo>
                    <a:pt x="31635" y="955"/>
                    <a:pt x="31146" y="864"/>
                    <a:pt x="30671" y="864"/>
                  </a:cubicBezTo>
                  <a:cubicBezTo>
                    <a:pt x="29867" y="864"/>
                    <a:pt x="29100" y="1126"/>
                    <a:pt x="28390" y="1694"/>
                  </a:cubicBezTo>
                  <a:cubicBezTo>
                    <a:pt x="27922" y="2081"/>
                    <a:pt x="27486" y="2516"/>
                    <a:pt x="27099" y="2984"/>
                  </a:cubicBezTo>
                  <a:cubicBezTo>
                    <a:pt x="26583" y="3613"/>
                    <a:pt x="26164" y="4291"/>
                    <a:pt x="25696" y="4952"/>
                  </a:cubicBezTo>
                  <a:cubicBezTo>
                    <a:pt x="25406" y="5371"/>
                    <a:pt x="25019" y="5726"/>
                    <a:pt x="24567" y="5984"/>
                  </a:cubicBezTo>
                  <a:cubicBezTo>
                    <a:pt x="24131" y="6259"/>
                    <a:pt x="23728" y="6565"/>
                    <a:pt x="23357" y="6920"/>
                  </a:cubicBezTo>
                  <a:cubicBezTo>
                    <a:pt x="23067" y="7178"/>
                    <a:pt x="22776" y="7436"/>
                    <a:pt x="22502" y="7710"/>
                  </a:cubicBezTo>
                  <a:cubicBezTo>
                    <a:pt x="22196" y="8033"/>
                    <a:pt x="21809" y="8275"/>
                    <a:pt x="21373" y="8420"/>
                  </a:cubicBezTo>
                  <a:cubicBezTo>
                    <a:pt x="20212" y="8840"/>
                    <a:pt x="19212" y="9598"/>
                    <a:pt x="18486" y="10598"/>
                  </a:cubicBezTo>
                  <a:cubicBezTo>
                    <a:pt x="18115" y="11082"/>
                    <a:pt x="17728" y="11566"/>
                    <a:pt x="17324" y="12033"/>
                  </a:cubicBezTo>
                  <a:cubicBezTo>
                    <a:pt x="16934" y="12544"/>
                    <a:pt x="16334" y="12845"/>
                    <a:pt x="15693" y="12845"/>
                  </a:cubicBezTo>
                  <a:cubicBezTo>
                    <a:pt x="15645" y="12845"/>
                    <a:pt x="15598" y="12843"/>
                    <a:pt x="15550" y="12840"/>
                  </a:cubicBezTo>
                  <a:cubicBezTo>
                    <a:pt x="15066" y="12824"/>
                    <a:pt x="14598" y="12759"/>
                    <a:pt x="14131" y="12646"/>
                  </a:cubicBezTo>
                  <a:cubicBezTo>
                    <a:pt x="12695" y="12259"/>
                    <a:pt x="11275" y="11840"/>
                    <a:pt x="9840" y="11437"/>
                  </a:cubicBezTo>
                  <a:cubicBezTo>
                    <a:pt x="8902" y="11172"/>
                    <a:pt x="7964" y="11017"/>
                    <a:pt x="7032" y="11017"/>
                  </a:cubicBezTo>
                  <a:cubicBezTo>
                    <a:pt x="5975" y="11017"/>
                    <a:pt x="4925" y="11216"/>
                    <a:pt x="3888" y="11678"/>
                  </a:cubicBezTo>
                  <a:cubicBezTo>
                    <a:pt x="3452" y="11872"/>
                    <a:pt x="3001" y="12049"/>
                    <a:pt x="2549" y="12243"/>
                  </a:cubicBezTo>
                  <a:cubicBezTo>
                    <a:pt x="2146" y="12404"/>
                    <a:pt x="1742" y="12614"/>
                    <a:pt x="1242" y="12614"/>
                  </a:cubicBezTo>
                  <a:cubicBezTo>
                    <a:pt x="1178" y="12469"/>
                    <a:pt x="1129" y="12308"/>
                    <a:pt x="1113" y="12162"/>
                  </a:cubicBezTo>
                  <a:cubicBezTo>
                    <a:pt x="1065" y="10646"/>
                    <a:pt x="1081" y="9130"/>
                    <a:pt x="1355" y="7630"/>
                  </a:cubicBezTo>
                  <a:cubicBezTo>
                    <a:pt x="1565" y="6549"/>
                    <a:pt x="2017" y="5630"/>
                    <a:pt x="2920" y="4936"/>
                  </a:cubicBezTo>
                  <a:cubicBezTo>
                    <a:pt x="3291" y="4629"/>
                    <a:pt x="3646" y="4291"/>
                    <a:pt x="3952" y="3936"/>
                  </a:cubicBezTo>
                  <a:cubicBezTo>
                    <a:pt x="4597" y="3162"/>
                    <a:pt x="4662" y="2291"/>
                    <a:pt x="4323" y="1387"/>
                  </a:cubicBezTo>
                  <a:cubicBezTo>
                    <a:pt x="4114" y="710"/>
                    <a:pt x="3517" y="242"/>
                    <a:pt x="2807" y="194"/>
                  </a:cubicBezTo>
                  <a:cubicBezTo>
                    <a:pt x="2613" y="186"/>
                    <a:pt x="2424" y="182"/>
                    <a:pt x="2234" y="182"/>
                  </a:cubicBezTo>
                  <a:cubicBezTo>
                    <a:pt x="2045" y="182"/>
                    <a:pt x="1855" y="186"/>
                    <a:pt x="1662" y="194"/>
                  </a:cubicBezTo>
                  <a:cubicBezTo>
                    <a:pt x="1601" y="194"/>
                    <a:pt x="1541" y="195"/>
                    <a:pt x="1484" y="195"/>
                  </a:cubicBezTo>
                  <a:cubicBezTo>
                    <a:pt x="1282" y="195"/>
                    <a:pt x="1103" y="176"/>
                    <a:pt x="952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6"/>
            <p:cNvSpPr/>
            <p:nvPr/>
          </p:nvSpPr>
          <p:spPr>
            <a:xfrm>
              <a:off x="1372275" y="580575"/>
              <a:ext cx="835175" cy="859275"/>
            </a:xfrm>
            <a:custGeom>
              <a:avLst/>
              <a:gdLst/>
              <a:ahLst/>
              <a:cxnLst/>
              <a:rect l="l" t="t" r="r" b="b"/>
              <a:pathLst>
                <a:path w="33407" h="34371" extrusionOk="0">
                  <a:moveTo>
                    <a:pt x="29758" y="0"/>
                  </a:moveTo>
                  <a:cubicBezTo>
                    <a:pt x="29318" y="0"/>
                    <a:pt x="28918" y="169"/>
                    <a:pt x="28551" y="577"/>
                  </a:cubicBezTo>
                  <a:cubicBezTo>
                    <a:pt x="27922" y="1287"/>
                    <a:pt x="27245" y="1932"/>
                    <a:pt x="26599" y="2594"/>
                  </a:cubicBezTo>
                  <a:cubicBezTo>
                    <a:pt x="25083" y="4142"/>
                    <a:pt x="23583" y="5691"/>
                    <a:pt x="22083" y="7255"/>
                  </a:cubicBezTo>
                  <a:cubicBezTo>
                    <a:pt x="20308" y="9078"/>
                    <a:pt x="18518" y="10885"/>
                    <a:pt x="16776" y="12740"/>
                  </a:cubicBezTo>
                  <a:cubicBezTo>
                    <a:pt x="16250" y="13339"/>
                    <a:pt x="15485" y="13687"/>
                    <a:pt x="14686" y="13687"/>
                  </a:cubicBezTo>
                  <a:cubicBezTo>
                    <a:pt x="14603" y="13687"/>
                    <a:pt x="14520" y="13683"/>
                    <a:pt x="14437" y="13675"/>
                  </a:cubicBezTo>
                  <a:cubicBezTo>
                    <a:pt x="13808" y="13627"/>
                    <a:pt x="13179" y="13466"/>
                    <a:pt x="12550" y="13369"/>
                  </a:cubicBezTo>
                  <a:cubicBezTo>
                    <a:pt x="12356" y="13337"/>
                    <a:pt x="12195" y="13353"/>
                    <a:pt x="11953" y="13337"/>
                  </a:cubicBezTo>
                  <a:lnTo>
                    <a:pt x="11953" y="13337"/>
                  </a:lnTo>
                  <a:cubicBezTo>
                    <a:pt x="12017" y="13595"/>
                    <a:pt x="12066" y="13788"/>
                    <a:pt x="12098" y="13966"/>
                  </a:cubicBezTo>
                  <a:cubicBezTo>
                    <a:pt x="12276" y="14627"/>
                    <a:pt x="12356" y="15304"/>
                    <a:pt x="12372" y="15982"/>
                  </a:cubicBezTo>
                  <a:cubicBezTo>
                    <a:pt x="12372" y="16837"/>
                    <a:pt x="12034" y="17643"/>
                    <a:pt x="11437" y="18240"/>
                  </a:cubicBezTo>
                  <a:cubicBezTo>
                    <a:pt x="10308" y="19353"/>
                    <a:pt x="9227" y="20498"/>
                    <a:pt x="8114" y="21628"/>
                  </a:cubicBezTo>
                  <a:cubicBezTo>
                    <a:pt x="5646" y="24160"/>
                    <a:pt x="3194" y="26725"/>
                    <a:pt x="694" y="29241"/>
                  </a:cubicBezTo>
                  <a:cubicBezTo>
                    <a:pt x="194" y="29709"/>
                    <a:pt x="0" y="30419"/>
                    <a:pt x="194" y="31080"/>
                  </a:cubicBezTo>
                  <a:cubicBezTo>
                    <a:pt x="258" y="31403"/>
                    <a:pt x="371" y="31709"/>
                    <a:pt x="516" y="31983"/>
                  </a:cubicBezTo>
                  <a:cubicBezTo>
                    <a:pt x="887" y="32629"/>
                    <a:pt x="1307" y="33258"/>
                    <a:pt x="1710" y="33854"/>
                  </a:cubicBezTo>
                  <a:cubicBezTo>
                    <a:pt x="1888" y="34048"/>
                    <a:pt x="2065" y="34209"/>
                    <a:pt x="2275" y="34371"/>
                  </a:cubicBezTo>
                  <a:lnTo>
                    <a:pt x="2565" y="34048"/>
                  </a:lnTo>
                  <a:cubicBezTo>
                    <a:pt x="2275" y="33645"/>
                    <a:pt x="2017" y="33322"/>
                    <a:pt x="1807" y="32967"/>
                  </a:cubicBezTo>
                  <a:cubicBezTo>
                    <a:pt x="1452" y="32387"/>
                    <a:pt x="1146" y="31790"/>
                    <a:pt x="855" y="31177"/>
                  </a:cubicBezTo>
                  <a:cubicBezTo>
                    <a:pt x="581" y="30628"/>
                    <a:pt x="726" y="29983"/>
                    <a:pt x="1194" y="29596"/>
                  </a:cubicBezTo>
                  <a:cubicBezTo>
                    <a:pt x="1533" y="29290"/>
                    <a:pt x="1823" y="28951"/>
                    <a:pt x="2146" y="28628"/>
                  </a:cubicBezTo>
                  <a:cubicBezTo>
                    <a:pt x="4775" y="25934"/>
                    <a:pt x="7404" y="23224"/>
                    <a:pt x="10033" y="20531"/>
                  </a:cubicBezTo>
                  <a:cubicBezTo>
                    <a:pt x="10711" y="19837"/>
                    <a:pt x="11356" y="19111"/>
                    <a:pt x="12050" y="18434"/>
                  </a:cubicBezTo>
                  <a:cubicBezTo>
                    <a:pt x="12517" y="17982"/>
                    <a:pt x="12808" y="17385"/>
                    <a:pt x="12872" y="16740"/>
                  </a:cubicBezTo>
                  <a:cubicBezTo>
                    <a:pt x="12921" y="16192"/>
                    <a:pt x="12937" y="15643"/>
                    <a:pt x="12905" y="15095"/>
                  </a:cubicBezTo>
                  <a:cubicBezTo>
                    <a:pt x="12905" y="14821"/>
                    <a:pt x="12856" y="14546"/>
                    <a:pt x="12824" y="14127"/>
                  </a:cubicBezTo>
                  <a:lnTo>
                    <a:pt x="12824" y="14127"/>
                  </a:lnTo>
                  <a:cubicBezTo>
                    <a:pt x="13340" y="14175"/>
                    <a:pt x="13727" y="14208"/>
                    <a:pt x="14131" y="14224"/>
                  </a:cubicBezTo>
                  <a:cubicBezTo>
                    <a:pt x="14266" y="14233"/>
                    <a:pt x="14400" y="14238"/>
                    <a:pt x="14533" y="14238"/>
                  </a:cubicBezTo>
                  <a:cubicBezTo>
                    <a:pt x="15580" y="14238"/>
                    <a:pt x="16517" y="13938"/>
                    <a:pt x="17276" y="13078"/>
                  </a:cubicBezTo>
                  <a:cubicBezTo>
                    <a:pt x="18034" y="12207"/>
                    <a:pt x="18889" y="11417"/>
                    <a:pt x="19696" y="10578"/>
                  </a:cubicBezTo>
                  <a:cubicBezTo>
                    <a:pt x="21615" y="8594"/>
                    <a:pt x="23551" y="6610"/>
                    <a:pt x="25486" y="4610"/>
                  </a:cubicBezTo>
                  <a:cubicBezTo>
                    <a:pt x="26648" y="3416"/>
                    <a:pt x="27825" y="2223"/>
                    <a:pt x="28970" y="997"/>
                  </a:cubicBezTo>
                  <a:cubicBezTo>
                    <a:pt x="29243" y="713"/>
                    <a:pt x="29530" y="594"/>
                    <a:pt x="29844" y="594"/>
                  </a:cubicBezTo>
                  <a:cubicBezTo>
                    <a:pt x="30012" y="594"/>
                    <a:pt x="30188" y="628"/>
                    <a:pt x="30374" y="690"/>
                  </a:cubicBezTo>
                  <a:cubicBezTo>
                    <a:pt x="30503" y="723"/>
                    <a:pt x="30616" y="787"/>
                    <a:pt x="30729" y="852"/>
                  </a:cubicBezTo>
                  <a:cubicBezTo>
                    <a:pt x="31293" y="1206"/>
                    <a:pt x="31874" y="1577"/>
                    <a:pt x="32422" y="1948"/>
                  </a:cubicBezTo>
                  <a:cubicBezTo>
                    <a:pt x="32616" y="2078"/>
                    <a:pt x="32777" y="2223"/>
                    <a:pt x="32955" y="2368"/>
                  </a:cubicBezTo>
                  <a:cubicBezTo>
                    <a:pt x="32997" y="2394"/>
                    <a:pt x="33051" y="2407"/>
                    <a:pt x="33106" y="2407"/>
                  </a:cubicBezTo>
                  <a:cubicBezTo>
                    <a:pt x="33219" y="2407"/>
                    <a:pt x="33336" y="2353"/>
                    <a:pt x="33358" y="2255"/>
                  </a:cubicBezTo>
                  <a:cubicBezTo>
                    <a:pt x="33406" y="2142"/>
                    <a:pt x="33374" y="2013"/>
                    <a:pt x="33310" y="1916"/>
                  </a:cubicBezTo>
                  <a:cubicBezTo>
                    <a:pt x="32487" y="1190"/>
                    <a:pt x="31632" y="513"/>
                    <a:pt x="30567" y="158"/>
                  </a:cubicBezTo>
                  <a:cubicBezTo>
                    <a:pt x="30283" y="57"/>
                    <a:pt x="30013" y="0"/>
                    <a:pt x="29758" y="0"/>
                  </a:cubicBez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6"/>
            <p:cNvSpPr/>
            <p:nvPr/>
          </p:nvSpPr>
          <p:spPr>
            <a:xfrm>
              <a:off x="2378400" y="3434350"/>
              <a:ext cx="648875" cy="587225"/>
            </a:xfrm>
            <a:custGeom>
              <a:avLst/>
              <a:gdLst/>
              <a:ahLst/>
              <a:cxnLst/>
              <a:rect l="l" t="t" r="r" b="b"/>
              <a:pathLst>
                <a:path w="25955" h="23489" extrusionOk="0">
                  <a:moveTo>
                    <a:pt x="13695" y="18760"/>
                  </a:moveTo>
                  <a:lnTo>
                    <a:pt x="13728" y="18792"/>
                  </a:lnTo>
                  <a:lnTo>
                    <a:pt x="13728" y="18792"/>
                  </a:lnTo>
                  <a:lnTo>
                    <a:pt x="13714" y="18760"/>
                  </a:lnTo>
                  <a:lnTo>
                    <a:pt x="13714" y="18760"/>
                  </a:lnTo>
                  <a:cubicBezTo>
                    <a:pt x="13708" y="18760"/>
                    <a:pt x="13701" y="18760"/>
                    <a:pt x="13695" y="18760"/>
                  </a:cubicBezTo>
                  <a:close/>
                  <a:moveTo>
                    <a:pt x="17" y="1"/>
                  </a:moveTo>
                  <a:cubicBezTo>
                    <a:pt x="1" y="65"/>
                    <a:pt x="1" y="130"/>
                    <a:pt x="1" y="194"/>
                  </a:cubicBezTo>
                  <a:cubicBezTo>
                    <a:pt x="65" y="323"/>
                    <a:pt x="130" y="468"/>
                    <a:pt x="194" y="597"/>
                  </a:cubicBezTo>
                  <a:lnTo>
                    <a:pt x="807" y="1565"/>
                  </a:lnTo>
                  <a:cubicBezTo>
                    <a:pt x="1017" y="1807"/>
                    <a:pt x="1227" y="2033"/>
                    <a:pt x="1420" y="2291"/>
                  </a:cubicBezTo>
                  <a:cubicBezTo>
                    <a:pt x="2275" y="3452"/>
                    <a:pt x="3098" y="4646"/>
                    <a:pt x="3985" y="5791"/>
                  </a:cubicBezTo>
                  <a:cubicBezTo>
                    <a:pt x="4711" y="6727"/>
                    <a:pt x="5517" y="7598"/>
                    <a:pt x="6259" y="8534"/>
                  </a:cubicBezTo>
                  <a:cubicBezTo>
                    <a:pt x="7050" y="9534"/>
                    <a:pt x="7905" y="10501"/>
                    <a:pt x="8808" y="11405"/>
                  </a:cubicBezTo>
                  <a:cubicBezTo>
                    <a:pt x="10469" y="12969"/>
                    <a:pt x="11937" y="14744"/>
                    <a:pt x="13776" y="16115"/>
                  </a:cubicBezTo>
                  <a:cubicBezTo>
                    <a:pt x="14211" y="16421"/>
                    <a:pt x="14179" y="16776"/>
                    <a:pt x="13808" y="17163"/>
                  </a:cubicBezTo>
                  <a:cubicBezTo>
                    <a:pt x="13599" y="17357"/>
                    <a:pt x="13308" y="17486"/>
                    <a:pt x="13308" y="17825"/>
                  </a:cubicBezTo>
                  <a:lnTo>
                    <a:pt x="13714" y="18760"/>
                  </a:lnTo>
                  <a:lnTo>
                    <a:pt x="13714" y="18760"/>
                  </a:lnTo>
                  <a:cubicBezTo>
                    <a:pt x="14110" y="18768"/>
                    <a:pt x="14473" y="19008"/>
                    <a:pt x="14663" y="19357"/>
                  </a:cubicBezTo>
                  <a:cubicBezTo>
                    <a:pt x="16260" y="20357"/>
                    <a:pt x="17938" y="21212"/>
                    <a:pt x="19680" y="21873"/>
                  </a:cubicBezTo>
                  <a:cubicBezTo>
                    <a:pt x="20002" y="21873"/>
                    <a:pt x="20293" y="22002"/>
                    <a:pt x="20486" y="22228"/>
                  </a:cubicBezTo>
                  <a:lnTo>
                    <a:pt x="21277" y="22438"/>
                  </a:lnTo>
                  <a:lnTo>
                    <a:pt x="21680" y="22615"/>
                  </a:lnTo>
                  <a:cubicBezTo>
                    <a:pt x="21728" y="22615"/>
                    <a:pt x="21793" y="22615"/>
                    <a:pt x="21841" y="22631"/>
                  </a:cubicBezTo>
                  <a:cubicBezTo>
                    <a:pt x="22551" y="22825"/>
                    <a:pt x="23261" y="23083"/>
                    <a:pt x="23970" y="23228"/>
                  </a:cubicBezTo>
                  <a:cubicBezTo>
                    <a:pt x="24583" y="23373"/>
                    <a:pt x="25180" y="23422"/>
                    <a:pt x="25793" y="23486"/>
                  </a:cubicBezTo>
                  <a:cubicBezTo>
                    <a:pt x="25796" y="23488"/>
                    <a:pt x="25799" y="23488"/>
                    <a:pt x="25802" y="23488"/>
                  </a:cubicBezTo>
                  <a:cubicBezTo>
                    <a:pt x="25837" y="23488"/>
                    <a:pt x="25893" y="23418"/>
                    <a:pt x="25922" y="23373"/>
                  </a:cubicBezTo>
                  <a:cubicBezTo>
                    <a:pt x="25954" y="23325"/>
                    <a:pt x="25954" y="23228"/>
                    <a:pt x="25922" y="23196"/>
                  </a:cubicBezTo>
                  <a:cubicBezTo>
                    <a:pt x="25696" y="23019"/>
                    <a:pt x="25454" y="22873"/>
                    <a:pt x="25196" y="22761"/>
                  </a:cubicBezTo>
                  <a:cubicBezTo>
                    <a:pt x="24358" y="22438"/>
                    <a:pt x="23535" y="22067"/>
                    <a:pt x="22744" y="21615"/>
                  </a:cubicBezTo>
                  <a:cubicBezTo>
                    <a:pt x="22390" y="21406"/>
                    <a:pt x="22002" y="21244"/>
                    <a:pt x="21648" y="21035"/>
                  </a:cubicBezTo>
                  <a:cubicBezTo>
                    <a:pt x="20986" y="20647"/>
                    <a:pt x="20228" y="20405"/>
                    <a:pt x="19728" y="19776"/>
                  </a:cubicBezTo>
                  <a:cubicBezTo>
                    <a:pt x="19664" y="19760"/>
                    <a:pt x="19615" y="19744"/>
                    <a:pt x="19551" y="19728"/>
                  </a:cubicBezTo>
                  <a:cubicBezTo>
                    <a:pt x="19309" y="19696"/>
                    <a:pt x="19099" y="19551"/>
                    <a:pt x="18970" y="19325"/>
                  </a:cubicBezTo>
                  <a:lnTo>
                    <a:pt x="18615" y="19131"/>
                  </a:lnTo>
                  <a:cubicBezTo>
                    <a:pt x="17389" y="18228"/>
                    <a:pt x="16179" y="17325"/>
                    <a:pt x="14953" y="16437"/>
                  </a:cubicBezTo>
                  <a:cubicBezTo>
                    <a:pt x="14373" y="16034"/>
                    <a:pt x="13760" y="15679"/>
                    <a:pt x="13308" y="15115"/>
                  </a:cubicBezTo>
                  <a:lnTo>
                    <a:pt x="12776" y="14711"/>
                  </a:lnTo>
                  <a:cubicBezTo>
                    <a:pt x="12486" y="14453"/>
                    <a:pt x="12195" y="14211"/>
                    <a:pt x="11921" y="13937"/>
                  </a:cubicBezTo>
                  <a:cubicBezTo>
                    <a:pt x="10663" y="12695"/>
                    <a:pt x="9372" y="11502"/>
                    <a:pt x="8179" y="10195"/>
                  </a:cubicBezTo>
                  <a:cubicBezTo>
                    <a:pt x="7130" y="9034"/>
                    <a:pt x="6017" y="7921"/>
                    <a:pt x="5130" y="6614"/>
                  </a:cubicBezTo>
                  <a:cubicBezTo>
                    <a:pt x="4920" y="6340"/>
                    <a:pt x="4695" y="6066"/>
                    <a:pt x="4453" y="5807"/>
                  </a:cubicBezTo>
                  <a:lnTo>
                    <a:pt x="4243" y="5469"/>
                  </a:lnTo>
                  <a:lnTo>
                    <a:pt x="3098" y="4065"/>
                  </a:lnTo>
                  <a:cubicBezTo>
                    <a:pt x="3033" y="3952"/>
                    <a:pt x="2969" y="3840"/>
                    <a:pt x="2904" y="3711"/>
                  </a:cubicBezTo>
                  <a:lnTo>
                    <a:pt x="2340" y="2904"/>
                  </a:lnTo>
                  <a:cubicBezTo>
                    <a:pt x="1694" y="1936"/>
                    <a:pt x="1049" y="968"/>
                    <a:pt x="404" y="17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2877225" y="1326300"/>
              <a:ext cx="750100" cy="580125"/>
            </a:xfrm>
            <a:custGeom>
              <a:avLst/>
              <a:gdLst/>
              <a:ahLst/>
              <a:cxnLst/>
              <a:rect l="l" t="t" r="r" b="b"/>
              <a:pathLst>
                <a:path w="30004" h="23205" extrusionOk="0">
                  <a:moveTo>
                    <a:pt x="27506" y="1"/>
                  </a:moveTo>
                  <a:cubicBezTo>
                    <a:pt x="26704" y="1"/>
                    <a:pt x="25945" y="382"/>
                    <a:pt x="25390" y="1138"/>
                  </a:cubicBezTo>
                  <a:cubicBezTo>
                    <a:pt x="25116" y="1541"/>
                    <a:pt x="24809" y="1783"/>
                    <a:pt x="24309" y="1799"/>
                  </a:cubicBezTo>
                  <a:cubicBezTo>
                    <a:pt x="24019" y="1832"/>
                    <a:pt x="23729" y="1912"/>
                    <a:pt x="23455" y="2009"/>
                  </a:cubicBezTo>
                  <a:cubicBezTo>
                    <a:pt x="22874" y="2203"/>
                    <a:pt x="22390" y="2638"/>
                    <a:pt x="22116" y="3187"/>
                  </a:cubicBezTo>
                  <a:cubicBezTo>
                    <a:pt x="21825" y="3671"/>
                    <a:pt x="21809" y="4267"/>
                    <a:pt x="22100" y="4767"/>
                  </a:cubicBezTo>
                  <a:cubicBezTo>
                    <a:pt x="22309" y="5155"/>
                    <a:pt x="22567" y="5526"/>
                    <a:pt x="22858" y="5864"/>
                  </a:cubicBezTo>
                  <a:cubicBezTo>
                    <a:pt x="23196" y="6251"/>
                    <a:pt x="23584" y="6590"/>
                    <a:pt x="23955" y="6961"/>
                  </a:cubicBezTo>
                  <a:cubicBezTo>
                    <a:pt x="24342" y="7300"/>
                    <a:pt x="24616" y="7752"/>
                    <a:pt x="24745" y="8252"/>
                  </a:cubicBezTo>
                  <a:cubicBezTo>
                    <a:pt x="25148" y="9816"/>
                    <a:pt x="25439" y="11397"/>
                    <a:pt x="25616" y="13010"/>
                  </a:cubicBezTo>
                  <a:cubicBezTo>
                    <a:pt x="25632" y="13155"/>
                    <a:pt x="25680" y="13333"/>
                    <a:pt x="25439" y="13446"/>
                  </a:cubicBezTo>
                  <a:cubicBezTo>
                    <a:pt x="25245" y="13333"/>
                    <a:pt x="25019" y="13220"/>
                    <a:pt x="24809" y="13091"/>
                  </a:cubicBezTo>
                  <a:cubicBezTo>
                    <a:pt x="24293" y="12784"/>
                    <a:pt x="23761" y="12462"/>
                    <a:pt x="23245" y="12139"/>
                  </a:cubicBezTo>
                  <a:cubicBezTo>
                    <a:pt x="22656" y="11789"/>
                    <a:pt x="22054" y="11634"/>
                    <a:pt x="21446" y="11634"/>
                  </a:cubicBezTo>
                  <a:cubicBezTo>
                    <a:pt x="20904" y="11634"/>
                    <a:pt x="20356" y="11757"/>
                    <a:pt x="19809" y="11978"/>
                  </a:cubicBezTo>
                  <a:cubicBezTo>
                    <a:pt x="19051" y="12284"/>
                    <a:pt x="18341" y="12687"/>
                    <a:pt x="17696" y="13155"/>
                  </a:cubicBezTo>
                  <a:cubicBezTo>
                    <a:pt x="17115" y="13607"/>
                    <a:pt x="16518" y="14075"/>
                    <a:pt x="15922" y="14478"/>
                  </a:cubicBezTo>
                  <a:cubicBezTo>
                    <a:pt x="15438" y="14801"/>
                    <a:pt x="14922" y="15091"/>
                    <a:pt x="14405" y="15333"/>
                  </a:cubicBezTo>
                  <a:cubicBezTo>
                    <a:pt x="14194" y="15432"/>
                    <a:pt x="13970" y="15481"/>
                    <a:pt x="13747" y="15481"/>
                  </a:cubicBezTo>
                  <a:cubicBezTo>
                    <a:pt x="13460" y="15481"/>
                    <a:pt x="13175" y="15399"/>
                    <a:pt x="12921" y="15236"/>
                  </a:cubicBezTo>
                  <a:cubicBezTo>
                    <a:pt x="12583" y="15059"/>
                    <a:pt x="12260" y="14833"/>
                    <a:pt x="11970" y="14575"/>
                  </a:cubicBezTo>
                  <a:cubicBezTo>
                    <a:pt x="11228" y="13913"/>
                    <a:pt x="10518" y="13220"/>
                    <a:pt x="9792" y="12526"/>
                  </a:cubicBezTo>
                  <a:cubicBezTo>
                    <a:pt x="9327" y="12061"/>
                    <a:pt x="8791" y="11763"/>
                    <a:pt x="8134" y="11763"/>
                  </a:cubicBezTo>
                  <a:cubicBezTo>
                    <a:pt x="8085" y="11763"/>
                    <a:pt x="8036" y="11765"/>
                    <a:pt x="7985" y="11768"/>
                  </a:cubicBezTo>
                  <a:cubicBezTo>
                    <a:pt x="7944" y="11771"/>
                    <a:pt x="7903" y="11772"/>
                    <a:pt x="7862" y="11772"/>
                  </a:cubicBezTo>
                  <a:cubicBezTo>
                    <a:pt x="7374" y="11772"/>
                    <a:pt x="6907" y="11595"/>
                    <a:pt x="6550" y="11268"/>
                  </a:cubicBezTo>
                  <a:cubicBezTo>
                    <a:pt x="6421" y="11171"/>
                    <a:pt x="6276" y="11091"/>
                    <a:pt x="6147" y="10994"/>
                  </a:cubicBezTo>
                  <a:cubicBezTo>
                    <a:pt x="5748" y="10703"/>
                    <a:pt x="5262" y="10557"/>
                    <a:pt x="4772" y="10557"/>
                  </a:cubicBezTo>
                  <a:cubicBezTo>
                    <a:pt x="4746" y="10557"/>
                    <a:pt x="4721" y="10557"/>
                    <a:pt x="4695" y="10558"/>
                  </a:cubicBezTo>
                  <a:cubicBezTo>
                    <a:pt x="3743" y="10558"/>
                    <a:pt x="2840" y="10897"/>
                    <a:pt x="2114" y="11510"/>
                  </a:cubicBezTo>
                  <a:cubicBezTo>
                    <a:pt x="1533" y="12010"/>
                    <a:pt x="1033" y="12623"/>
                    <a:pt x="646" y="13284"/>
                  </a:cubicBezTo>
                  <a:cubicBezTo>
                    <a:pt x="469" y="13575"/>
                    <a:pt x="356" y="13929"/>
                    <a:pt x="1" y="14091"/>
                  </a:cubicBezTo>
                  <a:cubicBezTo>
                    <a:pt x="130" y="14365"/>
                    <a:pt x="243" y="14623"/>
                    <a:pt x="372" y="14897"/>
                  </a:cubicBezTo>
                  <a:cubicBezTo>
                    <a:pt x="646" y="14139"/>
                    <a:pt x="1033" y="13429"/>
                    <a:pt x="1517" y="12784"/>
                  </a:cubicBezTo>
                  <a:cubicBezTo>
                    <a:pt x="2066" y="11978"/>
                    <a:pt x="2888" y="11397"/>
                    <a:pt x="3824" y="11139"/>
                  </a:cubicBezTo>
                  <a:cubicBezTo>
                    <a:pt x="4112" y="11054"/>
                    <a:pt x="4396" y="11009"/>
                    <a:pt x="4673" y="11009"/>
                  </a:cubicBezTo>
                  <a:cubicBezTo>
                    <a:pt x="5187" y="11009"/>
                    <a:pt x="5674" y="11164"/>
                    <a:pt x="6114" y="11510"/>
                  </a:cubicBezTo>
                  <a:cubicBezTo>
                    <a:pt x="6615" y="11950"/>
                    <a:pt x="7259" y="12190"/>
                    <a:pt x="7938" y="12190"/>
                  </a:cubicBezTo>
                  <a:cubicBezTo>
                    <a:pt x="7980" y="12190"/>
                    <a:pt x="8023" y="12189"/>
                    <a:pt x="8066" y="12187"/>
                  </a:cubicBezTo>
                  <a:cubicBezTo>
                    <a:pt x="8093" y="12186"/>
                    <a:pt x="8119" y="12185"/>
                    <a:pt x="8145" y="12185"/>
                  </a:cubicBezTo>
                  <a:cubicBezTo>
                    <a:pt x="8578" y="12185"/>
                    <a:pt x="8941" y="12429"/>
                    <a:pt x="9276" y="12687"/>
                  </a:cubicBezTo>
                  <a:cubicBezTo>
                    <a:pt x="9598" y="12962"/>
                    <a:pt x="9889" y="13252"/>
                    <a:pt x="10195" y="13558"/>
                  </a:cubicBezTo>
                  <a:cubicBezTo>
                    <a:pt x="10615" y="13962"/>
                    <a:pt x="11018" y="14381"/>
                    <a:pt x="11421" y="14784"/>
                  </a:cubicBezTo>
                  <a:cubicBezTo>
                    <a:pt x="12131" y="15462"/>
                    <a:pt x="12921" y="15978"/>
                    <a:pt x="13938" y="16043"/>
                  </a:cubicBezTo>
                  <a:cubicBezTo>
                    <a:pt x="15115" y="15736"/>
                    <a:pt x="16067" y="15042"/>
                    <a:pt x="16970" y="14268"/>
                  </a:cubicBezTo>
                  <a:cubicBezTo>
                    <a:pt x="17696" y="13639"/>
                    <a:pt x="18502" y="13107"/>
                    <a:pt x="19357" y="12671"/>
                  </a:cubicBezTo>
                  <a:cubicBezTo>
                    <a:pt x="19976" y="12347"/>
                    <a:pt x="20668" y="12170"/>
                    <a:pt x="21377" y="12170"/>
                  </a:cubicBezTo>
                  <a:cubicBezTo>
                    <a:pt x="21408" y="12170"/>
                    <a:pt x="21439" y="12171"/>
                    <a:pt x="21470" y="12171"/>
                  </a:cubicBezTo>
                  <a:cubicBezTo>
                    <a:pt x="21498" y="12170"/>
                    <a:pt x="21525" y="12170"/>
                    <a:pt x="21553" y="12170"/>
                  </a:cubicBezTo>
                  <a:cubicBezTo>
                    <a:pt x="22072" y="12170"/>
                    <a:pt x="22575" y="12315"/>
                    <a:pt x="23019" y="12591"/>
                  </a:cubicBezTo>
                  <a:cubicBezTo>
                    <a:pt x="23938" y="12913"/>
                    <a:pt x="24664" y="13575"/>
                    <a:pt x="25455" y="14107"/>
                  </a:cubicBezTo>
                  <a:cubicBezTo>
                    <a:pt x="25745" y="14333"/>
                    <a:pt x="25906" y="14671"/>
                    <a:pt x="25890" y="15042"/>
                  </a:cubicBezTo>
                  <a:cubicBezTo>
                    <a:pt x="25922" y="16172"/>
                    <a:pt x="26229" y="17252"/>
                    <a:pt x="26116" y="18381"/>
                  </a:cubicBezTo>
                  <a:lnTo>
                    <a:pt x="26132" y="18946"/>
                  </a:lnTo>
                  <a:lnTo>
                    <a:pt x="26310" y="19527"/>
                  </a:lnTo>
                  <a:lnTo>
                    <a:pt x="26342" y="21253"/>
                  </a:lnTo>
                  <a:cubicBezTo>
                    <a:pt x="26568" y="21688"/>
                    <a:pt x="26503" y="22156"/>
                    <a:pt x="26503" y="22624"/>
                  </a:cubicBezTo>
                  <a:lnTo>
                    <a:pt x="26535" y="23204"/>
                  </a:lnTo>
                  <a:lnTo>
                    <a:pt x="26906" y="23204"/>
                  </a:lnTo>
                  <a:cubicBezTo>
                    <a:pt x="26810" y="21414"/>
                    <a:pt x="26745" y="19624"/>
                    <a:pt x="26616" y="17833"/>
                  </a:cubicBezTo>
                  <a:cubicBezTo>
                    <a:pt x="26487" y="16333"/>
                    <a:pt x="26293" y="14833"/>
                    <a:pt x="26132" y="13349"/>
                  </a:cubicBezTo>
                  <a:cubicBezTo>
                    <a:pt x="26051" y="13139"/>
                    <a:pt x="26003" y="12913"/>
                    <a:pt x="25971" y="12687"/>
                  </a:cubicBezTo>
                  <a:cubicBezTo>
                    <a:pt x="25858" y="11123"/>
                    <a:pt x="25487" y="9590"/>
                    <a:pt x="25116" y="8058"/>
                  </a:cubicBezTo>
                  <a:cubicBezTo>
                    <a:pt x="24939" y="7332"/>
                    <a:pt x="24503" y="6687"/>
                    <a:pt x="23906" y="6235"/>
                  </a:cubicBezTo>
                  <a:cubicBezTo>
                    <a:pt x="23471" y="5913"/>
                    <a:pt x="23019" y="5590"/>
                    <a:pt x="22809" y="5042"/>
                  </a:cubicBezTo>
                  <a:cubicBezTo>
                    <a:pt x="22293" y="4461"/>
                    <a:pt x="22277" y="3816"/>
                    <a:pt x="22648" y="3171"/>
                  </a:cubicBezTo>
                  <a:cubicBezTo>
                    <a:pt x="22971" y="2628"/>
                    <a:pt x="23522" y="2344"/>
                    <a:pt x="24185" y="2344"/>
                  </a:cubicBezTo>
                  <a:cubicBezTo>
                    <a:pt x="24349" y="2344"/>
                    <a:pt x="24520" y="2361"/>
                    <a:pt x="24697" y="2396"/>
                  </a:cubicBezTo>
                  <a:cubicBezTo>
                    <a:pt x="24745" y="2622"/>
                    <a:pt x="24793" y="2864"/>
                    <a:pt x="24842" y="3122"/>
                  </a:cubicBezTo>
                  <a:cubicBezTo>
                    <a:pt x="24955" y="3590"/>
                    <a:pt x="24987" y="4074"/>
                    <a:pt x="25358" y="4445"/>
                  </a:cubicBezTo>
                  <a:cubicBezTo>
                    <a:pt x="25584" y="4138"/>
                    <a:pt x="25455" y="3832"/>
                    <a:pt x="25358" y="3542"/>
                  </a:cubicBezTo>
                  <a:cubicBezTo>
                    <a:pt x="25100" y="2945"/>
                    <a:pt x="25180" y="2251"/>
                    <a:pt x="25551" y="1719"/>
                  </a:cubicBezTo>
                  <a:lnTo>
                    <a:pt x="25906" y="1267"/>
                  </a:lnTo>
                  <a:cubicBezTo>
                    <a:pt x="26262" y="810"/>
                    <a:pt x="26828" y="520"/>
                    <a:pt x="27476" y="520"/>
                  </a:cubicBezTo>
                  <a:cubicBezTo>
                    <a:pt x="27858" y="520"/>
                    <a:pt x="28268" y="621"/>
                    <a:pt x="28681" y="848"/>
                  </a:cubicBezTo>
                  <a:cubicBezTo>
                    <a:pt x="29181" y="1122"/>
                    <a:pt x="29245" y="1396"/>
                    <a:pt x="28987" y="1945"/>
                  </a:cubicBezTo>
                  <a:cubicBezTo>
                    <a:pt x="28923" y="2058"/>
                    <a:pt x="28874" y="2170"/>
                    <a:pt x="28826" y="2283"/>
                  </a:cubicBezTo>
                  <a:cubicBezTo>
                    <a:pt x="29358" y="1961"/>
                    <a:pt x="29616" y="1396"/>
                    <a:pt x="30003" y="945"/>
                  </a:cubicBezTo>
                  <a:lnTo>
                    <a:pt x="30003" y="945"/>
                  </a:lnTo>
                  <a:cubicBezTo>
                    <a:pt x="29975" y="948"/>
                    <a:pt x="29948" y="950"/>
                    <a:pt x="29922" y="950"/>
                  </a:cubicBezTo>
                  <a:cubicBezTo>
                    <a:pt x="29601" y="950"/>
                    <a:pt x="29403" y="690"/>
                    <a:pt x="29165" y="541"/>
                  </a:cubicBezTo>
                  <a:cubicBezTo>
                    <a:pt x="28627" y="180"/>
                    <a:pt x="28056" y="1"/>
                    <a:pt x="27506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4047100" y="3367400"/>
              <a:ext cx="1090025" cy="589200"/>
            </a:xfrm>
            <a:custGeom>
              <a:avLst/>
              <a:gdLst/>
              <a:ahLst/>
              <a:cxnLst/>
              <a:rect l="l" t="t" r="r" b="b"/>
              <a:pathLst>
                <a:path w="43601" h="23568" extrusionOk="0">
                  <a:moveTo>
                    <a:pt x="43601" y="1"/>
                  </a:moveTo>
                  <a:cubicBezTo>
                    <a:pt x="43133" y="49"/>
                    <a:pt x="42649" y="82"/>
                    <a:pt x="42165" y="98"/>
                  </a:cubicBezTo>
                  <a:cubicBezTo>
                    <a:pt x="40826" y="130"/>
                    <a:pt x="39503" y="340"/>
                    <a:pt x="38213" y="711"/>
                  </a:cubicBezTo>
                  <a:cubicBezTo>
                    <a:pt x="37423" y="936"/>
                    <a:pt x="36632" y="1227"/>
                    <a:pt x="35842" y="1485"/>
                  </a:cubicBezTo>
                  <a:lnTo>
                    <a:pt x="35068" y="1856"/>
                  </a:lnTo>
                  <a:lnTo>
                    <a:pt x="34681" y="2049"/>
                  </a:lnTo>
                  <a:lnTo>
                    <a:pt x="34455" y="2243"/>
                  </a:lnTo>
                  <a:cubicBezTo>
                    <a:pt x="33535" y="3146"/>
                    <a:pt x="32600" y="4033"/>
                    <a:pt x="31713" y="4953"/>
                  </a:cubicBezTo>
                  <a:cubicBezTo>
                    <a:pt x="30422" y="6308"/>
                    <a:pt x="29180" y="7695"/>
                    <a:pt x="27906" y="9066"/>
                  </a:cubicBezTo>
                  <a:cubicBezTo>
                    <a:pt x="27825" y="9163"/>
                    <a:pt x="27744" y="9260"/>
                    <a:pt x="27648" y="9340"/>
                  </a:cubicBezTo>
                  <a:cubicBezTo>
                    <a:pt x="26825" y="10115"/>
                    <a:pt x="25970" y="10857"/>
                    <a:pt x="25180" y="11663"/>
                  </a:cubicBezTo>
                  <a:cubicBezTo>
                    <a:pt x="23454" y="13389"/>
                    <a:pt x="21647" y="15034"/>
                    <a:pt x="19728" y="16551"/>
                  </a:cubicBezTo>
                  <a:cubicBezTo>
                    <a:pt x="18857" y="17260"/>
                    <a:pt x="18018" y="18019"/>
                    <a:pt x="17131" y="18712"/>
                  </a:cubicBezTo>
                  <a:cubicBezTo>
                    <a:pt x="16373" y="19309"/>
                    <a:pt x="15598" y="19874"/>
                    <a:pt x="14792" y="20406"/>
                  </a:cubicBezTo>
                  <a:cubicBezTo>
                    <a:pt x="14534" y="20551"/>
                    <a:pt x="14259" y="20632"/>
                    <a:pt x="13969" y="20632"/>
                  </a:cubicBezTo>
                  <a:cubicBezTo>
                    <a:pt x="13754" y="20642"/>
                    <a:pt x="13539" y="20646"/>
                    <a:pt x="13324" y="20646"/>
                  </a:cubicBezTo>
                  <a:cubicBezTo>
                    <a:pt x="12894" y="20646"/>
                    <a:pt x="12464" y="20632"/>
                    <a:pt x="12033" y="20632"/>
                  </a:cubicBezTo>
                  <a:lnTo>
                    <a:pt x="8356" y="20632"/>
                  </a:lnTo>
                  <a:lnTo>
                    <a:pt x="7969" y="20809"/>
                  </a:lnTo>
                  <a:lnTo>
                    <a:pt x="7194" y="21019"/>
                  </a:lnTo>
                  <a:cubicBezTo>
                    <a:pt x="7017" y="20938"/>
                    <a:pt x="6936" y="20793"/>
                    <a:pt x="7033" y="20632"/>
                  </a:cubicBezTo>
                  <a:cubicBezTo>
                    <a:pt x="7162" y="20438"/>
                    <a:pt x="7356" y="20228"/>
                    <a:pt x="7501" y="20035"/>
                  </a:cubicBezTo>
                  <a:cubicBezTo>
                    <a:pt x="7872" y="19470"/>
                    <a:pt x="8404" y="19019"/>
                    <a:pt x="8549" y="18325"/>
                  </a:cubicBezTo>
                  <a:lnTo>
                    <a:pt x="8549" y="18325"/>
                  </a:lnTo>
                  <a:cubicBezTo>
                    <a:pt x="7469" y="19115"/>
                    <a:pt x="6372" y="19922"/>
                    <a:pt x="5275" y="20712"/>
                  </a:cubicBezTo>
                  <a:cubicBezTo>
                    <a:pt x="5033" y="20874"/>
                    <a:pt x="4791" y="21035"/>
                    <a:pt x="4549" y="21196"/>
                  </a:cubicBezTo>
                  <a:cubicBezTo>
                    <a:pt x="3952" y="21567"/>
                    <a:pt x="3339" y="21938"/>
                    <a:pt x="2742" y="22309"/>
                  </a:cubicBezTo>
                  <a:cubicBezTo>
                    <a:pt x="2584" y="22403"/>
                    <a:pt x="2430" y="22474"/>
                    <a:pt x="2276" y="22474"/>
                  </a:cubicBezTo>
                  <a:cubicBezTo>
                    <a:pt x="2164" y="22474"/>
                    <a:pt x="2051" y="22437"/>
                    <a:pt x="1936" y="22341"/>
                  </a:cubicBezTo>
                  <a:cubicBezTo>
                    <a:pt x="1871" y="22341"/>
                    <a:pt x="1823" y="22358"/>
                    <a:pt x="1758" y="22374"/>
                  </a:cubicBezTo>
                  <a:lnTo>
                    <a:pt x="1355" y="22567"/>
                  </a:lnTo>
                  <a:lnTo>
                    <a:pt x="0" y="23325"/>
                  </a:lnTo>
                  <a:lnTo>
                    <a:pt x="210" y="23567"/>
                  </a:lnTo>
                  <a:lnTo>
                    <a:pt x="984" y="23358"/>
                  </a:lnTo>
                  <a:lnTo>
                    <a:pt x="1387" y="23180"/>
                  </a:lnTo>
                  <a:lnTo>
                    <a:pt x="3500" y="22567"/>
                  </a:lnTo>
                  <a:lnTo>
                    <a:pt x="3904" y="22390"/>
                  </a:lnTo>
                  <a:lnTo>
                    <a:pt x="6791" y="21599"/>
                  </a:lnTo>
                  <a:lnTo>
                    <a:pt x="7194" y="21422"/>
                  </a:lnTo>
                  <a:lnTo>
                    <a:pt x="7565" y="21422"/>
                  </a:lnTo>
                  <a:lnTo>
                    <a:pt x="8162" y="21228"/>
                  </a:lnTo>
                  <a:lnTo>
                    <a:pt x="8533" y="21228"/>
                  </a:lnTo>
                  <a:lnTo>
                    <a:pt x="8936" y="21051"/>
                  </a:lnTo>
                  <a:cubicBezTo>
                    <a:pt x="9515" y="20906"/>
                    <a:pt x="10108" y="20833"/>
                    <a:pt x="10703" y="20833"/>
                  </a:cubicBezTo>
                  <a:cubicBezTo>
                    <a:pt x="11170" y="20833"/>
                    <a:pt x="11637" y="20878"/>
                    <a:pt x="12098" y="20970"/>
                  </a:cubicBezTo>
                  <a:cubicBezTo>
                    <a:pt x="12856" y="21099"/>
                    <a:pt x="13614" y="21261"/>
                    <a:pt x="14372" y="21374"/>
                  </a:cubicBezTo>
                  <a:cubicBezTo>
                    <a:pt x="14921" y="21422"/>
                    <a:pt x="15453" y="21535"/>
                    <a:pt x="15969" y="21712"/>
                  </a:cubicBezTo>
                  <a:cubicBezTo>
                    <a:pt x="16114" y="21772"/>
                    <a:pt x="16270" y="21801"/>
                    <a:pt x="16427" y="21801"/>
                  </a:cubicBezTo>
                  <a:cubicBezTo>
                    <a:pt x="16654" y="21801"/>
                    <a:pt x="16882" y="21740"/>
                    <a:pt x="17082" y="21616"/>
                  </a:cubicBezTo>
                  <a:lnTo>
                    <a:pt x="16485" y="21454"/>
                  </a:lnTo>
                  <a:cubicBezTo>
                    <a:pt x="16445" y="21459"/>
                    <a:pt x="16405" y="21461"/>
                    <a:pt x="16366" y="21461"/>
                  </a:cubicBezTo>
                  <a:cubicBezTo>
                    <a:pt x="16133" y="21461"/>
                    <a:pt x="15906" y="21382"/>
                    <a:pt x="15727" y="21245"/>
                  </a:cubicBezTo>
                  <a:cubicBezTo>
                    <a:pt x="15663" y="21253"/>
                    <a:pt x="15598" y="21257"/>
                    <a:pt x="15536" y="21257"/>
                  </a:cubicBezTo>
                  <a:cubicBezTo>
                    <a:pt x="15473" y="21257"/>
                    <a:pt x="15413" y="21253"/>
                    <a:pt x="15356" y="21245"/>
                  </a:cubicBezTo>
                  <a:cubicBezTo>
                    <a:pt x="15211" y="21196"/>
                    <a:pt x="15018" y="21116"/>
                    <a:pt x="15001" y="21003"/>
                  </a:cubicBezTo>
                  <a:cubicBezTo>
                    <a:pt x="14937" y="20777"/>
                    <a:pt x="15163" y="20712"/>
                    <a:pt x="15340" y="20680"/>
                  </a:cubicBezTo>
                  <a:cubicBezTo>
                    <a:pt x="16276" y="19986"/>
                    <a:pt x="17227" y="19309"/>
                    <a:pt x="18115" y="18583"/>
                  </a:cubicBezTo>
                  <a:cubicBezTo>
                    <a:pt x="19615" y="17357"/>
                    <a:pt x="21099" y="16115"/>
                    <a:pt x="22550" y="14857"/>
                  </a:cubicBezTo>
                  <a:cubicBezTo>
                    <a:pt x="25309" y="12421"/>
                    <a:pt x="27938" y="9840"/>
                    <a:pt x="30422" y="7147"/>
                  </a:cubicBezTo>
                  <a:cubicBezTo>
                    <a:pt x="31406" y="6082"/>
                    <a:pt x="32358" y="5001"/>
                    <a:pt x="33342" y="3921"/>
                  </a:cubicBezTo>
                  <a:cubicBezTo>
                    <a:pt x="34164" y="3050"/>
                    <a:pt x="35164" y="2372"/>
                    <a:pt x="36277" y="1937"/>
                  </a:cubicBezTo>
                  <a:cubicBezTo>
                    <a:pt x="38181" y="1130"/>
                    <a:pt x="40213" y="662"/>
                    <a:pt x="42278" y="598"/>
                  </a:cubicBezTo>
                  <a:cubicBezTo>
                    <a:pt x="42336" y="602"/>
                    <a:pt x="42394" y="604"/>
                    <a:pt x="42451" y="604"/>
                  </a:cubicBezTo>
                  <a:cubicBezTo>
                    <a:pt x="42845" y="604"/>
                    <a:pt x="43235" y="510"/>
                    <a:pt x="43601" y="356"/>
                  </a:cubicBezTo>
                  <a:lnTo>
                    <a:pt x="43601" y="1"/>
                  </a:ln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6"/>
            <p:cNvSpPr/>
            <p:nvPr/>
          </p:nvSpPr>
          <p:spPr>
            <a:xfrm>
              <a:off x="3581325" y="616350"/>
              <a:ext cx="679925" cy="796875"/>
            </a:xfrm>
            <a:custGeom>
              <a:avLst/>
              <a:gdLst/>
              <a:ahLst/>
              <a:cxnLst/>
              <a:rect l="l" t="t" r="r" b="b"/>
              <a:pathLst>
                <a:path w="27197" h="31875" extrusionOk="0">
                  <a:moveTo>
                    <a:pt x="26799" y="0"/>
                  </a:moveTo>
                  <a:cubicBezTo>
                    <a:pt x="26742" y="0"/>
                    <a:pt x="26690" y="29"/>
                    <a:pt x="26632" y="82"/>
                  </a:cubicBezTo>
                  <a:cubicBezTo>
                    <a:pt x="26519" y="195"/>
                    <a:pt x="26406" y="308"/>
                    <a:pt x="26309" y="437"/>
                  </a:cubicBezTo>
                  <a:cubicBezTo>
                    <a:pt x="25793" y="1050"/>
                    <a:pt x="25277" y="1679"/>
                    <a:pt x="24761" y="2292"/>
                  </a:cubicBezTo>
                  <a:cubicBezTo>
                    <a:pt x="21470" y="6163"/>
                    <a:pt x="18163" y="10051"/>
                    <a:pt x="14873" y="13922"/>
                  </a:cubicBezTo>
                  <a:cubicBezTo>
                    <a:pt x="12502" y="16729"/>
                    <a:pt x="10130" y="19535"/>
                    <a:pt x="7759" y="22342"/>
                  </a:cubicBezTo>
                  <a:cubicBezTo>
                    <a:pt x="5791" y="24665"/>
                    <a:pt x="3807" y="27004"/>
                    <a:pt x="1823" y="29343"/>
                  </a:cubicBezTo>
                  <a:cubicBezTo>
                    <a:pt x="1452" y="29794"/>
                    <a:pt x="1178" y="30359"/>
                    <a:pt x="646" y="30697"/>
                  </a:cubicBezTo>
                  <a:cubicBezTo>
                    <a:pt x="484" y="30875"/>
                    <a:pt x="323" y="31085"/>
                    <a:pt x="162" y="31294"/>
                  </a:cubicBezTo>
                  <a:cubicBezTo>
                    <a:pt x="1" y="31472"/>
                    <a:pt x="49" y="31762"/>
                    <a:pt x="259" y="31875"/>
                  </a:cubicBezTo>
                  <a:lnTo>
                    <a:pt x="1452" y="30730"/>
                  </a:lnTo>
                  <a:lnTo>
                    <a:pt x="2388" y="29536"/>
                  </a:lnTo>
                  <a:cubicBezTo>
                    <a:pt x="3194" y="28617"/>
                    <a:pt x="4001" y="27697"/>
                    <a:pt x="4791" y="26762"/>
                  </a:cubicBezTo>
                  <a:cubicBezTo>
                    <a:pt x="7146" y="23987"/>
                    <a:pt x="9485" y="21213"/>
                    <a:pt x="11840" y="18422"/>
                  </a:cubicBezTo>
                  <a:cubicBezTo>
                    <a:pt x="13905" y="16003"/>
                    <a:pt x="15970" y="13567"/>
                    <a:pt x="18034" y="11131"/>
                  </a:cubicBezTo>
                  <a:cubicBezTo>
                    <a:pt x="20583" y="8147"/>
                    <a:pt x="23115" y="5147"/>
                    <a:pt x="25664" y="2147"/>
                  </a:cubicBezTo>
                  <a:cubicBezTo>
                    <a:pt x="26180" y="1534"/>
                    <a:pt x="26680" y="905"/>
                    <a:pt x="27196" y="308"/>
                  </a:cubicBezTo>
                  <a:cubicBezTo>
                    <a:pt x="27011" y="92"/>
                    <a:pt x="26898" y="0"/>
                    <a:pt x="26799" y="0"/>
                  </a:cubicBezTo>
                  <a:close/>
                </a:path>
              </a:pathLst>
            </a:custGeom>
            <a:solidFill>
              <a:srgbClr val="202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6"/>
            <p:cNvSpPr/>
            <p:nvPr/>
          </p:nvSpPr>
          <p:spPr>
            <a:xfrm>
              <a:off x="3672050" y="3822575"/>
              <a:ext cx="525075" cy="775725"/>
            </a:xfrm>
            <a:custGeom>
              <a:avLst/>
              <a:gdLst/>
              <a:ahLst/>
              <a:cxnLst/>
              <a:rect l="l" t="t" r="r" b="b"/>
              <a:pathLst>
                <a:path w="21003" h="31029" extrusionOk="0">
                  <a:moveTo>
                    <a:pt x="266" y="0"/>
                  </a:moveTo>
                  <a:cubicBezTo>
                    <a:pt x="214" y="0"/>
                    <a:pt x="161" y="16"/>
                    <a:pt x="114" y="54"/>
                  </a:cubicBezTo>
                  <a:cubicBezTo>
                    <a:pt x="49" y="102"/>
                    <a:pt x="1" y="199"/>
                    <a:pt x="17" y="279"/>
                  </a:cubicBezTo>
                  <a:cubicBezTo>
                    <a:pt x="82" y="457"/>
                    <a:pt x="162" y="634"/>
                    <a:pt x="275" y="796"/>
                  </a:cubicBezTo>
                  <a:cubicBezTo>
                    <a:pt x="549" y="1231"/>
                    <a:pt x="824" y="1650"/>
                    <a:pt x="1098" y="2086"/>
                  </a:cubicBezTo>
                  <a:cubicBezTo>
                    <a:pt x="1162" y="2134"/>
                    <a:pt x="1227" y="2215"/>
                    <a:pt x="1291" y="2280"/>
                  </a:cubicBezTo>
                  <a:cubicBezTo>
                    <a:pt x="1953" y="3296"/>
                    <a:pt x="2598" y="4312"/>
                    <a:pt x="3259" y="5312"/>
                  </a:cubicBezTo>
                  <a:cubicBezTo>
                    <a:pt x="3695" y="5973"/>
                    <a:pt x="4146" y="6635"/>
                    <a:pt x="4582" y="7296"/>
                  </a:cubicBezTo>
                  <a:lnTo>
                    <a:pt x="4792" y="7473"/>
                  </a:lnTo>
                  <a:cubicBezTo>
                    <a:pt x="4937" y="7732"/>
                    <a:pt x="5082" y="7990"/>
                    <a:pt x="5227" y="8215"/>
                  </a:cubicBezTo>
                  <a:cubicBezTo>
                    <a:pt x="5985" y="9345"/>
                    <a:pt x="6743" y="10474"/>
                    <a:pt x="7485" y="11587"/>
                  </a:cubicBezTo>
                  <a:cubicBezTo>
                    <a:pt x="7582" y="11764"/>
                    <a:pt x="7663" y="11925"/>
                    <a:pt x="7744" y="12119"/>
                  </a:cubicBezTo>
                  <a:lnTo>
                    <a:pt x="8066" y="12555"/>
                  </a:lnTo>
                  <a:lnTo>
                    <a:pt x="9018" y="13910"/>
                  </a:lnTo>
                  <a:cubicBezTo>
                    <a:pt x="9582" y="14732"/>
                    <a:pt x="10147" y="15555"/>
                    <a:pt x="10695" y="16394"/>
                  </a:cubicBezTo>
                  <a:lnTo>
                    <a:pt x="18986" y="28814"/>
                  </a:lnTo>
                  <a:cubicBezTo>
                    <a:pt x="19454" y="29508"/>
                    <a:pt x="19922" y="30201"/>
                    <a:pt x="20390" y="30879"/>
                  </a:cubicBezTo>
                  <a:cubicBezTo>
                    <a:pt x="20456" y="30978"/>
                    <a:pt x="20523" y="31029"/>
                    <a:pt x="20598" y="31029"/>
                  </a:cubicBezTo>
                  <a:cubicBezTo>
                    <a:pt x="20706" y="31029"/>
                    <a:pt x="20832" y="30926"/>
                    <a:pt x="21003" y="30717"/>
                  </a:cubicBezTo>
                  <a:lnTo>
                    <a:pt x="20164" y="29459"/>
                  </a:lnTo>
                  <a:cubicBezTo>
                    <a:pt x="17986" y="26233"/>
                    <a:pt x="15825" y="22991"/>
                    <a:pt x="13663" y="19765"/>
                  </a:cubicBezTo>
                  <a:cubicBezTo>
                    <a:pt x="12357" y="17813"/>
                    <a:pt x="11066" y="15845"/>
                    <a:pt x="9776" y="13893"/>
                  </a:cubicBezTo>
                  <a:cubicBezTo>
                    <a:pt x="9082" y="12861"/>
                    <a:pt x="8389" y="11829"/>
                    <a:pt x="7695" y="10780"/>
                  </a:cubicBezTo>
                  <a:cubicBezTo>
                    <a:pt x="7163" y="9958"/>
                    <a:pt x="6631" y="9119"/>
                    <a:pt x="6082" y="8296"/>
                  </a:cubicBezTo>
                  <a:lnTo>
                    <a:pt x="5324" y="7167"/>
                  </a:lnTo>
                  <a:lnTo>
                    <a:pt x="5147" y="6925"/>
                  </a:lnTo>
                  <a:lnTo>
                    <a:pt x="3808" y="4973"/>
                  </a:lnTo>
                  <a:lnTo>
                    <a:pt x="1840" y="1909"/>
                  </a:lnTo>
                  <a:lnTo>
                    <a:pt x="1678" y="1699"/>
                  </a:lnTo>
                  <a:cubicBezTo>
                    <a:pt x="1598" y="1570"/>
                    <a:pt x="1517" y="1457"/>
                    <a:pt x="1437" y="1328"/>
                  </a:cubicBezTo>
                  <a:cubicBezTo>
                    <a:pt x="1211" y="1021"/>
                    <a:pt x="1001" y="715"/>
                    <a:pt x="759" y="425"/>
                  </a:cubicBezTo>
                  <a:cubicBezTo>
                    <a:pt x="646" y="263"/>
                    <a:pt x="517" y="134"/>
                    <a:pt x="372" y="21"/>
                  </a:cubicBezTo>
                  <a:cubicBezTo>
                    <a:pt x="339" y="8"/>
                    <a:pt x="302" y="0"/>
                    <a:pt x="266" y="0"/>
                  </a:cubicBezTo>
                  <a:close/>
                </a:path>
              </a:pathLst>
            </a:custGeom>
            <a:solidFill>
              <a:srgbClr val="202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6"/>
            <p:cNvSpPr/>
            <p:nvPr/>
          </p:nvSpPr>
          <p:spPr>
            <a:xfrm>
              <a:off x="1614625" y="2952100"/>
              <a:ext cx="425875" cy="675400"/>
            </a:xfrm>
            <a:custGeom>
              <a:avLst/>
              <a:gdLst/>
              <a:ahLst/>
              <a:cxnLst/>
              <a:rect l="l" t="t" r="r" b="b"/>
              <a:pathLst>
                <a:path w="17035" h="27016" extrusionOk="0">
                  <a:moveTo>
                    <a:pt x="16742" y="0"/>
                  </a:moveTo>
                  <a:cubicBezTo>
                    <a:pt x="16685" y="0"/>
                    <a:pt x="16637" y="9"/>
                    <a:pt x="16615" y="31"/>
                  </a:cubicBezTo>
                  <a:cubicBezTo>
                    <a:pt x="16405" y="273"/>
                    <a:pt x="16228" y="531"/>
                    <a:pt x="16050" y="789"/>
                  </a:cubicBezTo>
                  <a:cubicBezTo>
                    <a:pt x="15921" y="966"/>
                    <a:pt x="15808" y="1160"/>
                    <a:pt x="15679" y="1354"/>
                  </a:cubicBezTo>
                  <a:cubicBezTo>
                    <a:pt x="14341" y="3547"/>
                    <a:pt x="12986" y="5741"/>
                    <a:pt x="11631" y="7935"/>
                  </a:cubicBezTo>
                  <a:cubicBezTo>
                    <a:pt x="11518" y="8128"/>
                    <a:pt x="11356" y="8290"/>
                    <a:pt x="11227" y="8467"/>
                  </a:cubicBezTo>
                  <a:lnTo>
                    <a:pt x="10598" y="9596"/>
                  </a:lnTo>
                  <a:cubicBezTo>
                    <a:pt x="9018" y="12145"/>
                    <a:pt x="7437" y="14677"/>
                    <a:pt x="5856" y="17210"/>
                  </a:cubicBezTo>
                  <a:cubicBezTo>
                    <a:pt x="4017" y="20145"/>
                    <a:pt x="2178" y="23097"/>
                    <a:pt x="356" y="26049"/>
                  </a:cubicBezTo>
                  <a:cubicBezTo>
                    <a:pt x="226" y="26275"/>
                    <a:pt x="114" y="26501"/>
                    <a:pt x="17" y="26743"/>
                  </a:cubicBezTo>
                  <a:cubicBezTo>
                    <a:pt x="1" y="26807"/>
                    <a:pt x="81" y="26936"/>
                    <a:pt x="162" y="26985"/>
                  </a:cubicBezTo>
                  <a:cubicBezTo>
                    <a:pt x="206" y="27002"/>
                    <a:pt x="255" y="27015"/>
                    <a:pt x="304" y="27015"/>
                  </a:cubicBezTo>
                  <a:cubicBezTo>
                    <a:pt x="344" y="27015"/>
                    <a:pt x="384" y="27007"/>
                    <a:pt x="420" y="26985"/>
                  </a:cubicBezTo>
                  <a:cubicBezTo>
                    <a:pt x="533" y="26920"/>
                    <a:pt x="614" y="26823"/>
                    <a:pt x="678" y="26711"/>
                  </a:cubicBezTo>
                  <a:cubicBezTo>
                    <a:pt x="904" y="26372"/>
                    <a:pt x="1130" y="26001"/>
                    <a:pt x="1339" y="25646"/>
                  </a:cubicBezTo>
                  <a:lnTo>
                    <a:pt x="10034" y="11629"/>
                  </a:lnTo>
                  <a:cubicBezTo>
                    <a:pt x="10550" y="10822"/>
                    <a:pt x="11066" y="10016"/>
                    <a:pt x="11582" y="9209"/>
                  </a:cubicBezTo>
                  <a:lnTo>
                    <a:pt x="11937" y="8612"/>
                  </a:lnTo>
                  <a:lnTo>
                    <a:pt x="16260" y="1692"/>
                  </a:lnTo>
                  <a:cubicBezTo>
                    <a:pt x="16454" y="1337"/>
                    <a:pt x="16663" y="983"/>
                    <a:pt x="16857" y="628"/>
                  </a:cubicBezTo>
                  <a:cubicBezTo>
                    <a:pt x="16938" y="515"/>
                    <a:pt x="16986" y="402"/>
                    <a:pt x="17018" y="289"/>
                  </a:cubicBezTo>
                  <a:cubicBezTo>
                    <a:pt x="17034" y="208"/>
                    <a:pt x="17002" y="63"/>
                    <a:pt x="16954" y="31"/>
                  </a:cubicBezTo>
                  <a:cubicBezTo>
                    <a:pt x="16892" y="13"/>
                    <a:pt x="16810" y="0"/>
                    <a:pt x="16742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4821350" y="4106175"/>
              <a:ext cx="528700" cy="24625"/>
            </a:xfrm>
            <a:custGeom>
              <a:avLst/>
              <a:gdLst/>
              <a:ahLst/>
              <a:cxnLst/>
              <a:rect l="l" t="t" r="r" b="b"/>
              <a:pathLst>
                <a:path w="21148" h="985" extrusionOk="0">
                  <a:moveTo>
                    <a:pt x="65" y="1"/>
                  </a:moveTo>
                  <a:lnTo>
                    <a:pt x="1" y="81"/>
                  </a:lnTo>
                  <a:cubicBezTo>
                    <a:pt x="436" y="130"/>
                    <a:pt x="888" y="194"/>
                    <a:pt x="1339" y="194"/>
                  </a:cubicBezTo>
                  <a:lnTo>
                    <a:pt x="19615" y="194"/>
                  </a:lnTo>
                  <a:cubicBezTo>
                    <a:pt x="19905" y="194"/>
                    <a:pt x="20196" y="194"/>
                    <a:pt x="20486" y="210"/>
                  </a:cubicBezTo>
                  <a:cubicBezTo>
                    <a:pt x="20599" y="243"/>
                    <a:pt x="20696" y="275"/>
                    <a:pt x="20776" y="340"/>
                  </a:cubicBezTo>
                  <a:cubicBezTo>
                    <a:pt x="20776" y="581"/>
                    <a:pt x="20631" y="598"/>
                    <a:pt x="20518" y="598"/>
                  </a:cubicBezTo>
                  <a:cubicBezTo>
                    <a:pt x="20196" y="630"/>
                    <a:pt x="19873" y="630"/>
                    <a:pt x="19551" y="630"/>
                  </a:cubicBezTo>
                  <a:lnTo>
                    <a:pt x="1759" y="630"/>
                  </a:lnTo>
                  <a:cubicBezTo>
                    <a:pt x="1562" y="630"/>
                    <a:pt x="1363" y="615"/>
                    <a:pt x="1166" y="615"/>
                  </a:cubicBezTo>
                  <a:cubicBezTo>
                    <a:pt x="909" y="615"/>
                    <a:pt x="657" y="640"/>
                    <a:pt x="420" y="759"/>
                  </a:cubicBezTo>
                  <a:lnTo>
                    <a:pt x="613" y="985"/>
                  </a:lnTo>
                  <a:cubicBezTo>
                    <a:pt x="843" y="828"/>
                    <a:pt x="1093" y="807"/>
                    <a:pt x="1342" y="807"/>
                  </a:cubicBezTo>
                  <a:cubicBezTo>
                    <a:pt x="1435" y="807"/>
                    <a:pt x="1528" y="810"/>
                    <a:pt x="1620" y="810"/>
                  </a:cubicBezTo>
                  <a:cubicBezTo>
                    <a:pt x="1661" y="810"/>
                    <a:pt x="1702" y="809"/>
                    <a:pt x="1743" y="807"/>
                  </a:cubicBezTo>
                  <a:lnTo>
                    <a:pt x="19905" y="807"/>
                  </a:lnTo>
                  <a:cubicBezTo>
                    <a:pt x="20228" y="807"/>
                    <a:pt x="20535" y="791"/>
                    <a:pt x="20857" y="743"/>
                  </a:cubicBezTo>
                  <a:cubicBezTo>
                    <a:pt x="21035" y="727"/>
                    <a:pt x="21147" y="549"/>
                    <a:pt x="21115" y="388"/>
                  </a:cubicBezTo>
                  <a:cubicBezTo>
                    <a:pt x="21067" y="259"/>
                    <a:pt x="20938" y="81"/>
                    <a:pt x="20825" y="65"/>
                  </a:cubicBezTo>
                  <a:cubicBezTo>
                    <a:pt x="20470" y="17"/>
                    <a:pt x="20115" y="1"/>
                    <a:pt x="19760" y="1"/>
                  </a:cubicBez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6"/>
            <p:cNvSpPr/>
            <p:nvPr/>
          </p:nvSpPr>
          <p:spPr>
            <a:xfrm>
              <a:off x="6327525" y="2698150"/>
              <a:ext cx="295200" cy="10900"/>
            </a:xfrm>
            <a:custGeom>
              <a:avLst/>
              <a:gdLst/>
              <a:ahLst/>
              <a:cxnLst/>
              <a:rect l="l" t="t" r="r" b="b"/>
              <a:pathLst>
                <a:path w="11808" h="436" extrusionOk="0">
                  <a:moveTo>
                    <a:pt x="3478" y="1"/>
                  </a:moveTo>
                  <a:cubicBezTo>
                    <a:pt x="2656" y="1"/>
                    <a:pt x="1825" y="43"/>
                    <a:pt x="1001" y="43"/>
                  </a:cubicBezTo>
                  <a:cubicBezTo>
                    <a:pt x="662" y="43"/>
                    <a:pt x="307" y="43"/>
                    <a:pt x="1" y="269"/>
                  </a:cubicBezTo>
                  <a:cubicBezTo>
                    <a:pt x="782" y="227"/>
                    <a:pt x="1563" y="206"/>
                    <a:pt x="2344" y="206"/>
                  </a:cubicBezTo>
                  <a:cubicBezTo>
                    <a:pt x="3386" y="206"/>
                    <a:pt x="4427" y="243"/>
                    <a:pt x="5469" y="317"/>
                  </a:cubicBezTo>
                  <a:cubicBezTo>
                    <a:pt x="6677" y="396"/>
                    <a:pt x="7893" y="436"/>
                    <a:pt x="9106" y="436"/>
                  </a:cubicBezTo>
                  <a:cubicBezTo>
                    <a:pt x="9626" y="436"/>
                    <a:pt x="10145" y="428"/>
                    <a:pt x="10663" y="414"/>
                  </a:cubicBezTo>
                  <a:cubicBezTo>
                    <a:pt x="11050" y="382"/>
                    <a:pt x="11421" y="333"/>
                    <a:pt x="11808" y="253"/>
                  </a:cubicBezTo>
                  <a:cubicBezTo>
                    <a:pt x="11122" y="228"/>
                    <a:pt x="10437" y="224"/>
                    <a:pt x="9752" y="224"/>
                  </a:cubicBezTo>
                  <a:cubicBezTo>
                    <a:pt x="9462" y="224"/>
                    <a:pt x="9172" y="225"/>
                    <a:pt x="8882" y="225"/>
                  </a:cubicBezTo>
                  <a:cubicBezTo>
                    <a:pt x="7606" y="225"/>
                    <a:pt x="6330" y="212"/>
                    <a:pt x="5049" y="75"/>
                  </a:cubicBezTo>
                  <a:cubicBezTo>
                    <a:pt x="4532" y="18"/>
                    <a:pt x="4007" y="1"/>
                    <a:pt x="3478" y="1"/>
                  </a:cubicBez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6"/>
            <p:cNvSpPr/>
            <p:nvPr/>
          </p:nvSpPr>
          <p:spPr>
            <a:xfrm>
              <a:off x="1415825" y="2951450"/>
              <a:ext cx="197225" cy="28850"/>
            </a:xfrm>
            <a:custGeom>
              <a:avLst/>
              <a:gdLst/>
              <a:ahLst/>
              <a:cxnLst/>
              <a:rect l="l" t="t" r="r" b="b"/>
              <a:pathLst>
                <a:path w="7889" h="1154" extrusionOk="0">
                  <a:moveTo>
                    <a:pt x="6114" y="0"/>
                  </a:moveTo>
                  <a:cubicBezTo>
                    <a:pt x="5872" y="0"/>
                    <a:pt x="5630" y="8"/>
                    <a:pt x="5388" y="25"/>
                  </a:cubicBezTo>
                  <a:cubicBezTo>
                    <a:pt x="3791" y="186"/>
                    <a:pt x="2210" y="428"/>
                    <a:pt x="646" y="783"/>
                  </a:cubicBezTo>
                  <a:cubicBezTo>
                    <a:pt x="388" y="815"/>
                    <a:pt x="146" y="944"/>
                    <a:pt x="0" y="1154"/>
                  </a:cubicBezTo>
                  <a:cubicBezTo>
                    <a:pt x="242" y="1105"/>
                    <a:pt x="500" y="1089"/>
                    <a:pt x="742" y="1025"/>
                  </a:cubicBezTo>
                  <a:cubicBezTo>
                    <a:pt x="2514" y="600"/>
                    <a:pt x="4294" y="340"/>
                    <a:pt x="6098" y="340"/>
                  </a:cubicBezTo>
                  <a:cubicBezTo>
                    <a:pt x="6692" y="340"/>
                    <a:pt x="7289" y="368"/>
                    <a:pt x="7888" y="428"/>
                  </a:cubicBezTo>
                  <a:cubicBezTo>
                    <a:pt x="7614" y="89"/>
                    <a:pt x="7211" y="57"/>
                    <a:pt x="6840" y="25"/>
                  </a:cubicBezTo>
                  <a:cubicBezTo>
                    <a:pt x="6598" y="8"/>
                    <a:pt x="6356" y="0"/>
                    <a:pt x="6114" y="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6"/>
            <p:cNvSpPr/>
            <p:nvPr/>
          </p:nvSpPr>
          <p:spPr>
            <a:xfrm>
              <a:off x="2876825" y="3990850"/>
              <a:ext cx="48425" cy="14125"/>
            </a:xfrm>
            <a:custGeom>
              <a:avLst/>
              <a:gdLst/>
              <a:ahLst/>
              <a:cxnLst/>
              <a:rect l="l" t="t" r="r" b="b"/>
              <a:pathLst>
                <a:path w="1937" h="565" extrusionOk="0">
                  <a:moveTo>
                    <a:pt x="581" y="0"/>
                  </a:moveTo>
                  <a:lnTo>
                    <a:pt x="1" y="194"/>
                  </a:lnTo>
                  <a:cubicBezTo>
                    <a:pt x="417" y="386"/>
                    <a:pt x="827" y="564"/>
                    <a:pt x="1258" y="564"/>
                  </a:cubicBezTo>
                  <a:cubicBezTo>
                    <a:pt x="1477" y="564"/>
                    <a:pt x="1702" y="518"/>
                    <a:pt x="1936" y="404"/>
                  </a:cubicBezTo>
                  <a:cubicBezTo>
                    <a:pt x="1872" y="388"/>
                    <a:pt x="1824" y="371"/>
                    <a:pt x="1775" y="371"/>
                  </a:cubicBezTo>
                  <a:lnTo>
                    <a:pt x="1372" y="194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6"/>
            <p:cNvSpPr/>
            <p:nvPr/>
          </p:nvSpPr>
          <p:spPr>
            <a:xfrm>
              <a:off x="6191625" y="2086650"/>
              <a:ext cx="37525" cy="37525"/>
            </a:xfrm>
            <a:custGeom>
              <a:avLst/>
              <a:gdLst/>
              <a:ahLst/>
              <a:cxnLst/>
              <a:rect l="l" t="t" r="r" b="b"/>
              <a:pathLst>
                <a:path w="1501" h="1501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646"/>
                    <a:pt x="839" y="1178"/>
                    <a:pt x="1501" y="1501"/>
                  </a:cubicBezTo>
                  <a:cubicBezTo>
                    <a:pt x="1097" y="904"/>
                    <a:pt x="581" y="404"/>
                    <a:pt x="1" y="1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6"/>
            <p:cNvSpPr/>
            <p:nvPr/>
          </p:nvSpPr>
          <p:spPr>
            <a:xfrm>
              <a:off x="2140875" y="4613075"/>
              <a:ext cx="4875" cy="75025"/>
            </a:xfrm>
            <a:custGeom>
              <a:avLst/>
              <a:gdLst/>
              <a:ahLst/>
              <a:cxnLst/>
              <a:rect l="l" t="t" r="r" b="b"/>
              <a:pathLst>
                <a:path w="195" h="3001" extrusionOk="0">
                  <a:moveTo>
                    <a:pt x="194" y="1"/>
                  </a:moveTo>
                  <a:cubicBezTo>
                    <a:pt x="1" y="1001"/>
                    <a:pt x="1" y="2017"/>
                    <a:pt x="194" y="3001"/>
                  </a:cubicBezTo>
                  <a:lnTo>
                    <a:pt x="194" y="1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6"/>
            <p:cNvSpPr/>
            <p:nvPr/>
          </p:nvSpPr>
          <p:spPr>
            <a:xfrm>
              <a:off x="4503175" y="4367500"/>
              <a:ext cx="33500" cy="34700"/>
            </a:xfrm>
            <a:custGeom>
              <a:avLst/>
              <a:gdLst/>
              <a:ahLst/>
              <a:cxnLst/>
              <a:rect l="l" t="t" r="r" b="b"/>
              <a:pathLst>
                <a:path w="1340" h="1388" extrusionOk="0">
                  <a:moveTo>
                    <a:pt x="1" y="0"/>
                  </a:moveTo>
                  <a:lnTo>
                    <a:pt x="1339" y="1387"/>
                  </a:lnTo>
                  <a:cubicBezTo>
                    <a:pt x="1130" y="742"/>
                    <a:pt x="646" y="226"/>
                    <a:pt x="1" y="0"/>
                  </a:cubicBez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6"/>
            <p:cNvSpPr/>
            <p:nvPr/>
          </p:nvSpPr>
          <p:spPr>
            <a:xfrm>
              <a:off x="5793200" y="1878075"/>
              <a:ext cx="66975" cy="3350"/>
            </a:xfrm>
            <a:custGeom>
              <a:avLst/>
              <a:gdLst/>
              <a:ahLst/>
              <a:cxnLst/>
              <a:rect l="l" t="t" r="r" b="b"/>
              <a:pathLst>
                <a:path w="2679" h="134" extrusionOk="0">
                  <a:moveTo>
                    <a:pt x="1334" y="0"/>
                  </a:moveTo>
                  <a:cubicBezTo>
                    <a:pt x="884" y="0"/>
                    <a:pt x="436" y="45"/>
                    <a:pt x="1" y="133"/>
                  </a:cubicBezTo>
                  <a:lnTo>
                    <a:pt x="2678" y="133"/>
                  </a:lnTo>
                  <a:cubicBezTo>
                    <a:pt x="2235" y="45"/>
                    <a:pt x="1783" y="0"/>
                    <a:pt x="1334" y="0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6"/>
            <p:cNvSpPr/>
            <p:nvPr/>
          </p:nvSpPr>
          <p:spPr>
            <a:xfrm>
              <a:off x="4958050" y="4530825"/>
              <a:ext cx="6475" cy="55250"/>
            </a:xfrm>
            <a:custGeom>
              <a:avLst/>
              <a:gdLst/>
              <a:ahLst/>
              <a:cxnLst/>
              <a:rect l="l" t="t" r="r" b="b"/>
              <a:pathLst>
                <a:path w="259" h="2210" extrusionOk="0">
                  <a:moveTo>
                    <a:pt x="17" y="0"/>
                  </a:moveTo>
                  <a:lnTo>
                    <a:pt x="1" y="2210"/>
                  </a:lnTo>
                  <a:cubicBezTo>
                    <a:pt x="243" y="1484"/>
                    <a:pt x="259" y="710"/>
                    <a:pt x="17" y="0"/>
                  </a:cubicBez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6"/>
            <p:cNvSpPr/>
            <p:nvPr/>
          </p:nvSpPr>
          <p:spPr>
            <a:xfrm>
              <a:off x="5166150" y="1951975"/>
              <a:ext cx="28650" cy="27025"/>
            </a:xfrm>
            <a:custGeom>
              <a:avLst/>
              <a:gdLst/>
              <a:ahLst/>
              <a:cxnLst/>
              <a:rect l="l" t="t" r="r" b="b"/>
              <a:pathLst>
                <a:path w="1146" h="1081" extrusionOk="0">
                  <a:moveTo>
                    <a:pt x="1145" y="0"/>
                  </a:moveTo>
                  <a:lnTo>
                    <a:pt x="0" y="1081"/>
                  </a:lnTo>
                  <a:cubicBezTo>
                    <a:pt x="516" y="920"/>
                    <a:pt x="952" y="516"/>
                    <a:pt x="1145" y="0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6"/>
            <p:cNvSpPr/>
            <p:nvPr/>
          </p:nvSpPr>
          <p:spPr>
            <a:xfrm>
              <a:off x="6622700" y="2699250"/>
              <a:ext cx="48425" cy="5500"/>
            </a:xfrm>
            <a:custGeom>
              <a:avLst/>
              <a:gdLst/>
              <a:ahLst/>
              <a:cxnLst/>
              <a:rect l="l" t="t" r="r" b="b"/>
              <a:pathLst>
                <a:path w="1937" h="220" extrusionOk="0">
                  <a:moveTo>
                    <a:pt x="1183" y="1"/>
                  </a:moveTo>
                  <a:cubicBezTo>
                    <a:pt x="1057" y="1"/>
                    <a:pt x="931" y="4"/>
                    <a:pt x="807" y="15"/>
                  </a:cubicBezTo>
                  <a:cubicBezTo>
                    <a:pt x="533" y="63"/>
                    <a:pt x="259" y="128"/>
                    <a:pt x="1" y="209"/>
                  </a:cubicBezTo>
                  <a:cubicBezTo>
                    <a:pt x="240" y="209"/>
                    <a:pt x="481" y="220"/>
                    <a:pt x="722" y="220"/>
                  </a:cubicBezTo>
                  <a:cubicBezTo>
                    <a:pt x="1132" y="220"/>
                    <a:pt x="1541" y="188"/>
                    <a:pt x="1937" y="15"/>
                  </a:cubicBezTo>
                  <a:cubicBezTo>
                    <a:pt x="1689" y="15"/>
                    <a:pt x="1435" y="1"/>
                    <a:pt x="1183" y="1"/>
                  </a:cubicBez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6"/>
            <p:cNvSpPr/>
            <p:nvPr/>
          </p:nvSpPr>
          <p:spPr>
            <a:xfrm>
              <a:off x="2145325" y="4530825"/>
              <a:ext cx="8475" cy="44775"/>
            </a:xfrm>
            <a:custGeom>
              <a:avLst/>
              <a:gdLst/>
              <a:ahLst/>
              <a:cxnLst/>
              <a:rect l="l" t="t" r="r" b="b"/>
              <a:pathLst>
                <a:path w="339" h="1791" extrusionOk="0">
                  <a:moveTo>
                    <a:pt x="210" y="0"/>
                  </a:moveTo>
                  <a:cubicBezTo>
                    <a:pt x="0" y="581"/>
                    <a:pt x="33" y="1194"/>
                    <a:pt x="49" y="1791"/>
                  </a:cubicBezTo>
                  <a:cubicBezTo>
                    <a:pt x="339" y="1210"/>
                    <a:pt x="226" y="613"/>
                    <a:pt x="210" y="0"/>
                  </a:cubicBez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6"/>
            <p:cNvSpPr/>
            <p:nvPr/>
          </p:nvSpPr>
          <p:spPr>
            <a:xfrm>
              <a:off x="4907650" y="2056525"/>
              <a:ext cx="47200" cy="3950"/>
            </a:xfrm>
            <a:custGeom>
              <a:avLst/>
              <a:gdLst/>
              <a:ahLst/>
              <a:cxnLst/>
              <a:rect l="l" t="t" r="r" b="b"/>
              <a:pathLst>
                <a:path w="1888" h="158" extrusionOk="0">
                  <a:moveTo>
                    <a:pt x="944" y="0"/>
                  </a:moveTo>
                  <a:cubicBezTo>
                    <a:pt x="625" y="0"/>
                    <a:pt x="307" y="52"/>
                    <a:pt x="0" y="157"/>
                  </a:cubicBezTo>
                  <a:lnTo>
                    <a:pt x="1888" y="157"/>
                  </a:lnTo>
                  <a:cubicBezTo>
                    <a:pt x="1581" y="52"/>
                    <a:pt x="1263" y="0"/>
                    <a:pt x="944" y="0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6"/>
            <p:cNvSpPr/>
            <p:nvPr/>
          </p:nvSpPr>
          <p:spPr>
            <a:xfrm>
              <a:off x="2692550" y="3971300"/>
              <a:ext cx="45175" cy="4250"/>
            </a:xfrm>
            <a:custGeom>
              <a:avLst/>
              <a:gdLst/>
              <a:ahLst/>
              <a:cxnLst/>
              <a:rect l="l" t="t" r="r" b="b"/>
              <a:pathLst>
                <a:path w="1807" h="170" extrusionOk="0">
                  <a:moveTo>
                    <a:pt x="904" y="0"/>
                  </a:moveTo>
                  <a:cubicBezTo>
                    <a:pt x="597" y="0"/>
                    <a:pt x="291" y="57"/>
                    <a:pt x="0" y="170"/>
                  </a:cubicBezTo>
                  <a:lnTo>
                    <a:pt x="1807" y="170"/>
                  </a:lnTo>
                  <a:cubicBezTo>
                    <a:pt x="1516" y="57"/>
                    <a:pt x="1210" y="0"/>
                    <a:pt x="904" y="0"/>
                  </a:cubicBez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6"/>
            <p:cNvSpPr/>
            <p:nvPr/>
          </p:nvSpPr>
          <p:spPr>
            <a:xfrm>
              <a:off x="4420500" y="3884400"/>
              <a:ext cx="19800" cy="14825"/>
            </a:xfrm>
            <a:custGeom>
              <a:avLst/>
              <a:gdLst/>
              <a:ahLst/>
              <a:cxnLst/>
              <a:rect l="l" t="t" r="r" b="b"/>
              <a:pathLst>
                <a:path w="792" h="593" extrusionOk="0">
                  <a:moveTo>
                    <a:pt x="404" y="0"/>
                  </a:moveTo>
                  <a:lnTo>
                    <a:pt x="404" y="0"/>
                  </a:lnTo>
                  <a:cubicBezTo>
                    <a:pt x="211" y="48"/>
                    <a:pt x="1" y="97"/>
                    <a:pt x="49" y="339"/>
                  </a:cubicBezTo>
                  <a:cubicBezTo>
                    <a:pt x="82" y="436"/>
                    <a:pt x="275" y="516"/>
                    <a:pt x="420" y="581"/>
                  </a:cubicBezTo>
                  <a:cubicBezTo>
                    <a:pt x="477" y="589"/>
                    <a:pt x="537" y="593"/>
                    <a:pt x="600" y="593"/>
                  </a:cubicBezTo>
                  <a:cubicBezTo>
                    <a:pt x="662" y="593"/>
                    <a:pt x="727" y="589"/>
                    <a:pt x="791" y="581"/>
                  </a:cubicBezTo>
                  <a:cubicBezTo>
                    <a:pt x="711" y="516"/>
                    <a:pt x="646" y="468"/>
                    <a:pt x="565" y="436"/>
                  </a:cubicBezTo>
                  <a:cubicBezTo>
                    <a:pt x="388" y="371"/>
                    <a:pt x="307" y="161"/>
                    <a:pt x="404" y="0"/>
                  </a:cubicBez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6"/>
            <p:cNvSpPr/>
            <p:nvPr/>
          </p:nvSpPr>
          <p:spPr>
            <a:xfrm>
              <a:off x="2145325" y="4730425"/>
              <a:ext cx="7675" cy="35525"/>
            </a:xfrm>
            <a:custGeom>
              <a:avLst/>
              <a:gdLst/>
              <a:ahLst/>
              <a:cxnLst/>
              <a:rect l="l" t="t" r="r" b="b"/>
              <a:pathLst>
                <a:path w="307" h="1421" extrusionOk="0">
                  <a:moveTo>
                    <a:pt x="49" y="1"/>
                  </a:moveTo>
                  <a:lnTo>
                    <a:pt x="49" y="1"/>
                  </a:lnTo>
                  <a:cubicBezTo>
                    <a:pt x="0" y="485"/>
                    <a:pt x="49" y="968"/>
                    <a:pt x="210" y="1420"/>
                  </a:cubicBezTo>
                  <a:cubicBezTo>
                    <a:pt x="242" y="920"/>
                    <a:pt x="307" y="452"/>
                    <a:pt x="49" y="1"/>
                  </a:cubicBez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6"/>
            <p:cNvSpPr/>
            <p:nvPr/>
          </p:nvSpPr>
          <p:spPr>
            <a:xfrm>
              <a:off x="5020550" y="2070525"/>
              <a:ext cx="33900" cy="5075"/>
            </a:xfrm>
            <a:custGeom>
              <a:avLst/>
              <a:gdLst/>
              <a:ahLst/>
              <a:cxnLst/>
              <a:rect l="l" t="t" r="r" b="b"/>
              <a:pathLst>
                <a:path w="1356" h="203" extrusionOk="0">
                  <a:moveTo>
                    <a:pt x="1" y="1"/>
                  </a:moveTo>
                  <a:lnTo>
                    <a:pt x="1" y="1"/>
                  </a:lnTo>
                  <a:cubicBezTo>
                    <a:pt x="217" y="134"/>
                    <a:pt x="459" y="202"/>
                    <a:pt x="700" y="202"/>
                  </a:cubicBezTo>
                  <a:cubicBezTo>
                    <a:pt x="927" y="202"/>
                    <a:pt x="1153" y="142"/>
                    <a:pt x="1356" y="1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6"/>
            <p:cNvSpPr/>
            <p:nvPr/>
          </p:nvSpPr>
          <p:spPr>
            <a:xfrm>
              <a:off x="2721575" y="3904150"/>
              <a:ext cx="24625" cy="14950"/>
            </a:xfrm>
            <a:custGeom>
              <a:avLst/>
              <a:gdLst/>
              <a:ahLst/>
              <a:cxnLst/>
              <a:rect l="l" t="t" r="r" b="b"/>
              <a:pathLst>
                <a:path w="985" h="598" extrusionOk="0">
                  <a:moveTo>
                    <a:pt x="1" y="0"/>
                  </a:moveTo>
                  <a:cubicBezTo>
                    <a:pt x="243" y="323"/>
                    <a:pt x="581" y="533"/>
                    <a:pt x="985" y="597"/>
                  </a:cubicBezTo>
                  <a:cubicBezTo>
                    <a:pt x="791" y="242"/>
                    <a:pt x="420" y="0"/>
                    <a:pt x="1" y="0"/>
                  </a:cubicBez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6"/>
            <p:cNvSpPr/>
            <p:nvPr/>
          </p:nvSpPr>
          <p:spPr>
            <a:xfrm>
              <a:off x="2202975" y="4831650"/>
              <a:ext cx="34725" cy="4675"/>
            </a:xfrm>
            <a:custGeom>
              <a:avLst/>
              <a:gdLst/>
              <a:ahLst/>
              <a:cxnLst/>
              <a:rect l="l" t="t" r="r" b="b"/>
              <a:pathLst>
                <a:path w="1389" h="187" extrusionOk="0">
                  <a:moveTo>
                    <a:pt x="1388" y="0"/>
                  </a:moveTo>
                  <a:lnTo>
                    <a:pt x="1" y="33"/>
                  </a:lnTo>
                  <a:cubicBezTo>
                    <a:pt x="211" y="134"/>
                    <a:pt x="440" y="186"/>
                    <a:pt x="669" y="186"/>
                  </a:cubicBezTo>
                  <a:cubicBezTo>
                    <a:pt x="915" y="186"/>
                    <a:pt x="1163" y="126"/>
                    <a:pt x="1388" y="0"/>
                  </a:cubicBez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6"/>
            <p:cNvSpPr/>
            <p:nvPr/>
          </p:nvSpPr>
          <p:spPr>
            <a:xfrm>
              <a:off x="4546325" y="2369350"/>
              <a:ext cx="4875" cy="32275"/>
            </a:xfrm>
            <a:custGeom>
              <a:avLst/>
              <a:gdLst/>
              <a:ahLst/>
              <a:cxnLst/>
              <a:rect l="l" t="t" r="r" b="b"/>
              <a:pathLst>
                <a:path w="195" h="1291" extrusionOk="0">
                  <a:moveTo>
                    <a:pt x="194" y="0"/>
                  </a:moveTo>
                  <a:cubicBezTo>
                    <a:pt x="1" y="403"/>
                    <a:pt x="1" y="871"/>
                    <a:pt x="194" y="1291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6"/>
            <p:cNvSpPr/>
            <p:nvPr/>
          </p:nvSpPr>
          <p:spPr>
            <a:xfrm>
              <a:off x="2610675" y="4430400"/>
              <a:ext cx="18575" cy="14950"/>
            </a:xfrm>
            <a:custGeom>
              <a:avLst/>
              <a:gdLst/>
              <a:ahLst/>
              <a:cxnLst/>
              <a:rect l="l" t="t" r="r" b="b"/>
              <a:pathLst>
                <a:path w="743" h="598" extrusionOk="0">
                  <a:moveTo>
                    <a:pt x="743" y="1"/>
                  </a:moveTo>
                  <a:cubicBezTo>
                    <a:pt x="420" y="97"/>
                    <a:pt x="162" y="307"/>
                    <a:pt x="1" y="597"/>
                  </a:cubicBezTo>
                  <a:cubicBezTo>
                    <a:pt x="323" y="517"/>
                    <a:pt x="598" y="307"/>
                    <a:pt x="743" y="1"/>
                  </a:cubicBez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6"/>
            <p:cNvSpPr/>
            <p:nvPr/>
          </p:nvSpPr>
          <p:spPr>
            <a:xfrm>
              <a:off x="2562300" y="4478800"/>
              <a:ext cx="15350" cy="18575"/>
            </a:xfrm>
            <a:custGeom>
              <a:avLst/>
              <a:gdLst/>
              <a:ahLst/>
              <a:cxnLst/>
              <a:rect l="l" t="t" r="r" b="b"/>
              <a:pathLst>
                <a:path w="614" h="743" extrusionOk="0">
                  <a:moveTo>
                    <a:pt x="613" y="0"/>
                  </a:moveTo>
                  <a:lnTo>
                    <a:pt x="613" y="0"/>
                  </a:lnTo>
                  <a:cubicBezTo>
                    <a:pt x="307" y="162"/>
                    <a:pt x="97" y="420"/>
                    <a:pt x="0" y="742"/>
                  </a:cubicBezTo>
                  <a:cubicBezTo>
                    <a:pt x="307" y="597"/>
                    <a:pt x="532" y="339"/>
                    <a:pt x="613" y="0"/>
                  </a:cubicBez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6"/>
            <p:cNvSpPr/>
            <p:nvPr/>
          </p:nvSpPr>
          <p:spPr>
            <a:xfrm>
              <a:off x="5401650" y="1964075"/>
              <a:ext cx="30675" cy="4825"/>
            </a:xfrm>
            <a:custGeom>
              <a:avLst/>
              <a:gdLst/>
              <a:ahLst/>
              <a:cxnLst/>
              <a:rect l="l" t="t" r="r" b="b"/>
              <a:pathLst>
                <a:path w="1227" h="193" extrusionOk="0">
                  <a:moveTo>
                    <a:pt x="1226" y="0"/>
                  </a:moveTo>
                  <a:lnTo>
                    <a:pt x="0" y="178"/>
                  </a:lnTo>
                  <a:cubicBezTo>
                    <a:pt x="145" y="183"/>
                    <a:pt x="289" y="193"/>
                    <a:pt x="433" y="193"/>
                  </a:cubicBezTo>
                  <a:cubicBezTo>
                    <a:pt x="705" y="193"/>
                    <a:pt x="972" y="159"/>
                    <a:pt x="1226" y="0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6"/>
            <p:cNvSpPr/>
            <p:nvPr/>
          </p:nvSpPr>
          <p:spPr>
            <a:xfrm>
              <a:off x="5330275" y="1963650"/>
              <a:ext cx="30650" cy="5500"/>
            </a:xfrm>
            <a:custGeom>
              <a:avLst/>
              <a:gdLst/>
              <a:ahLst/>
              <a:cxnLst/>
              <a:rect l="l" t="t" r="r" b="b"/>
              <a:pathLst>
                <a:path w="1226" h="220" extrusionOk="0">
                  <a:moveTo>
                    <a:pt x="0" y="1"/>
                  </a:moveTo>
                  <a:lnTo>
                    <a:pt x="0" y="1"/>
                  </a:lnTo>
                  <a:cubicBezTo>
                    <a:pt x="248" y="177"/>
                    <a:pt x="509" y="220"/>
                    <a:pt x="775" y="220"/>
                  </a:cubicBezTo>
                  <a:cubicBezTo>
                    <a:pt x="924" y="220"/>
                    <a:pt x="1075" y="206"/>
                    <a:pt x="1226" y="19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6"/>
            <p:cNvSpPr/>
            <p:nvPr/>
          </p:nvSpPr>
          <p:spPr>
            <a:xfrm>
              <a:off x="5368975" y="1968900"/>
              <a:ext cx="29475" cy="4875"/>
            </a:xfrm>
            <a:custGeom>
              <a:avLst/>
              <a:gdLst/>
              <a:ahLst/>
              <a:cxnLst/>
              <a:rect l="l" t="t" r="r" b="b"/>
              <a:pathLst>
                <a:path w="1179" h="195" extrusionOk="0">
                  <a:moveTo>
                    <a:pt x="1" y="1"/>
                  </a:moveTo>
                  <a:cubicBezTo>
                    <a:pt x="178" y="130"/>
                    <a:pt x="384" y="194"/>
                    <a:pt x="589" y="194"/>
                  </a:cubicBezTo>
                  <a:cubicBezTo>
                    <a:pt x="795" y="194"/>
                    <a:pt x="1001" y="130"/>
                    <a:pt x="1178" y="1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6"/>
            <p:cNvSpPr/>
            <p:nvPr/>
          </p:nvSpPr>
          <p:spPr>
            <a:xfrm>
              <a:off x="4706425" y="2274175"/>
              <a:ext cx="23825" cy="3650"/>
            </a:xfrm>
            <a:custGeom>
              <a:avLst/>
              <a:gdLst/>
              <a:ahLst/>
              <a:cxnLst/>
              <a:rect l="l" t="t" r="r" b="b"/>
              <a:pathLst>
                <a:path w="953" h="146" extrusionOk="0">
                  <a:moveTo>
                    <a:pt x="0" y="0"/>
                  </a:moveTo>
                  <a:cubicBezTo>
                    <a:pt x="146" y="97"/>
                    <a:pt x="311" y="146"/>
                    <a:pt x="476" y="146"/>
                  </a:cubicBezTo>
                  <a:cubicBezTo>
                    <a:pt x="642" y="146"/>
                    <a:pt x="807" y="97"/>
                    <a:pt x="952" y="0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6"/>
            <p:cNvSpPr/>
            <p:nvPr/>
          </p:nvSpPr>
          <p:spPr>
            <a:xfrm>
              <a:off x="4875800" y="4198125"/>
              <a:ext cx="9300" cy="19775"/>
            </a:xfrm>
            <a:custGeom>
              <a:avLst/>
              <a:gdLst/>
              <a:ahLst/>
              <a:cxnLst/>
              <a:rect l="l" t="t" r="r" b="b"/>
              <a:pathLst>
                <a:path w="372" h="791" extrusionOk="0">
                  <a:moveTo>
                    <a:pt x="0" y="1"/>
                  </a:moveTo>
                  <a:lnTo>
                    <a:pt x="371" y="791"/>
                  </a:lnTo>
                  <a:cubicBezTo>
                    <a:pt x="371" y="484"/>
                    <a:pt x="226" y="194"/>
                    <a:pt x="0" y="1"/>
                  </a:cubicBez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6"/>
            <p:cNvSpPr/>
            <p:nvPr/>
          </p:nvSpPr>
          <p:spPr>
            <a:xfrm>
              <a:off x="2871600" y="3981950"/>
              <a:ext cx="20175" cy="9150"/>
            </a:xfrm>
            <a:custGeom>
              <a:avLst/>
              <a:gdLst/>
              <a:ahLst/>
              <a:cxnLst/>
              <a:rect l="l" t="t" r="r" b="b"/>
              <a:pathLst>
                <a:path w="807" h="366" extrusionOk="0">
                  <a:moveTo>
                    <a:pt x="51" y="0"/>
                  </a:moveTo>
                  <a:cubicBezTo>
                    <a:pt x="34" y="0"/>
                    <a:pt x="17" y="1"/>
                    <a:pt x="0" y="2"/>
                  </a:cubicBezTo>
                  <a:cubicBezTo>
                    <a:pt x="155" y="227"/>
                    <a:pt x="407" y="366"/>
                    <a:pt x="683" y="366"/>
                  </a:cubicBezTo>
                  <a:cubicBezTo>
                    <a:pt x="724" y="366"/>
                    <a:pt x="765" y="363"/>
                    <a:pt x="807" y="356"/>
                  </a:cubicBezTo>
                  <a:cubicBezTo>
                    <a:pt x="609" y="128"/>
                    <a:pt x="339" y="0"/>
                    <a:pt x="51" y="0"/>
                  </a:cubicBez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6"/>
            <p:cNvSpPr/>
            <p:nvPr/>
          </p:nvSpPr>
          <p:spPr>
            <a:xfrm>
              <a:off x="6671100" y="2694625"/>
              <a:ext cx="24225" cy="5425"/>
            </a:xfrm>
            <a:custGeom>
              <a:avLst/>
              <a:gdLst/>
              <a:ahLst/>
              <a:cxnLst/>
              <a:rect l="l" t="t" r="r" b="b"/>
              <a:pathLst>
                <a:path w="969" h="217" extrusionOk="0">
                  <a:moveTo>
                    <a:pt x="755" y="0"/>
                  </a:moveTo>
                  <a:cubicBezTo>
                    <a:pt x="489" y="0"/>
                    <a:pt x="230" y="38"/>
                    <a:pt x="1" y="216"/>
                  </a:cubicBezTo>
                  <a:cubicBezTo>
                    <a:pt x="339" y="216"/>
                    <a:pt x="678" y="216"/>
                    <a:pt x="968" y="6"/>
                  </a:cubicBezTo>
                  <a:cubicBezTo>
                    <a:pt x="897" y="3"/>
                    <a:pt x="826" y="0"/>
                    <a:pt x="755" y="0"/>
                  </a:cubicBez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6"/>
            <p:cNvSpPr/>
            <p:nvPr/>
          </p:nvSpPr>
          <p:spPr>
            <a:xfrm>
              <a:off x="2765925" y="3976725"/>
              <a:ext cx="24625" cy="4475"/>
            </a:xfrm>
            <a:custGeom>
              <a:avLst/>
              <a:gdLst/>
              <a:ahLst/>
              <a:cxnLst/>
              <a:rect l="l" t="t" r="r" b="b"/>
              <a:pathLst>
                <a:path w="985" h="179" extrusionOk="0">
                  <a:moveTo>
                    <a:pt x="1" y="1"/>
                  </a:moveTo>
                  <a:lnTo>
                    <a:pt x="1" y="1"/>
                  </a:lnTo>
                  <a:cubicBezTo>
                    <a:pt x="227" y="114"/>
                    <a:pt x="492" y="178"/>
                    <a:pt x="759" y="178"/>
                  </a:cubicBezTo>
                  <a:cubicBezTo>
                    <a:pt x="834" y="178"/>
                    <a:pt x="910" y="173"/>
                    <a:pt x="985" y="16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6"/>
            <p:cNvSpPr/>
            <p:nvPr/>
          </p:nvSpPr>
          <p:spPr>
            <a:xfrm>
              <a:off x="4776175" y="2233850"/>
              <a:ext cx="11725" cy="15350"/>
            </a:xfrm>
            <a:custGeom>
              <a:avLst/>
              <a:gdLst/>
              <a:ahLst/>
              <a:cxnLst/>
              <a:rect l="l" t="t" r="r" b="b"/>
              <a:pathLst>
                <a:path w="469" h="614" extrusionOk="0">
                  <a:moveTo>
                    <a:pt x="469" y="0"/>
                  </a:moveTo>
                  <a:lnTo>
                    <a:pt x="1" y="613"/>
                  </a:lnTo>
                  <a:cubicBezTo>
                    <a:pt x="275" y="533"/>
                    <a:pt x="453" y="275"/>
                    <a:pt x="469" y="0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6"/>
            <p:cNvSpPr/>
            <p:nvPr/>
          </p:nvSpPr>
          <p:spPr>
            <a:xfrm>
              <a:off x="5754500" y="1882600"/>
              <a:ext cx="21000" cy="4125"/>
            </a:xfrm>
            <a:custGeom>
              <a:avLst/>
              <a:gdLst/>
              <a:ahLst/>
              <a:cxnLst/>
              <a:rect l="l" t="t" r="r" b="b"/>
              <a:pathLst>
                <a:path w="840" h="165" extrusionOk="0">
                  <a:moveTo>
                    <a:pt x="839" y="1"/>
                  </a:moveTo>
                  <a:lnTo>
                    <a:pt x="0" y="146"/>
                  </a:lnTo>
                  <a:cubicBezTo>
                    <a:pt x="73" y="158"/>
                    <a:pt x="145" y="164"/>
                    <a:pt x="217" y="164"/>
                  </a:cubicBezTo>
                  <a:cubicBezTo>
                    <a:pt x="434" y="164"/>
                    <a:pt x="645" y="110"/>
                    <a:pt x="839" y="1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6"/>
            <p:cNvSpPr/>
            <p:nvPr/>
          </p:nvSpPr>
          <p:spPr>
            <a:xfrm>
              <a:off x="5872650" y="1882200"/>
              <a:ext cx="21400" cy="4450"/>
            </a:xfrm>
            <a:custGeom>
              <a:avLst/>
              <a:gdLst/>
              <a:ahLst/>
              <a:cxnLst/>
              <a:rect l="l" t="t" r="r" b="b"/>
              <a:pathLst>
                <a:path w="856" h="178" extrusionOk="0">
                  <a:moveTo>
                    <a:pt x="0" y="1"/>
                  </a:moveTo>
                  <a:lnTo>
                    <a:pt x="0" y="1"/>
                  </a:lnTo>
                  <a:cubicBezTo>
                    <a:pt x="189" y="114"/>
                    <a:pt x="416" y="178"/>
                    <a:pt x="653" y="178"/>
                  </a:cubicBezTo>
                  <a:cubicBezTo>
                    <a:pt x="720" y="178"/>
                    <a:pt x="788" y="173"/>
                    <a:pt x="855" y="16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6"/>
            <p:cNvSpPr/>
            <p:nvPr/>
          </p:nvSpPr>
          <p:spPr>
            <a:xfrm>
              <a:off x="5715775" y="1887050"/>
              <a:ext cx="21000" cy="4500"/>
            </a:xfrm>
            <a:custGeom>
              <a:avLst/>
              <a:gdLst/>
              <a:ahLst/>
              <a:cxnLst/>
              <a:rect l="l" t="t" r="r" b="b"/>
              <a:pathLst>
                <a:path w="840" h="180" extrusionOk="0">
                  <a:moveTo>
                    <a:pt x="840" y="0"/>
                  </a:moveTo>
                  <a:lnTo>
                    <a:pt x="1" y="162"/>
                  </a:lnTo>
                  <a:cubicBezTo>
                    <a:pt x="72" y="173"/>
                    <a:pt x="143" y="179"/>
                    <a:pt x="214" y="179"/>
                  </a:cubicBezTo>
                  <a:cubicBezTo>
                    <a:pt x="431" y="179"/>
                    <a:pt x="645" y="122"/>
                    <a:pt x="840" y="0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5906525" y="1887450"/>
              <a:ext cx="19375" cy="4050"/>
            </a:xfrm>
            <a:custGeom>
              <a:avLst/>
              <a:gdLst/>
              <a:ahLst/>
              <a:cxnLst/>
              <a:rect l="l" t="t" r="r" b="b"/>
              <a:pathLst>
                <a:path w="775" h="162" extrusionOk="0">
                  <a:moveTo>
                    <a:pt x="775" y="162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6"/>
            <p:cNvSpPr/>
            <p:nvPr/>
          </p:nvSpPr>
          <p:spPr>
            <a:xfrm>
              <a:off x="4551175" y="2404025"/>
              <a:ext cx="5650" cy="21400"/>
            </a:xfrm>
            <a:custGeom>
              <a:avLst/>
              <a:gdLst/>
              <a:ahLst/>
              <a:cxnLst/>
              <a:rect l="l" t="t" r="r" b="b"/>
              <a:pathLst>
                <a:path w="226" h="856" extrusionOk="0">
                  <a:moveTo>
                    <a:pt x="0" y="0"/>
                  </a:moveTo>
                  <a:lnTo>
                    <a:pt x="178" y="855"/>
                  </a:lnTo>
                  <a:cubicBezTo>
                    <a:pt x="226" y="565"/>
                    <a:pt x="161" y="258"/>
                    <a:pt x="0" y="0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6"/>
            <p:cNvSpPr/>
            <p:nvPr/>
          </p:nvSpPr>
          <p:spPr>
            <a:xfrm>
              <a:off x="6932825" y="2452825"/>
              <a:ext cx="8475" cy="15750"/>
            </a:xfrm>
            <a:custGeom>
              <a:avLst/>
              <a:gdLst/>
              <a:ahLst/>
              <a:cxnLst/>
              <a:rect l="l" t="t" r="r" b="b"/>
              <a:pathLst>
                <a:path w="339" h="630" extrusionOk="0">
                  <a:moveTo>
                    <a:pt x="339" y="0"/>
                  </a:moveTo>
                  <a:lnTo>
                    <a:pt x="339" y="0"/>
                  </a:lnTo>
                  <a:cubicBezTo>
                    <a:pt x="129" y="145"/>
                    <a:pt x="0" y="387"/>
                    <a:pt x="0" y="629"/>
                  </a:cubicBezTo>
                  <a:lnTo>
                    <a:pt x="339" y="0"/>
                  </a:ln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6"/>
            <p:cNvSpPr/>
            <p:nvPr/>
          </p:nvSpPr>
          <p:spPr>
            <a:xfrm>
              <a:off x="2121525" y="3444200"/>
              <a:ext cx="20200" cy="4300"/>
            </a:xfrm>
            <a:custGeom>
              <a:avLst/>
              <a:gdLst/>
              <a:ahLst/>
              <a:cxnLst/>
              <a:rect l="l" t="t" r="r" b="b"/>
              <a:pathLst>
                <a:path w="808" h="172" extrusionOk="0">
                  <a:moveTo>
                    <a:pt x="219" y="1"/>
                  </a:moveTo>
                  <a:cubicBezTo>
                    <a:pt x="146" y="1"/>
                    <a:pt x="73" y="9"/>
                    <a:pt x="1" y="26"/>
                  </a:cubicBezTo>
                  <a:lnTo>
                    <a:pt x="807" y="171"/>
                  </a:lnTo>
                  <a:cubicBezTo>
                    <a:pt x="629" y="64"/>
                    <a:pt x="424" y="1"/>
                    <a:pt x="219" y="1"/>
                  </a:cubicBez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4440275" y="3898900"/>
              <a:ext cx="18975" cy="5075"/>
            </a:xfrm>
            <a:custGeom>
              <a:avLst/>
              <a:gdLst/>
              <a:ahLst/>
              <a:cxnLst/>
              <a:rect l="l" t="t" r="r" b="b"/>
              <a:pathLst>
                <a:path w="759" h="203" extrusionOk="0">
                  <a:moveTo>
                    <a:pt x="0" y="1"/>
                  </a:moveTo>
                  <a:lnTo>
                    <a:pt x="0" y="1"/>
                  </a:lnTo>
                  <a:cubicBezTo>
                    <a:pt x="175" y="135"/>
                    <a:pt x="395" y="202"/>
                    <a:pt x="622" y="202"/>
                  </a:cubicBezTo>
                  <a:cubicBezTo>
                    <a:pt x="667" y="202"/>
                    <a:pt x="713" y="200"/>
                    <a:pt x="758" y="1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6695300" y="2689725"/>
              <a:ext cx="18975" cy="5075"/>
            </a:xfrm>
            <a:custGeom>
              <a:avLst/>
              <a:gdLst/>
              <a:ahLst/>
              <a:cxnLst/>
              <a:rect l="l" t="t" r="r" b="b"/>
              <a:pathLst>
                <a:path w="759" h="203" extrusionOk="0">
                  <a:moveTo>
                    <a:pt x="622" y="1"/>
                  </a:moveTo>
                  <a:cubicBezTo>
                    <a:pt x="395" y="1"/>
                    <a:pt x="175" y="68"/>
                    <a:pt x="0" y="202"/>
                  </a:cubicBezTo>
                  <a:lnTo>
                    <a:pt x="759" y="9"/>
                  </a:lnTo>
                  <a:cubicBezTo>
                    <a:pt x="713" y="3"/>
                    <a:pt x="667" y="1"/>
                    <a:pt x="622" y="1"/>
                  </a:cubicBez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6"/>
            <p:cNvSpPr/>
            <p:nvPr/>
          </p:nvSpPr>
          <p:spPr>
            <a:xfrm>
              <a:off x="2824000" y="3985800"/>
              <a:ext cx="19800" cy="4675"/>
            </a:xfrm>
            <a:custGeom>
              <a:avLst/>
              <a:gdLst/>
              <a:ahLst/>
              <a:cxnLst/>
              <a:rect l="l" t="t" r="r" b="b"/>
              <a:pathLst>
                <a:path w="792" h="187" extrusionOk="0">
                  <a:moveTo>
                    <a:pt x="215" y="0"/>
                  </a:moveTo>
                  <a:cubicBezTo>
                    <a:pt x="143" y="0"/>
                    <a:pt x="72" y="8"/>
                    <a:pt x="1" y="25"/>
                  </a:cubicBezTo>
                  <a:lnTo>
                    <a:pt x="791" y="186"/>
                  </a:lnTo>
                  <a:cubicBezTo>
                    <a:pt x="624" y="67"/>
                    <a:pt x="421" y="0"/>
                    <a:pt x="215" y="0"/>
                  </a:cubicBez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6"/>
            <p:cNvSpPr/>
            <p:nvPr/>
          </p:nvSpPr>
          <p:spPr>
            <a:xfrm>
              <a:off x="2330000" y="4143275"/>
              <a:ext cx="14150" cy="11725"/>
            </a:xfrm>
            <a:custGeom>
              <a:avLst/>
              <a:gdLst/>
              <a:ahLst/>
              <a:cxnLst/>
              <a:rect l="l" t="t" r="r" b="b"/>
              <a:pathLst>
                <a:path w="566" h="469" extrusionOk="0">
                  <a:moveTo>
                    <a:pt x="566" y="1"/>
                  </a:moveTo>
                  <a:lnTo>
                    <a:pt x="1" y="469"/>
                  </a:lnTo>
                  <a:cubicBezTo>
                    <a:pt x="259" y="436"/>
                    <a:pt x="485" y="259"/>
                    <a:pt x="566" y="1"/>
                  </a:cubicBez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6"/>
            <p:cNvSpPr/>
            <p:nvPr/>
          </p:nvSpPr>
          <p:spPr>
            <a:xfrm>
              <a:off x="2707475" y="4357825"/>
              <a:ext cx="13725" cy="9700"/>
            </a:xfrm>
            <a:custGeom>
              <a:avLst/>
              <a:gdLst/>
              <a:ahLst/>
              <a:cxnLst/>
              <a:rect l="l" t="t" r="r" b="b"/>
              <a:pathLst>
                <a:path w="549" h="388" extrusionOk="0">
                  <a:moveTo>
                    <a:pt x="548" y="0"/>
                  </a:moveTo>
                  <a:lnTo>
                    <a:pt x="0" y="387"/>
                  </a:lnTo>
                  <a:cubicBezTo>
                    <a:pt x="242" y="371"/>
                    <a:pt x="452" y="226"/>
                    <a:pt x="548" y="0"/>
                  </a:cubicBez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6"/>
            <p:cNvSpPr/>
            <p:nvPr/>
          </p:nvSpPr>
          <p:spPr>
            <a:xfrm>
              <a:off x="2688500" y="4372325"/>
              <a:ext cx="13350" cy="9700"/>
            </a:xfrm>
            <a:custGeom>
              <a:avLst/>
              <a:gdLst/>
              <a:ahLst/>
              <a:cxnLst/>
              <a:rect l="l" t="t" r="r" b="b"/>
              <a:pathLst>
                <a:path w="534" h="388" extrusionOk="0">
                  <a:moveTo>
                    <a:pt x="533" y="1"/>
                  </a:moveTo>
                  <a:lnTo>
                    <a:pt x="1" y="388"/>
                  </a:lnTo>
                  <a:cubicBezTo>
                    <a:pt x="227" y="372"/>
                    <a:pt x="436" y="227"/>
                    <a:pt x="533" y="1"/>
                  </a:cubicBez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2669150" y="4386850"/>
              <a:ext cx="13325" cy="9700"/>
            </a:xfrm>
            <a:custGeom>
              <a:avLst/>
              <a:gdLst/>
              <a:ahLst/>
              <a:cxnLst/>
              <a:rect l="l" t="t" r="r" b="b"/>
              <a:pathLst>
                <a:path w="533" h="388" extrusionOk="0">
                  <a:moveTo>
                    <a:pt x="533" y="1"/>
                  </a:moveTo>
                  <a:lnTo>
                    <a:pt x="1" y="388"/>
                  </a:lnTo>
                  <a:cubicBezTo>
                    <a:pt x="226" y="372"/>
                    <a:pt x="436" y="226"/>
                    <a:pt x="533" y="1"/>
                  </a:cubicBez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6"/>
            <p:cNvSpPr/>
            <p:nvPr/>
          </p:nvSpPr>
          <p:spPr>
            <a:xfrm>
              <a:off x="5451250" y="1954375"/>
              <a:ext cx="19775" cy="5050"/>
            </a:xfrm>
            <a:custGeom>
              <a:avLst/>
              <a:gdLst/>
              <a:ahLst/>
              <a:cxnLst/>
              <a:rect l="l" t="t" r="r" b="b"/>
              <a:pathLst>
                <a:path w="791" h="202" extrusionOk="0">
                  <a:moveTo>
                    <a:pt x="791" y="1"/>
                  </a:moveTo>
                  <a:lnTo>
                    <a:pt x="0" y="195"/>
                  </a:lnTo>
                  <a:cubicBezTo>
                    <a:pt x="41" y="199"/>
                    <a:pt x="81" y="202"/>
                    <a:pt x="121" y="202"/>
                  </a:cubicBezTo>
                  <a:cubicBezTo>
                    <a:pt x="355" y="202"/>
                    <a:pt x="584" y="125"/>
                    <a:pt x="791" y="1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6"/>
            <p:cNvSpPr/>
            <p:nvPr/>
          </p:nvSpPr>
          <p:spPr>
            <a:xfrm>
              <a:off x="2151775" y="4487275"/>
              <a:ext cx="4850" cy="20175"/>
            </a:xfrm>
            <a:custGeom>
              <a:avLst/>
              <a:gdLst/>
              <a:ahLst/>
              <a:cxnLst/>
              <a:rect l="l" t="t" r="r" b="b"/>
              <a:pathLst>
                <a:path w="194" h="807" extrusionOk="0">
                  <a:moveTo>
                    <a:pt x="146" y="0"/>
                  </a:moveTo>
                  <a:lnTo>
                    <a:pt x="146" y="0"/>
                  </a:lnTo>
                  <a:cubicBezTo>
                    <a:pt x="97" y="290"/>
                    <a:pt x="49" y="548"/>
                    <a:pt x="0" y="807"/>
                  </a:cubicBezTo>
                  <a:cubicBezTo>
                    <a:pt x="146" y="565"/>
                    <a:pt x="194" y="290"/>
                    <a:pt x="146" y="0"/>
                  </a:cubicBez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6"/>
            <p:cNvSpPr/>
            <p:nvPr/>
          </p:nvSpPr>
          <p:spPr>
            <a:xfrm>
              <a:off x="4952400" y="4487675"/>
              <a:ext cx="4875" cy="20175"/>
            </a:xfrm>
            <a:custGeom>
              <a:avLst/>
              <a:gdLst/>
              <a:ahLst/>
              <a:cxnLst/>
              <a:rect l="l" t="t" r="r" b="b"/>
              <a:pathLst>
                <a:path w="195" h="807" extrusionOk="0">
                  <a:moveTo>
                    <a:pt x="49" y="0"/>
                  </a:moveTo>
                  <a:cubicBezTo>
                    <a:pt x="1" y="274"/>
                    <a:pt x="49" y="565"/>
                    <a:pt x="194" y="807"/>
                  </a:cubicBezTo>
                  <a:cubicBezTo>
                    <a:pt x="146" y="532"/>
                    <a:pt x="98" y="274"/>
                    <a:pt x="49" y="0"/>
                  </a:cubicBez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6"/>
            <p:cNvSpPr/>
            <p:nvPr/>
          </p:nvSpPr>
          <p:spPr>
            <a:xfrm>
              <a:off x="2547775" y="4503400"/>
              <a:ext cx="9700" cy="13325"/>
            </a:xfrm>
            <a:custGeom>
              <a:avLst/>
              <a:gdLst/>
              <a:ahLst/>
              <a:cxnLst/>
              <a:rect l="l" t="t" r="r" b="b"/>
              <a:pathLst>
                <a:path w="388" h="533" extrusionOk="0">
                  <a:moveTo>
                    <a:pt x="388" y="0"/>
                  </a:moveTo>
                  <a:lnTo>
                    <a:pt x="0" y="533"/>
                  </a:lnTo>
                  <a:cubicBezTo>
                    <a:pt x="210" y="436"/>
                    <a:pt x="355" y="226"/>
                    <a:pt x="388" y="0"/>
                  </a:cubicBez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6"/>
            <p:cNvSpPr/>
            <p:nvPr/>
          </p:nvSpPr>
          <p:spPr>
            <a:xfrm>
              <a:off x="6114200" y="2012050"/>
              <a:ext cx="13325" cy="10525"/>
            </a:xfrm>
            <a:custGeom>
              <a:avLst/>
              <a:gdLst/>
              <a:ahLst/>
              <a:cxnLst/>
              <a:rect l="l" t="t" r="r" b="b"/>
              <a:pathLst>
                <a:path w="533" h="421" extrusionOk="0">
                  <a:moveTo>
                    <a:pt x="1" y="1"/>
                  </a:moveTo>
                  <a:lnTo>
                    <a:pt x="533" y="420"/>
                  </a:lnTo>
                  <a:cubicBezTo>
                    <a:pt x="436" y="194"/>
                    <a:pt x="242" y="33"/>
                    <a:pt x="1" y="1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6"/>
            <p:cNvSpPr/>
            <p:nvPr/>
          </p:nvSpPr>
          <p:spPr>
            <a:xfrm>
              <a:off x="4817325" y="4614700"/>
              <a:ext cx="14125" cy="11300"/>
            </a:xfrm>
            <a:custGeom>
              <a:avLst/>
              <a:gdLst/>
              <a:ahLst/>
              <a:cxnLst/>
              <a:rect l="l" t="t" r="r" b="b"/>
              <a:pathLst>
                <a:path w="565" h="452" extrusionOk="0">
                  <a:moveTo>
                    <a:pt x="0" y="0"/>
                  </a:moveTo>
                  <a:lnTo>
                    <a:pt x="565" y="452"/>
                  </a:lnTo>
                  <a:cubicBezTo>
                    <a:pt x="484" y="210"/>
                    <a:pt x="258" y="16"/>
                    <a:pt x="0" y="0"/>
                  </a:cubicBez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4967725" y="2061650"/>
              <a:ext cx="21000" cy="4050"/>
            </a:xfrm>
            <a:custGeom>
              <a:avLst/>
              <a:gdLst/>
              <a:ahLst/>
              <a:cxnLst/>
              <a:rect l="l" t="t" r="r" b="b"/>
              <a:pathLst>
                <a:path w="840" h="162" extrusionOk="0">
                  <a:moveTo>
                    <a:pt x="1" y="1"/>
                  </a:moveTo>
                  <a:lnTo>
                    <a:pt x="1" y="1"/>
                  </a:lnTo>
                  <a:cubicBezTo>
                    <a:pt x="201" y="101"/>
                    <a:pt x="420" y="162"/>
                    <a:pt x="644" y="162"/>
                  </a:cubicBezTo>
                  <a:cubicBezTo>
                    <a:pt x="709" y="162"/>
                    <a:pt x="774" y="157"/>
                    <a:pt x="840" y="1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4884650" y="4648575"/>
              <a:ext cx="21000" cy="3400"/>
            </a:xfrm>
            <a:custGeom>
              <a:avLst/>
              <a:gdLst/>
              <a:ahLst/>
              <a:cxnLst/>
              <a:rect l="l" t="t" r="r" b="b"/>
              <a:pathLst>
                <a:path w="840" h="136" extrusionOk="0">
                  <a:moveTo>
                    <a:pt x="1" y="0"/>
                  </a:moveTo>
                  <a:cubicBezTo>
                    <a:pt x="133" y="91"/>
                    <a:pt x="282" y="135"/>
                    <a:pt x="431" y="135"/>
                  </a:cubicBezTo>
                  <a:cubicBezTo>
                    <a:pt x="572" y="135"/>
                    <a:pt x="714" y="95"/>
                    <a:pt x="840" y="1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2388475" y="4672350"/>
              <a:ext cx="13750" cy="9700"/>
            </a:xfrm>
            <a:custGeom>
              <a:avLst/>
              <a:gdLst/>
              <a:ahLst/>
              <a:cxnLst/>
              <a:rect l="l" t="t" r="r" b="b"/>
              <a:pathLst>
                <a:path w="550" h="388" extrusionOk="0">
                  <a:moveTo>
                    <a:pt x="549" y="1"/>
                  </a:moveTo>
                  <a:lnTo>
                    <a:pt x="1" y="388"/>
                  </a:lnTo>
                  <a:cubicBezTo>
                    <a:pt x="243" y="356"/>
                    <a:pt x="436" y="211"/>
                    <a:pt x="549" y="1"/>
                  </a:cubicBez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6"/>
            <p:cNvSpPr/>
            <p:nvPr/>
          </p:nvSpPr>
          <p:spPr>
            <a:xfrm>
              <a:off x="4991525" y="2065675"/>
              <a:ext cx="21800" cy="4875"/>
            </a:xfrm>
            <a:custGeom>
              <a:avLst/>
              <a:gdLst/>
              <a:ahLst/>
              <a:cxnLst/>
              <a:rect l="l" t="t" r="r" b="b"/>
              <a:pathLst>
                <a:path w="872" h="195" extrusionOk="0">
                  <a:moveTo>
                    <a:pt x="1" y="1"/>
                  </a:moveTo>
                  <a:cubicBezTo>
                    <a:pt x="202" y="127"/>
                    <a:pt x="434" y="194"/>
                    <a:pt x="672" y="194"/>
                  </a:cubicBezTo>
                  <a:cubicBezTo>
                    <a:pt x="738" y="194"/>
                    <a:pt x="805" y="189"/>
                    <a:pt x="872" y="17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6"/>
            <p:cNvSpPr/>
            <p:nvPr/>
          </p:nvSpPr>
          <p:spPr>
            <a:xfrm>
              <a:off x="6782400" y="2651225"/>
              <a:ext cx="14550" cy="9300"/>
            </a:xfrm>
            <a:custGeom>
              <a:avLst/>
              <a:gdLst/>
              <a:ahLst/>
              <a:cxnLst/>
              <a:rect l="l" t="t" r="r" b="b"/>
              <a:pathLst>
                <a:path w="582" h="372" extrusionOk="0">
                  <a:moveTo>
                    <a:pt x="581" y="0"/>
                  </a:moveTo>
                  <a:cubicBezTo>
                    <a:pt x="339" y="33"/>
                    <a:pt x="130" y="162"/>
                    <a:pt x="1" y="371"/>
                  </a:cubicBezTo>
                  <a:cubicBezTo>
                    <a:pt x="243" y="339"/>
                    <a:pt x="452" y="194"/>
                    <a:pt x="581" y="0"/>
                  </a:cubicBez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6"/>
            <p:cNvSpPr/>
            <p:nvPr/>
          </p:nvSpPr>
          <p:spPr>
            <a:xfrm>
              <a:off x="5315750" y="1958825"/>
              <a:ext cx="15350" cy="5275"/>
            </a:xfrm>
            <a:custGeom>
              <a:avLst/>
              <a:gdLst/>
              <a:ahLst/>
              <a:cxnLst/>
              <a:rect l="l" t="t" r="r" b="b"/>
              <a:pathLst>
                <a:path w="614" h="211" extrusionOk="0">
                  <a:moveTo>
                    <a:pt x="613" y="21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691575" y="1891475"/>
              <a:ext cx="16575" cy="4475"/>
            </a:xfrm>
            <a:custGeom>
              <a:avLst/>
              <a:gdLst/>
              <a:ahLst/>
              <a:cxnLst/>
              <a:rect l="l" t="t" r="r" b="b"/>
              <a:pathLst>
                <a:path w="663" h="179" extrusionOk="0">
                  <a:moveTo>
                    <a:pt x="662" y="1"/>
                  </a:moveTo>
                  <a:lnTo>
                    <a:pt x="1" y="178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6"/>
            <p:cNvSpPr/>
            <p:nvPr/>
          </p:nvSpPr>
          <p:spPr>
            <a:xfrm>
              <a:off x="5925875" y="1891075"/>
              <a:ext cx="15750" cy="4875"/>
            </a:xfrm>
            <a:custGeom>
              <a:avLst/>
              <a:gdLst/>
              <a:ahLst/>
              <a:cxnLst/>
              <a:rect l="l" t="t" r="r" b="b"/>
              <a:pathLst>
                <a:path w="630" h="195" extrusionOk="0">
                  <a:moveTo>
                    <a:pt x="630" y="194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6"/>
            <p:cNvSpPr/>
            <p:nvPr/>
          </p:nvSpPr>
          <p:spPr>
            <a:xfrm>
              <a:off x="5663350" y="1897525"/>
              <a:ext cx="15350" cy="3650"/>
            </a:xfrm>
            <a:custGeom>
              <a:avLst/>
              <a:gdLst/>
              <a:ahLst/>
              <a:cxnLst/>
              <a:rect l="l" t="t" r="r" b="b"/>
              <a:pathLst>
                <a:path w="614" h="146" extrusionOk="0">
                  <a:moveTo>
                    <a:pt x="614" y="1"/>
                  </a:moveTo>
                  <a:lnTo>
                    <a:pt x="1" y="146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6"/>
            <p:cNvSpPr/>
            <p:nvPr/>
          </p:nvSpPr>
          <p:spPr>
            <a:xfrm>
              <a:off x="5435100" y="1959625"/>
              <a:ext cx="16575" cy="4050"/>
            </a:xfrm>
            <a:custGeom>
              <a:avLst/>
              <a:gdLst/>
              <a:ahLst/>
              <a:cxnLst/>
              <a:rect l="l" t="t" r="r" b="b"/>
              <a:pathLst>
                <a:path w="663" h="162" extrusionOk="0">
                  <a:moveTo>
                    <a:pt x="662" y="1"/>
                  </a:moveTo>
                  <a:lnTo>
                    <a:pt x="1" y="162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6"/>
            <p:cNvSpPr/>
            <p:nvPr/>
          </p:nvSpPr>
          <p:spPr>
            <a:xfrm>
              <a:off x="6714650" y="2685100"/>
              <a:ext cx="14550" cy="4850"/>
            </a:xfrm>
            <a:custGeom>
              <a:avLst/>
              <a:gdLst/>
              <a:ahLst/>
              <a:cxnLst/>
              <a:rect l="l" t="t" r="r" b="b"/>
              <a:pathLst>
                <a:path w="582" h="194" extrusionOk="0">
                  <a:moveTo>
                    <a:pt x="1" y="194"/>
                  </a:moveTo>
                  <a:lnTo>
                    <a:pt x="581" y="0"/>
                  </a:ln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6"/>
            <p:cNvSpPr/>
            <p:nvPr/>
          </p:nvSpPr>
          <p:spPr>
            <a:xfrm>
              <a:off x="4459225" y="3903750"/>
              <a:ext cx="14950" cy="4450"/>
            </a:xfrm>
            <a:custGeom>
              <a:avLst/>
              <a:gdLst/>
              <a:ahLst/>
              <a:cxnLst/>
              <a:rect l="l" t="t" r="r" b="b"/>
              <a:pathLst>
                <a:path w="598" h="178" extrusionOk="0">
                  <a:moveTo>
                    <a:pt x="597" y="17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6"/>
            <p:cNvSpPr/>
            <p:nvPr/>
          </p:nvSpPr>
          <p:spPr>
            <a:xfrm>
              <a:off x="5267350" y="1939875"/>
              <a:ext cx="14550" cy="5250"/>
            </a:xfrm>
            <a:custGeom>
              <a:avLst/>
              <a:gdLst/>
              <a:ahLst/>
              <a:cxnLst/>
              <a:rect l="l" t="t" r="r" b="b"/>
              <a:pathLst>
                <a:path w="582" h="210" extrusionOk="0">
                  <a:moveTo>
                    <a:pt x="581" y="21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6"/>
            <p:cNvSpPr/>
            <p:nvPr/>
          </p:nvSpPr>
          <p:spPr>
            <a:xfrm>
              <a:off x="5504075" y="1939875"/>
              <a:ext cx="15350" cy="4850"/>
            </a:xfrm>
            <a:custGeom>
              <a:avLst/>
              <a:gdLst/>
              <a:ahLst/>
              <a:cxnLst/>
              <a:rect l="l" t="t" r="r" b="b"/>
              <a:pathLst>
                <a:path w="614" h="194" extrusionOk="0">
                  <a:moveTo>
                    <a:pt x="613" y="0"/>
                  </a:moveTo>
                  <a:lnTo>
                    <a:pt x="0" y="194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6"/>
            <p:cNvSpPr/>
            <p:nvPr/>
          </p:nvSpPr>
          <p:spPr>
            <a:xfrm>
              <a:off x="1400900" y="2979825"/>
              <a:ext cx="15350" cy="4100"/>
            </a:xfrm>
            <a:custGeom>
              <a:avLst/>
              <a:gdLst/>
              <a:ahLst/>
              <a:cxnLst/>
              <a:rect l="l" t="t" r="r" b="b"/>
              <a:pathLst>
                <a:path w="614" h="164" extrusionOk="0">
                  <a:moveTo>
                    <a:pt x="445" y="1"/>
                  </a:moveTo>
                  <a:cubicBezTo>
                    <a:pt x="279" y="1"/>
                    <a:pt x="122" y="55"/>
                    <a:pt x="1" y="164"/>
                  </a:cubicBezTo>
                  <a:lnTo>
                    <a:pt x="614" y="19"/>
                  </a:lnTo>
                  <a:cubicBezTo>
                    <a:pt x="557" y="7"/>
                    <a:pt x="501" y="1"/>
                    <a:pt x="445" y="1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6"/>
            <p:cNvSpPr/>
            <p:nvPr/>
          </p:nvSpPr>
          <p:spPr>
            <a:xfrm>
              <a:off x="5489150" y="1944700"/>
              <a:ext cx="15350" cy="4875"/>
            </a:xfrm>
            <a:custGeom>
              <a:avLst/>
              <a:gdLst/>
              <a:ahLst/>
              <a:cxnLst/>
              <a:rect l="l" t="t" r="r" b="b"/>
              <a:pathLst>
                <a:path w="614" h="195" extrusionOk="0">
                  <a:moveTo>
                    <a:pt x="613" y="1"/>
                  </a:moveTo>
                  <a:lnTo>
                    <a:pt x="0" y="194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6"/>
            <p:cNvSpPr/>
            <p:nvPr/>
          </p:nvSpPr>
          <p:spPr>
            <a:xfrm>
              <a:off x="5470600" y="1949950"/>
              <a:ext cx="14550" cy="4450"/>
            </a:xfrm>
            <a:custGeom>
              <a:avLst/>
              <a:gdLst/>
              <a:ahLst/>
              <a:cxnLst/>
              <a:rect l="l" t="t" r="r" b="b"/>
              <a:pathLst>
                <a:path w="582" h="178" extrusionOk="0">
                  <a:moveTo>
                    <a:pt x="581" y="1"/>
                  </a:moveTo>
                  <a:lnTo>
                    <a:pt x="0" y="178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6"/>
            <p:cNvSpPr/>
            <p:nvPr/>
          </p:nvSpPr>
          <p:spPr>
            <a:xfrm>
              <a:off x="4899975" y="4256200"/>
              <a:ext cx="4475" cy="14950"/>
            </a:xfrm>
            <a:custGeom>
              <a:avLst/>
              <a:gdLst/>
              <a:ahLst/>
              <a:cxnLst/>
              <a:rect l="l" t="t" r="r" b="b"/>
              <a:pathLst>
                <a:path w="179" h="598" extrusionOk="0">
                  <a:moveTo>
                    <a:pt x="178" y="597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6"/>
            <p:cNvSpPr/>
            <p:nvPr/>
          </p:nvSpPr>
          <p:spPr>
            <a:xfrm>
              <a:off x="3869250" y="4169900"/>
              <a:ext cx="14950" cy="4050"/>
            </a:xfrm>
            <a:custGeom>
              <a:avLst/>
              <a:gdLst/>
              <a:ahLst/>
              <a:cxnLst/>
              <a:rect l="l" t="t" r="r" b="b"/>
              <a:pathLst>
                <a:path w="598" h="162" extrusionOk="0">
                  <a:moveTo>
                    <a:pt x="1" y="162"/>
                  </a:moveTo>
                  <a:lnTo>
                    <a:pt x="597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6"/>
            <p:cNvSpPr/>
            <p:nvPr/>
          </p:nvSpPr>
          <p:spPr>
            <a:xfrm>
              <a:off x="3670450" y="4329175"/>
              <a:ext cx="5275" cy="14150"/>
            </a:xfrm>
            <a:custGeom>
              <a:avLst/>
              <a:gdLst/>
              <a:ahLst/>
              <a:cxnLst/>
              <a:rect l="l" t="t" r="r" b="b"/>
              <a:pathLst>
                <a:path w="211" h="566" extrusionOk="0">
                  <a:moveTo>
                    <a:pt x="0" y="565"/>
                  </a:moveTo>
                  <a:lnTo>
                    <a:pt x="210" y="1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6"/>
            <p:cNvSpPr/>
            <p:nvPr/>
          </p:nvSpPr>
          <p:spPr>
            <a:xfrm>
              <a:off x="2165875" y="4405400"/>
              <a:ext cx="4075" cy="15350"/>
            </a:xfrm>
            <a:custGeom>
              <a:avLst/>
              <a:gdLst/>
              <a:ahLst/>
              <a:cxnLst/>
              <a:rect l="l" t="t" r="r" b="b"/>
              <a:pathLst>
                <a:path w="163" h="614" extrusionOk="0">
                  <a:moveTo>
                    <a:pt x="162" y="1"/>
                  </a:moveTo>
                  <a:cubicBezTo>
                    <a:pt x="114" y="210"/>
                    <a:pt x="49" y="420"/>
                    <a:pt x="1" y="613"/>
                  </a:cubicBezTo>
                  <a:cubicBezTo>
                    <a:pt x="65" y="404"/>
                    <a:pt x="114" y="210"/>
                    <a:pt x="162" y="1"/>
                  </a:cubicBez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6"/>
            <p:cNvSpPr/>
            <p:nvPr/>
          </p:nvSpPr>
          <p:spPr>
            <a:xfrm>
              <a:off x="2161050" y="4429600"/>
              <a:ext cx="4050" cy="15350"/>
            </a:xfrm>
            <a:custGeom>
              <a:avLst/>
              <a:gdLst/>
              <a:ahLst/>
              <a:cxnLst/>
              <a:rect l="l" t="t" r="r" b="b"/>
              <a:pathLst>
                <a:path w="162" h="614" extrusionOk="0">
                  <a:moveTo>
                    <a:pt x="162" y="1"/>
                  </a:moveTo>
                  <a:lnTo>
                    <a:pt x="162" y="1"/>
                  </a:lnTo>
                  <a:cubicBezTo>
                    <a:pt x="113" y="210"/>
                    <a:pt x="65" y="404"/>
                    <a:pt x="0" y="613"/>
                  </a:cubicBezTo>
                  <a:cubicBezTo>
                    <a:pt x="65" y="420"/>
                    <a:pt x="113" y="210"/>
                    <a:pt x="162" y="1"/>
                  </a:cubicBez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>
              <a:off x="4943950" y="4429625"/>
              <a:ext cx="4050" cy="15325"/>
            </a:xfrm>
            <a:custGeom>
              <a:avLst/>
              <a:gdLst/>
              <a:ahLst/>
              <a:cxnLst/>
              <a:rect l="l" t="t" r="r" b="b"/>
              <a:pathLst>
                <a:path w="162" h="613" extrusionOk="0">
                  <a:moveTo>
                    <a:pt x="0" y="0"/>
                  </a:moveTo>
                  <a:lnTo>
                    <a:pt x="0" y="0"/>
                  </a:lnTo>
                  <a:cubicBezTo>
                    <a:pt x="49" y="210"/>
                    <a:pt x="97" y="419"/>
                    <a:pt x="161" y="612"/>
                  </a:cubicBezTo>
                  <a:cubicBezTo>
                    <a:pt x="97" y="403"/>
                    <a:pt x="49" y="210"/>
                    <a:pt x="0" y="0"/>
                  </a:cubicBez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2156200" y="4458250"/>
              <a:ext cx="4050" cy="16125"/>
            </a:xfrm>
            <a:custGeom>
              <a:avLst/>
              <a:gdLst/>
              <a:ahLst/>
              <a:cxnLst/>
              <a:rect l="l" t="t" r="r" b="b"/>
              <a:pathLst>
                <a:path w="162" h="645" extrusionOk="0">
                  <a:moveTo>
                    <a:pt x="162" y="0"/>
                  </a:moveTo>
                  <a:cubicBezTo>
                    <a:pt x="114" y="210"/>
                    <a:pt x="49" y="419"/>
                    <a:pt x="1" y="645"/>
                  </a:cubicBezTo>
                  <a:cubicBezTo>
                    <a:pt x="49" y="435"/>
                    <a:pt x="114" y="210"/>
                    <a:pt x="162" y="0"/>
                  </a:cubicBez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4948775" y="4458625"/>
              <a:ext cx="4075" cy="15750"/>
            </a:xfrm>
            <a:custGeom>
              <a:avLst/>
              <a:gdLst/>
              <a:ahLst/>
              <a:cxnLst/>
              <a:rect l="l" t="t" r="r" b="b"/>
              <a:pathLst>
                <a:path w="163" h="630" extrusionOk="0">
                  <a:moveTo>
                    <a:pt x="1" y="1"/>
                  </a:moveTo>
                  <a:lnTo>
                    <a:pt x="1" y="1"/>
                  </a:lnTo>
                  <a:cubicBezTo>
                    <a:pt x="49" y="227"/>
                    <a:pt x="98" y="420"/>
                    <a:pt x="162" y="630"/>
                  </a:cubicBezTo>
                  <a:cubicBezTo>
                    <a:pt x="98" y="420"/>
                    <a:pt x="49" y="210"/>
                    <a:pt x="1" y="1"/>
                  </a:cubicBez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6"/>
            <p:cNvSpPr/>
            <p:nvPr/>
          </p:nvSpPr>
          <p:spPr>
            <a:xfrm>
              <a:off x="4449150" y="2530250"/>
              <a:ext cx="15350" cy="6075"/>
            </a:xfrm>
            <a:custGeom>
              <a:avLst/>
              <a:gdLst/>
              <a:ahLst/>
              <a:cxnLst/>
              <a:rect l="l" t="t" r="r" b="b"/>
              <a:pathLst>
                <a:path w="614" h="243" extrusionOk="0">
                  <a:moveTo>
                    <a:pt x="613" y="0"/>
                  </a:moveTo>
                  <a:lnTo>
                    <a:pt x="0" y="49"/>
                  </a:lnTo>
                  <a:lnTo>
                    <a:pt x="145" y="242"/>
                  </a:lnTo>
                  <a:lnTo>
                    <a:pt x="613" y="0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6"/>
            <p:cNvSpPr/>
            <p:nvPr/>
          </p:nvSpPr>
          <p:spPr>
            <a:xfrm>
              <a:off x="4551175" y="2441125"/>
              <a:ext cx="4450" cy="16550"/>
            </a:xfrm>
            <a:custGeom>
              <a:avLst/>
              <a:gdLst/>
              <a:ahLst/>
              <a:cxnLst/>
              <a:rect l="l" t="t" r="r" b="b"/>
              <a:pathLst>
                <a:path w="178" h="662" extrusionOk="0">
                  <a:moveTo>
                    <a:pt x="178" y="0"/>
                  </a:moveTo>
                  <a:lnTo>
                    <a:pt x="0" y="662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4656425" y="2274575"/>
              <a:ext cx="15750" cy="3650"/>
            </a:xfrm>
            <a:custGeom>
              <a:avLst/>
              <a:gdLst/>
              <a:ahLst/>
              <a:cxnLst/>
              <a:rect l="l" t="t" r="r" b="b"/>
              <a:pathLst>
                <a:path w="630" h="146" extrusionOk="0">
                  <a:moveTo>
                    <a:pt x="629" y="1"/>
                  </a:moveTo>
                  <a:lnTo>
                    <a:pt x="0" y="146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4795950" y="2206025"/>
              <a:ext cx="7275" cy="14125"/>
            </a:xfrm>
            <a:custGeom>
              <a:avLst/>
              <a:gdLst/>
              <a:ahLst/>
              <a:cxnLst/>
              <a:rect l="l" t="t" r="r" b="b"/>
              <a:pathLst>
                <a:path w="291" h="565" extrusionOk="0">
                  <a:moveTo>
                    <a:pt x="291" y="0"/>
                  </a:moveTo>
                  <a:lnTo>
                    <a:pt x="291" y="0"/>
                  </a:lnTo>
                  <a:cubicBezTo>
                    <a:pt x="194" y="194"/>
                    <a:pt x="97" y="387"/>
                    <a:pt x="0" y="565"/>
                  </a:cubicBezTo>
                  <a:cubicBezTo>
                    <a:pt x="178" y="420"/>
                    <a:pt x="291" y="210"/>
                    <a:pt x="291" y="0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6"/>
            <p:cNvSpPr/>
            <p:nvPr/>
          </p:nvSpPr>
          <p:spPr>
            <a:xfrm>
              <a:off x="2067900" y="3430325"/>
              <a:ext cx="10900" cy="4050"/>
            </a:xfrm>
            <a:custGeom>
              <a:avLst/>
              <a:gdLst/>
              <a:ahLst/>
              <a:cxnLst/>
              <a:rect l="l" t="t" r="r" b="b"/>
              <a:pathLst>
                <a:path w="436" h="162" extrusionOk="0">
                  <a:moveTo>
                    <a:pt x="0" y="0"/>
                  </a:moveTo>
                  <a:lnTo>
                    <a:pt x="436" y="162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6"/>
            <p:cNvSpPr/>
            <p:nvPr/>
          </p:nvSpPr>
          <p:spPr>
            <a:xfrm>
              <a:off x="2055000" y="3424275"/>
              <a:ext cx="8875" cy="4850"/>
            </a:xfrm>
            <a:custGeom>
              <a:avLst/>
              <a:gdLst/>
              <a:ahLst/>
              <a:cxnLst/>
              <a:rect l="l" t="t" r="r" b="b"/>
              <a:pathLst>
                <a:path w="355" h="194" extrusionOk="0">
                  <a:moveTo>
                    <a:pt x="0" y="0"/>
                  </a:moveTo>
                  <a:lnTo>
                    <a:pt x="355" y="194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6"/>
            <p:cNvSpPr/>
            <p:nvPr/>
          </p:nvSpPr>
          <p:spPr>
            <a:xfrm>
              <a:off x="2044500" y="3420225"/>
              <a:ext cx="10100" cy="3675"/>
            </a:xfrm>
            <a:custGeom>
              <a:avLst/>
              <a:gdLst/>
              <a:ahLst/>
              <a:cxnLst/>
              <a:rect l="l" t="t" r="r" b="b"/>
              <a:pathLst>
                <a:path w="404" h="147" extrusionOk="0">
                  <a:moveTo>
                    <a:pt x="1" y="1"/>
                  </a:moveTo>
                  <a:lnTo>
                    <a:pt x="404" y="146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6"/>
            <p:cNvSpPr/>
            <p:nvPr/>
          </p:nvSpPr>
          <p:spPr>
            <a:xfrm>
              <a:off x="2644150" y="3981575"/>
              <a:ext cx="10100" cy="3650"/>
            </a:xfrm>
            <a:custGeom>
              <a:avLst/>
              <a:gdLst/>
              <a:ahLst/>
              <a:cxnLst/>
              <a:rect l="l" t="t" r="r" b="b"/>
              <a:pathLst>
                <a:path w="404" h="146" extrusionOk="0">
                  <a:moveTo>
                    <a:pt x="404" y="0"/>
                  </a:moveTo>
                  <a:lnTo>
                    <a:pt x="1" y="146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6"/>
            <p:cNvSpPr/>
            <p:nvPr/>
          </p:nvSpPr>
          <p:spPr>
            <a:xfrm>
              <a:off x="2804650" y="3981575"/>
              <a:ext cx="10500" cy="3650"/>
            </a:xfrm>
            <a:custGeom>
              <a:avLst/>
              <a:gdLst/>
              <a:ahLst/>
              <a:cxnLst/>
              <a:rect l="l" t="t" r="r" b="b"/>
              <a:pathLst>
                <a:path w="420" h="146" extrusionOk="0">
                  <a:moveTo>
                    <a:pt x="420" y="146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6"/>
            <p:cNvSpPr/>
            <p:nvPr/>
          </p:nvSpPr>
          <p:spPr>
            <a:xfrm>
              <a:off x="2628825" y="3986000"/>
              <a:ext cx="10925" cy="4075"/>
            </a:xfrm>
            <a:custGeom>
              <a:avLst/>
              <a:gdLst/>
              <a:ahLst/>
              <a:cxnLst/>
              <a:rect l="l" t="t" r="r" b="b"/>
              <a:pathLst>
                <a:path w="437" h="163" extrusionOk="0">
                  <a:moveTo>
                    <a:pt x="436" y="1"/>
                  </a:moveTo>
                  <a:lnTo>
                    <a:pt x="1" y="162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6"/>
            <p:cNvSpPr/>
            <p:nvPr/>
          </p:nvSpPr>
          <p:spPr>
            <a:xfrm>
              <a:off x="2857875" y="3991250"/>
              <a:ext cx="10525" cy="3650"/>
            </a:xfrm>
            <a:custGeom>
              <a:avLst/>
              <a:gdLst/>
              <a:ahLst/>
              <a:cxnLst/>
              <a:rect l="l" t="t" r="r" b="b"/>
              <a:pathLst>
                <a:path w="421" h="146" extrusionOk="0">
                  <a:moveTo>
                    <a:pt x="420" y="146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6"/>
            <p:cNvSpPr/>
            <p:nvPr/>
          </p:nvSpPr>
          <p:spPr>
            <a:xfrm>
              <a:off x="2596575" y="3996100"/>
              <a:ext cx="9300" cy="4050"/>
            </a:xfrm>
            <a:custGeom>
              <a:avLst/>
              <a:gdLst/>
              <a:ahLst/>
              <a:cxnLst/>
              <a:rect l="l" t="t" r="r" b="b"/>
              <a:pathLst>
                <a:path w="372" h="162" extrusionOk="0">
                  <a:moveTo>
                    <a:pt x="371" y="0"/>
                  </a:moveTo>
                  <a:lnTo>
                    <a:pt x="0" y="161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6"/>
            <p:cNvSpPr/>
            <p:nvPr/>
          </p:nvSpPr>
          <p:spPr>
            <a:xfrm>
              <a:off x="2585675" y="4000525"/>
              <a:ext cx="10925" cy="4050"/>
            </a:xfrm>
            <a:custGeom>
              <a:avLst/>
              <a:gdLst/>
              <a:ahLst/>
              <a:cxnLst/>
              <a:rect l="l" t="t" r="r" b="b"/>
              <a:pathLst>
                <a:path w="437" h="162" extrusionOk="0">
                  <a:moveTo>
                    <a:pt x="436" y="1"/>
                  </a:moveTo>
                  <a:lnTo>
                    <a:pt x="1" y="162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6"/>
            <p:cNvSpPr/>
            <p:nvPr/>
          </p:nvSpPr>
          <p:spPr>
            <a:xfrm>
              <a:off x="2571975" y="4005375"/>
              <a:ext cx="9700" cy="4050"/>
            </a:xfrm>
            <a:custGeom>
              <a:avLst/>
              <a:gdLst/>
              <a:ahLst/>
              <a:cxnLst/>
              <a:rect l="l" t="t" r="r" b="b"/>
              <a:pathLst>
                <a:path w="388" h="162" extrusionOk="0">
                  <a:moveTo>
                    <a:pt x="387" y="0"/>
                  </a:moveTo>
                  <a:lnTo>
                    <a:pt x="0" y="161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6"/>
            <p:cNvSpPr/>
            <p:nvPr/>
          </p:nvSpPr>
          <p:spPr>
            <a:xfrm>
              <a:off x="2561075" y="4009800"/>
              <a:ext cx="10925" cy="4475"/>
            </a:xfrm>
            <a:custGeom>
              <a:avLst/>
              <a:gdLst/>
              <a:ahLst/>
              <a:cxnLst/>
              <a:rect l="l" t="t" r="r" b="b"/>
              <a:pathLst>
                <a:path w="437" h="179" extrusionOk="0">
                  <a:moveTo>
                    <a:pt x="436" y="1"/>
                  </a:moveTo>
                  <a:lnTo>
                    <a:pt x="1" y="178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538500" y="4019875"/>
              <a:ext cx="9300" cy="4875"/>
            </a:xfrm>
            <a:custGeom>
              <a:avLst/>
              <a:gdLst/>
              <a:ahLst/>
              <a:cxnLst/>
              <a:rect l="l" t="t" r="r" b="b"/>
              <a:pathLst>
                <a:path w="372" h="195" extrusionOk="0">
                  <a:moveTo>
                    <a:pt x="371" y="1"/>
                  </a:moveTo>
                  <a:lnTo>
                    <a:pt x="0" y="194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528425" y="4024725"/>
              <a:ext cx="10100" cy="4450"/>
            </a:xfrm>
            <a:custGeom>
              <a:avLst/>
              <a:gdLst/>
              <a:ahLst/>
              <a:cxnLst/>
              <a:rect l="l" t="t" r="r" b="b"/>
              <a:pathLst>
                <a:path w="404" h="178" extrusionOk="0">
                  <a:moveTo>
                    <a:pt x="403" y="0"/>
                  </a:moveTo>
                  <a:lnTo>
                    <a:pt x="0" y="178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518750" y="4029150"/>
              <a:ext cx="9700" cy="4875"/>
            </a:xfrm>
            <a:custGeom>
              <a:avLst/>
              <a:gdLst/>
              <a:ahLst/>
              <a:cxnLst/>
              <a:rect l="l" t="t" r="r" b="b"/>
              <a:pathLst>
                <a:path w="388" h="195" extrusionOk="0">
                  <a:moveTo>
                    <a:pt x="387" y="1"/>
                  </a:moveTo>
                  <a:lnTo>
                    <a:pt x="0" y="194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6"/>
            <p:cNvSpPr/>
            <p:nvPr/>
          </p:nvSpPr>
          <p:spPr>
            <a:xfrm>
              <a:off x="2509050" y="4034000"/>
              <a:ext cx="10125" cy="5275"/>
            </a:xfrm>
            <a:custGeom>
              <a:avLst/>
              <a:gdLst/>
              <a:ahLst/>
              <a:cxnLst/>
              <a:rect l="l" t="t" r="r" b="b"/>
              <a:pathLst>
                <a:path w="405" h="211" extrusionOk="0">
                  <a:moveTo>
                    <a:pt x="404" y="0"/>
                  </a:moveTo>
                  <a:lnTo>
                    <a:pt x="1" y="210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6"/>
            <p:cNvSpPr/>
            <p:nvPr/>
          </p:nvSpPr>
          <p:spPr>
            <a:xfrm>
              <a:off x="2498575" y="4038850"/>
              <a:ext cx="10900" cy="4450"/>
            </a:xfrm>
            <a:custGeom>
              <a:avLst/>
              <a:gdLst/>
              <a:ahLst/>
              <a:cxnLst/>
              <a:rect l="l" t="t" r="r" b="b"/>
              <a:pathLst>
                <a:path w="436" h="178" extrusionOk="0">
                  <a:moveTo>
                    <a:pt x="436" y="0"/>
                  </a:moveTo>
                  <a:lnTo>
                    <a:pt x="0" y="177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2469950" y="4053750"/>
              <a:ext cx="10100" cy="4075"/>
            </a:xfrm>
            <a:custGeom>
              <a:avLst/>
              <a:gdLst/>
              <a:ahLst/>
              <a:cxnLst/>
              <a:rect l="l" t="t" r="r" b="b"/>
              <a:pathLst>
                <a:path w="404" h="163" extrusionOk="0">
                  <a:moveTo>
                    <a:pt x="403" y="1"/>
                  </a:moveTo>
                  <a:lnTo>
                    <a:pt x="0" y="162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6"/>
            <p:cNvSpPr/>
            <p:nvPr/>
          </p:nvSpPr>
          <p:spPr>
            <a:xfrm>
              <a:off x="6729175" y="2680650"/>
              <a:ext cx="10900" cy="4475"/>
            </a:xfrm>
            <a:custGeom>
              <a:avLst/>
              <a:gdLst/>
              <a:ahLst/>
              <a:cxnLst/>
              <a:rect l="l" t="t" r="r" b="b"/>
              <a:pathLst>
                <a:path w="436" h="179" extrusionOk="0">
                  <a:moveTo>
                    <a:pt x="0" y="178"/>
                  </a:moveTo>
                  <a:lnTo>
                    <a:pt x="436" y="1"/>
                  </a:ln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6"/>
            <p:cNvSpPr/>
            <p:nvPr/>
          </p:nvSpPr>
          <p:spPr>
            <a:xfrm>
              <a:off x="4851200" y="4150950"/>
              <a:ext cx="4450" cy="8900"/>
            </a:xfrm>
            <a:custGeom>
              <a:avLst/>
              <a:gdLst/>
              <a:ahLst/>
              <a:cxnLst/>
              <a:rect l="l" t="t" r="r" b="b"/>
              <a:pathLst>
                <a:path w="178" h="356" extrusionOk="0">
                  <a:moveTo>
                    <a:pt x="178" y="355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6"/>
            <p:cNvSpPr/>
            <p:nvPr/>
          </p:nvSpPr>
          <p:spPr>
            <a:xfrm>
              <a:off x="3849900" y="4175150"/>
              <a:ext cx="10900" cy="3650"/>
            </a:xfrm>
            <a:custGeom>
              <a:avLst/>
              <a:gdLst/>
              <a:ahLst/>
              <a:cxnLst/>
              <a:rect l="l" t="t" r="r" b="b"/>
              <a:pathLst>
                <a:path w="436" h="146" extrusionOk="0">
                  <a:moveTo>
                    <a:pt x="0" y="145"/>
                  </a:moveTo>
                  <a:lnTo>
                    <a:pt x="436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6"/>
            <p:cNvSpPr/>
            <p:nvPr/>
          </p:nvSpPr>
          <p:spPr>
            <a:xfrm>
              <a:off x="3820875" y="4184000"/>
              <a:ext cx="10100" cy="4075"/>
            </a:xfrm>
            <a:custGeom>
              <a:avLst/>
              <a:gdLst/>
              <a:ahLst/>
              <a:cxnLst/>
              <a:rect l="l" t="t" r="r" b="b"/>
              <a:pathLst>
                <a:path w="404" h="163" extrusionOk="0">
                  <a:moveTo>
                    <a:pt x="0" y="162"/>
                  </a:moveTo>
                  <a:lnTo>
                    <a:pt x="403" y="1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6"/>
            <p:cNvSpPr/>
            <p:nvPr/>
          </p:nvSpPr>
          <p:spPr>
            <a:xfrm>
              <a:off x="3806350" y="4189250"/>
              <a:ext cx="10100" cy="4050"/>
            </a:xfrm>
            <a:custGeom>
              <a:avLst/>
              <a:gdLst/>
              <a:ahLst/>
              <a:cxnLst/>
              <a:rect l="l" t="t" r="r" b="b"/>
              <a:pathLst>
                <a:path w="404" h="162" extrusionOk="0">
                  <a:moveTo>
                    <a:pt x="0" y="162"/>
                  </a:moveTo>
                  <a:lnTo>
                    <a:pt x="404" y="1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6"/>
            <p:cNvSpPr/>
            <p:nvPr/>
          </p:nvSpPr>
          <p:spPr>
            <a:xfrm>
              <a:off x="6743700" y="2675425"/>
              <a:ext cx="9700" cy="4050"/>
            </a:xfrm>
            <a:custGeom>
              <a:avLst/>
              <a:gdLst/>
              <a:ahLst/>
              <a:cxnLst/>
              <a:rect l="l" t="t" r="r" b="b"/>
              <a:pathLst>
                <a:path w="388" h="162" extrusionOk="0">
                  <a:moveTo>
                    <a:pt x="0" y="161"/>
                  </a:moveTo>
                  <a:lnTo>
                    <a:pt x="387" y="0"/>
                  </a:ln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6"/>
            <p:cNvSpPr/>
            <p:nvPr/>
          </p:nvSpPr>
          <p:spPr>
            <a:xfrm>
              <a:off x="3757950" y="4212650"/>
              <a:ext cx="8100" cy="4450"/>
            </a:xfrm>
            <a:custGeom>
              <a:avLst/>
              <a:gdLst/>
              <a:ahLst/>
              <a:cxnLst/>
              <a:rect l="l" t="t" r="r" b="b"/>
              <a:pathLst>
                <a:path w="324" h="178" extrusionOk="0">
                  <a:moveTo>
                    <a:pt x="1" y="178"/>
                  </a:moveTo>
                  <a:lnTo>
                    <a:pt x="323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6"/>
            <p:cNvSpPr/>
            <p:nvPr/>
          </p:nvSpPr>
          <p:spPr>
            <a:xfrm>
              <a:off x="4885875" y="4221100"/>
              <a:ext cx="4450" cy="11325"/>
            </a:xfrm>
            <a:custGeom>
              <a:avLst/>
              <a:gdLst/>
              <a:ahLst/>
              <a:cxnLst/>
              <a:rect l="l" t="t" r="r" b="b"/>
              <a:pathLst>
                <a:path w="178" h="453" extrusionOk="0">
                  <a:moveTo>
                    <a:pt x="178" y="453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3728525" y="4232000"/>
              <a:ext cx="8475" cy="5275"/>
            </a:xfrm>
            <a:custGeom>
              <a:avLst/>
              <a:gdLst/>
              <a:ahLst/>
              <a:cxnLst/>
              <a:rect l="l" t="t" r="r" b="b"/>
              <a:pathLst>
                <a:path w="339" h="211" extrusionOk="0">
                  <a:moveTo>
                    <a:pt x="0" y="210"/>
                  </a:moveTo>
                  <a:lnTo>
                    <a:pt x="339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6"/>
            <p:cNvSpPr/>
            <p:nvPr/>
          </p:nvSpPr>
          <p:spPr>
            <a:xfrm>
              <a:off x="4890300" y="4232400"/>
              <a:ext cx="4475" cy="9700"/>
            </a:xfrm>
            <a:custGeom>
              <a:avLst/>
              <a:gdLst/>
              <a:ahLst/>
              <a:cxnLst/>
              <a:rect l="l" t="t" r="r" b="b"/>
              <a:pathLst>
                <a:path w="179" h="388" extrusionOk="0">
                  <a:moveTo>
                    <a:pt x="178" y="38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6"/>
            <p:cNvSpPr/>
            <p:nvPr/>
          </p:nvSpPr>
          <p:spPr>
            <a:xfrm>
              <a:off x="4895550" y="4245325"/>
              <a:ext cx="4450" cy="11300"/>
            </a:xfrm>
            <a:custGeom>
              <a:avLst/>
              <a:gdLst/>
              <a:ahLst/>
              <a:cxnLst/>
              <a:rect l="l" t="t" r="r" b="b"/>
              <a:pathLst>
                <a:path w="178" h="452" extrusionOk="0">
                  <a:moveTo>
                    <a:pt x="1" y="0"/>
                  </a:moveTo>
                  <a:cubicBezTo>
                    <a:pt x="65" y="145"/>
                    <a:pt x="113" y="306"/>
                    <a:pt x="178" y="451"/>
                  </a:cubicBezTo>
                  <a:cubicBezTo>
                    <a:pt x="130" y="306"/>
                    <a:pt x="65" y="145"/>
                    <a:pt x="1" y="0"/>
                  </a:cubicBez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3704325" y="4261450"/>
              <a:ext cx="4850" cy="8875"/>
            </a:xfrm>
            <a:custGeom>
              <a:avLst/>
              <a:gdLst/>
              <a:ahLst/>
              <a:cxnLst/>
              <a:rect l="l" t="t" r="r" b="b"/>
              <a:pathLst>
                <a:path w="194" h="355" extrusionOk="0">
                  <a:moveTo>
                    <a:pt x="194" y="0"/>
                  </a:moveTo>
                  <a:lnTo>
                    <a:pt x="194" y="0"/>
                  </a:lnTo>
                  <a:cubicBezTo>
                    <a:pt x="129" y="113"/>
                    <a:pt x="49" y="226"/>
                    <a:pt x="0" y="355"/>
                  </a:cubicBezTo>
                  <a:cubicBezTo>
                    <a:pt x="65" y="226"/>
                    <a:pt x="129" y="113"/>
                    <a:pt x="194" y="0"/>
                  </a:cubicBez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6"/>
            <p:cNvSpPr/>
            <p:nvPr/>
          </p:nvSpPr>
          <p:spPr>
            <a:xfrm>
              <a:off x="2222350" y="4265475"/>
              <a:ext cx="6075" cy="10100"/>
            </a:xfrm>
            <a:custGeom>
              <a:avLst/>
              <a:gdLst/>
              <a:ahLst/>
              <a:cxnLst/>
              <a:rect l="l" t="t" r="r" b="b"/>
              <a:pathLst>
                <a:path w="243" h="404" extrusionOk="0">
                  <a:moveTo>
                    <a:pt x="242" y="0"/>
                  </a:moveTo>
                  <a:lnTo>
                    <a:pt x="0" y="404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6"/>
            <p:cNvSpPr/>
            <p:nvPr/>
          </p:nvSpPr>
          <p:spPr>
            <a:xfrm>
              <a:off x="4909675" y="4285625"/>
              <a:ext cx="3650" cy="9300"/>
            </a:xfrm>
            <a:custGeom>
              <a:avLst/>
              <a:gdLst/>
              <a:ahLst/>
              <a:cxnLst/>
              <a:rect l="l" t="t" r="r" b="b"/>
              <a:pathLst>
                <a:path w="146" h="372" extrusionOk="0">
                  <a:moveTo>
                    <a:pt x="145" y="372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6"/>
            <p:cNvSpPr/>
            <p:nvPr/>
          </p:nvSpPr>
          <p:spPr>
            <a:xfrm>
              <a:off x="3689800" y="4290475"/>
              <a:ext cx="4875" cy="8500"/>
            </a:xfrm>
            <a:custGeom>
              <a:avLst/>
              <a:gdLst/>
              <a:ahLst/>
              <a:cxnLst/>
              <a:rect l="l" t="t" r="r" b="b"/>
              <a:pathLst>
                <a:path w="195" h="340" extrusionOk="0">
                  <a:moveTo>
                    <a:pt x="1" y="339"/>
                  </a:moveTo>
                  <a:lnTo>
                    <a:pt x="194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6"/>
            <p:cNvSpPr/>
            <p:nvPr/>
          </p:nvSpPr>
          <p:spPr>
            <a:xfrm>
              <a:off x="3680125" y="4309825"/>
              <a:ext cx="4450" cy="9700"/>
            </a:xfrm>
            <a:custGeom>
              <a:avLst/>
              <a:gdLst/>
              <a:ahLst/>
              <a:cxnLst/>
              <a:rect l="l" t="t" r="r" b="b"/>
              <a:pathLst>
                <a:path w="178" h="388" extrusionOk="0">
                  <a:moveTo>
                    <a:pt x="1" y="388"/>
                  </a:moveTo>
                  <a:lnTo>
                    <a:pt x="178" y="1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6"/>
            <p:cNvSpPr/>
            <p:nvPr/>
          </p:nvSpPr>
          <p:spPr>
            <a:xfrm>
              <a:off x="3675700" y="4319100"/>
              <a:ext cx="4450" cy="10100"/>
            </a:xfrm>
            <a:custGeom>
              <a:avLst/>
              <a:gdLst/>
              <a:ahLst/>
              <a:cxnLst/>
              <a:rect l="l" t="t" r="r" b="b"/>
              <a:pathLst>
                <a:path w="178" h="404" extrusionOk="0">
                  <a:moveTo>
                    <a:pt x="0" y="404"/>
                  </a:moveTo>
                  <a:lnTo>
                    <a:pt x="178" y="1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6"/>
            <p:cNvSpPr/>
            <p:nvPr/>
          </p:nvSpPr>
          <p:spPr>
            <a:xfrm>
              <a:off x="4919750" y="4323125"/>
              <a:ext cx="4050" cy="10925"/>
            </a:xfrm>
            <a:custGeom>
              <a:avLst/>
              <a:gdLst/>
              <a:ahLst/>
              <a:cxnLst/>
              <a:rect l="l" t="t" r="r" b="b"/>
              <a:pathLst>
                <a:path w="162" h="437" extrusionOk="0">
                  <a:moveTo>
                    <a:pt x="0" y="1"/>
                  </a:moveTo>
                  <a:cubicBezTo>
                    <a:pt x="49" y="146"/>
                    <a:pt x="97" y="291"/>
                    <a:pt x="162" y="4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6"/>
            <p:cNvSpPr/>
            <p:nvPr/>
          </p:nvSpPr>
          <p:spPr>
            <a:xfrm>
              <a:off x="2190075" y="4327975"/>
              <a:ext cx="4075" cy="10500"/>
            </a:xfrm>
            <a:custGeom>
              <a:avLst/>
              <a:gdLst/>
              <a:ahLst/>
              <a:cxnLst/>
              <a:rect l="l" t="t" r="r" b="b"/>
              <a:pathLst>
                <a:path w="163" h="420" extrusionOk="0">
                  <a:moveTo>
                    <a:pt x="162" y="1"/>
                  </a:moveTo>
                  <a:lnTo>
                    <a:pt x="1" y="420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6"/>
            <p:cNvSpPr/>
            <p:nvPr/>
          </p:nvSpPr>
          <p:spPr>
            <a:xfrm>
              <a:off x="2866750" y="1693875"/>
              <a:ext cx="4450" cy="10525"/>
            </a:xfrm>
            <a:custGeom>
              <a:avLst/>
              <a:gdLst/>
              <a:ahLst/>
              <a:cxnLst/>
              <a:rect l="l" t="t" r="r" b="b"/>
              <a:pathLst>
                <a:path w="178" h="421" extrusionOk="0">
                  <a:moveTo>
                    <a:pt x="1" y="1"/>
                  </a:moveTo>
                  <a:lnTo>
                    <a:pt x="178" y="420"/>
                  </a:ln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6"/>
            <p:cNvSpPr/>
            <p:nvPr/>
          </p:nvSpPr>
          <p:spPr>
            <a:xfrm>
              <a:off x="4924175" y="4338050"/>
              <a:ext cx="4075" cy="10125"/>
            </a:xfrm>
            <a:custGeom>
              <a:avLst/>
              <a:gdLst/>
              <a:ahLst/>
              <a:cxnLst/>
              <a:rect l="l" t="t" r="r" b="b"/>
              <a:pathLst>
                <a:path w="163" h="405" extrusionOk="0">
                  <a:moveTo>
                    <a:pt x="162" y="404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6"/>
            <p:cNvSpPr/>
            <p:nvPr/>
          </p:nvSpPr>
          <p:spPr>
            <a:xfrm>
              <a:off x="3666000" y="4343300"/>
              <a:ext cx="4475" cy="10100"/>
            </a:xfrm>
            <a:custGeom>
              <a:avLst/>
              <a:gdLst/>
              <a:ahLst/>
              <a:cxnLst/>
              <a:rect l="l" t="t" r="r" b="b"/>
              <a:pathLst>
                <a:path w="179" h="404" extrusionOk="0">
                  <a:moveTo>
                    <a:pt x="1" y="404"/>
                  </a:moveTo>
                  <a:cubicBezTo>
                    <a:pt x="49" y="275"/>
                    <a:pt x="114" y="146"/>
                    <a:pt x="178" y="0"/>
                  </a:cubicBezTo>
                  <a:cubicBezTo>
                    <a:pt x="114" y="146"/>
                    <a:pt x="49" y="275"/>
                    <a:pt x="1" y="404"/>
                  </a:cubicBez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6"/>
            <p:cNvSpPr/>
            <p:nvPr/>
          </p:nvSpPr>
          <p:spPr>
            <a:xfrm>
              <a:off x="2727225" y="4348150"/>
              <a:ext cx="8500" cy="4850"/>
            </a:xfrm>
            <a:custGeom>
              <a:avLst/>
              <a:gdLst/>
              <a:ahLst/>
              <a:cxnLst/>
              <a:rect l="l" t="t" r="r" b="b"/>
              <a:pathLst>
                <a:path w="340" h="194" extrusionOk="0">
                  <a:moveTo>
                    <a:pt x="0" y="194"/>
                  </a:moveTo>
                  <a:lnTo>
                    <a:pt x="339" y="0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6"/>
            <p:cNvSpPr/>
            <p:nvPr/>
          </p:nvSpPr>
          <p:spPr>
            <a:xfrm>
              <a:off x="6753375" y="2670575"/>
              <a:ext cx="10100" cy="4875"/>
            </a:xfrm>
            <a:custGeom>
              <a:avLst/>
              <a:gdLst/>
              <a:ahLst/>
              <a:cxnLst/>
              <a:rect l="l" t="t" r="r" b="b"/>
              <a:pathLst>
                <a:path w="404" h="195" extrusionOk="0">
                  <a:moveTo>
                    <a:pt x="0" y="194"/>
                  </a:moveTo>
                  <a:lnTo>
                    <a:pt x="403" y="1"/>
                  </a:ln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2180800" y="4353375"/>
              <a:ext cx="4075" cy="9700"/>
            </a:xfrm>
            <a:custGeom>
              <a:avLst/>
              <a:gdLst/>
              <a:ahLst/>
              <a:cxnLst/>
              <a:rect l="l" t="t" r="r" b="b"/>
              <a:pathLst>
                <a:path w="163" h="388" extrusionOk="0">
                  <a:moveTo>
                    <a:pt x="162" y="1"/>
                  </a:moveTo>
                  <a:cubicBezTo>
                    <a:pt x="114" y="114"/>
                    <a:pt x="65" y="243"/>
                    <a:pt x="1" y="388"/>
                  </a:cubicBezTo>
                  <a:cubicBezTo>
                    <a:pt x="65" y="259"/>
                    <a:pt x="114" y="130"/>
                    <a:pt x="162" y="1"/>
                  </a:cubicBez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6"/>
            <p:cNvSpPr/>
            <p:nvPr/>
          </p:nvSpPr>
          <p:spPr>
            <a:xfrm>
              <a:off x="5945225" y="1896725"/>
              <a:ext cx="10925" cy="4050"/>
            </a:xfrm>
            <a:custGeom>
              <a:avLst/>
              <a:gdLst/>
              <a:ahLst/>
              <a:cxnLst/>
              <a:rect l="l" t="t" r="r" b="b"/>
              <a:pathLst>
                <a:path w="437" h="162" extrusionOk="0">
                  <a:moveTo>
                    <a:pt x="436" y="162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6"/>
            <p:cNvSpPr/>
            <p:nvPr/>
          </p:nvSpPr>
          <p:spPr>
            <a:xfrm>
              <a:off x="5648025" y="1901550"/>
              <a:ext cx="11325" cy="4075"/>
            </a:xfrm>
            <a:custGeom>
              <a:avLst/>
              <a:gdLst/>
              <a:ahLst/>
              <a:cxnLst/>
              <a:rect l="l" t="t" r="r" b="b"/>
              <a:pathLst>
                <a:path w="453" h="163" extrusionOk="0">
                  <a:moveTo>
                    <a:pt x="452" y="1"/>
                  </a:moveTo>
                  <a:lnTo>
                    <a:pt x="1" y="162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6"/>
            <p:cNvSpPr/>
            <p:nvPr/>
          </p:nvSpPr>
          <p:spPr>
            <a:xfrm>
              <a:off x="2175575" y="4371525"/>
              <a:ext cx="4050" cy="10500"/>
            </a:xfrm>
            <a:custGeom>
              <a:avLst/>
              <a:gdLst/>
              <a:ahLst/>
              <a:cxnLst/>
              <a:rect l="l" t="t" r="r" b="b"/>
              <a:pathLst>
                <a:path w="162" h="420" extrusionOk="0">
                  <a:moveTo>
                    <a:pt x="161" y="1"/>
                  </a:moveTo>
                  <a:lnTo>
                    <a:pt x="0" y="420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4934275" y="4381200"/>
              <a:ext cx="3250" cy="10525"/>
            </a:xfrm>
            <a:custGeom>
              <a:avLst/>
              <a:gdLst/>
              <a:ahLst/>
              <a:cxnLst/>
              <a:rect l="l" t="t" r="r" b="b"/>
              <a:pathLst>
                <a:path w="130" h="421" extrusionOk="0">
                  <a:moveTo>
                    <a:pt x="129" y="420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2175150" y="3463800"/>
              <a:ext cx="10125" cy="4450"/>
            </a:xfrm>
            <a:custGeom>
              <a:avLst/>
              <a:gdLst/>
              <a:ahLst/>
              <a:cxnLst/>
              <a:rect l="l" t="t" r="r" b="b"/>
              <a:pathLst>
                <a:path w="405" h="178" extrusionOk="0">
                  <a:moveTo>
                    <a:pt x="1" y="0"/>
                  </a:moveTo>
                  <a:lnTo>
                    <a:pt x="404" y="177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5959750" y="1901550"/>
              <a:ext cx="10100" cy="4475"/>
            </a:xfrm>
            <a:custGeom>
              <a:avLst/>
              <a:gdLst/>
              <a:ahLst/>
              <a:cxnLst/>
              <a:rect l="l" t="t" r="r" b="b"/>
              <a:pathLst>
                <a:path w="404" h="179" extrusionOk="0">
                  <a:moveTo>
                    <a:pt x="404" y="17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6"/>
            <p:cNvSpPr/>
            <p:nvPr/>
          </p:nvSpPr>
          <p:spPr>
            <a:xfrm>
              <a:off x="4939100" y="4405400"/>
              <a:ext cx="3650" cy="10500"/>
            </a:xfrm>
            <a:custGeom>
              <a:avLst/>
              <a:gdLst/>
              <a:ahLst/>
              <a:cxnLst/>
              <a:rect l="l" t="t" r="r" b="b"/>
              <a:pathLst>
                <a:path w="146" h="420" extrusionOk="0">
                  <a:moveTo>
                    <a:pt x="146" y="420"/>
                  </a:moveTo>
                  <a:cubicBezTo>
                    <a:pt x="97" y="291"/>
                    <a:pt x="49" y="146"/>
                    <a:pt x="1" y="1"/>
                  </a:cubicBezTo>
                  <a:cubicBezTo>
                    <a:pt x="49" y="146"/>
                    <a:pt x="97" y="291"/>
                    <a:pt x="146" y="420"/>
                  </a:cubicBez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5974275" y="1906800"/>
              <a:ext cx="8900" cy="4475"/>
            </a:xfrm>
            <a:custGeom>
              <a:avLst/>
              <a:gdLst/>
              <a:ahLst/>
              <a:cxnLst/>
              <a:rect l="l" t="t" r="r" b="b"/>
              <a:pathLst>
                <a:path w="356" h="179" extrusionOk="0">
                  <a:moveTo>
                    <a:pt x="355" y="17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1618250" y="2965775"/>
              <a:ext cx="5275" cy="9700"/>
            </a:xfrm>
            <a:custGeom>
              <a:avLst/>
              <a:gdLst/>
              <a:ahLst/>
              <a:cxnLst/>
              <a:rect l="l" t="t" r="r" b="b"/>
              <a:pathLst>
                <a:path w="211" h="388" extrusionOk="0">
                  <a:moveTo>
                    <a:pt x="1" y="0"/>
                  </a:moveTo>
                  <a:lnTo>
                    <a:pt x="211" y="387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6"/>
            <p:cNvSpPr/>
            <p:nvPr/>
          </p:nvSpPr>
          <p:spPr>
            <a:xfrm>
              <a:off x="5571825" y="1921725"/>
              <a:ext cx="10100" cy="3650"/>
            </a:xfrm>
            <a:custGeom>
              <a:avLst/>
              <a:gdLst/>
              <a:ahLst/>
              <a:cxnLst/>
              <a:rect l="l" t="t" r="r" b="b"/>
              <a:pathLst>
                <a:path w="404" h="146" extrusionOk="0">
                  <a:moveTo>
                    <a:pt x="403" y="0"/>
                  </a:moveTo>
                  <a:lnTo>
                    <a:pt x="0" y="146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5537950" y="1931000"/>
              <a:ext cx="10100" cy="4050"/>
            </a:xfrm>
            <a:custGeom>
              <a:avLst/>
              <a:gdLst/>
              <a:ahLst/>
              <a:cxnLst/>
              <a:rect l="l" t="t" r="r" b="b"/>
              <a:pathLst>
                <a:path w="404" h="162" extrusionOk="0">
                  <a:moveTo>
                    <a:pt x="403" y="0"/>
                  </a:moveTo>
                  <a:lnTo>
                    <a:pt x="0" y="162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6"/>
            <p:cNvSpPr/>
            <p:nvPr/>
          </p:nvSpPr>
          <p:spPr>
            <a:xfrm>
              <a:off x="4594325" y="4459850"/>
              <a:ext cx="10100" cy="6075"/>
            </a:xfrm>
            <a:custGeom>
              <a:avLst/>
              <a:gdLst/>
              <a:ahLst/>
              <a:cxnLst/>
              <a:rect l="l" t="t" r="r" b="b"/>
              <a:pathLst>
                <a:path w="404" h="243" extrusionOk="0">
                  <a:moveTo>
                    <a:pt x="0" y="0"/>
                  </a:moveTo>
                  <a:lnTo>
                    <a:pt x="403" y="242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6"/>
            <p:cNvSpPr/>
            <p:nvPr/>
          </p:nvSpPr>
          <p:spPr>
            <a:xfrm>
              <a:off x="4657225" y="4498550"/>
              <a:ext cx="10100" cy="5275"/>
            </a:xfrm>
            <a:custGeom>
              <a:avLst/>
              <a:gdLst/>
              <a:ahLst/>
              <a:cxnLst/>
              <a:rect l="l" t="t" r="r" b="b"/>
              <a:pathLst>
                <a:path w="404" h="211" extrusionOk="0">
                  <a:moveTo>
                    <a:pt x="0" y="1"/>
                  </a:moveTo>
                  <a:lnTo>
                    <a:pt x="404" y="21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6"/>
            <p:cNvSpPr/>
            <p:nvPr/>
          </p:nvSpPr>
          <p:spPr>
            <a:xfrm>
              <a:off x="4667300" y="4503400"/>
              <a:ext cx="10100" cy="5250"/>
            </a:xfrm>
            <a:custGeom>
              <a:avLst/>
              <a:gdLst/>
              <a:ahLst/>
              <a:cxnLst/>
              <a:rect l="l" t="t" r="r" b="b"/>
              <a:pathLst>
                <a:path w="404" h="210" extrusionOk="0">
                  <a:moveTo>
                    <a:pt x="1" y="0"/>
                  </a:moveTo>
                  <a:lnTo>
                    <a:pt x="404" y="21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6"/>
            <p:cNvSpPr/>
            <p:nvPr/>
          </p:nvSpPr>
          <p:spPr>
            <a:xfrm>
              <a:off x="4676975" y="4508225"/>
              <a:ext cx="9700" cy="6475"/>
            </a:xfrm>
            <a:custGeom>
              <a:avLst/>
              <a:gdLst/>
              <a:ahLst/>
              <a:cxnLst/>
              <a:rect l="l" t="t" r="r" b="b"/>
              <a:pathLst>
                <a:path w="388" h="259" extrusionOk="0">
                  <a:moveTo>
                    <a:pt x="1" y="1"/>
                  </a:moveTo>
                  <a:lnTo>
                    <a:pt x="388" y="259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6"/>
            <p:cNvSpPr/>
            <p:nvPr/>
          </p:nvSpPr>
          <p:spPr>
            <a:xfrm>
              <a:off x="2538100" y="4527175"/>
              <a:ext cx="5250" cy="8900"/>
            </a:xfrm>
            <a:custGeom>
              <a:avLst/>
              <a:gdLst/>
              <a:ahLst/>
              <a:cxnLst/>
              <a:rect l="l" t="t" r="r" b="b"/>
              <a:pathLst>
                <a:path w="210" h="356" extrusionOk="0">
                  <a:moveTo>
                    <a:pt x="0" y="356"/>
                  </a:moveTo>
                  <a:lnTo>
                    <a:pt x="210" y="1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6"/>
            <p:cNvSpPr/>
            <p:nvPr/>
          </p:nvSpPr>
          <p:spPr>
            <a:xfrm>
              <a:off x="5208875" y="1936650"/>
              <a:ext cx="9700" cy="3250"/>
            </a:xfrm>
            <a:custGeom>
              <a:avLst/>
              <a:gdLst/>
              <a:ahLst/>
              <a:cxnLst/>
              <a:rect l="l" t="t" r="r" b="b"/>
              <a:pathLst>
                <a:path w="388" h="130" extrusionOk="0">
                  <a:moveTo>
                    <a:pt x="388" y="0"/>
                  </a:moveTo>
                  <a:lnTo>
                    <a:pt x="1" y="129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6"/>
            <p:cNvSpPr/>
            <p:nvPr/>
          </p:nvSpPr>
          <p:spPr>
            <a:xfrm>
              <a:off x="2523575" y="4551375"/>
              <a:ext cx="4875" cy="8900"/>
            </a:xfrm>
            <a:custGeom>
              <a:avLst/>
              <a:gdLst/>
              <a:ahLst/>
              <a:cxnLst/>
              <a:rect l="l" t="t" r="r" b="b"/>
              <a:pathLst>
                <a:path w="195" h="356" extrusionOk="0">
                  <a:moveTo>
                    <a:pt x="1" y="356"/>
                  </a:moveTo>
                  <a:lnTo>
                    <a:pt x="194" y="1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6"/>
            <p:cNvSpPr/>
            <p:nvPr/>
          </p:nvSpPr>
          <p:spPr>
            <a:xfrm>
              <a:off x="4754000" y="4551775"/>
              <a:ext cx="10100" cy="6075"/>
            </a:xfrm>
            <a:custGeom>
              <a:avLst/>
              <a:gdLst/>
              <a:ahLst/>
              <a:cxnLst/>
              <a:rect l="l" t="t" r="r" b="b"/>
              <a:pathLst>
                <a:path w="404" h="243" extrusionOk="0">
                  <a:moveTo>
                    <a:pt x="1" y="1"/>
                  </a:moveTo>
                  <a:lnTo>
                    <a:pt x="404" y="243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6"/>
            <p:cNvSpPr/>
            <p:nvPr/>
          </p:nvSpPr>
          <p:spPr>
            <a:xfrm>
              <a:off x="2504625" y="4575575"/>
              <a:ext cx="5675" cy="8500"/>
            </a:xfrm>
            <a:custGeom>
              <a:avLst/>
              <a:gdLst/>
              <a:ahLst/>
              <a:cxnLst/>
              <a:rect l="l" t="t" r="r" b="b"/>
              <a:pathLst>
                <a:path w="227" h="340" extrusionOk="0">
                  <a:moveTo>
                    <a:pt x="0" y="339"/>
                  </a:moveTo>
                  <a:lnTo>
                    <a:pt x="226" y="1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6"/>
            <p:cNvSpPr/>
            <p:nvPr/>
          </p:nvSpPr>
          <p:spPr>
            <a:xfrm>
              <a:off x="4953625" y="4590500"/>
              <a:ext cx="4050" cy="10500"/>
            </a:xfrm>
            <a:custGeom>
              <a:avLst/>
              <a:gdLst/>
              <a:ahLst/>
              <a:cxnLst/>
              <a:rect l="l" t="t" r="r" b="b"/>
              <a:pathLst>
                <a:path w="162" h="420" extrusionOk="0">
                  <a:moveTo>
                    <a:pt x="0" y="420"/>
                  </a:moveTo>
                  <a:lnTo>
                    <a:pt x="162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6"/>
            <p:cNvSpPr/>
            <p:nvPr/>
          </p:nvSpPr>
          <p:spPr>
            <a:xfrm>
              <a:off x="4947975" y="4604600"/>
              <a:ext cx="5275" cy="9725"/>
            </a:xfrm>
            <a:custGeom>
              <a:avLst/>
              <a:gdLst/>
              <a:ahLst/>
              <a:cxnLst/>
              <a:rect l="l" t="t" r="r" b="b"/>
              <a:pathLst>
                <a:path w="211" h="389" extrusionOk="0">
                  <a:moveTo>
                    <a:pt x="0" y="388"/>
                  </a:moveTo>
                  <a:lnTo>
                    <a:pt x="210" y="1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6"/>
            <p:cNvSpPr/>
            <p:nvPr/>
          </p:nvSpPr>
          <p:spPr>
            <a:xfrm>
              <a:off x="2470350" y="4609450"/>
              <a:ext cx="8500" cy="5675"/>
            </a:xfrm>
            <a:custGeom>
              <a:avLst/>
              <a:gdLst/>
              <a:ahLst/>
              <a:cxnLst/>
              <a:rect l="l" t="t" r="r" b="b"/>
              <a:pathLst>
                <a:path w="340" h="227" extrusionOk="0">
                  <a:moveTo>
                    <a:pt x="0" y="226"/>
                  </a:moveTo>
                  <a:lnTo>
                    <a:pt x="339" y="1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6"/>
            <p:cNvSpPr/>
            <p:nvPr/>
          </p:nvSpPr>
          <p:spPr>
            <a:xfrm>
              <a:off x="5258075" y="1935825"/>
              <a:ext cx="10100" cy="4075"/>
            </a:xfrm>
            <a:custGeom>
              <a:avLst/>
              <a:gdLst/>
              <a:ahLst/>
              <a:cxnLst/>
              <a:rect l="l" t="t" r="r" b="b"/>
              <a:pathLst>
                <a:path w="404" h="163" extrusionOk="0">
                  <a:moveTo>
                    <a:pt x="404" y="162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6"/>
            <p:cNvSpPr/>
            <p:nvPr/>
          </p:nvSpPr>
          <p:spPr>
            <a:xfrm>
              <a:off x="4943125" y="4614300"/>
              <a:ext cx="5275" cy="8875"/>
            </a:xfrm>
            <a:custGeom>
              <a:avLst/>
              <a:gdLst/>
              <a:ahLst/>
              <a:cxnLst/>
              <a:rect l="l" t="t" r="r" b="b"/>
              <a:pathLst>
                <a:path w="211" h="355" extrusionOk="0">
                  <a:moveTo>
                    <a:pt x="211" y="0"/>
                  </a:moveTo>
                  <a:cubicBezTo>
                    <a:pt x="130" y="113"/>
                    <a:pt x="65" y="242"/>
                    <a:pt x="1" y="355"/>
                  </a:cubicBezTo>
                  <a:cubicBezTo>
                    <a:pt x="65" y="242"/>
                    <a:pt x="130" y="129"/>
                    <a:pt x="211" y="0"/>
                  </a:cubicBez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6"/>
            <p:cNvSpPr/>
            <p:nvPr/>
          </p:nvSpPr>
          <p:spPr>
            <a:xfrm>
              <a:off x="4845150" y="4634450"/>
              <a:ext cx="10900" cy="6075"/>
            </a:xfrm>
            <a:custGeom>
              <a:avLst/>
              <a:gdLst/>
              <a:ahLst/>
              <a:cxnLst/>
              <a:rect l="l" t="t" r="r" b="b"/>
              <a:pathLst>
                <a:path w="436" h="243" extrusionOk="0">
                  <a:moveTo>
                    <a:pt x="0" y="1"/>
                  </a:moveTo>
                  <a:lnTo>
                    <a:pt x="436" y="243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6"/>
            <p:cNvSpPr/>
            <p:nvPr/>
          </p:nvSpPr>
          <p:spPr>
            <a:xfrm>
              <a:off x="4919350" y="4638475"/>
              <a:ext cx="8900" cy="4875"/>
            </a:xfrm>
            <a:custGeom>
              <a:avLst/>
              <a:gdLst/>
              <a:ahLst/>
              <a:cxnLst/>
              <a:rect l="l" t="t" r="r" b="b"/>
              <a:pathLst>
                <a:path w="356" h="195" extrusionOk="0">
                  <a:moveTo>
                    <a:pt x="0" y="194"/>
                  </a:moveTo>
                  <a:lnTo>
                    <a:pt x="355" y="1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6"/>
            <p:cNvSpPr/>
            <p:nvPr/>
          </p:nvSpPr>
          <p:spPr>
            <a:xfrm>
              <a:off x="6763050" y="2665725"/>
              <a:ext cx="8900" cy="5275"/>
            </a:xfrm>
            <a:custGeom>
              <a:avLst/>
              <a:gdLst/>
              <a:ahLst/>
              <a:cxnLst/>
              <a:rect l="l" t="t" r="r" b="b"/>
              <a:pathLst>
                <a:path w="356" h="211" extrusionOk="0">
                  <a:moveTo>
                    <a:pt x="0" y="211"/>
                  </a:moveTo>
                  <a:lnTo>
                    <a:pt x="355" y="1"/>
                  </a:ln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6"/>
            <p:cNvSpPr/>
            <p:nvPr/>
          </p:nvSpPr>
          <p:spPr>
            <a:xfrm>
              <a:off x="4865700" y="4643325"/>
              <a:ext cx="9700" cy="4050"/>
            </a:xfrm>
            <a:custGeom>
              <a:avLst/>
              <a:gdLst/>
              <a:ahLst/>
              <a:cxnLst/>
              <a:rect l="l" t="t" r="r" b="b"/>
              <a:pathLst>
                <a:path w="388" h="162" extrusionOk="0">
                  <a:moveTo>
                    <a:pt x="1" y="0"/>
                  </a:moveTo>
                  <a:lnTo>
                    <a:pt x="388" y="162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6"/>
            <p:cNvSpPr/>
            <p:nvPr/>
          </p:nvSpPr>
          <p:spPr>
            <a:xfrm>
              <a:off x="2145725" y="3449275"/>
              <a:ext cx="10100" cy="4450"/>
            </a:xfrm>
            <a:custGeom>
              <a:avLst/>
              <a:gdLst/>
              <a:ahLst/>
              <a:cxnLst/>
              <a:rect l="l" t="t" r="r" b="b"/>
              <a:pathLst>
                <a:path w="404" h="178" extrusionOk="0">
                  <a:moveTo>
                    <a:pt x="0" y="0"/>
                  </a:moveTo>
                  <a:lnTo>
                    <a:pt x="404" y="178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6"/>
            <p:cNvSpPr/>
            <p:nvPr/>
          </p:nvSpPr>
          <p:spPr>
            <a:xfrm>
              <a:off x="2412675" y="4657850"/>
              <a:ext cx="8500" cy="4850"/>
            </a:xfrm>
            <a:custGeom>
              <a:avLst/>
              <a:gdLst/>
              <a:ahLst/>
              <a:cxnLst/>
              <a:rect l="l" t="t" r="r" b="b"/>
              <a:pathLst>
                <a:path w="340" h="194" extrusionOk="0">
                  <a:moveTo>
                    <a:pt x="1" y="194"/>
                  </a:moveTo>
                  <a:lnTo>
                    <a:pt x="339" y="0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6"/>
            <p:cNvSpPr/>
            <p:nvPr/>
          </p:nvSpPr>
          <p:spPr>
            <a:xfrm>
              <a:off x="2378000" y="4109800"/>
              <a:ext cx="10100" cy="6500"/>
            </a:xfrm>
            <a:custGeom>
              <a:avLst/>
              <a:gdLst/>
              <a:ahLst/>
              <a:cxnLst/>
              <a:rect l="l" t="t" r="r" b="b"/>
              <a:pathLst>
                <a:path w="404" h="260" extrusionOk="0">
                  <a:moveTo>
                    <a:pt x="404" y="1"/>
                  </a:moveTo>
                  <a:lnTo>
                    <a:pt x="0" y="259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6"/>
            <p:cNvSpPr/>
            <p:nvPr/>
          </p:nvSpPr>
          <p:spPr>
            <a:xfrm>
              <a:off x="5522225" y="1935825"/>
              <a:ext cx="11300" cy="3675"/>
            </a:xfrm>
            <a:custGeom>
              <a:avLst/>
              <a:gdLst/>
              <a:ahLst/>
              <a:cxnLst/>
              <a:rect l="l" t="t" r="r" b="b"/>
              <a:pathLst>
                <a:path w="452" h="147" extrusionOk="0">
                  <a:moveTo>
                    <a:pt x="452" y="1"/>
                  </a:moveTo>
                  <a:lnTo>
                    <a:pt x="0" y="146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6"/>
            <p:cNvSpPr/>
            <p:nvPr/>
          </p:nvSpPr>
          <p:spPr>
            <a:xfrm>
              <a:off x="5281875" y="1945100"/>
              <a:ext cx="10100" cy="4475"/>
            </a:xfrm>
            <a:custGeom>
              <a:avLst/>
              <a:gdLst/>
              <a:ahLst/>
              <a:cxnLst/>
              <a:rect l="l" t="t" r="r" b="b"/>
              <a:pathLst>
                <a:path w="404" h="179" extrusionOk="0">
                  <a:moveTo>
                    <a:pt x="404" y="17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6"/>
            <p:cNvSpPr/>
            <p:nvPr/>
          </p:nvSpPr>
          <p:spPr>
            <a:xfrm>
              <a:off x="2325175" y="4735675"/>
              <a:ext cx="4450" cy="8500"/>
            </a:xfrm>
            <a:custGeom>
              <a:avLst/>
              <a:gdLst/>
              <a:ahLst/>
              <a:cxnLst/>
              <a:rect l="l" t="t" r="r" b="b"/>
              <a:pathLst>
                <a:path w="178" h="340" extrusionOk="0">
                  <a:moveTo>
                    <a:pt x="0" y="339"/>
                  </a:moveTo>
                  <a:lnTo>
                    <a:pt x="178" y="0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6"/>
            <p:cNvSpPr/>
            <p:nvPr/>
          </p:nvSpPr>
          <p:spPr>
            <a:xfrm>
              <a:off x="2315900" y="4749775"/>
              <a:ext cx="4450" cy="9725"/>
            </a:xfrm>
            <a:custGeom>
              <a:avLst/>
              <a:gdLst/>
              <a:ahLst/>
              <a:cxnLst/>
              <a:rect l="l" t="t" r="r" b="b"/>
              <a:pathLst>
                <a:path w="178" h="389" extrusionOk="0">
                  <a:moveTo>
                    <a:pt x="0" y="388"/>
                  </a:moveTo>
                  <a:lnTo>
                    <a:pt x="178" y="1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6"/>
            <p:cNvSpPr/>
            <p:nvPr/>
          </p:nvSpPr>
          <p:spPr>
            <a:xfrm>
              <a:off x="2310650" y="4759475"/>
              <a:ext cx="5275" cy="8875"/>
            </a:xfrm>
            <a:custGeom>
              <a:avLst/>
              <a:gdLst/>
              <a:ahLst/>
              <a:cxnLst/>
              <a:rect l="l" t="t" r="r" b="b"/>
              <a:pathLst>
                <a:path w="211" h="355" extrusionOk="0">
                  <a:moveTo>
                    <a:pt x="1" y="355"/>
                  </a:moveTo>
                  <a:lnTo>
                    <a:pt x="210" y="0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6"/>
            <p:cNvSpPr/>
            <p:nvPr/>
          </p:nvSpPr>
          <p:spPr>
            <a:xfrm>
              <a:off x="6898150" y="2530650"/>
              <a:ext cx="4450" cy="8075"/>
            </a:xfrm>
            <a:custGeom>
              <a:avLst/>
              <a:gdLst/>
              <a:ahLst/>
              <a:cxnLst/>
              <a:rect l="l" t="t" r="r" b="b"/>
              <a:pathLst>
                <a:path w="178" h="323" extrusionOk="0">
                  <a:moveTo>
                    <a:pt x="0" y="323"/>
                  </a:moveTo>
                  <a:lnTo>
                    <a:pt x="177" y="0"/>
                  </a:ln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6"/>
            <p:cNvSpPr/>
            <p:nvPr/>
          </p:nvSpPr>
          <p:spPr>
            <a:xfrm>
              <a:off x="2156600" y="4783650"/>
              <a:ext cx="4475" cy="10125"/>
            </a:xfrm>
            <a:custGeom>
              <a:avLst/>
              <a:gdLst/>
              <a:ahLst/>
              <a:cxnLst/>
              <a:rect l="l" t="t" r="r" b="b"/>
              <a:pathLst>
                <a:path w="179" h="405" extrusionOk="0">
                  <a:moveTo>
                    <a:pt x="1" y="1"/>
                  </a:moveTo>
                  <a:cubicBezTo>
                    <a:pt x="49" y="130"/>
                    <a:pt x="114" y="275"/>
                    <a:pt x="178" y="404"/>
                  </a:cubicBezTo>
                  <a:cubicBezTo>
                    <a:pt x="114" y="275"/>
                    <a:pt x="65" y="130"/>
                    <a:pt x="1" y="1"/>
                  </a:cubicBez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2257425" y="4817125"/>
              <a:ext cx="8500" cy="4875"/>
            </a:xfrm>
            <a:custGeom>
              <a:avLst/>
              <a:gdLst/>
              <a:ahLst/>
              <a:cxnLst/>
              <a:rect l="l" t="t" r="r" b="b"/>
              <a:pathLst>
                <a:path w="340" h="195" extrusionOk="0">
                  <a:moveTo>
                    <a:pt x="1" y="194"/>
                  </a:moveTo>
                  <a:lnTo>
                    <a:pt x="339" y="1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6036775" y="1944700"/>
              <a:ext cx="9300" cy="5275"/>
            </a:xfrm>
            <a:custGeom>
              <a:avLst/>
              <a:gdLst/>
              <a:ahLst/>
              <a:cxnLst/>
              <a:rect l="l" t="t" r="r" b="b"/>
              <a:pathLst>
                <a:path w="372" h="211" extrusionOk="0">
                  <a:moveTo>
                    <a:pt x="372" y="21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2184025" y="4822775"/>
              <a:ext cx="10125" cy="6075"/>
            </a:xfrm>
            <a:custGeom>
              <a:avLst/>
              <a:gdLst/>
              <a:ahLst/>
              <a:cxnLst/>
              <a:rect l="l" t="t" r="r" b="b"/>
              <a:pathLst>
                <a:path w="405" h="243" extrusionOk="0">
                  <a:moveTo>
                    <a:pt x="1" y="1"/>
                  </a:moveTo>
                  <a:lnTo>
                    <a:pt x="404" y="242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6"/>
            <p:cNvSpPr/>
            <p:nvPr/>
          </p:nvSpPr>
          <p:spPr>
            <a:xfrm>
              <a:off x="2248150" y="4822375"/>
              <a:ext cx="9300" cy="4450"/>
            </a:xfrm>
            <a:custGeom>
              <a:avLst/>
              <a:gdLst/>
              <a:ahLst/>
              <a:cxnLst/>
              <a:rect l="l" t="t" r="r" b="b"/>
              <a:pathLst>
                <a:path w="372" h="178" extrusionOk="0">
                  <a:moveTo>
                    <a:pt x="1" y="178"/>
                  </a:moveTo>
                  <a:lnTo>
                    <a:pt x="372" y="0"/>
                  </a:lnTo>
                  <a:close/>
                </a:path>
              </a:pathLst>
            </a:custGeom>
            <a:solidFill>
              <a:srgbClr val="97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6"/>
            <p:cNvSpPr/>
            <p:nvPr/>
          </p:nvSpPr>
          <p:spPr>
            <a:xfrm>
              <a:off x="5291950" y="1949550"/>
              <a:ext cx="11325" cy="4450"/>
            </a:xfrm>
            <a:custGeom>
              <a:avLst/>
              <a:gdLst/>
              <a:ahLst/>
              <a:cxnLst/>
              <a:rect l="l" t="t" r="r" b="b"/>
              <a:pathLst>
                <a:path w="453" h="178" extrusionOk="0">
                  <a:moveTo>
                    <a:pt x="452" y="178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6"/>
            <p:cNvSpPr/>
            <p:nvPr/>
          </p:nvSpPr>
          <p:spPr>
            <a:xfrm>
              <a:off x="6907825" y="2510875"/>
              <a:ext cx="4850" cy="8900"/>
            </a:xfrm>
            <a:custGeom>
              <a:avLst/>
              <a:gdLst/>
              <a:ahLst/>
              <a:cxnLst/>
              <a:rect l="l" t="t" r="r" b="b"/>
              <a:pathLst>
                <a:path w="194" h="356" extrusionOk="0">
                  <a:moveTo>
                    <a:pt x="0" y="356"/>
                  </a:moveTo>
                  <a:cubicBezTo>
                    <a:pt x="65" y="227"/>
                    <a:pt x="129" y="114"/>
                    <a:pt x="194" y="1"/>
                  </a:cubicBezTo>
                  <a:cubicBezTo>
                    <a:pt x="129" y="114"/>
                    <a:pt x="65" y="227"/>
                    <a:pt x="0" y="356"/>
                  </a:cubicBez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6"/>
            <p:cNvSpPr/>
            <p:nvPr/>
          </p:nvSpPr>
          <p:spPr>
            <a:xfrm>
              <a:off x="4149925" y="5262725"/>
              <a:ext cx="8500" cy="4475"/>
            </a:xfrm>
            <a:custGeom>
              <a:avLst/>
              <a:gdLst/>
              <a:ahLst/>
              <a:cxnLst/>
              <a:rect l="l" t="t" r="r" b="b"/>
              <a:pathLst>
                <a:path w="340" h="179" extrusionOk="0">
                  <a:moveTo>
                    <a:pt x="0" y="1"/>
                  </a:moveTo>
                  <a:lnTo>
                    <a:pt x="0" y="178"/>
                  </a:lnTo>
                  <a:lnTo>
                    <a:pt x="339" y="1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F9F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6"/>
            <p:cNvSpPr/>
            <p:nvPr/>
          </p:nvSpPr>
          <p:spPr>
            <a:xfrm>
              <a:off x="4212825" y="5309925"/>
              <a:ext cx="8900" cy="6050"/>
            </a:xfrm>
            <a:custGeom>
              <a:avLst/>
              <a:gdLst/>
              <a:ahLst/>
              <a:cxnLst/>
              <a:rect l="l" t="t" r="r" b="b"/>
              <a:pathLst>
                <a:path w="356" h="242" extrusionOk="0">
                  <a:moveTo>
                    <a:pt x="356" y="242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6"/>
            <p:cNvSpPr/>
            <p:nvPr/>
          </p:nvSpPr>
          <p:spPr>
            <a:xfrm>
              <a:off x="5306475" y="1955200"/>
              <a:ext cx="10100" cy="4050"/>
            </a:xfrm>
            <a:custGeom>
              <a:avLst/>
              <a:gdLst/>
              <a:ahLst/>
              <a:cxnLst/>
              <a:rect l="l" t="t" r="r" b="b"/>
              <a:pathLst>
                <a:path w="404" h="162" extrusionOk="0">
                  <a:moveTo>
                    <a:pt x="404" y="162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6"/>
            <p:cNvSpPr/>
            <p:nvPr/>
          </p:nvSpPr>
          <p:spPr>
            <a:xfrm>
              <a:off x="3966025" y="5339750"/>
              <a:ext cx="9300" cy="6075"/>
            </a:xfrm>
            <a:custGeom>
              <a:avLst/>
              <a:gdLst/>
              <a:ahLst/>
              <a:cxnLst/>
              <a:rect l="l" t="t" r="r" b="b"/>
              <a:pathLst>
                <a:path w="372" h="243" extrusionOk="0">
                  <a:moveTo>
                    <a:pt x="1" y="1"/>
                  </a:moveTo>
                  <a:lnTo>
                    <a:pt x="372" y="243"/>
                  </a:lnTo>
                  <a:close/>
                </a:path>
              </a:pathLst>
            </a:custGeom>
            <a:solidFill>
              <a:srgbClr val="9F9F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6"/>
            <p:cNvSpPr/>
            <p:nvPr/>
          </p:nvSpPr>
          <p:spPr>
            <a:xfrm>
              <a:off x="4043050" y="5397825"/>
              <a:ext cx="9700" cy="5275"/>
            </a:xfrm>
            <a:custGeom>
              <a:avLst/>
              <a:gdLst/>
              <a:ahLst/>
              <a:cxnLst/>
              <a:rect l="l" t="t" r="r" b="b"/>
              <a:pathLst>
                <a:path w="388" h="211" extrusionOk="0">
                  <a:moveTo>
                    <a:pt x="1" y="0"/>
                  </a:moveTo>
                  <a:lnTo>
                    <a:pt x="388" y="21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6"/>
            <p:cNvSpPr/>
            <p:nvPr/>
          </p:nvSpPr>
          <p:spPr>
            <a:xfrm>
              <a:off x="6912650" y="2501200"/>
              <a:ext cx="4875" cy="9300"/>
            </a:xfrm>
            <a:custGeom>
              <a:avLst/>
              <a:gdLst/>
              <a:ahLst/>
              <a:cxnLst/>
              <a:rect l="l" t="t" r="r" b="b"/>
              <a:pathLst>
                <a:path w="195" h="372" extrusionOk="0">
                  <a:moveTo>
                    <a:pt x="1" y="372"/>
                  </a:moveTo>
                  <a:cubicBezTo>
                    <a:pt x="65" y="243"/>
                    <a:pt x="130" y="130"/>
                    <a:pt x="194" y="1"/>
                  </a:cubicBezTo>
                  <a:cubicBezTo>
                    <a:pt x="130" y="130"/>
                    <a:pt x="65" y="243"/>
                    <a:pt x="1" y="372"/>
                  </a:cubicBez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6"/>
            <p:cNvSpPr/>
            <p:nvPr/>
          </p:nvSpPr>
          <p:spPr>
            <a:xfrm>
              <a:off x="6917500" y="2491525"/>
              <a:ext cx="5250" cy="9300"/>
            </a:xfrm>
            <a:custGeom>
              <a:avLst/>
              <a:gdLst/>
              <a:ahLst/>
              <a:cxnLst/>
              <a:rect l="l" t="t" r="r" b="b"/>
              <a:pathLst>
                <a:path w="210" h="372" extrusionOk="0">
                  <a:moveTo>
                    <a:pt x="0" y="372"/>
                  </a:moveTo>
                  <a:lnTo>
                    <a:pt x="210" y="1"/>
                  </a:ln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6"/>
            <p:cNvSpPr/>
            <p:nvPr/>
          </p:nvSpPr>
          <p:spPr>
            <a:xfrm>
              <a:off x="6922725" y="2481450"/>
              <a:ext cx="4875" cy="10100"/>
            </a:xfrm>
            <a:custGeom>
              <a:avLst/>
              <a:gdLst/>
              <a:ahLst/>
              <a:cxnLst/>
              <a:rect l="l" t="t" r="r" b="b"/>
              <a:pathLst>
                <a:path w="195" h="404" extrusionOk="0">
                  <a:moveTo>
                    <a:pt x="1" y="404"/>
                  </a:moveTo>
                  <a:lnTo>
                    <a:pt x="195" y="0"/>
                  </a:ln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6"/>
            <p:cNvSpPr/>
            <p:nvPr/>
          </p:nvSpPr>
          <p:spPr>
            <a:xfrm>
              <a:off x="6927575" y="2472175"/>
              <a:ext cx="4050" cy="9700"/>
            </a:xfrm>
            <a:custGeom>
              <a:avLst/>
              <a:gdLst/>
              <a:ahLst/>
              <a:cxnLst/>
              <a:rect l="l" t="t" r="r" b="b"/>
              <a:pathLst>
                <a:path w="162" h="388" extrusionOk="0">
                  <a:moveTo>
                    <a:pt x="162" y="0"/>
                  </a:moveTo>
                  <a:lnTo>
                    <a:pt x="81" y="194"/>
                  </a:lnTo>
                  <a:cubicBezTo>
                    <a:pt x="109" y="129"/>
                    <a:pt x="138" y="65"/>
                    <a:pt x="162" y="0"/>
                  </a:cubicBezTo>
                  <a:close/>
                  <a:moveTo>
                    <a:pt x="81" y="194"/>
                  </a:moveTo>
                  <a:cubicBezTo>
                    <a:pt x="53" y="258"/>
                    <a:pt x="25" y="323"/>
                    <a:pt x="1" y="388"/>
                  </a:cubicBezTo>
                  <a:lnTo>
                    <a:pt x="81" y="194"/>
                  </a:ln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6"/>
            <p:cNvSpPr/>
            <p:nvPr/>
          </p:nvSpPr>
          <p:spPr>
            <a:xfrm>
              <a:off x="4544300" y="2457250"/>
              <a:ext cx="6900" cy="9700"/>
            </a:xfrm>
            <a:custGeom>
              <a:avLst/>
              <a:gdLst/>
              <a:ahLst/>
              <a:cxnLst/>
              <a:rect l="l" t="t" r="r" b="b"/>
              <a:pathLst>
                <a:path w="276" h="388" extrusionOk="0">
                  <a:moveTo>
                    <a:pt x="275" y="1"/>
                  </a:moveTo>
                  <a:lnTo>
                    <a:pt x="1" y="388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6"/>
            <p:cNvSpPr/>
            <p:nvPr/>
          </p:nvSpPr>
          <p:spPr>
            <a:xfrm>
              <a:off x="4884250" y="2061250"/>
              <a:ext cx="10525" cy="4450"/>
            </a:xfrm>
            <a:custGeom>
              <a:avLst/>
              <a:gdLst/>
              <a:ahLst/>
              <a:cxnLst/>
              <a:rect l="l" t="t" r="r" b="b"/>
              <a:pathLst>
                <a:path w="421" h="178" extrusionOk="0">
                  <a:moveTo>
                    <a:pt x="420" y="1"/>
                  </a:moveTo>
                  <a:lnTo>
                    <a:pt x="1" y="178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6"/>
            <p:cNvSpPr/>
            <p:nvPr/>
          </p:nvSpPr>
          <p:spPr>
            <a:xfrm>
              <a:off x="6942500" y="2438300"/>
              <a:ext cx="4450" cy="10900"/>
            </a:xfrm>
            <a:custGeom>
              <a:avLst/>
              <a:gdLst/>
              <a:ahLst/>
              <a:cxnLst/>
              <a:rect l="l" t="t" r="r" b="b"/>
              <a:pathLst>
                <a:path w="178" h="436" extrusionOk="0">
                  <a:moveTo>
                    <a:pt x="0" y="436"/>
                  </a:moveTo>
                  <a:cubicBezTo>
                    <a:pt x="65" y="291"/>
                    <a:pt x="113" y="146"/>
                    <a:pt x="178" y="0"/>
                  </a:cubicBezTo>
                  <a:cubicBezTo>
                    <a:pt x="113" y="146"/>
                    <a:pt x="65" y="291"/>
                    <a:pt x="0" y="436"/>
                  </a:cubicBez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6"/>
            <p:cNvSpPr/>
            <p:nvPr/>
          </p:nvSpPr>
          <p:spPr>
            <a:xfrm>
              <a:off x="4551575" y="2354425"/>
              <a:ext cx="4050" cy="11300"/>
            </a:xfrm>
            <a:custGeom>
              <a:avLst/>
              <a:gdLst/>
              <a:ahLst/>
              <a:cxnLst/>
              <a:rect l="l" t="t" r="r" b="b"/>
              <a:pathLst>
                <a:path w="162" h="452" extrusionOk="0">
                  <a:moveTo>
                    <a:pt x="162" y="0"/>
                  </a:moveTo>
                  <a:cubicBezTo>
                    <a:pt x="113" y="146"/>
                    <a:pt x="49" y="307"/>
                    <a:pt x="0" y="452"/>
                  </a:cubicBezTo>
                  <a:cubicBezTo>
                    <a:pt x="49" y="307"/>
                    <a:pt x="113" y="146"/>
                    <a:pt x="162" y="0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6"/>
            <p:cNvSpPr/>
            <p:nvPr/>
          </p:nvSpPr>
          <p:spPr>
            <a:xfrm>
              <a:off x="4556400" y="2341525"/>
              <a:ext cx="4875" cy="9700"/>
            </a:xfrm>
            <a:custGeom>
              <a:avLst/>
              <a:gdLst/>
              <a:ahLst/>
              <a:cxnLst/>
              <a:rect l="l" t="t" r="r" b="b"/>
              <a:pathLst>
                <a:path w="195" h="388" extrusionOk="0">
                  <a:moveTo>
                    <a:pt x="194" y="0"/>
                  </a:moveTo>
                  <a:cubicBezTo>
                    <a:pt x="130" y="129"/>
                    <a:pt x="65" y="258"/>
                    <a:pt x="1" y="387"/>
                  </a:cubicBezTo>
                  <a:cubicBezTo>
                    <a:pt x="65" y="258"/>
                    <a:pt x="130" y="129"/>
                    <a:pt x="194" y="0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6"/>
            <p:cNvSpPr/>
            <p:nvPr/>
          </p:nvSpPr>
          <p:spPr>
            <a:xfrm>
              <a:off x="5068950" y="2059225"/>
              <a:ext cx="9700" cy="6475"/>
            </a:xfrm>
            <a:custGeom>
              <a:avLst/>
              <a:gdLst/>
              <a:ahLst/>
              <a:cxnLst/>
              <a:rect l="l" t="t" r="r" b="b"/>
              <a:pathLst>
                <a:path w="388" h="259" extrusionOk="0">
                  <a:moveTo>
                    <a:pt x="388" y="1"/>
                  </a:moveTo>
                  <a:lnTo>
                    <a:pt x="1" y="259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6"/>
            <p:cNvSpPr/>
            <p:nvPr/>
          </p:nvSpPr>
          <p:spPr>
            <a:xfrm>
              <a:off x="4564475" y="2327000"/>
              <a:ext cx="6475" cy="9300"/>
            </a:xfrm>
            <a:custGeom>
              <a:avLst/>
              <a:gdLst/>
              <a:ahLst/>
              <a:cxnLst/>
              <a:rect l="l" t="t" r="r" b="b"/>
              <a:pathLst>
                <a:path w="259" h="372" extrusionOk="0">
                  <a:moveTo>
                    <a:pt x="259" y="0"/>
                  </a:moveTo>
                  <a:lnTo>
                    <a:pt x="0" y="371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6"/>
            <p:cNvSpPr/>
            <p:nvPr/>
          </p:nvSpPr>
          <p:spPr>
            <a:xfrm>
              <a:off x="4612875" y="2288275"/>
              <a:ext cx="10900" cy="4475"/>
            </a:xfrm>
            <a:custGeom>
              <a:avLst/>
              <a:gdLst/>
              <a:ahLst/>
              <a:cxnLst/>
              <a:rect l="l" t="t" r="r" b="b"/>
              <a:pathLst>
                <a:path w="436" h="179" extrusionOk="0">
                  <a:moveTo>
                    <a:pt x="436" y="1"/>
                  </a:moveTo>
                  <a:lnTo>
                    <a:pt x="0" y="178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6"/>
            <p:cNvSpPr/>
            <p:nvPr/>
          </p:nvSpPr>
          <p:spPr>
            <a:xfrm>
              <a:off x="4869350" y="2066500"/>
              <a:ext cx="10900" cy="3650"/>
            </a:xfrm>
            <a:custGeom>
              <a:avLst/>
              <a:gdLst/>
              <a:ahLst/>
              <a:cxnLst/>
              <a:rect l="l" t="t" r="r" b="b"/>
              <a:pathLst>
                <a:path w="436" h="146" extrusionOk="0">
                  <a:moveTo>
                    <a:pt x="436" y="0"/>
                  </a:moveTo>
                  <a:lnTo>
                    <a:pt x="0" y="145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6"/>
            <p:cNvSpPr/>
            <p:nvPr/>
          </p:nvSpPr>
          <p:spPr>
            <a:xfrm>
              <a:off x="4636650" y="2279000"/>
              <a:ext cx="11325" cy="4075"/>
            </a:xfrm>
            <a:custGeom>
              <a:avLst/>
              <a:gdLst/>
              <a:ahLst/>
              <a:cxnLst/>
              <a:rect l="l" t="t" r="r" b="b"/>
              <a:pathLst>
                <a:path w="453" h="163" extrusionOk="0">
                  <a:moveTo>
                    <a:pt x="452" y="1"/>
                  </a:moveTo>
                  <a:lnTo>
                    <a:pt x="1" y="162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6"/>
            <p:cNvSpPr/>
            <p:nvPr/>
          </p:nvSpPr>
          <p:spPr>
            <a:xfrm>
              <a:off x="5058075" y="2065675"/>
              <a:ext cx="11300" cy="4475"/>
            </a:xfrm>
            <a:custGeom>
              <a:avLst/>
              <a:gdLst/>
              <a:ahLst/>
              <a:cxnLst/>
              <a:rect l="l" t="t" r="r" b="b"/>
              <a:pathLst>
                <a:path w="452" h="179" extrusionOk="0">
                  <a:moveTo>
                    <a:pt x="452" y="1"/>
                  </a:moveTo>
                  <a:lnTo>
                    <a:pt x="0" y="178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6"/>
            <p:cNvSpPr/>
            <p:nvPr/>
          </p:nvSpPr>
          <p:spPr>
            <a:xfrm>
              <a:off x="4738675" y="2269325"/>
              <a:ext cx="10925" cy="4075"/>
            </a:xfrm>
            <a:custGeom>
              <a:avLst/>
              <a:gdLst/>
              <a:ahLst/>
              <a:cxnLst/>
              <a:rect l="l" t="t" r="r" b="b"/>
              <a:pathLst>
                <a:path w="437" h="163" extrusionOk="0">
                  <a:moveTo>
                    <a:pt x="436" y="1"/>
                  </a:moveTo>
                  <a:lnTo>
                    <a:pt x="1" y="162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6"/>
            <p:cNvSpPr/>
            <p:nvPr/>
          </p:nvSpPr>
          <p:spPr>
            <a:xfrm>
              <a:off x="4802800" y="2195950"/>
              <a:ext cx="4875" cy="10100"/>
            </a:xfrm>
            <a:custGeom>
              <a:avLst/>
              <a:gdLst/>
              <a:ahLst/>
              <a:cxnLst/>
              <a:rect l="l" t="t" r="r" b="b"/>
              <a:pathLst>
                <a:path w="195" h="404" extrusionOk="0">
                  <a:moveTo>
                    <a:pt x="194" y="0"/>
                  </a:moveTo>
                  <a:lnTo>
                    <a:pt x="1" y="403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6"/>
            <p:cNvSpPr/>
            <p:nvPr/>
          </p:nvSpPr>
          <p:spPr>
            <a:xfrm>
              <a:off x="4808450" y="2180625"/>
              <a:ext cx="3650" cy="10900"/>
            </a:xfrm>
            <a:custGeom>
              <a:avLst/>
              <a:gdLst/>
              <a:ahLst/>
              <a:cxnLst/>
              <a:rect l="l" t="t" r="r" b="b"/>
              <a:pathLst>
                <a:path w="146" h="436" extrusionOk="0">
                  <a:moveTo>
                    <a:pt x="146" y="0"/>
                  </a:moveTo>
                  <a:cubicBezTo>
                    <a:pt x="97" y="129"/>
                    <a:pt x="49" y="274"/>
                    <a:pt x="0" y="436"/>
                  </a:cubicBezTo>
                  <a:cubicBezTo>
                    <a:pt x="49" y="290"/>
                    <a:pt x="97" y="145"/>
                    <a:pt x="146" y="0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6"/>
            <p:cNvSpPr/>
            <p:nvPr/>
          </p:nvSpPr>
          <p:spPr>
            <a:xfrm>
              <a:off x="4813275" y="2166500"/>
              <a:ext cx="4075" cy="10100"/>
            </a:xfrm>
            <a:custGeom>
              <a:avLst/>
              <a:gdLst/>
              <a:ahLst/>
              <a:cxnLst/>
              <a:rect l="l" t="t" r="r" b="b"/>
              <a:pathLst>
                <a:path w="163" h="404" extrusionOk="0">
                  <a:moveTo>
                    <a:pt x="162" y="1"/>
                  </a:moveTo>
                  <a:cubicBezTo>
                    <a:pt x="98" y="130"/>
                    <a:pt x="49" y="275"/>
                    <a:pt x="1" y="404"/>
                  </a:cubicBezTo>
                  <a:cubicBezTo>
                    <a:pt x="49" y="275"/>
                    <a:pt x="98" y="130"/>
                    <a:pt x="162" y="1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6"/>
            <p:cNvSpPr/>
            <p:nvPr/>
          </p:nvSpPr>
          <p:spPr>
            <a:xfrm>
              <a:off x="4818125" y="2151175"/>
              <a:ext cx="3650" cy="11325"/>
            </a:xfrm>
            <a:custGeom>
              <a:avLst/>
              <a:gdLst/>
              <a:ahLst/>
              <a:cxnLst/>
              <a:rect l="l" t="t" r="r" b="b"/>
              <a:pathLst>
                <a:path w="146" h="453" extrusionOk="0">
                  <a:moveTo>
                    <a:pt x="146" y="1"/>
                  </a:moveTo>
                  <a:cubicBezTo>
                    <a:pt x="97" y="146"/>
                    <a:pt x="49" y="307"/>
                    <a:pt x="0" y="452"/>
                  </a:cubicBezTo>
                  <a:cubicBezTo>
                    <a:pt x="49" y="307"/>
                    <a:pt x="97" y="146"/>
                    <a:pt x="146" y="1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6"/>
            <p:cNvSpPr/>
            <p:nvPr/>
          </p:nvSpPr>
          <p:spPr>
            <a:xfrm>
              <a:off x="2082400" y="3435150"/>
              <a:ext cx="10525" cy="3650"/>
            </a:xfrm>
            <a:custGeom>
              <a:avLst/>
              <a:gdLst/>
              <a:ahLst/>
              <a:cxnLst/>
              <a:rect l="l" t="t" r="r" b="b"/>
              <a:pathLst>
                <a:path w="421" h="146" extrusionOk="0">
                  <a:moveTo>
                    <a:pt x="1" y="1"/>
                  </a:moveTo>
                  <a:lnTo>
                    <a:pt x="420" y="146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6"/>
            <p:cNvSpPr/>
            <p:nvPr/>
          </p:nvSpPr>
          <p:spPr>
            <a:xfrm>
              <a:off x="4822150" y="2136650"/>
              <a:ext cx="4475" cy="11325"/>
            </a:xfrm>
            <a:custGeom>
              <a:avLst/>
              <a:gdLst/>
              <a:ahLst/>
              <a:cxnLst/>
              <a:rect l="l" t="t" r="r" b="b"/>
              <a:pathLst>
                <a:path w="179" h="453" extrusionOk="0">
                  <a:moveTo>
                    <a:pt x="178" y="1"/>
                  </a:moveTo>
                  <a:lnTo>
                    <a:pt x="1" y="453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6"/>
            <p:cNvSpPr/>
            <p:nvPr/>
          </p:nvSpPr>
          <p:spPr>
            <a:xfrm>
              <a:off x="4827800" y="2117700"/>
              <a:ext cx="3650" cy="10925"/>
            </a:xfrm>
            <a:custGeom>
              <a:avLst/>
              <a:gdLst/>
              <a:ahLst/>
              <a:cxnLst/>
              <a:rect l="l" t="t" r="r" b="b"/>
              <a:pathLst>
                <a:path w="146" h="437" extrusionOk="0">
                  <a:moveTo>
                    <a:pt x="146" y="1"/>
                  </a:moveTo>
                  <a:lnTo>
                    <a:pt x="1" y="436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6"/>
            <p:cNvSpPr/>
            <p:nvPr/>
          </p:nvSpPr>
          <p:spPr>
            <a:xfrm>
              <a:off x="4745150" y="4107325"/>
              <a:ext cx="595625" cy="17425"/>
            </a:xfrm>
            <a:custGeom>
              <a:avLst/>
              <a:gdLst/>
              <a:ahLst/>
              <a:cxnLst/>
              <a:rect l="l" t="t" r="r" b="b"/>
              <a:pathLst>
                <a:path w="23825" h="697" extrusionOk="0">
                  <a:moveTo>
                    <a:pt x="510" y="0"/>
                  </a:moveTo>
                  <a:cubicBezTo>
                    <a:pt x="228" y="0"/>
                    <a:pt x="1" y="231"/>
                    <a:pt x="16" y="519"/>
                  </a:cubicBezTo>
                  <a:cubicBezTo>
                    <a:pt x="677" y="535"/>
                    <a:pt x="1355" y="552"/>
                    <a:pt x="2032" y="584"/>
                  </a:cubicBezTo>
                  <a:cubicBezTo>
                    <a:pt x="2516" y="616"/>
                    <a:pt x="2984" y="665"/>
                    <a:pt x="3468" y="697"/>
                  </a:cubicBezTo>
                  <a:cubicBezTo>
                    <a:pt x="3705" y="578"/>
                    <a:pt x="3957" y="552"/>
                    <a:pt x="4214" y="552"/>
                  </a:cubicBezTo>
                  <a:cubicBezTo>
                    <a:pt x="4411" y="552"/>
                    <a:pt x="4610" y="568"/>
                    <a:pt x="4807" y="568"/>
                  </a:cubicBezTo>
                  <a:lnTo>
                    <a:pt x="22599" y="568"/>
                  </a:lnTo>
                  <a:cubicBezTo>
                    <a:pt x="22921" y="568"/>
                    <a:pt x="23244" y="568"/>
                    <a:pt x="23566" y="535"/>
                  </a:cubicBezTo>
                  <a:cubicBezTo>
                    <a:pt x="23679" y="535"/>
                    <a:pt x="23824" y="519"/>
                    <a:pt x="23824" y="277"/>
                  </a:cubicBezTo>
                  <a:cubicBezTo>
                    <a:pt x="23744" y="213"/>
                    <a:pt x="23647" y="181"/>
                    <a:pt x="23534" y="164"/>
                  </a:cubicBezTo>
                  <a:cubicBezTo>
                    <a:pt x="23244" y="132"/>
                    <a:pt x="22953" y="132"/>
                    <a:pt x="22663" y="132"/>
                  </a:cubicBezTo>
                  <a:lnTo>
                    <a:pt x="4387" y="132"/>
                  </a:lnTo>
                  <a:cubicBezTo>
                    <a:pt x="3936" y="132"/>
                    <a:pt x="3484" y="68"/>
                    <a:pt x="3049" y="35"/>
                  </a:cubicBezTo>
                  <a:lnTo>
                    <a:pt x="564" y="3"/>
                  </a:lnTo>
                  <a:cubicBezTo>
                    <a:pt x="546" y="1"/>
                    <a:pt x="528" y="0"/>
                    <a:pt x="51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6"/>
            <p:cNvSpPr/>
            <p:nvPr/>
          </p:nvSpPr>
          <p:spPr>
            <a:xfrm>
              <a:off x="4236625" y="3898500"/>
              <a:ext cx="14950" cy="4875"/>
            </a:xfrm>
            <a:custGeom>
              <a:avLst/>
              <a:gdLst/>
              <a:ahLst/>
              <a:cxnLst/>
              <a:rect l="l" t="t" r="r" b="b"/>
              <a:pathLst>
                <a:path w="598" h="195" extrusionOk="0">
                  <a:moveTo>
                    <a:pt x="0" y="194"/>
                  </a:moveTo>
                  <a:lnTo>
                    <a:pt x="597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6"/>
            <p:cNvSpPr/>
            <p:nvPr/>
          </p:nvSpPr>
          <p:spPr>
            <a:xfrm>
              <a:off x="4260825" y="3894075"/>
              <a:ext cx="10100" cy="4450"/>
            </a:xfrm>
            <a:custGeom>
              <a:avLst/>
              <a:gdLst/>
              <a:ahLst/>
              <a:cxnLst/>
              <a:rect l="l" t="t" r="r" b="b"/>
              <a:pathLst>
                <a:path w="404" h="178" extrusionOk="0">
                  <a:moveTo>
                    <a:pt x="0" y="178"/>
                  </a:moveTo>
                  <a:lnTo>
                    <a:pt x="404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6"/>
            <p:cNvSpPr/>
            <p:nvPr/>
          </p:nvSpPr>
          <p:spPr>
            <a:xfrm>
              <a:off x="4217275" y="3903350"/>
              <a:ext cx="10100" cy="4850"/>
            </a:xfrm>
            <a:custGeom>
              <a:avLst/>
              <a:gdLst/>
              <a:ahLst/>
              <a:cxnLst/>
              <a:rect l="l" t="t" r="r" b="b"/>
              <a:pathLst>
                <a:path w="404" h="194" extrusionOk="0">
                  <a:moveTo>
                    <a:pt x="0" y="194"/>
                  </a:moveTo>
                  <a:lnTo>
                    <a:pt x="403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6"/>
            <p:cNvSpPr/>
            <p:nvPr/>
          </p:nvSpPr>
          <p:spPr>
            <a:xfrm>
              <a:off x="4135000" y="3927550"/>
              <a:ext cx="10100" cy="4850"/>
            </a:xfrm>
            <a:custGeom>
              <a:avLst/>
              <a:gdLst/>
              <a:ahLst/>
              <a:cxnLst/>
              <a:rect l="l" t="t" r="r" b="b"/>
              <a:pathLst>
                <a:path w="404" h="194" extrusionOk="0">
                  <a:moveTo>
                    <a:pt x="1" y="194"/>
                  </a:moveTo>
                  <a:lnTo>
                    <a:pt x="404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6"/>
            <p:cNvSpPr/>
            <p:nvPr/>
          </p:nvSpPr>
          <p:spPr>
            <a:xfrm>
              <a:off x="4072100" y="3947300"/>
              <a:ext cx="10100" cy="4450"/>
            </a:xfrm>
            <a:custGeom>
              <a:avLst/>
              <a:gdLst/>
              <a:ahLst/>
              <a:cxnLst/>
              <a:rect l="l" t="t" r="r" b="b"/>
              <a:pathLst>
                <a:path w="404" h="178" extrusionOk="0">
                  <a:moveTo>
                    <a:pt x="0" y="178"/>
                  </a:moveTo>
                  <a:lnTo>
                    <a:pt x="404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6"/>
            <p:cNvSpPr/>
            <p:nvPr/>
          </p:nvSpPr>
          <p:spPr>
            <a:xfrm>
              <a:off x="1113375" y="2128575"/>
              <a:ext cx="1827600" cy="1043925"/>
            </a:xfrm>
            <a:custGeom>
              <a:avLst/>
              <a:gdLst/>
              <a:ahLst/>
              <a:cxnLst/>
              <a:rect l="l" t="t" r="r" b="b"/>
              <a:pathLst>
                <a:path w="73104" h="41757" extrusionOk="0">
                  <a:moveTo>
                    <a:pt x="40765" y="0"/>
                  </a:moveTo>
                  <a:cubicBezTo>
                    <a:pt x="40129" y="0"/>
                    <a:pt x="39502" y="94"/>
                    <a:pt x="38891" y="372"/>
                  </a:cubicBezTo>
                  <a:cubicBezTo>
                    <a:pt x="38359" y="614"/>
                    <a:pt x="37842" y="872"/>
                    <a:pt x="37294" y="1082"/>
                  </a:cubicBezTo>
                  <a:cubicBezTo>
                    <a:pt x="36617" y="1324"/>
                    <a:pt x="36084" y="1856"/>
                    <a:pt x="35842" y="2518"/>
                  </a:cubicBezTo>
                  <a:cubicBezTo>
                    <a:pt x="35697" y="2840"/>
                    <a:pt x="35600" y="3179"/>
                    <a:pt x="35536" y="3534"/>
                  </a:cubicBezTo>
                  <a:cubicBezTo>
                    <a:pt x="35262" y="4760"/>
                    <a:pt x="34633" y="5792"/>
                    <a:pt x="33987" y="6841"/>
                  </a:cubicBezTo>
                  <a:cubicBezTo>
                    <a:pt x="33955" y="6889"/>
                    <a:pt x="33907" y="6937"/>
                    <a:pt x="33842" y="6970"/>
                  </a:cubicBezTo>
                  <a:cubicBezTo>
                    <a:pt x="33804" y="6997"/>
                    <a:pt x="33759" y="7010"/>
                    <a:pt x="33716" y="7010"/>
                  </a:cubicBezTo>
                  <a:cubicBezTo>
                    <a:pt x="33632" y="7010"/>
                    <a:pt x="33551" y="6963"/>
                    <a:pt x="33520" y="6889"/>
                  </a:cubicBezTo>
                  <a:cubicBezTo>
                    <a:pt x="33455" y="6776"/>
                    <a:pt x="33407" y="6647"/>
                    <a:pt x="33407" y="6518"/>
                  </a:cubicBezTo>
                  <a:cubicBezTo>
                    <a:pt x="33423" y="5744"/>
                    <a:pt x="33471" y="4986"/>
                    <a:pt x="33503" y="4211"/>
                  </a:cubicBezTo>
                  <a:cubicBezTo>
                    <a:pt x="33520" y="3582"/>
                    <a:pt x="33568" y="2985"/>
                    <a:pt x="33552" y="2372"/>
                  </a:cubicBezTo>
                  <a:cubicBezTo>
                    <a:pt x="33536" y="1953"/>
                    <a:pt x="33358" y="1776"/>
                    <a:pt x="32939" y="1776"/>
                  </a:cubicBezTo>
                  <a:cubicBezTo>
                    <a:pt x="32740" y="1771"/>
                    <a:pt x="32542" y="1769"/>
                    <a:pt x="32344" y="1769"/>
                  </a:cubicBezTo>
                  <a:cubicBezTo>
                    <a:pt x="31865" y="1769"/>
                    <a:pt x="31385" y="1780"/>
                    <a:pt x="30906" y="1792"/>
                  </a:cubicBezTo>
                  <a:cubicBezTo>
                    <a:pt x="30293" y="1824"/>
                    <a:pt x="29681" y="1905"/>
                    <a:pt x="29084" y="1921"/>
                  </a:cubicBezTo>
                  <a:cubicBezTo>
                    <a:pt x="27761" y="1937"/>
                    <a:pt x="26438" y="2114"/>
                    <a:pt x="25164" y="2437"/>
                  </a:cubicBezTo>
                  <a:cubicBezTo>
                    <a:pt x="24809" y="2518"/>
                    <a:pt x="24470" y="2598"/>
                    <a:pt x="24116" y="2679"/>
                  </a:cubicBezTo>
                  <a:cubicBezTo>
                    <a:pt x="22890" y="2937"/>
                    <a:pt x="21696" y="3356"/>
                    <a:pt x="20567" y="3905"/>
                  </a:cubicBezTo>
                  <a:cubicBezTo>
                    <a:pt x="19809" y="4276"/>
                    <a:pt x="19083" y="4711"/>
                    <a:pt x="18341" y="5099"/>
                  </a:cubicBezTo>
                  <a:cubicBezTo>
                    <a:pt x="16857" y="5857"/>
                    <a:pt x="15373" y="6631"/>
                    <a:pt x="13921" y="7502"/>
                  </a:cubicBezTo>
                  <a:cubicBezTo>
                    <a:pt x="12018" y="8631"/>
                    <a:pt x="10130" y="9825"/>
                    <a:pt x="8437" y="11260"/>
                  </a:cubicBezTo>
                  <a:cubicBezTo>
                    <a:pt x="7275" y="12244"/>
                    <a:pt x="6211" y="13325"/>
                    <a:pt x="5130" y="14390"/>
                  </a:cubicBezTo>
                  <a:cubicBezTo>
                    <a:pt x="4259" y="15245"/>
                    <a:pt x="3485" y="16196"/>
                    <a:pt x="2791" y="17212"/>
                  </a:cubicBezTo>
                  <a:cubicBezTo>
                    <a:pt x="2307" y="17938"/>
                    <a:pt x="1823" y="18632"/>
                    <a:pt x="1356" y="19390"/>
                  </a:cubicBezTo>
                  <a:cubicBezTo>
                    <a:pt x="904" y="20148"/>
                    <a:pt x="485" y="20955"/>
                    <a:pt x="65" y="21761"/>
                  </a:cubicBezTo>
                  <a:cubicBezTo>
                    <a:pt x="1" y="21906"/>
                    <a:pt x="1" y="22068"/>
                    <a:pt x="65" y="22213"/>
                  </a:cubicBezTo>
                  <a:cubicBezTo>
                    <a:pt x="130" y="22326"/>
                    <a:pt x="323" y="22358"/>
                    <a:pt x="468" y="22423"/>
                  </a:cubicBezTo>
                  <a:cubicBezTo>
                    <a:pt x="1444" y="22148"/>
                    <a:pt x="2448" y="22018"/>
                    <a:pt x="3453" y="22018"/>
                  </a:cubicBezTo>
                  <a:cubicBezTo>
                    <a:pt x="3512" y="22018"/>
                    <a:pt x="3571" y="22018"/>
                    <a:pt x="3630" y="22019"/>
                  </a:cubicBezTo>
                  <a:cubicBezTo>
                    <a:pt x="4533" y="22019"/>
                    <a:pt x="5420" y="22310"/>
                    <a:pt x="6162" y="22826"/>
                  </a:cubicBezTo>
                  <a:cubicBezTo>
                    <a:pt x="6533" y="23068"/>
                    <a:pt x="6888" y="23358"/>
                    <a:pt x="7211" y="23665"/>
                  </a:cubicBezTo>
                  <a:cubicBezTo>
                    <a:pt x="7888" y="24310"/>
                    <a:pt x="8534" y="25003"/>
                    <a:pt x="9211" y="25633"/>
                  </a:cubicBezTo>
                  <a:cubicBezTo>
                    <a:pt x="9743" y="26100"/>
                    <a:pt x="10292" y="26552"/>
                    <a:pt x="10856" y="26971"/>
                  </a:cubicBezTo>
                  <a:cubicBezTo>
                    <a:pt x="11435" y="27403"/>
                    <a:pt x="12137" y="27636"/>
                    <a:pt x="12853" y="27636"/>
                  </a:cubicBezTo>
                  <a:cubicBezTo>
                    <a:pt x="13074" y="27636"/>
                    <a:pt x="13297" y="27614"/>
                    <a:pt x="13518" y="27568"/>
                  </a:cubicBezTo>
                  <a:cubicBezTo>
                    <a:pt x="14373" y="27423"/>
                    <a:pt x="15244" y="27326"/>
                    <a:pt x="16099" y="27165"/>
                  </a:cubicBezTo>
                  <a:cubicBezTo>
                    <a:pt x="17534" y="26875"/>
                    <a:pt x="18986" y="26955"/>
                    <a:pt x="20422" y="26778"/>
                  </a:cubicBezTo>
                  <a:cubicBezTo>
                    <a:pt x="20469" y="26773"/>
                    <a:pt x="20516" y="26771"/>
                    <a:pt x="20563" y="26771"/>
                  </a:cubicBezTo>
                  <a:cubicBezTo>
                    <a:pt x="20677" y="26771"/>
                    <a:pt x="20792" y="26782"/>
                    <a:pt x="20906" y="26794"/>
                  </a:cubicBezTo>
                  <a:cubicBezTo>
                    <a:pt x="21454" y="26826"/>
                    <a:pt x="22002" y="26875"/>
                    <a:pt x="22551" y="26907"/>
                  </a:cubicBezTo>
                  <a:cubicBezTo>
                    <a:pt x="22841" y="26939"/>
                    <a:pt x="23132" y="26955"/>
                    <a:pt x="23406" y="27004"/>
                  </a:cubicBezTo>
                  <a:cubicBezTo>
                    <a:pt x="23519" y="27020"/>
                    <a:pt x="23599" y="27133"/>
                    <a:pt x="23777" y="27246"/>
                  </a:cubicBezTo>
                  <a:cubicBezTo>
                    <a:pt x="23648" y="27294"/>
                    <a:pt x="23535" y="27326"/>
                    <a:pt x="23406" y="27342"/>
                  </a:cubicBezTo>
                  <a:cubicBezTo>
                    <a:pt x="21728" y="27310"/>
                    <a:pt x="20051" y="27278"/>
                    <a:pt x="18389" y="27278"/>
                  </a:cubicBezTo>
                  <a:cubicBezTo>
                    <a:pt x="17809" y="27310"/>
                    <a:pt x="17228" y="27375"/>
                    <a:pt x="16663" y="27471"/>
                  </a:cubicBezTo>
                  <a:cubicBezTo>
                    <a:pt x="16518" y="27520"/>
                    <a:pt x="16373" y="27584"/>
                    <a:pt x="16260" y="27665"/>
                  </a:cubicBezTo>
                  <a:cubicBezTo>
                    <a:pt x="16631" y="27907"/>
                    <a:pt x="16938" y="28084"/>
                    <a:pt x="17212" y="28294"/>
                  </a:cubicBezTo>
                  <a:cubicBezTo>
                    <a:pt x="17486" y="28504"/>
                    <a:pt x="17744" y="28746"/>
                    <a:pt x="17986" y="29020"/>
                  </a:cubicBezTo>
                  <a:cubicBezTo>
                    <a:pt x="18357" y="29455"/>
                    <a:pt x="18712" y="29923"/>
                    <a:pt x="19067" y="30375"/>
                  </a:cubicBezTo>
                  <a:cubicBezTo>
                    <a:pt x="19530" y="30585"/>
                    <a:pt x="20027" y="30693"/>
                    <a:pt x="20528" y="30693"/>
                  </a:cubicBezTo>
                  <a:cubicBezTo>
                    <a:pt x="20794" y="30693"/>
                    <a:pt x="21062" y="30662"/>
                    <a:pt x="21325" y="30601"/>
                  </a:cubicBezTo>
                  <a:cubicBezTo>
                    <a:pt x="21683" y="30522"/>
                    <a:pt x="22041" y="30487"/>
                    <a:pt x="22396" y="30487"/>
                  </a:cubicBezTo>
                  <a:cubicBezTo>
                    <a:pt x="23351" y="30487"/>
                    <a:pt x="24291" y="30739"/>
                    <a:pt x="25196" y="31068"/>
                  </a:cubicBezTo>
                  <a:cubicBezTo>
                    <a:pt x="25777" y="31294"/>
                    <a:pt x="26293" y="31649"/>
                    <a:pt x="26696" y="32117"/>
                  </a:cubicBezTo>
                  <a:cubicBezTo>
                    <a:pt x="26987" y="32423"/>
                    <a:pt x="27148" y="32827"/>
                    <a:pt x="27180" y="33246"/>
                  </a:cubicBezTo>
                  <a:cubicBezTo>
                    <a:pt x="27277" y="34698"/>
                    <a:pt x="27100" y="36085"/>
                    <a:pt x="26229" y="37295"/>
                  </a:cubicBezTo>
                  <a:cubicBezTo>
                    <a:pt x="25680" y="38037"/>
                    <a:pt x="25358" y="38988"/>
                    <a:pt x="24325" y="39247"/>
                  </a:cubicBezTo>
                  <a:cubicBezTo>
                    <a:pt x="24293" y="39392"/>
                    <a:pt x="24277" y="39521"/>
                    <a:pt x="24245" y="39650"/>
                  </a:cubicBezTo>
                  <a:cubicBezTo>
                    <a:pt x="24083" y="40279"/>
                    <a:pt x="24357" y="40698"/>
                    <a:pt x="24890" y="41005"/>
                  </a:cubicBezTo>
                  <a:cubicBezTo>
                    <a:pt x="25709" y="41496"/>
                    <a:pt x="26655" y="41757"/>
                    <a:pt x="27611" y="41757"/>
                  </a:cubicBezTo>
                  <a:cubicBezTo>
                    <a:pt x="27784" y="41757"/>
                    <a:pt x="27958" y="41748"/>
                    <a:pt x="28132" y="41731"/>
                  </a:cubicBezTo>
                  <a:cubicBezTo>
                    <a:pt x="28745" y="41682"/>
                    <a:pt x="29358" y="41634"/>
                    <a:pt x="29955" y="41602"/>
                  </a:cubicBezTo>
                  <a:cubicBezTo>
                    <a:pt x="30406" y="41585"/>
                    <a:pt x="30858" y="41602"/>
                    <a:pt x="31277" y="41408"/>
                  </a:cubicBezTo>
                  <a:cubicBezTo>
                    <a:pt x="31423" y="41231"/>
                    <a:pt x="31568" y="41069"/>
                    <a:pt x="31681" y="40876"/>
                  </a:cubicBezTo>
                  <a:cubicBezTo>
                    <a:pt x="33052" y="38682"/>
                    <a:pt x="34391" y="36488"/>
                    <a:pt x="35746" y="34295"/>
                  </a:cubicBezTo>
                  <a:cubicBezTo>
                    <a:pt x="35591" y="34186"/>
                    <a:pt x="35451" y="34003"/>
                    <a:pt x="35297" y="34003"/>
                  </a:cubicBezTo>
                  <a:cubicBezTo>
                    <a:pt x="35290" y="34003"/>
                    <a:pt x="35284" y="34004"/>
                    <a:pt x="35278" y="34004"/>
                  </a:cubicBezTo>
                  <a:cubicBezTo>
                    <a:pt x="35262" y="34005"/>
                    <a:pt x="35246" y="34005"/>
                    <a:pt x="35230" y="34005"/>
                  </a:cubicBezTo>
                  <a:cubicBezTo>
                    <a:pt x="34656" y="34005"/>
                    <a:pt x="34201" y="33723"/>
                    <a:pt x="33745" y="33472"/>
                  </a:cubicBezTo>
                  <a:cubicBezTo>
                    <a:pt x="32890" y="32988"/>
                    <a:pt x="32068" y="32504"/>
                    <a:pt x="31213" y="32036"/>
                  </a:cubicBezTo>
                  <a:cubicBezTo>
                    <a:pt x="30794" y="31810"/>
                    <a:pt x="30455" y="31423"/>
                    <a:pt x="30293" y="30972"/>
                  </a:cubicBezTo>
                  <a:cubicBezTo>
                    <a:pt x="30213" y="30746"/>
                    <a:pt x="30310" y="30504"/>
                    <a:pt x="30535" y="30391"/>
                  </a:cubicBezTo>
                  <a:cubicBezTo>
                    <a:pt x="30707" y="30288"/>
                    <a:pt x="30910" y="30234"/>
                    <a:pt x="31118" y="30234"/>
                  </a:cubicBezTo>
                  <a:cubicBezTo>
                    <a:pt x="31203" y="30234"/>
                    <a:pt x="31289" y="30243"/>
                    <a:pt x="31374" y="30262"/>
                  </a:cubicBezTo>
                  <a:cubicBezTo>
                    <a:pt x="32584" y="30585"/>
                    <a:pt x="33842" y="30778"/>
                    <a:pt x="34955" y="31391"/>
                  </a:cubicBezTo>
                  <a:cubicBezTo>
                    <a:pt x="35633" y="31762"/>
                    <a:pt x="36310" y="32117"/>
                    <a:pt x="37004" y="32488"/>
                  </a:cubicBezTo>
                  <a:cubicBezTo>
                    <a:pt x="37213" y="32617"/>
                    <a:pt x="37455" y="32730"/>
                    <a:pt x="37697" y="32827"/>
                  </a:cubicBezTo>
                  <a:cubicBezTo>
                    <a:pt x="39230" y="33343"/>
                    <a:pt x="40601" y="34182"/>
                    <a:pt x="41940" y="35085"/>
                  </a:cubicBezTo>
                  <a:cubicBezTo>
                    <a:pt x="42553" y="35504"/>
                    <a:pt x="43149" y="35940"/>
                    <a:pt x="43714" y="36424"/>
                  </a:cubicBezTo>
                  <a:cubicBezTo>
                    <a:pt x="44714" y="37230"/>
                    <a:pt x="45875" y="37827"/>
                    <a:pt x="47134" y="38166"/>
                  </a:cubicBezTo>
                  <a:cubicBezTo>
                    <a:pt x="47247" y="38214"/>
                    <a:pt x="47376" y="38230"/>
                    <a:pt x="47505" y="38246"/>
                  </a:cubicBezTo>
                  <a:cubicBezTo>
                    <a:pt x="47531" y="38249"/>
                    <a:pt x="47558" y="38250"/>
                    <a:pt x="47584" y="38250"/>
                  </a:cubicBezTo>
                  <a:cubicBezTo>
                    <a:pt x="47893" y="38250"/>
                    <a:pt x="48177" y="38079"/>
                    <a:pt x="48311" y="37811"/>
                  </a:cubicBezTo>
                  <a:cubicBezTo>
                    <a:pt x="48489" y="37553"/>
                    <a:pt x="48489" y="37230"/>
                    <a:pt x="48311" y="36988"/>
                  </a:cubicBezTo>
                  <a:cubicBezTo>
                    <a:pt x="47972" y="36521"/>
                    <a:pt x="47601" y="36085"/>
                    <a:pt x="47182" y="35666"/>
                  </a:cubicBezTo>
                  <a:cubicBezTo>
                    <a:pt x="46650" y="35166"/>
                    <a:pt x="46004" y="34778"/>
                    <a:pt x="45553" y="34182"/>
                  </a:cubicBezTo>
                  <a:cubicBezTo>
                    <a:pt x="45440" y="34053"/>
                    <a:pt x="45311" y="33956"/>
                    <a:pt x="45182" y="33875"/>
                  </a:cubicBezTo>
                  <a:cubicBezTo>
                    <a:pt x="43827" y="32923"/>
                    <a:pt x="42520" y="31939"/>
                    <a:pt x="41133" y="31068"/>
                  </a:cubicBezTo>
                  <a:cubicBezTo>
                    <a:pt x="39907" y="30294"/>
                    <a:pt x="38649" y="29552"/>
                    <a:pt x="37294" y="29020"/>
                  </a:cubicBezTo>
                  <a:cubicBezTo>
                    <a:pt x="36842" y="28842"/>
                    <a:pt x="36391" y="28649"/>
                    <a:pt x="35971" y="28439"/>
                  </a:cubicBezTo>
                  <a:cubicBezTo>
                    <a:pt x="34326" y="27649"/>
                    <a:pt x="32519" y="27375"/>
                    <a:pt x="30810" y="26810"/>
                  </a:cubicBezTo>
                  <a:cubicBezTo>
                    <a:pt x="30713" y="26778"/>
                    <a:pt x="30616" y="26762"/>
                    <a:pt x="30519" y="26762"/>
                  </a:cubicBezTo>
                  <a:cubicBezTo>
                    <a:pt x="30481" y="26762"/>
                    <a:pt x="30442" y="26763"/>
                    <a:pt x="30404" y="26763"/>
                  </a:cubicBezTo>
                  <a:cubicBezTo>
                    <a:pt x="28979" y="26763"/>
                    <a:pt x="27642" y="26195"/>
                    <a:pt x="26229" y="26100"/>
                  </a:cubicBezTo>
                  <a:cubicBezTo>
                    <a:pt x="25922" y="26052"/>
                    <a:pt x="25616" y="25955"/>
                    <a:pt x="25341" y="25794"/>
                  </a:cubicBezTo>
                  <a:cubicBezTo>
                    <a:pt x="25132" y="25649"/>
                    <a:pt x="25132" y="25358"/>
                    <a:pt x="25341" y="25213"/>
                  </a:cubicBezTo>
                  <a:cubicBezTo>
                    <a:pt x="25503" y="25116"/>
                    <a:pt x="25680" y="25052"/>
                    <a:pt x="25874" y="25020"/>
                  </a:cubicBezTo>
                  <a:cubicBezTo>
                    <a:pt x="26938" y="24923"/>
                    <a:pt x="27987" y="24858"/>
                    <a:pt x="29051" y="24794"/>
                  </a:cubicBezTo>
                  <a:cubicBezTo>
                    <a:pt x="29225" y="24782"/>
                    <a:pt x="29398" y="24777"/>
                    <a:pt x="29572" y="24777"/>
                  </a:cubicBezTo>
                  <a:cubicBezTo>
                    <a:pt x="30588" y="24777"/>
                    <a:pt x="31596" y="24958"/>
                    <a:pt x="32616" y="25068"/>
                  </a:cubicBezTo>
                  <a:cubicBezTo>
                    <a:pt x="34084" y="25213"/>
                    <a:pt x="35504" y="25649"/>
                    <a:pt x="36907" y="26116"/>
                  </a:cubicBezTo>
                  <a:cubicBezTo>
                    <a:pt x="36971" y="26149"/>
                    <a:pt x="37036" y="26165"/>
                    <a:pt x="37100" y="26181"/>
                  </a:cubicBezTo>
                  <a:cubicBezTo>
                    <a:pt x="39101" y="26616"/>
                    <a:pt x="40923" y="27504"/>
                    <a:pt x="42746" y="28407"/>
                  </a:cubicBezTo>
                  <a:cubicBezTo>
                    <a:pt x="43472" y="28746"/>
                    <a:pt x="44182" y="29117"/>
                    <a:pt x="44908" y="29472"/>
                  </a:cubicBezTo>
                  <a:cubicBezTo>
                    <a:pt x="45101" y="29584"/>
                    <a:pt x="45295" y="29697"/>
                    <a:pt x="45472" y="29826"/>
                  </a:cubicBezTo>
                  <a:cubicBezTo>
                    <a:pt x="46327" y="30472"/>
                    <a:pt x="47182" y="31117"/>
                    <a:pt x="48021" y="31746"/>
                  </a:cubicBezTo>
                  <a:cubicBezTo>
                    <a:pt x="48779" y="32294"/>
                    <a:pt x="49537" y="32843"/>
                    <a:pt x="50295" y="33391"/>
                  </a:cubicBezTo>
                  <a:cubicBezTo>
                    <a:pt x="50376" y="33440"/>
                    <a:pt x="50456" y="33504"/>
                    <a:pt x="50537" y="33536"/>
                  </a:cubicBezTo>
                  <a:cubicBezTo>
                    <a:pt x="51731" y="34149"/>
                    <a:pt x="52941" y="34778"/>
                    <a:pt x="54150" y="35375"/>
                  </a:cubicBezTo>
                  <a:cubicBezTo>
                    <a:pt x="54260" y="35432"/>
                    <a:pt x="54361" y="35459"/>
                    <a:pt x="54451" y="35459"/>
                  </a:cubicBezTo>
                  <a:cubicBezTo>
                    <a:pt x="54690" y="35459"/>
                    <a:pt x="54844" y="35264"/>
                    <a:pt x="54844" y="34924"/>
                  </a:cubicBezTo>
                  <a:cubicBezTo>
                    <a:pt x="54860" y="34198"/>
                    <a:pt x="54586" y="33504"/>
                    <a:pt x="54086" y="32988"/>
                  </a:cubicBezTo>
                  <a:cubicBezTo>
                    <a:pt x="53215" y="32133"/>
                    <a:pt x="52344" y="31262"/>
                    <a:pt x="51473" y="30407"/>
                  </a:cubicBezTo>
                  <a:cubicBezTo>
                    <a:pt x="51247" y="30181"/>
                    <a:pt x="51021" y="29939"/>
                    <a:pt x="50795" y="29730"/>
                  </a:cubicBezTo>
                  <a:cubicBezTo>
                    <a:pt x="50424" y="29375"/>
                    <a:pt x="50037" y="29036"/>
                    <a:pt x="49634" y="28713"/>
                  </a:cubicBezTo>
                  <a:cubicBezTo>
                    <a:pt x="48618" y="27971"/>
                    <a:pt x="47601" y="27246"/>
                    <a:pt x="46553" y="26536"/>
                  </a:cubicBezTo>
                  <a:cubicBezTo>
                    <a:pt x="46004" y="26165"/>
                    <a:pt x="45408" y="25858"/>
                    <a:pt x="44811" y="25520"/>
                  </a:cubicBezTo>
                  <a:cubicBezTo>
                    <a:pt x="44698" y="25455"/>
                    <a:pt x="44585" y="25407"/>
                    <a:pt x="44472" y="25326"/>
                  </a:cubicBezTo>
                  <a:cubicBezTo>
                    <a:pt x="43166" y="24407"/>
                    <a:pt x="41698" y="23826"/>
                    <a:pt x="40214" y="23277"/>
                  </a:cubicBezTo>
                  <a:cubicBezTo>
                    <a:pt x="39020" y="22826"/>
                    <a:pt x="37794" y="22423"/>
                    <a:pt x="36504" y="22245"/>
                  </a:cubicBezTo>
                  <a:cubicBezTo>
                    <a:pt x="36004" y="22148"/>
                    <a:pt x="35487" y="22019"/>
                    <a:pt x="35004" y="21874"/>
                  </a:cubicBezTo>
                  <a:cubicBezTo>
                    <a:pt x="34262" y="21664"/>
                    <a:pt x="33487" y="21535"/>
                    <a:pt x="32713" y="21487"/>
                  </a:cubicBezTo>
                  <a:cubicBezTo>
                    <a:pt x="31568" y="21406"/>
                    <a:pt x="30423" y="21245"/>
                    <a:pt x="29261" y="21164"/>
                  </a:cubicBezTo>
                  <a:cubicBezTo>
                    <a:pt x="28697" y="21115"/>
                    <a:pt x="28132" y="21090"/>
                    <a:pt x="27569" y="21090"/>
                  </a:cubicBezTo>
                  <a:cubicBezTo>
                    <a:pt x="26845" y="21090"/>
                    <a:pt x="26123" y="21131"/>
                    <a:pt x="25406" y="21213"/>
                  </a:cubicBezTo>
                  <a:cubicBezTo>
                    <a:pt x="25180" y="21261"/>
                    <a:pt x="24954" y="21277"/>
                    <a:pt x="24728" y="21293"/>
                  </a:cubicBezTo>
                  <a:cubicBezTo>
                    <a:pt x="24656" y="21291"/>
                    <a:pt x="24585" y="21290"/>
                    <a:pt x="24513" y="21290"/>
                  </a:cubicBezTo>
                  <a:cubicBezTo>
                    <a:pt x="23554" y="21290"/>
                    <a:pt x="22609" y="21481"/>
                    <a:pt x="21664" y="21616"/>
                  </a:cubicBezTo>
                  <a:cubicBezTo>
                    <a:pt x="21328" y="21672"/>
                    <a:pt x="20992" y="21701"/>
                    <a:pt x="20657" y="21701"/>
                  </a:cubicBezTo>
                  <a:cubicBezTo>
                    <a:pt x="20220" y="21701"/>
                    <a:pt x="19786" y="21652"/>
                    <a:pt x="19357" y="21552"/>
                  </a:cubicBezTo>
                  <a:cubicBezTo>
                    <a:pt x="19147" y="21503"/>
                    <a:pt x="18905" y="21471"/>
                    <a:pt x="18809" y="21213"/>
                  </a:cubicBezTo>
                  <a:cubicBezTo>
                    <a:pt x="18744" y="21035"/>
                    <a:pt x="18889" y="20761"/>
                    <a:pt x="19180" y="20616"/>
                  </a:cubicBezTo>
                  <a:cubicBezTo>
                    <a:pt x="19534" y="20439"/>
                    <a:pt x="19889" y="20309"/>
                    <a:pt x="20260" y="20197"/>
                  </a:cubicBezTo>
                  <a:cubicBezTo>
                    <a:pt x="20906" y="19971"/>
                    <a:pt x="21551" y="19777"/>
                    <a:pt x="22196" y="19584"/>
                  </a:cubicBezTo>
                  <a:cubicBezTo>
                    <a:pt x="22470" y="19487"/>
                    <a:pt x="22761" y="19406"/>
                    <a:pt x="23051" y="19390"/>
                  </a:cubicBezTo>
                  <a:cubicBezTo>
                    <a:pt x="23761" y="19374"/>
                    <a:pt x="24438" y="19180"/>
                    <a:pt x="25148" y="19067"/>
                  </a:cubicBezTo>
                  <a:cubicBezTo>
                    <a:pt x="25922" y="18922"/>
                    <a:pt x="26729" y="18890"/>
                    <a:pt x="27535" y="18793"/>
                  </a:cubicBezTo>
                  <a:cubicBezTo>
                    <a:pt x="28890" y="18607"/>
                    <a:pt x="30237" y="18570"/>
                    <a:pt x="31587" y="18570"/>
                  </a:cubicBezTo>
                  <a:cubicBezTo>
                    <a:pt x="32230" y="18570"/>
                    <a:pt x="32874" y="18578"/>
                    <a:pt x="33520" y="18584"/>
                  </a:cubicBezTo>
                  <a:cubicBezTo>
                    <a:pt x="34003" y="18616"/>
                    <a:pt x="34487" y="18680"/>
                    <a:pt x="34955" y="18777"/>
                  </a:cubicBezTo>
                  <a:cubicBezTo>
                    <a:pt x="35471" y="18842"/>
                    <a:pt x="35971" y="18938"/>
                    <a:pt x="36488" y="18955"/>
                  </a:cubicBezTo>
                  <a:cubicBezTo>
                    <a:pt x="37036" y="18971"/>
                    <a:pt x="37568" y="19051"/>
                    <a:pt x="38101" y="19196"/>
                  </a:cubicBezTo>
                  <a:cubicBezTo>
                    <a:pt x="39117" y="19471"/>
                    <a:pt x="40181" y="19648"/>
                    <a:pt x="41198" y="19955"/>
                  </a:cubicBezTo>
                  <a:cubicBezTo>
                    <a:pt x="42730" y="20439"/>
                    <a:pt x="44246" y="20971"/>
                    <a:pt x="45682" y="21713"/>
                  </a:cubicBezTo>
                  <a:cubicBezTo>
                    <a:pt x="46198" y="21987"/>
                    <a:pt x="46746" y="22197"/>
                    <a:pt x="47279" y="22423"/>
                  </a:cubicBezTo>
                  <a:cubicBezTo>
                    <a:pt x="48569" y="22971"/>
                    <a:pt x="49666" y="23826"/>
                    <a:pt x="50763" y="24665"/>
                  </a:cubicBezTo>
                  <a:cubicBezTo>
                    <a:pt x="51860" y="25503"/>
                    <a:pt x="52924" y="26391"/>
                    <a:pt x="53973" y="27294"/>
                  </a:cubicBezTo>
                  <a:cubicBezTo>
                    <a:pt x="54392" y="27649"/>
                    <a:pt x="54763" y="28052"/>
                    <a:pt x="55150" y="28439"/>
                  </a:cubicBezTo>
                  <a:cubicBezTo>
                    <a:pt x="55925" y="29213"/>
                    <a:pt x="56699" y="29988"/>
                    <a:pt x="57473" y="30762"/>
                  </a:cubicBezTo>
                  <a:cubicBezTo>
                    <a:pt x="57828" y="31117"/>
                    <a:pt x="58199" y="31423"/>
                    <a:pt x="58683" y="31520"/>
                  </a:cubicBezTo>
                  <a:cubicBezTo>
                    <a:pt x="58893" y="31133"/>
                    <a:pt x="59102" y="30730"/>
                    <a:pt x="59312" y="30326"/>
                  </a:cubicBezTo>
                  <a:lnTo>
                    <a:pt x="59506" y="29988"/>
                  </a:lnTo>
                  <a:lnTo>
                    <a:pt x="60086" y="28988"/>
                  </a:lnTo>
                  <a:cubicBezTo>
                    <a:pt x="59118" y="27778"/>
                    <a:pt x="58070" y="26649"/>
                    <a:pt x="56925" y="25600"/>
                  </a:cubicBezTo>
                  <a:cubicBezTo>
                    <a:pt x="56441" y="25132"/>
                    <a:pt x="55989" y="24632"/>
                    <a:pt x="55505" y="24165"/>
                  </a:cubicBezTo>
                  <a:cubicBezTo>
                    <a:pt x="54876" y="23568"/>
                    <a:pt x="54199" y="23036"/>
                    <a:pt x="53537" y="22455"/>
                  </a:cubicBezTo>
                  <a:cubicBezTo>
                    <a:pt x="53247" y="22245"/>
                    <a:pt x="52989" y="22003"/>
                    <a:pt x="52763" y="21745"/>
                  </a:cubicBezTo>
                  <a:cubicBezTo>
                    <a:pt x="52344" y="21213"/>
                    <a:pt x="51795" y="20777"/>
                    <a:pt x="51182" y="20519"/>
                  </a:cubicBezTo>
                  <a:cubicBezTo>
                    <a:pt x="50618" y="20261"/>
                    <a:pt x="50102" y="19922"/>
                    <a:pt x="49666" y="19487"/>
                  </a:cubicBezTo>
                  <a:cubicBezTo>
                    <a:pt x="49553" y="19374"/>
                    <a:pt x="49424" y="19277"/>
                    <a:pt x="49279" y="19196"/>
                  </a:cubicBezTo>
                  <a:cubicBezTo>
                    <a:pt x="48682" y="18825"/>
                    <a:pt x="48101" y="18406"/>
                    <a:pt x="47472" y="18083"/>
                  </a:cubicBezTo>
                  <a:cubicBezTo>
                    <a:pt x="46004" y="17341"/>
                    <a:pt x="44633" y="16438"/>
                    <a:pt x="43117" y="15777"/>
                  </a:cubicBezTo>
                  <a:cubicBezTo>
                    <a:pt x="43004" y="15728"/>
                    <a:pt x="42891" y="15664"/>
                    <a:pt x="42795" y="15583"/>
                  </a:cubicBezTo>
                  <a:cubicBezTo>
                    <a:pt x="42585" y="15454"/>
                    <a:pt x="42585" y="15148"/>
                    <a:pt x="42795" y="15019"/>
                  </a:cubicBezTo>
                  <a:cubicBezTo>
                    <a:pt x="43085" y="14874"/>
                    <a:pt x="43407" y="14777"/>
                    <a:pt x="43714" y="14744"/>
                  </a:cubicBezTo>
                  <a:cubicBezTo>
                    <a:pt x="43932" y="14725"/>
                    <a:pt x="44150" y="14716"/>
                    <a:pt x="44368" y="14716"/>
                  </a:cubicBezTo>
                  <a:cubicBezTo>
                    <a:pt x="45442" y="14716"/>
                    <a:pt x="46510" y="14944"/>
                    <a:pt x="47488" y="15374"/>
                  </a:cubicBezTo>
                  <a:cubicBezTo>
                    <a:pt x="49360" y="16228"/>
                    <a:pt x="51263" y="17035"/>
                    <a:pt x="53118" y="17922"/>
                  </a:cubicBezTo>
                  <a:cubicBezTo>
                    <a:pt x="54731" y="18664"/>
                    <a:pt x="56247" y="19600"/>
                    <a:pt x="57618" y="20729"/>
                  </a:cubicBezTo>
                  <a:cubicBezTo>
                    <a:pt x="58764" y="21681"/>
                    <a:pt x="59828" y="22681"/>
                    <a:pt x="60893" y="23729"/>
                  </a:cubicBezTo>
                  <a:cubicBezTo>
                    <a:pt x="60957" y="23794"/>
                    <a:pt x="61022" y="23858"/>
                    <a:pt x="61103" y="23923"/>
                  </a:cubicBezTo>
                  <a:cubicBezTo>
                    <a:pt x="61845" y="24374"/>
                    <a:pt x="62312" y="25052"/>
                    <a:pt x="62796" y="25745"/>
                  </a:cubicBezTo>
                  <a:cubicBezTo>
                    <a:pt x="63076" y="25688"/>
                    <a:pt x="63347" y="25634"/>
                    <a:pt x="63614" y="25634"/>
                  </a:cubicBezTo>
                  <a:cubicBezTo>
                    <a:pt x="63871" y="25634"/>
                    <a:pt x="64124" y="25684"/>
                    <a:pt x="64377" y="25826"/>
                  </a:cubicBezTo>
                  <a:cubicBezTo>
                    <a:pt x="64523" y="25894"/>
                    <a:pt x="64677" y="25922"/>
                    <a:pt x="64828" y="25922"/>
                  </a:cubicBezTo>
                  <a:cubicBezTo>
                    <a:pt x="64894" y="25922"/>
                    <a:pt x="64959" y="25916"/>
                    <a:pt x="65022" y="25907"/>
                  </a:cubicBezTo>
                  <a:cubicBezTo>
                    <a:pt x="65138" y="25880"/>
                    <a:pt x="65254" y="25867"/>
                    <a:pt x="65368" y="25867"/>
                  </a:cubicBezTo>
                  <a:cubicBezTo>
                    <a:pt x="65936" y="25867"/>
                    <a:pt x="66458" y="26189"/>
                    <a:pt x="66700" y="26713"/>
                  </a:cubicBezTo>
                  <a:cubicBezTo>
                    <a:pt x="66748" y="26842"/>
                    <a:pt x="66797" y="26987"/>
                    <a:pt x="66845" y="27133"/>
                  </a:cubicBezTo>
                  <a:lnTo>
                    <a:pt x="66845" y="28584"/>
                  </a:lnTo>
                  <a:cubicBezTo>
                    <a:pt x="66909" y="28939"/>
                    <a:pt x="66861" y="29294"/>
                    <a:pt x="66684" y="29601"/>
                  </a:cubicBezTo>
                  <a:cubicBezTo>
                    <a:pt x="66667" y="29649"/>
                    <a:pt x="66651" y="29697"/>
                    <a:pt x="66651" y="29746"/>
                  </a:cubicBezTo>
                  <a:cubicBezTo>
                    <a:pt x="66603" y="29955"/>
                    <a:pt x="66555" y="30165"/>
                    <a:pt x="66506" y="30375"/>
                  </a:cubicBezTo>
                  <a:cubicBezTo>
                    <a:pt x="66474" y="30423"/>
                    <a:pt x="66474" y="30472"/>
                    <a:pt x="66458" y="30536"/>
                  </a:cubicBezTo>
                  <a:cubicBezTo>
                    <a:pt x="66684" y="30923"/>
                    <a:pt x="66909" y="31310"/>
                    <a:pt x="67135" y="31698"/>
                  </a:cubicBezTo>
                  <a:cubicBezTo>
                    <a:pt x="67442" y="32181"/>
                    <a:pt x="67748" y="32665"/>
                    <a:pt x="68071" y="33149"/>
                  </a:cubicBezTo>
                  <a:cubicBezTo>
                    <a:pt x="68764" y="34182"/>
                    <a:pt x="69458" y="35246"/>
                    <a:pt x="70184" y="36246"/>
                  </a:cubicBezTo>
                  <a:cubicBezTo>
                    <a:pt x="70523" y="36730"/>
                    <a:pt x="70990" y="37101"/>
                    <a:pt x="71523" y="37327"/>
                  </a:cubicBezTo>
                  <a:cubicBezTo>
                    <a:pt x="71711" y="37417"/>
                    <a:pt x="71896" y="37478"/>
                    <a:pt x="72078" y="37478"/>
                  </a:cubicBezTo>
                  <a:cubicBezTo>
                    <a:pt x="72255" y="37478"/>
                    <a:pt x="72429" y="37421"/>
                    <a:pt x="72603" y="37279"/>
                  </a:cubicBezTo>
                  <a:cubicBezTo>
                    <a:pt x="72958" y="37037"/>
                    <a:pt x="73104" y="36569"/>
                    <a:pt x="72958" y="36166"/>
                  </a:cubicBezTo>
                  <a:cubicBezTo>
                    <a:pt x="72313" y="33907"/>
                    <a:pt x="71442" y="31746"/>
                    <a:pt x="70071" y="29794"/>
                  </a:cubicBezTo>
                  <a:cubicBezTo>
                    <a:pt x="69555" y="29052"/>
                    <a:pt x="69119" y="28262"/>
                    <a:pt x="68652" y="27504"/>
                  </a:cubicBezTo>
                  <a:cubicBezTo>
                    <a:pt x="68248" y="26842"/>
                    <a:pt x="67861" y="26181"/>
                    <a:pt x="67442" y="25536"/>
                  </a:cubicBezTo>
                  <a:cubicBezTo>
                    <a:pt x="67248" y="25278"/>
                    <a:pt x="67038" y="25036"/>
                    <a:pt x="66813" y="24810"/>
                  </a:cubicBezTo>
                  <a:cubicBezTo>
                    <a:pt x="66651" y="24616"/>
                    <a:pt x="66458" y="24423"/>
                    <a:pt x="66313" y="24229"/>
                  </a:cubicBezTo>
                  <a:cubicBezTo>
                    <a:pt x="66119" y="24019"/>
                    <a:pt x="66151" y="23697"/>
                    <a:pt x="66377" y="23536"/>
                  </a:cubicBezTo>
                  <a:cubicBezTo>
                    <a:pt x="66813" y="23148"/>
                    <a:pt x="67297" y="22842"/>
                    <a:pt x="67926" y="22842"/>
                  </a:cubicBezTo>
                  <a:lnTo>
                    <a:pt x="68603" y="22842"/>
                  </a:lnTo>
                  <a:cubicBezTo>
                    <a:pt x="68632" y="22840"/>
                    <a:pt x="68661" y="22839"/>
                    <a:pt x="68690" y="22839"/>
                  </a:cubicBezTo>
                  <a:cubicBezTo>
                    <a:pt x="69175" y="22839"/>
                    <a:pt x="69636" y="23092"/>
                    <a:pt x="69910" y="23503"/>
                  </a:cubicBezTo>
                  <a:cubicBezTo>
                    <a:pt x="70555" y="24423"/>
                    <a:pt x="71232" y="25326"/>
                    <a:pt x="71878" y="26245"/>
                  </a:cubicBezTo>
                  <a:cubicBezTo>
                    <a:pt x="72007" y="26471"/>
                    <a:pt x="72232" y="26633"/>
                    <a:pt x="72474" y="26697"/>
                  </a:cubicBezTo>
                  <a:cubicBezTo>
                    <a:pt x="72120" y="25778"/>
                    <a:pt x="71765" y="24842"/>
                    <a:pt x="71394" y="23923"/>
                  </a:cubicBezTo>
                  <a:cubicBezTo>
                    <a:pt x="70490" y="21664"/>
                    <a:pt x="69555" y="19406"/>
                    <a:pt x="68635" y="17148"/>
                  </a:cubicBezTo>
                  <a:cubicBezTo>
                    <a:pt x="68055" y="15745"/>
                    <a:pt x="67474" y="14357"/>
                    <a:pt x="66877" y="12970"/>
                  </a:cubicBezTo>
                  <a:cubicBezTo>
                    <a:pt x="66506" y="12873"/>
                    <a:pt x="66135" y="12809"/>
                    <a:pt x="65748" y="12793"/>
                  </a:cubicBezTo>
                  <a:cubicBezTo>
                    <a:pt x="64522" y="12793"/>
                    <a:pt x="63296" y="12664"/>
                    <a:pt x="62103" y="12422"/>
                  </a:cubicBezTo>
                  <a:cubicBezTo>
                    <a:pt x="61619" y="12357"/>
                    <a:pt x="61151" y="12244"/>
                    <a:pt x="60683" y="12083"/>
                  </a:cubicBezTo>
                  <a:cubicBezTo>
                    <a:pt x="60530" y="12010"/>
                    <a:pt x="60363" y="11973"/>
                    <a:pt x="60196" y="11973"/>
                  </a:cubicBezTo>
                  <a:cubicBezTo>
                    <a:pt x="59924" y="11973"/>
                    <a:pt x="59651" y="12070"/>
                    <a:pt x="59441" y="12260"/>
                  </a:cubicBezTo>
                  <a:cubicBezTo>
                    <a:pt x="58747" y="12793"/>
                    <a:pt x="58054" y="13309"/>
                    <a:pt x="57376" y="13857"/>
                  </a:cubicBezTo>
                  <a:cubicBezTo>
                    <a:pt x="56812" y="14293"/>
                    <a:pt x="56231" y="14680"/>
                    <a:pt x="55489" y="14793"/>
                  </a:cubicBezTo>
                  <a:cubicBezTo>
                    <a:pt x="55405" y="14813"/>
                    <a:pt x="55318" y="14822"/>
                    <a:pt x="55231" y="14822"/>
                  </a:cubicBezTo>
                  <a:cubicBezTo>
                    <a:pt x="55032" y="14822"/>
                    <a:pt x="54830" y="14774"/>
                    <a:pt x="54650" y="14696"/>
                  </a:cubicBezTo>
                  <a:cubicBezTo>
                    <a:pt x="53908" y="14373"/>
                    <a:pt x="53489" y="13583"/>
                    <a:pt x="53618" y="12793"/>
                  </a:cubicBezTo>
                  <a:cubicBezTo>
                    <a:pt x="53731" y="12099"/>
                    <a:pt x="53973" y="11422"/>
                    <a:pt x="54312" y="10793"/>
                  </a:cubicBezTo>
                  <a:cubicBezTo>
                    <a:pt x="55086" y="9502"/>
                    <a:pt x="55763" y="8131"/>
                    <a:pt x="56828" y="7034"/>
                  </a:cubicBezTo>
                  <a:cubicBezTo>
                    <a:pt x="56989" y="6873"/>
                    <a:pt x="57070" y="6663"/>
                    <a:pt x="57102" y="6437"/>
                  </a:cubicBezTo>
                  <a:cubicBezTo>
                    <a:pt x="57118" y="5373"/>
                    <a:pt x="56086" y="4211"/>
                    <a:pt x="55005" y="4098"/>
                  </a:cubicBezTo>
                  <a:cubicBezTo>
                    <a:pt x="54598" y="4061"/>
                    <a:pt x="54184" y="4031"/>
                    <a:pt x="53769" y="4031"/>
                  </a:cubicBezTo>
                  <a:cubicBezTo>
                    <a:pt x="53280" y="4031"/>
                    <a:pt x="52791" y="4073"/>
                    <a:pt x="52311" y="4195"/>
                  </a:cubicBezTo>
                  <a:cubicBezTo>
                    <a:pt x="51247" y="4453"/>
                    <a:pt x="50198" y="4776"/>
                    <a:pt x="49134" y="5034"/>
                  </a:cubicBezTo>
                  <a:cubicBezTo>
                    <a:pt x="48472" y="5195"/>
                    <a:pt x="47892" y="5566"/>
                    <a:pt x="47472" y="6115"/>
                  </a:cubicBezTo>
                  <a:cubicBezTo>
                    <a:pt x="46392" y="7518"/>
                    <a:pt x="44940" y="8357"/>
                    <a:pt x="43230" y="8776"/>
                  </a:cubicBezTo>
                  <a:cubicBezTo>
                    <a:pt x="43051" y="8820"/>
                    <a:pt x="42880" y="8840"/>
                    <a:pt x="42714" y="8840"/>
                  </a:cubicBezTo>
                  <a:cubicBezTo>
                    <a:pt x="42266" y="8840"/>
                    <a:pt x="41860" y="8693"/>
                    <a:pt x="41472" y="8470"/>
                  </a:cubicBezTo>
                  <a:cubicBezTo>
                    <a:pt x="41181" y="8308"/>
                    <a:pt x="40988" y="8018"/>
                    <a:pt x="40956" y="7679"/>
                  </a:cubicBezTo>
                  <a:cubicBezTo>
                    <a:pt x="40875" y="7131"/>
                    <a:pt x="40940" y="6583"/>
                    <a:pt x="41149" y="6066"/>
                  </a:cubicBezTo>
                  <a:cubicBezTo>
                    <a:pt x="41633" y="4986"/>
                    <a:pt x="42133" y="3889"/>
                    <a:pt x="42907" y="2969"/>
                  </a:cubicBezTo>
                  <a:cubicBezTo>
                    <a:pt x="43133" y="2695"/>
                    <a:pt x="43327" y="2405"/>
                    <a:pt x="43504" y="2098"/>
                  </a:cubicBezTo>
                  <a:cubicBezTo>
                    <a:pt x="43633" y="1905"/>
                    <a:pt x="43633" y="1647"/>
                    <a:pt x="43504" y="1453"/>
                  </a:cubicBezTo>
                  <a:cubicBezTo>
                    <a:pt x="43036" y="776"/>
                    <a:pt x="42536" y="146"/>
                    <a:pt x="41633" y="50"/>
                  </a:cubicBezTo>
                  <a:cubicBezTo>
                    <a:pt x="41342" y="20"/>
                    <a:pt x="41053" y="0"/>
                    <a:pt x="40765" y="0"/>
                  </a:cubicBezTo>
                  <a:close/>
                </a:path>
              </a:pathLst>
            </a:custGeom>
            <a:solidFill>
              <a:srgbClr val="F9B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6"/>
            <p:cNvSpPr/>
            <p:nvPr/>
          </p:nvSpPr>
          <p:spPr>
            <a:xfrm>
              <a:off x="1180725" y="2689125"/>
              <a:ext cx="208900" cy="134525"/>
            </a:xfrm>
            <a:custGeom>
              <a:avLst/>
              <a:gdLst/>
              <a:ahLst/>
              <a:cxnLst/>
              <a:rect l="l" t="t" r="r" b="b"/>
              <a:pathLst>
                <a:path w="8356" h="5381" extrusionOk="0">
                  <a:moveTo>
                    <a:pt x="1002" y="0"/>
                  </a:moveTo>
                  <a:cubicBezTo>
                    <a:pt x="687" y="0"/>
                    <a:pt x="354" y="36"/>
                    <a:pt x="0" y="113"/>
                  </a:cubicBezTo>
                  <a:cubicBezTo>
                    <a:pt x="339" y="388"/>
                    <a:pt x="533" y="549"/>
                    <a:pt x="726" y="678"/>
                  </a:cubicBezTo>
                  <a:cubicBezTo>
                    <a:pt x="984" y="872"/>
                    <a:pt x="1291" y="1001"/>
                    <a:pt x="1533" y="1210"/>
                  </a:cubicBezTo>
                  <a:cubicBezTo>
                    <a:pt x="2759" y="2146"/>
                    <a:pt x="3985" y="3098"/>
                    <a:pt x="5178" y="4065"/>
                  </a:cubicBezTo>
                  <a:cubicBezTo>
                    <a:pt x="6001" y="4743"/>
                    <a:pt x="7001" y="5178"/>
                    <a:pt x="8049" y="5372"/>
                  </a:cubicBezTo>
                  <a:cubicBezTo>
                    <a:pt x="8081" y="5376"/>
                    <a:pt x="8115" y="5381"/>
                    <a:pt x="8148" y="5381"/>
                  </a:cubicBezTo>
                  <a:cubicBezTo>
                    <a:pt x="8235" y="5381"/>
                    <a:pt x="8321" y="5351"/>
                    <a:pt x="8356" y="5211"/>
                  </a:cubicBezTo>
                  <a:cubicBezTo>
                    <a:pt x="8291" y="5130"/>
                    <a:pt x="8227" y="5066"/>
                    <a:pt x="8162" y="5017"/>
                  </a:cubicBezTo>
                  <a:cubicBezTo>
                    <a:pt x="7388" y="4533"/>
                    <a:pt x="6759" y="3888"/>
                    <a:pt x="6114" y="3259"/>
                  </a:cubicBezTo>
                  <a:cubicBezTo>
                    <a:pt x="5372" y="2549"/>
                    <a:pt x="4646" y="1823"/>
                    <a:pt x="3856" y="1162"/>
                  </a:cubicBezTo>
                  <a:cubicBezTo>
                    <a:pt x="3035" y="468"/>
                    <a:pt x="2135" y="0"/>
                    <a:pt x="1002" y="0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6"/>
            <p:cNvSpPr/>
            <p:nvPr/>
          </p:nvSpPr>
          <p:spPr>
            <a:xfrm>
              <a:off x="2155000" y="3986125"/>
              <a:ext cx="777900" cy="836275"/>
            </a:xfrm>
            <a:custGeom>
              <a:avLst/>
              <a:gdLst/>
              <a:ahLst/>
              <a:cxnLst/>
              <a:rect l="l" t="t" r="r" b="b"/>
              <a:pathLst>
                <a:path w="31116" h="33451" extrusionOk="0">
                  <a:moveTo>
                    <a:pt x="22762" y="1"/>
                  </a:moveTo>
                  <a:cubicBezTo>
                    <a:pt x="21166" y="1"/>
                    <a:pt x="19577" y="303"/>
                    <a:pt x="18083" y="915"/>
                  </a:cubicBezTo>
                  <a:cubicBezTo>
                    <a:pt x="16792" y="1432"/>
                    <a:pt x="15486" y="1915"/>
                    <a:pt x="14260" y="2545"/>
                  </a:cubicBezTo>
                  <a:cubicBezTo>
                    <a:pt x="12872" y="3238"/>
                    <a:pt x="11534" y="4012"/>
                    <a:pt x="10243" y="4851"/>
                  </a:cubicBezTo>
                  <a:cubicBezTo>
                    <a:pt x="8711" y="5819"/>
                    <a:pt x="7404" y="7077"/>
                    <a:pt x="6033" y="8239"/>
                  </a:cubicBezTo>
                  <a:cubicBezTo>
                    <a:pt x="5904" y="8351"/>
                    <a:pt x="5791" y="8464"/>
                    <a:pt x="5694" y="8593"/>
                  </a:cubicBezTo>
                  <a:cubicBezTo>
                    <a:pt x="5065" y="9319"/>
                    <a:pt x="4452" y="10077"/>
                    <a:pt x="3839" y="10803"/>
                  </a:cubicBezTo>
                  <a:cubicBezTo>
                    <a:pt x="2920" y="11852"/>
                    <a:pt x="2210" y="13062"/>
                    <a:pt x="1742" y="14368"/>
                  </a:cubicBezTo>
                  <a:cubicBezTo>
                    <a:pt x="1275" y="15739"/>
                    <a:pt x="920" y="17159"/>
                    <a:pt x="678" y="18578"/>
                  </a:cubicBezTo>
                  <a:cubicBezTo>
                    <a:pt x="565" y="19352"/>
                    <a:pt x="468" y="20111"/>
                    <a:pt x="371" y="20885"/>
                  </a:cubicBezTo>
                  <a:cubicBezTo>
                    <a:pt x="210" y="22256"/>
                    <a:pt x="17" y="23627"/>
                    <a:pt x="49" y="25014"/>
                  </a:cubicBezTo>
                  <a:cubicBezTo>
                    <a:pt x="49" y="25740"/>
                    <a:pt x="49" y="26434"/>
                    <a:pt x="49" y="27143"/>
                  </a:cubicBezTo>
                  <a:cubicBezTo>
                    <a:pt x="49" y="28031"/>
                    <a:pt x="0" y="28902"/>
                    <a:pt x="65" y="29773"/>
                  </a:cubicBezTo>
                  <a:cubicBezTo>
                    <a:pt x="129" y="31015"/>
                    <a:pt x="420" y="32192"/>
                    <a:pt x="1452" y="33047"/>
                  </a:cubicBezTo>
                  <a:cubicBezTo>
                    <a:pt x="1775" y="33321"/>
                    <a:pt x="2178" y="33450"/>
                    <a:pt x="2597" y="33450"/>
                  </a:cubicBezTo>
                  <a:cubicBezTo>
                    <a:pt x="3452" y="33434"/>
                    <a:pt x="4098" y="32999"/>
                    <a:pt x="4662" y="32466"/>
                  </a:cubicBezTo>
                  <a:cubicBezTo>
                    <a:pt x="5259" y="31934"/>
                    <a:pt x="5759" y="31289"/>
                    <a:pt x="6114" y="30563"/>
                  </a:cubicBezTo>
                  <a:cubicBezTo>
                    <a:pt x="6533" y="29660"/>
                    <a:pt x="7243" y="28982"/>
                    <a:pt x="7985" y="28369"/>
                  </a:cubicBezTo>
                  <a:cubicBezTo>
                    <a:pt x="9050" y="27482"/>
                    <a:pt x="10146" y="26659"/>
                    <a:pt x="11227" y="25788"/>
                  </a:cubicBezTo>
                  <a:cubicBezTo>
                    <a:pt x="12066" y="25143"/>
                    <a:pt x="12872" y="24433"/>
                    <a:pt x="13598" y="23659"/>
                  </a:cubicBezTo>
                  <a:cubicBezTo>
                    <a:pt x="14453" y="22788"/>
                    <a:pt x="15082" y="21707"/>
                    <a:pt x="15437" y="20530"/>
                  </a:cubicBezTo>
                  <a:cubicBezTo>
                    <a:pt x="15889" y="18885"/>
                    <a:pt x="16550" y="17304"/>
                    <a:pt x="17389" y="15820"/>
                  </a:cubicBezTo>
                  <a:cubicBezTo>
                    <a:pt x="17615" y="15400"/>
                    <a:pt x="17937" y="15029"/>
                    <a:pt x="18195" y="14626"/>
                  </a:cubicBezTo>
                  <a:cubicBezTo>
                    <a:pt x="18566" y="14029"/>
                    <a:pt x="19083" y="13497"/>
                    <a:pt x="18937" y="12707"/>
                  </a:cubicBezTo>
                  <a:cubicBezTo>
                    <a:pt x="18889" y="12416"/>
                    <a:pt x="19067" y="12207"/>
                    <a:pt x="19260" y="12029"/>
                  </a:cubicBezTo>
                  <a:cubicBezTo>
                    <a:pt x="19825" y="11449"/>
                    <a:pt x="20389" y="10884"/>
                    <a:pt x="20970" y="10319"/>
                  </a:cubicBezTo>
                  <a:cubicBezTo>
                    <a:pt x="21325" y="9981"/>
                    <a:pt x="21599" y="9577"/>
                    <a:pt x="21776" y="9126"/>
                  </a:cubicBezTo>
                  <a:cubicBezTo>
                    <a:pt x="21809" y="9013"/>
                    <a:pt x="21809" y="8900"/>
                    <a:pt x="21809" y="8787"/>
                  </a:cubicBezTo>
                  <a:cubicBezTo>
                    <a:pt x="21760" y="8769"/>
                    <a:pt x="21713" y="8762"/>
                    <a:pt x="21668" y="8762"/>
                  </a:cubicBezTo>
                  <a:cubicBezTo>
                    <a:pt x="21428" y="8762"/>
                    <a:pt x="21234" y="8971"/>
                    <a:pt x="21008" y="8971"/>
                  </a:cubicBezTo>
                  <a:cubicBezTo>
                    <a:pt x="20925" y="8971"/>
                    <a:pt x="20839" y="8943"/>
                    <a:pt x="20744" y="8868"/>
                  </a:cubicBezTo>
                  <a:cubicBezTo>
                    <a:pt x="20809" y="8771"/>
                    <a:pt x="20857" y="8642"/>
                    <a:pt x="20986" y="8593"/>
                  </a:cubicBezTo>
                  <a:cubicBezTo>
                    <a:pt x="21212" y="8464"/>
                    <a:pt x="21454" y="8384"/>
                    <a:pt x="21680" y="8271"/>
                  </a:cubicBezTo>
                  <a:cubicBezTo>
                    <a:pt x="22083" y="8061"/>
                    <a:pt x="22551" y="7916"/>
                    <a:pt x="22841" y="7609"/>
                  </a:cubicBezTo>
                  <a:cubicBezTo>
                    <a:pt x="23341" y="7061"/>
                    <a:pt x="23777" y="6464"/>
                    <a:pt x="24180" y="5835"/>
                  </a:cubicBezTo>
                  <a:cubicBezTo>
                    <a:pt x="24293" y="5642"/>
                    <a:pt x="24357" y="5432"/>
                    <a:pt x="24390" y="5206"/>
                  </a:cubicBezTo>
                  <a:cubicBezTo>
                    <a:pt x="24438" y="4996"/>
                    <a:pt x="24438" y="4754"/>
                    <a:pt x="24470" y="4529"/>
                  </a:cubicBezTo>
                  <a:cubicBezTo>
                    <a:pt x="24591" y="3822"/>
                    <a:pt x="24921" y="3507"/>
                    <a:pt x="25580" y="3507"/>
                  </a:cubicBezTo>
                  <a:cubicBezTo>
                    <a:pt x="25628" y="3507"/>
                    <a:pt x="25677" y="3509"/>
                    <a:pt x="25728" y="3512"/>
                  </a:cubicBezTo>
                  <a:cubicBezTo>
                    <a:pt x="25986" y="3528"/>
                    <a:pt x="26245" y="3577"/>
                    <a:pt x="26486" y="3577"/>
                  </a:cubicBezTo>
                  <a:cubicBezTo>
                    <a:pt x="28003" y="3528"/>
                    <a:pt x="29374" y="2948"/>
                    <a:pt x="30729" y="2351"/>
                  </a:cubicBezTo>
                  <a:cubicBezTo>
                    <a:pt x="30809" y="2303"/>
                    <a:pt x="30890" y="2238"/>
                    <a:pt x="30955" y="2174"/>
                  </a:cubicBezTo>
                  <a:cubicBezTo>
                    <a:pt x="31116" y="2044"/>
                    <a:pt x="31116" y="1803"/>
                    <a:pt x="30987" y="1657"/>
                  </a:cubicBezTo>
                  <a:cubicBezTo>
                    <a:pt x="30858" y="1544"/>
                    <a:pt x="30729" y="1464"/>
                    <a:pt x="30584" y="1399"/>
                  </a:cubicBezTo>
                  <a:cubicBezTo>
                    <a:pt x="30067" y="1222"/>
                    <a:pt x="29535" y="1044"/>
                    <a:pt x="29019" y="899"/>
                  </a:cubicBezTo>
                  <a:cubicBezTo>
                    <a:pt x="27551" y="480"/>
                    <a:pt x="26035" y="335"/>
                    <a:pt x="24535" y="125"/>
                  </a:cubicBezTo>
                  <a:cubicBezTo>
                    <a:pt x="23946" y="42"/>
                    <a:pt x="23354" y="1"/>
                    <a:pt x="22762" y="1"/>
                  </a:cubicBezTo>
                  <a:close/>
                </a:path>
              </a:pathLst>
            </a:custGeom>
            <a:solidFill>
              <a:srgbClr val="3AAA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6"/>
            <p:cNvSpPr/>
            <p:nvPr/>
          </p:nvSpPr>
          <p:spPr>
            <a:xfrm>
              <a:off x="3101450" y="3022050"/>
              <a:ext cx="823475" cy="1134125"/>
            </a:xfrm>
            <a:custGeom>
              <a:avLst/>
              <a:gdLst/>
              <a:ahLst/>
              <a:cxnLst/>
              <a:rect l="l" t="t" r="r" b="b"/>
              <a:pathLst>
                <a:path w="32939" h="45365" extrusionOk="0">
                  <a:moveTo>
                    <a:pt x="16526" y="0"/>
                  </a:moveTo>
                  <a:cubicBezTo>
                    <a:pt x="16384" y="0"/>
                    <a:pt x="16241" y="3"/>
                    <a:pt x="16099" y="7"/>
                  </a:cubicBezTo>
                  <a:cubicBezTo>
                    <a:pt x="16072" y="7"/>
                    <a:pt x="16046" y="7"/>
                    <a:pt x="16020" y="7"/>
                  </a:cubicBezTo>
                  <a:cubicBezTo>
                    <a:pt x="14486" y="7"/>
                    <a:pt x="13091" y="470"/>
                    <a:pt x="11743" y="1136"/>
                  </a:cubicBezTo>
                  <a:cubicBezTo>
                    <a:pt x="9485" y="2249"/>
                    <a:pt x="7695" y="3943"/>
                    <a:pt x="6162" y="5927"/>
                  </a:cubicBezTo>
                  <a:cubicBezTo>
                    <a:pt x="4517" y="8056"/>
                    <a:pt x="3404" y="10476"/>
                    <a:pt x="2468" y="12976"/>
                  </a:cubicBezTo>
                  <a:cubicBezTo>
                    <a:pt x="2065" y="14073"/>
                    <a:pt x="1775" y="15186"/>
                    <a:pt x="1436" y="16283"/>
                  </a:cubicBezTo>
                  <a:cubicBezTo>
                    <a:pt x="1339" y="16557"/>
                    <a:pt x="1226" y="16831"/>
                    <a:pt x="1130" y="17089"/>
                  </a:cubicBezTo>
                  <a:cubicBezTo>
                    <a:pt x="968" y="17847"/>
                    <a:pt x="839" y="18606"/>
                    <a:pt x="678" y="19348"/>
                  </a:cubicBezTo>
                  <a:cubicBezTo>
                    <a:pt x="97" y="22025"/>
                    <a:pt x="0" y="24751"/>
                    <a:pt x="146" y="27477"/>
                  </a:cubicBezTo>
                  <a:cubicBezTo>
                    <a:pt x="355" y="28235"/>
                    <a:pt x="484" y="29026"/>
                    <a:pt x="500" y="29816"/>
                  </a:cubicBezTo>
                  <a:lnTo>
                    <a:pt x="549" y="30026"/>
                  </a:lnTo>
                  <a:cubicBezTo>
                    <a:pt x="613" y="30203"/>
                    <a:pt x="678" y="30381"/>
                    <a:pt x="726" y="30558"/>
                  </a:cubicBezTo>
                  <a:cubicBezTo>
                    <a:pt x="1113" y="32058"/>
                    <a:pt x="1630" y="33494"/>
                    <a:pt x="2291" y="34881"/>
                  </a:cubicBezTo>
                  <a:cubicBezTo>
                    <a:pt x="2355" y="35059"/>
                    <a:pt x="2420" y="35252"/>
                    <a:pt x="2452" y="35430"/>
                  </a:cubicBezTo>
                  <a:lnTo>
                    <a:pt x="2662" y="35817"/>
                  </a:lnTo>
                  <a:lnTo>
                    <a:pt x="3210" y="36817"/>
                  </a:lnTo>
                  <a:cubicBezTo>
                    <a:pt x="3388" y="36994"/>
                    <a:pt x="3565" y="37188"/>
                    <a:pt x="3710" y="37381"/>
                  </a:cubicBezTo>
                  <a:cubicBezTo>
                    <a:pt x="5291" y="39753"/>
                    <a:pt x="7291" y="41817"/>
                    <a:pt x="9598" y="43463"/>
                  </a:cubicBezTo>
                  <a:cubicBezTo>
                    <a:pt x="9840" y="43608"/>
                    <a:pt x="10098" y="43737"/>
                    <a:pt x="10372" y="43834"/>
                  </a:cubicBezTo>
                  <a:cubicBezTo>
                    <a:pt x="11163" y="44156"/>
                    <a:pt x="11937" y="44576"/>
                    <a:pt x="12760" y="44818"/>
                  </a:cubicBezTo>
                  <a:cubicBezTo>
                    <a:pt x="13993" y="45180"/>
                    <a:pt x="15268" y="45365"/>
                    <a:pt x="16543" y="45365"/>
                  </a:cubicBezTo>
                  <a:cubicBezTo>
                    <a:pt x="17535" y="45365"/>
                    <a:pt x="18528" y="45253"/>
                    <a:pt x="19502" y="45027"/>
                  </a:cubicBezTo>
                  <a:cubicBezTo>
                    <a:pt x="19760" y="44995"/>
                    <a:pt x="20002" y="44963"/>
                    <a:pt x="20260" y="44947"/>
                  </a:cubicBezTo>
                  <a:cubicBezTo>
                    <a:pt x="20325" y="44930"/>
                    <a:pt x="20373" y="44914"/>
                    <a:pt x="20421" y="44914"/>
                  </a:cubicBezTo>
                  <a:lnTo>
                    <a:pt x="20825" y="44737"/>
                  </a:lnTo>
                  <a:lnTo>
                    <a:pt x="21405" y="44543"/>
                  </a:lnTo>
                  <a:lnTo>
                    <a:pt x="21793" y="44317"/>
                  </a:lnTo>
                  <a:cubicBezTo>
                    <a:pt x="23196" y="43559"/>
                    <a:pt x="24551" y="42704"/>
                    <a:pt x="25680" y="41543"/>
                  </a:cubicBezTo>
                  <a:cubicBezTo>
                    <a:pt x="25793" y="41430"/>
                    <a:pt x="25922" y="41333"/>
                    <a:pt x="26067" y="41253"/>
                  </a:cubicBezTo>
                  <a:lnTo>
                    <a:pt x="26422" y="40995"/>
                  </a:lnTo>
                  <a:cubicBezTo>
                    <a:pt x="26648" y="40559"/>
                    <a:pt x="26987" y="40188"/>
                    <a:pt x="27374" y="39882"/>
                  </a:cubicBezTo>
                  <a:lnTo>
                    <a:pt x="27422" y="39317"/>
                  </a:lnTo>
                  <a:cubicBezTo>
                    <a:pt x="26987" y="38656"/>
                    <a:pt x="26535" y="37994"/>
                    <a:pt x="26099" y="37333"/>
                  </a:cubicBezTo>
                  <a:cubicBezTo>
                    <a:pt x="25841" y="37575"/>
                    <a:pt x="25567" y="37801"/>
                    <a:pt x="25341" y="38075"/>
                  </a:cubicBezTo>
                  <a:cubicBezTo>
                    <a:pt x="24277" y="39156"/>
                    <a:pt x="23196" y="40204"/>
                    <a:pt x="21825" y="40898"/>
                  </a:cubicBezTo>
                  <a:cubicBezTo>
                    <a:pt x="21147" y="41237"/>
                    <a:pt x="20421" y="41527"/>
                    <a:pt x="19696" y="41753"/>
                  </a:cubicBezTo>
                  <a:cubicBezTo>
                    <a:pt x="19415" y="41838"/>
                    <a:pt x="19124" y="41878"/>
                    <a:pt x="18839" y="41878"/>
                  </a:cubicBezTo>
                  <a:cubicBezTo>
                    <a:pt x="18747" y="41878"/>
                    <a:pt x="18657" y="41873"/>
                    <a:pt x="18566" y="41866"/>
                  </a:cubicBezTo>
                  <a:cubicBezTo>
                    <a:pt x="18555" y="41866"/>
                    <a:pt x="18544" y="41866"/>
                    <a:pt x="18532" y="41866"/>
                  </a:cubicBezTo>
                  <a:cubicBezTo>
                    <a:pt x="17934" y="41866"/>
                    <a:pt x="17419" y="41451"/>
                    <a:pt x="17308" y="40866"/>
                  </a:cubicBezTo>
                  <a:cubicBezTo>
                    <a:pt x="17228" y="40559"/>
                    <a:pt x="17195" y="40236"/>
                    <a:pt x="17195" y="39914"/>
                  </a:cubicBezTo>
                  <a:cubicBezTo>
                    <a:pt x="17179" y="38833"/>
                    <a:pt x="17163" y="37736"/>
                    <a:pt x="17163" y="36656"/>
                  </a:cubicBezTo>
                  <a:cubicBezTo>
                    <a:pt x="17066" y="36649"/>
                    <a:pt x="16977" y="36645"/>
                    <a:pt x="16895" y="36645"/>
                  </a:cubicBezTo>
                  <a:cubicBezTo>
                    <a:pt x="16034" y="36645"/>
                    <a:pt x="16034" y="37034"/>
                    <a:pt x="16034" y="37801"/>
                  </a:cubicBezTo>
                  <a:cubicBezTo>
                    <a:pt x="16034" y="38494"/>
                    <a:pt x="16034" y="39188"/>
                    <a:pt x="16018" y="39882"/>
                  </a:cubicBezTo>
                  <a:cubicBezTo>
                    <a:pt x="15986" y="40236"/>
                    <a:pt x="15937" y="40575"/>
                    <a:pt x="15873" y="40914"/>
                  </a:cubicBezTo>
                  <a:cubicBezTo>
                    <a:pt x="15614" y="41629"/>
                    <a:pt x="15098" y="41885"/>
                    <a:pt x="14404" y="41885"/>
                  </a:cubicBezTo>
                  <a:cubicBezTo>
                    <a:pt x="14362" y="41885"/>
                    <a:pt x="14319" y="41884"/>
                    <a:pt x="14276" y="41882"/>
                  </a:cubicBezTo>
                  <a:cubicBezTo>
                    <a:pt x="13324" y="41833"/>
                    <a:pt x="12469" y="41495"/>
                    <a:pt x="11614" y="41108"/>
                  </a:cubicBezTo>
                  <a:cubicBezTo>
                    <a:pt x="10566" y="40591"/>
                    <a:pt x="9598" y="39930"/>
                    <a:pt x="8759" y="39140"/>
                  </a:cubicBezTo>
                  <a:cubicBezTo>
                    <a:pt x="6678" y="37285"/>
                    <a:pt x="5033" y="35010"/>
                    <a:pt x="3920" y="32462"/>
                  </a:cubicBezTo>
                  <a:cubicBezTo>
                    <a:pt x="3001" y="30365"/>
                    <a:pt x="2501" y="28090"/>
                    <a:pt x="2452" y="25800"/>
                  </a:cubicBezTo>
                  <a:cubicBezTo>
                    <a:pt x="2388" y="24348"/>
                    <a:pt x="2452" y="22912"/>
                    <a:pt x="2646" y="21477"/>
                  </a:cubicBezTo>
                  <a:cubicBezTo>
                    <a:pt x="2936" y="19493"/>
                    <a:pt x="3388" y="17557"/>
                    <a:pt x="4033" y="15654"/>
                  </a:cubicBezTo>
                  <a:cubicBezTo>
                    <a:pt x="4581" y="13944"/>
                    <a:pt x="5291" y="12283"/>
                    <a:pt x="6146" y="10702"/>
                  </a:cubicBezTo>
                  <a:cubicBezTo>
                    <a:pt x="7469" y="8314"/>
                    <a:pt x="9227" y="6330"/>
                    <a:pt x="11550" y="4895"/>
                  </a:cubicBezTo>
                  <a:cubicBezTo>
                    <a:pt x="12147" y="4524"/>
                    <a:pt x="12792" y="4233"/>
                    <a:pt x="13469" y="4008"/>
                  </a:cubicBezTo>
                  <a:cubicBezTo>
                    <a:pt x="13694" y="3945"/>
                    <a:pt x="13924" y="3912"/>
                    <a:pt x="14156" y="3912"/>
                  </a:cubicBezTo>
                  <a:cubicBezTo>
                    <a:pt x="14340" y="3912"/>
                    <a:pt x="14526" y="3933"/>
                    <a:pt x="14711" y="3975"/>
                  </a:cubicBezTo>
                  <a:cubicBezTo>
                    <a:pt x="14986" y="4040"/>
                    <a:pt x="15228" y="4201"/>
                    <a:pt x="15405" y="4443"/>
                  </a:cubicBezTo>
                  <a:cubicBezTo>
                    <a:pt x="15582" y="4701"/>
                    <a:pt x="15728" y="4992"/>
                    <a:pt x="15857" y="5282"/>
                  </a:cubicBezTo>
                  <a:cubicBezTo>
                    <a:pt x="15905" y="5492"/>
                    <a:pt x="15970" y="5701"/>
                    <a:pt x="16034" y="5911"/>
                  </a:cubicBezTo>
                  <a:cubicBezTo>
                    <a:pt x="16155" y="6370"/>
                    <a:pt x="16285" y="6548"/>
                    <a:pt x="16633" y="6548"/>
                  </a:cubicBezTo>
                  <a:cubicBezTo>
                    <a:pt x="16750" y="6548"/>
                    <a:pt x="16892" y="6528"/>
                    <a:pt x="17066" y="6492"/>
                  </a:cubicBezTo>
                  <a:cubicBezTo>
                    <a:pt x="17099" y="6476"/>
                    <a:pt x="17131" y="6459"/>
                    <a:pt x="17163" y="6443"/>
                  </a:cubicBezTo>
                  <a:lnTo>
                    <a:pt x="17179" y="5685"/>
                  </a:lnTo>
                  <a:cubicBezTo>
                    <a:pt x="17228" y="5556"/>
                    <a:pt x="17276" y="5427"/>
                    <a:pt x="17324" y="5282"/>
                  </a:cubicBezTo>
                  <a:cubicBezTo>
                    <a:pt x="17324" y="5250"/>
                    <a:pt x="17341" y="5217"/>
                    <a:pt x="17341" y="5201"/>
                  </a:cubicBezTo>
                  <a:cubicBezTo>
                    <a:pt x="17660" y="4313"/>
                    <a:pt x="18188" y="3860"/>
                    <a:pt x="18906" y="3860"/>
                  </a:cubicBezTo>
                  <a:cubicBezTo>
                    <a:pt x="19166" y="3860"/>
                    <a:pt x="19451" y="3920"/>
                    <a:pt x="19760" y="4040"/>
                  </a:cubicBezTo>
                  <a:cubicBezTo>
                    <a:pt x="20309" y="4233"/>
                    <a:pt x="20841" y="4492"/>
                    <a:pt x="21341" y="4782"/>
                  </a:cubicBezTo>
                  <a:cubicBezTo>
                    <a:pt x="22631" y="5572"/>
                    <a:pt x="23793" y="6556"/>
                    <a:pt x="24777" y="7701"/>
                  </a:cubicBezTo>
                  <a:cubicBezTo>
                    <a:pt x="26277" y="9444"/>
                    <a:pt x="27309" y="11428"/>
                    <a:pt x="28132" y="13541"/>
                  </a:cubicBezTo>
                  <a:cubicBezTo>
                    <a:pt x="29084" y="16009"/>
                    <a:pt x="29793" y="18557"/>
                    <a:pt x="30245" y="21154"/>
                  </a:cubicBezTo>
                  <a:cubicBezTo>
                    <a:pt x="30697" y="23638"/>
                    <a:pt x="30680" y="26171"/>
                    <a:pt x="30213" y="28655"/>
                  </a:cubicBezTo>
                  <a:cubicBezTo>
                    <a:pt x="29729" y="31252"/>
                    <a:pt x="28664" y="33720"/>
                    <a:pt x="27132" y="35881"/>
                  </a:cubicBezTo>
                  <a:cubicBezTo>
                    <a:pt x="26890" y="36220"/>
                    <a:pt x="26616" y="36543"/>
                    <a:pt x="26664" y="37010"/>
                  </a:cubicBezTo>
                  <a:lnTo>
                    <a:pt x="28003" y="38962"/>
                  </a:lnTo>
                  <a:lnTo>
                    <a:pt x="28390" y="38752"/>
                  </a:lnTo>
                  <a:cubicBezTo>
                    <a:pt x="28438" y="38672"/>
                    <a:pt x="28471" y="38607"/>
                    <a:pt x="28519" y="38543"/>
                  </a:cubicBezTo>
                  <a:cubicBezTo>
                    <a:pt x="28600" y="38414"/>
                    <a:pt x="28696" y="38285"/>
                    <a:pt x="28777" y="38156"/>
                  </a:cubicBezTo>
                  <a:lnTo>
                    <a:pt x="29519" y="37188"/>
                  </a:lnTo>
                  <a:lnTo>
                    <a:pt x="30326" y="35833"/>
                  </a:lnTo>
                  <a:cubicBezTo>
                    <a:pt x="30632" y="35123"/>
                    <a:pt x="30939" y="34430"/>
                    <a:pt x="31245" y="33720"/>
                  </a:cubicBezTo>
                  <a:cubicBezTo>
                    <a:pt x="32261" y="31236"/>
                    <a:pt x="32826" y="28606"/>
                    <a:pt x="32906" y="25929"/>
                  </a:cubicBezTo>
                  <a:cubicBezTo>
                    <a:pt x="32939" y="23735"/>
                    <a:pt x="32729" y="21541"/>
                    <a:pt x="32261" y="19412"/>
                  </a:cubicBezTo>
                  <a:cubicBezTo>
                    <a:pt x="32100" y="19170"/>
                    <a:pt x="32035" y="18896"/>
                    <a:pt x="32084" y="18622"/>
                  </a:cubicBezTo>
                  <a:cubicBezTo>
                    <a:pt x="32068" y="18557"/>
                    <a:pt x="32068" y="18509"/>
                    <a:pt x="32051" y="18444"/>
                  </a:cubicBezTo>
                  <a:cubicBezTo>
                    <a:pt x="31906" y="18218"/>
                    <a:pt x="31842" y="17928"/>
                    <a:pt x="31890" y="17654"/>
                  </a:cubicBezTo>
                  <a:lnTo>
                    <a:pt x="31713" y="17073"/>
                  </a:lnTo>
                  <a:cubicBezTo>
                    <a:pt x="31697" y="17009"/>
                    <a:pt x="31680" y="16944"/>
                    <a:pt x="31680" y="16896"/>
                  </a:cubicBezTo>
                  <a:lnTo>
                    <a:pt x="31519" y="16283"/>
                  </a:lnTo>
                  <a:cubicBezTo>
                    <a:pt x="31342" y="16073"/>
                    <a:pt x="31261" y="15799"/>
                    <a:pt x="31309" y="15525"/>
                  </a:cubicBezTo>
                  <a:cubicBezTo>
                    <a:pt x="31261" y="15380"/>
                    <a:pt x="31197" y="15251"/>
                    <a:pt x="31132" y="15121"/>
                  </a:cubicBezTo>
                  <a:cubicBezTo>
                    <a:pt x="30535" y="12928"/>
                    <a:pt x="29713" y="10799"/>
                    <a:pt x="28680" y="8766"/>
                  </a:cubicBezTo>
                  <a:cubicBezTo>
                    <a:pt x="27809" y="7089"/>
                    <a:pt x="26712" y="5540"/>
                    <a:pt x="25422" y="4153"/>
                  </a:cubicBezTo>
                  <a:cubicBezTo>
                    <a:pt x="25261" y="3991"/>
                    <a:pt x="25083" y="3846"/>
                    <a:pt x="24922" y="3717"/>
                  </a:cubicBezTo>
                  <a:cubicBezTo>
                    <a:pt x="24390" y="4072"/>
                    <a:pt x="24164" y="4717"/>
                    <a:pt x="23567" y="5056"/>
                  </a:cubicBezTo>
                  <a:lnTo>
                    <a:pt x="23293" y="4814"/>
                  </a:lnTo>
                  <a:cubicBezTo>
                    <a:pt x="23309" y="4750"/>
                    <a:pt x="23293" y="4701"/>
                    <a:pt x="23309" y="4685"/>
                  </a:cubicBezTo>
                  <a:lnTo>
                    <a:pt x="24357" y="3346"/>
                  </a:lnTo>
                  <a:cubicBezTo>
                    <a:pt x="23680" y="2459"/>
                    <a:pt x="22712" y="1975"/>
                    <a:pt x="21793" y="1411"/>
                  </a:cubicBezTo>
                  <a:cubicBezTo>
                    <a:pt x="21599" y="1282"/>
                    <a:pt x="21422" y="1169"/>
                    <a:pt x="21228" y="1056"/>
                  </a:cubicBezTo>
                  <a:lnTo>
                    <a:pt x="20825" y="830"/>
                  </a:lnTo>
                  <a:cubicBezTo>
                    <a:pt x="20760" y="830"/>
                    <a:pt x="20712" y="830"/>
                    <a:pt x="20663" y="798"/>
                  </a:cubicBezTo>
                  <a:lnTo>
                    <a:pt x="20260" y="636"/>
                  </a:lnTo>
                  <a:lnTo>
                    <a:pt x="19679" y="427"/>
                  </a:lnTo>
                  <a:lnTo>
                    <a:pt x="19067" y="249"/>
                  </a:lnTo>
                  <a:cubicBezTo>
                    <a:pt x="18223" y="83"/>
                    <a:pt x="17380" y="0"/>
                    <a:pt x="16526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6"/>
            <p:cNvSpPr/>
            <p:nvPr/>
          </p:nvSpPr>
          <p:spPr>
            <a:xfrm>
              <a:off x="2761500" y="3652525"/>
              <a:ext cx="452475" cy="361900"/>
            </a:xfrm>
            <a:custGeom>
              <a:avLst/>
              <a:gdLst/>
              <a:ahLst/>
              <a:cxnLst/>
              <a:rect l="l" t="t" r="r" b="b"/>
              <a:pathLst>
                <a:path w="18099" h="14476" extrusionOk="0">
                  <a:moveTo>
                    <a:pt x="6195" y="0"/>
                  </a:moveTo>
                  <a:cubicBezTo>
                    <a:pt x="6178" y="65"/>
                    <a:pt x="6130" y="145"/>
                    <a:pt x="6146" y="161"/>
                  </a:cubicBezTo>
                  <a:cubicBezTo>
                    <a:pt x="6485" y="645"/>
                    <a:pt x="6824" y="1113"/>
                    <a:pt x="7179" y="1565"/>
                  </a:cubicBezTo>
                  <a:cubicBezTo>
                    <a:pt x="8421" y="3129"/>
                    <a:pt x="9808" y="4581"/>
                    <a:pt x="11324" y="5872"/>
                  </a:cubicBezTo>
                  <a:cubicBezTo>
                    <a:pt x="11518" y="6033"/>
                    <a:pt x="11760" y="6226"/>
                    <a:pt x="11679" y="6501"/>
                  </a:cubicBezTo>
                  <a:cubicBezTo>
                    <a:pt x="11598" y="6791"/>
                    <a:pt x="11324" y="6856"/>
                    <a:pt x="11066" y="6904"/>
                  </a:cubicBezTo>
                  <a:cubicBezTo>
                    <a:pt x="10227" y="7081"/>
                    <a:pt x="9372" y="7259"/>
                    <a:pt x="8517" y="7420"/>
                  </a:cubicBezTo>
                  <a:cubicBezTo>
                    <a:pt x="7533" y="7598"/>
                    <a:pt x="6549" y="7759"/>
                    <a:pt x="5565" y="7920"/>
                  </a:cubicBezTo>
                  <a:cubicBezTo>
                    <a:pt x="5404" y="7936"/>
                    <a:pt x="5259" y="7969"/>
                    <a:pt x="5098" y="8017"/>
                  </a:cubicBezTo>
                  <a:cubicBezTo>
                    <a:pt x="4825" y="8132"/>
                    <a:pt x="4564" y="8181"/>
                    <a:pt x="4313" y="8181"/>
                  </a:cubicBezTo>
                  <a:cubicBezTo>
                    <a:pt x="3716" y="8181"/>
                    <a:pt x="3173" y="7901"/>
                    <a:pt x="2662" y="7549"/>
                  </a:cubicBezTo>
                  <a:cubicBezTo>
                    <a:pt x="1872" y="7001"/>
                    <a:pt x="1097" y="6404"/>
                    <a:pt x="307" y="5839"/>
                  </a:cubicBezTo>
                  <a:cubicBezTo>
                    <a:pt x="210" y="5791"/>
                    <a:pt x="113" y="5759"/>
                    <a:pt x="0" y="5726"/>
                  </a:cubicBezTo>
                  <a:lnTo>
                    <a:pt x="0" y="5726"/>
                  </a:lnTo>
                  <a:cubicBezTo>
                    <a:pt x="65" y="5920"/>
                    <a:pt x="113" y="6065"/>
                    <a:pt x="146" y="6210"/>
                  </a:cubicBezTo>
                  <a:cubicBezTo>
                    <a:pt x="807" y="6710"/>
                    <a:pt x="1468" y="7243"/>
                    <a:pt x="2114" y="7710"/>
                  </a:cubicBezTo>
                  <a:cubicBezTo>
                    <a:pt x="2743" y="8178"/>
                    <a:pt x="3404" y="8630"/>
                    <a:pt x="4049" y="9082"/>
                  </a:cubicBezTo>
                  <a:lnTo>
                    <a:pt x="4404" y="9291"/>
                  </a:lnTo>
                  <a:lnTo>
                    <a:pt x="4630" y="9469"/>
                  </a:lnTo>
                  <a:lnTo>
                    <a:pt x="5001" y="9678"/>
                  </a:lnTo>
                  <a:cubicBezTo>
                    <a:pt x="5065" y="9743"/>
                    <a:pt x="5130" y="9791"/>
                    <a:pt x="5211" y="9856"/>
                  </a:cubicBezTo>
                  <a:cubicBezTo>
                    <a:pt x="5711" y="9888"/>
                    <a:pt x="6114" y="10194"/>
                    <a:pt x="6517" y="10436"/>
                  </a:cubicBezTo>
                  <a:cubicBezTo>
                    <a:pt x="7937" y="11324"/>
                    <a:pt x="9469" y="12001"/>
                    <a:pt x="11018" y="12662"/>
                  </a:cubicBezTo>
                  <a:cubicBezTo>
                    <a:pt x="12534" y="13275"/>
                    <a:pt x="14098" y="13792"/>
                    <a:pt x="15679" y="14195"/>
                  </a:cubicBezTo>
                  <a:cubicBezTo>
                    <a:pt x="16212" y="14308"/>
                    <a:pt x="16760" y="14405"/>
                    <a:pt x="17292" y="14469"/>
                  </a:cubicBezTo>
                  <a:cubicBezTo>
                    <a:pt x="17335" y="14473"/>
                    <a:pt x="17379" y="14475"/>
                    <a:pt x="17422" y="14475"/>
                  </a:cubicBezTo>
                  <a:cubicBezTo>
                    <a:pt x="17540" y="14475"/>
                    <a:pt x="17658" y="14460"/>
                    <a:pt x="17776" y="14437"/>
                  </a:cubicBezTo>
                  <a:cubicBezTo>
                    <a:pt x="17986" y="14421"/>
                    <a:pt x="18099" y="14195"/>
                    <a:pt x="18034" y="14001"/>
                  </a:cubicBezTo>
                  <a:cubicBezTo>
                    <a:pt x="17841" y="13630"/>
                    <a:pt x="17663" y="13259"/>
                    <a:pt x="17437" y="12904"/>
                  </a:cubicBezTo>
                  <a:cubicBezTo>
                    <a:pt x="17195" y="12485"/>
                    <a:pt x="16889" y="12114"/>
                    <a:pt x="16808" y="11614"/>
                  </a:cubicBezTo>
                  <a:lnTo>
                    <a:pt x="16260" y="10614"/>
                  </a:lnTo>
                  <a:lnTo>
                    <a:pt x="16082" y="10243"/>
                  </a:lnTo>
                  <a:cubicBezTo>
                    <a:pt x="15663" y="9953"/>
                    <a:pt x="15453" y="9517"/>
                    <a:pt x="15260" y="9082"/>
                  </a:cubicBezTo>
                  <a:cubicBezTo>
                    <a:pt x="14598" y="7759"/>
                    <a:pt x="14598" y="7775"/>
                    <a:pt x="13437" y="6904"/>
                  </a:cubicBezTo>
                  <a:cubicBezTo>
                    <a:pt x="11824" y="5694"/>
                    <a:pt x="10227" y="4436"/>
                    <a:pt x="8840" y="2952"/>
                  </a:cubicBezTo>
                  <a:cubicBezTo>
                    <a:pt x="8243" y="2323"/>
                    <a:pt x="7695" y="1645"/>
                    <a:pt x="7130" y="984"/>
                  </a:cubicBezTo>
                  <a:cubicBezTo>
                    <a:pt x="7001" y="790"/>
                    <a:pt x="6872" y="613"/>
                    <a:pt x="6743" y="419"/>
                  </a:cubicBezTo>
                  <a:cubicBezTo>
                    <a:pt x="6630" y="290"/>
                    <a:pt x="6501" y="145"/>
                    <a:pt x="6372" y="0"/>
                  </a:cubicBezTo>
                  <a:close/>
                </a:path>
              </a:pathLst>
            </a:custGeom>
            <a:solidFill>
              <a:srgbClr val="BE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6"/>
            <p:cNvSpPr/>
            <p:nvPr/>
          </p:nvSpPr>
          <p:spPr>
            <a:xfrm>
              <a:off x="2436875" y="3495150"/>
              <a:ext cx="456100" cy="434025"/>
            </a:xfrm>
            <a:custGeom>
              <a:avLst/>
              <a:gdLst/>
              <a:ahLst/>
              <a:cxnLst/>
              <a:rect l="l" t="t" r="r" b="b"/>
              <a:pathLst>
                <a:path w="18244" h="17361" extrusionOk="0">
                  <a:moveTo>
                    <a:pt x="587" y="0"/>
                  </a:moveTo>
                  <a:cubicBezTo>
                    <a:pt x="459" y="0"/>
                    <a:pt x="327" y="81"/>
                    <a:pt x="162" y="246"/>
                  </a:cubicBezTo>
                  <a:cubicBezTo>
                    <a:pt x="97" y="327"/>
                    <a:pt x="49" y="407"/>
                    <a:pt x="1" y="488"/>
                  </a:cubicBezTo>
                  <a:lnTo>
                    <a:pt x="565" y="1295"/>
                  </a:lnTo>
                  <a:cubicBezTo>
                    <a:pt x="630" y="1408"/>
                    <a:pt x="694" y="1537"/>
                    <a:pt x="759" y="1650"/>
                  </a:cubicBezTo>
                  <a:lnTo>
                    <a:pt x="1920" y="3053"/>
                  </a:lnTo>
                  <a:lnTo>
                    <a:pt x="2114" y="3392"/>
                  </a:lnTo>
                  <a:cubicBezTo>
                    <a:pt x="2356" y="3650"/>
                    <a:pt x="2581" y="3908"/>
                    <a:pt x="2791" y="4198"/>
                  </a:cubicBezTo>
                  <a:cubicBezTo>
                    <a:pt x="3678" y="5505"/>
                    <a:pt x="4807" y="6618"/>
                    <a:pt x="5856" y="7763"/>
                  </a:cubicBezTo>
                  <a:cubicBezTo>
                    <a:pt x="7033" y="9070"/>
                    <a:pt x="8324" y="10279"/>
                    <a:pt x="9582" y="11521"/>
                  </a:cubicBezTo>
                  <a:cubicBezTo>
                    <a:pt x="9856" y="11796"/>
                    <a:pt x="10163" y="12038"/>
                    <a:pt x="10437" y="12296"/>
                  </a:cubicBezTo>
                  <a:cubicBezTo>
                    <a:pt x="10679" y="12312"/>
                    <a:pt x="10889" y="12473"/>
                    <a:pt x="10969" y="12699"/>
                  </a:cubicBezTo>
                  <a:cubicBezTo>
                    <a:pt x="11421" y="13263"/>
                    <a:pt x="12050" y="13618"/>
                    <a:pt x="12614" y="14022"/>
                  </a:cubicBezTo>
                  <a:cubicBezTo>
                    <a:pt x="13857" y="14893"/>
                    <a:pt x="15066" y="15812"/>
                    <a:pt x="16276" y="16715"/>
                  </a:cubicBezTo>
                  <a:lnTo>
                    <a:pt x="16647" y="16909"/>
                  </a:lnTo>
                  <a:cubicBezTo>
                    <a:pt x="16873" y="16957"/>
                    <a:pt x="17083" y="17102"/>
                    <a:pt x="17212" y="17312"/>
                  </a:cubicBezTo>
                  <a:cubicBezTo>
                    <a:pt x="17276" y="17312"/>
                    <a:pt x="17341" y="17344"/>
                    <a:pt x="17389" y="17361"/>
                  </a:cubicBezTo>
                  <a:lnTo>
                    <a:pt x="18244" y="16909"/>
                  </a:lnTo>
                  <a:cubicBezTo>
                    <a:pt x="18212" y="16651"/>
                    <a:pt x="18196" y="16393"/>
                    <a:pt x="18179" y="16151"/>
                  </a:cubicBezTo>
                  <a:cubicBezTo>
                    <a:pt x="18115" y="16086"/>
                    <a:pt x="18050" y="16022"/>
                    <a:pt x="17986" y="15973"/>
                  </a:cubicBezTo>
                  <a:lnTo>
                    <a:pt x="17599" y="15764"/>
                  </a:lnTo>
                  <a:lnTo>
                    <a:pt x="17389" y="15586"/>
                  </a:lnTo>
                  <a:lnTo>
                    <a:pt x="17018" y="15377"/>
                  </a:lnTo>
                  <a:cubicBezTo>
                    <a:pt x="16373" y="14925"/>
                    <a:pt x="15744" y="14505"/>
                    <a:pt x="15082" y="14005"/>
                  </a:cubicBezTo>
                  <a:cubicBezTo>
                    <a:pt x="14421" y="13522"/>
                    <a:pt x="13776" y="13005"/>
                    <a:pt x="13131" y="12505"/>
                  </a:cubicBezTo>
                  <a:cubicBezTo>
                    <a:pt x="12921" y="12360"/>
                    <a:pt x="12695" y="12231"/>
                    <a:pt x="12502" y="12086"/>
                  </a:cubicBezTo>
                  <a:cubicBezTo>
                    <a:pt x="10356" y="10392"/>
                    <a:pt x="8404" y="8473"/>
                    <a:pt x="6485" y="6537"/>
                  </a:cubicBezTo>
                  <a:cubicBezTo>
                    <a:pt x="4662" y="4666"/>
                    <a:pt x="2936" y="2714"/>
                    <a:pt x="1339" y="666"/>
                  </a:cubicBezTo>
                  <a:cubicBezTo>
                    <a:pt x="1210" y="520"/>
                    <a:pt x="1097" y="359"/>
                    <a:pt x="968" y="214"/>
                  </a:cubicBezTo>
                  <a:cubicBezTo>
                    <a:pt x="827" y="73"/>
                    <a:pt x="709" y="0"/>
                    <a:pt x="587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6"/>
            <p:cNvSpPr/>
            <p:nvPr/>
          </p:nvSpPr>
          <p:spPr>
            <a:xfrm>
              <a:off x="3724075" y="5063925"/>
              <a:ext cx="235125" cy="246825"/>
            </a:xfrm>
            <a:custGeom>
              <a:avLst/>
              <a:gdLst/>
              <a:ahLst/>
              <a:cxnLst/>
              <a:rect l="l" t="t" r="r" b="b"/>
              <a:pathLst>
                <a:path w="9405" h="9873" extrusionOk="0">
                  <a:moveTo>
                    <a:pt x="1" y="0"/>
                  </a:moveTo>
                  <a:cubicBezTo>
                    <a:pt x="356" y="533"/>
                    <a:pt x="694" y="1081"/>
                    <a:pt x="1114" y="1565"/>
                  </a:cubicBezTo>
                  <a:cubicBezTo>
                    <a:pt x="2082" y="2759"/>
                    <a:pt x="3001" y="4001"/>
                    <a:pt x="4146" y="5033"/>
                  </a:cubicBezTo>
                  <a:cubicBezTo>
                    <a:pt x="4195" y="5065"/>
                    <a:pt x="4227" y="5114"/>
                    <a:pt x="4275" y="5178"/>
                  </a:cubicBezTo>
                  <a:cubicBezTo>
                    <a:pt x="5582" y="6856"/>
                    <a:pt x="7227" y="8179"/>
                    <a:pt x="8776" y="9614"/>
                  </a:cubicBezTo>
                  <a:cubicBezTo>
                    <a:pt x="8937" y="9711"/>
                    <a:pt x="9114" y="9808"/>
                    <a:pt x="9292" y="9872"/>
                  </a:cubicBezTo>
                  <a:cubicBezTo>
                    <a:pt x="9405" y="9275"/>
                    <a:pt x="9066" y="8695"/>
                    <a:pt x="8501" y="8485"/>
                  </a:cubicBezTo>
                  <a:cubicBezTo>
                    <a:pt x="8163" y="8308"/>
                    <a:pt x="7840" y="8082"/>
                    <a:pt x="7566" y="7824"/>
                  </a:cubicBezTo>
                  <a:cubicBezTo>
                    <a:pt x="6388" y="6824"/>
                    <a:pt x="5259" y="5775"/>
                    <a:pt x="4195" y="4678"/>
                  </a:cubicBezTo>
                  <a:cubicBezTo>
                    <a:pt x="3759" y="4275"/>
                    <a:pt x="3404" y="3823"/>
                    <a:pt x="3098" y="3339"/>
                  </a:cubicBezTo>
                  <a:cubicBezTo>
                    <a:pt x="2953" y="3130"/>
                    <a:pt x="2791" y="2936"/>
                    <a:pt x="2598" y="2759"/>
                  </a:cubicBezTo>
                  <a:cubicBezTo>
                    <a:pt x="1953" y="2097"/>
                    <a:pt x="1259" y="1468"/>
                    <a:pt x="807" y="646"/>
                  </a:cubicBezTo>
                  <a:cubicBezTo>
                    <a:pt x="646" y="323"/>
                    <a:pt x="339" y="81"/>
                    <a:pt x="1" y="0"/>
                  </a:cubicBez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6"/>
            <p:cNvSpPr/>
            <p:nvPr/>
          </p:nvSpPr>
          <p:spPr>
            <a:xfrm>
              <a:off x="3670450" y="4986900"/>
              <a:ext cx="39150" cy="57700"/>
            </a:xfrm>
            <a:custGeom>
              <a:avLst/>
              <a:gdLst/>
              <a:ahLst/>
              <a:cxnLst/>
              <a:rect l="l" t="t" r="r" b="b"/>
              <a:pathLst>
                <a:path w="1566" h="2308" extrusionOk="0">
                  <a:moveTo>
                    <a:pt x="0" y="1"/>
                  </a:moveTo>
                  <a:lnTo>
                    <a:pt x="0" y="1"/>
                  </a:lnTo>
                  <a:cubicBezTo>
                    <a:pt x="291" y="517"/>
                    <a:pt x="549" y="1049"/>
                    <a:pt x="871" y="1549"/>
                  </a:cubicBezTo>
                  <a:cubicBezTo>
                    <a:pt x="1081" y="1823"/>
                    <a:pt x="1307" y="2081"/>
                    <a:pt x="1565" y="2307"/>
                  </a:cubicBezTo>
                  <a:cubicBezTo>
                    <a:pt x="1420" y="1291"/>
                    <a:pt x="742" y="630"/>
                    <a:pt x="0" y="1"/>
                  </a:cubicBez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6"/>
            <p:cNvSpPr/>
            <p:nvPr/>
          </p:nvSpPr>
          <p:spPr>
            <a:xfrm>
              <a:off x="3651500" y="4962300"/>
              <a:ext cx="14125" cy="19775"/>
            </a:xfrm>
            <a:custGeom>
              <a:avLst/>
              <a:gdLst/>
              <a:ahLst/>
              <a:cxnLst/>
              <a:rect l="l" t="t" r="r" b="b"/>
              <a:pathLst>
                <a:path w="565" h="791" extrusionOk="0">
                  <a:moveTo>
                    <a:pt x="0" y="1"/>
                  </a:moveTo>
                  <a:lnTo>
                    <a:pt x="565" y="791"/>
                  </a:lnTo>
                  <a:cubicBezTo>
                    <a:pt x="549" y="404"/>
                    <a:pt x="404" y="114"/>
                    <a:pt x="0" y="1"/>
                  </a:cubicBez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6"/>
            <p:cNvSpPr/>
            <p:nvPr/>
          </p:nvSpPr>
          <p:spPr>
            <a:xfrm>
              <a:off x="3617225" y="4899800"/>
              <a:ext cx="9700" cy="19375"/>
            </a:xfrm>
            <a:custGeom>
              <a:avLst/>
              <a:gdLst/>
              <a:ahLst/>
              <a:cxnLst/>
              <a:rect l="l" t="t" r="r" b="b"/>
              <a:pathLst>
                <a:path w="388" h="775" extrusionOk="0">
                  <a:moveTo>
                    <a:pt x="0" y="0"/>
                  </a:moveTo>
                  <a:cubicBezTo>
                    <a:pt x="0" y="307"/>
                    <a:pt x="145" y="597"/>
                    <a:pt x="387" y="7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6"/>
            <p:cNvSpPr/>
            <p:nvPr/>
          </p:nvSpPr>
          <p:spPr>
            <a:xfrm>
              <a:off x="3588175" y="4851400"/>
              <a:ext cx="10125" cy="19400"/>
            </a:xfrm>
            <a:custGeom>
              <a:avLst/>
              <a:gdLst/>
              <a:ahLst/>
              <a:cxnLst/>
              <a:rect l="l" t="t" r="r" b="b"/>
              <a:pathLst>
                <a:path w="405" h="776" extrusionOk="0">
                  <a:moveTo>
                    <a:pt x="1" y="1"/>
                  </a:moveTo>
                  <a:lnTo>
                    <a:pt x="388" y="775"/>
                  </a:lnTo>
                  <a:cubicBezTo>
                    <a:pt x="404" y="469"/>
                    <a:pt x="259" y="178"/>
                    <a:pt x="1" y="1"/>
                  </a:cubicBez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6"/>
            <p:cNvSpPr/>
            <p:nvPr/>
          </p:nvSpPr>
          <p:spPr>
            <a:xfrm>
              <a:off x="3564400" y="4803025"/>
              <a:ext cx="9700" cy="14525"/>
            </a:xfrm>
            <a:custGeom>
              <a:avLst/>
              <a:gdLst/>
              <a:ahLst/>
              <a:cxnLst/>
              <a:rect l="l" t="t" r="r" b="b"/>
              <a:pathLst>
                <a:path w="388" h="581" extrusionOk="0">
                  <a:moveTo>
                    <a:pt x="0" y="0"/>
                  </a:moveTo>
                  <a:lnTo>
                    <a:pt x="0" y="0"/>
                  </a:lnTo>
                  <a:cubicBezTo>
                    <a:pt x="32" y="242"/>
                    <a:pt x="178" y="452"/>
                    <a:pt x="387" y="581"/>
                  </a:cubicBezTo>
                  <a:cubicBezTo>
                    <a:pt x="339" y="339"/>
                    <a:pt x="194" y="129"/>
                    <a:pt x="0" y="0"/>
                  </a:cubicBez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6"/>
            <p:cNvSpPr/>
            <p:nvPr/>
          </p:nvSpPr>
          <p:spPr>
            <a:xfrm>
              <a:off x="3530125" y="4720750"/>
              <a:ext cx="5250" cy="14550"/>
            </a:xfrm>
            <a:custGeom>
              <a:avLst/>
              <a:gdLst/>
              <a:ahLst/>
              <a:cxnLst/>
              <a:rect l="l" t="t" r="r" b="b"/>
              <a:pathLst>
                <a:path w="210" h="582" extrusionOk="0">
                  <a:moveTo>
                    <a:pt x="0" y="1"/>
                  </a:moveTo>
                  <a:cubicBezTo>
                    <a:pt x="65" y="210"/>
                    <a:pt x="145" y="388"/>
                    <a:pt x="210" y="581"/>
                  </a:cubicBezTo>
                  <a:cubicBezTo>
                    <a:pt x="145" y="388"/>
                    <a:pt x="65" y="194"/>
                    <a:pt x="0" y="1"/>
                  </a:cubicBez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6"/>
            <p:cNvSpPr/>
            <p:nvPr/>
          </p:nvSpPr>
          <p:spPr>
            <a:xfrm>
              <a:off x="3574075" y="4817525"/>
              <a:ext cx="4850" cy="14550"/>
            </a:xfrm>
            <a:custGeom>
              <a:avLst/>
              <a:gdLst/>
              <a:ahLst/>
              <a:cxnLst/>
              <a:rect l="l" t="t" r="r" b="b"/>
              <a:pathLst>
                <a:path w="194" h="582" extrusionOk="0">
                  <a:moveTo>
                    <a:pt x="0" y="1"/>
                  </a:moveTo>
                  <a:cubicBezTo>
                    <a:pt x="65" y="194"/>
                    <a:pt x="129" y="388"/>
                    <a:pt x="194" y="582"/>
                  </a:cubicBezTo>
                  <a:cubicBezTo>
                    <a:pt x="129" y="388"/>
                    <a:pt x="65" y="194"/>
                    <a:pt x="0" y="1"/>
                  </a:cubicBez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6"/>
            <p:cNvSpPr/>
            <p:nvPr/>
          </p:nvSpPr>
          <p:spPr>
            <a:xfrm>
              <a:off x="3525675" y="4711075"/>
              <a:ext cx="4475" cy="9700"/>
            </a:xfrm>
            <a:custGeom>
              <a:avLst/>
              <a:gdLst/>
              <a:ahLst/>
              <a:cxnLst/>
              <a:rect l="l" t="t" r="r" b="b"/>
              <a:pathLst>
                <a:path w="179" h="388" extrusionOk="0">
                  <a:moveTo>
                    <a:pt x="1" y="0"/>
                  </a:moveTo>
                  <a:lnTo>
                    <a:pt x="178" y="388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6"/>
            <p:cNvSpPr/>
            <p:nvPr/>
          </p:nvSpPr>
          <p:spPr>
            <a:xfrm>
              <a:off x="3535350" y="4735275"/>
              <a:ext cx="4875" cy="9700"/>
            </a:xfrm>
            <a:custGeom>
              <a:avLst/>
              <a:gdLst/>
              <a:ahLst/>
              <a:cxnLst/>
              <a:rect l="l" t="t" r="r" b="b"/>
              <a:pathLst>
                <a:path w="195" h="388" extrusionOk="0">
                  <a:moveTo>
                    <a:pt x="1" y="0"/>
                  </a:moveTo>
                  <a:cubicBezTo>
                    <a:pt x="65" y="129"/>
                    <a:pt x="130" y="258"/>
                    <a:pt x="194" y="387"/>
                  </a:cubicBezTo>
                  <a:cubicBezTo>
                    <a:pt x="130" y="258"/>
                    <a:pt x="65" y="129"/>
                    <a:pt x="1" y="0"/>
                  </a:cubicBez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6"/>
            <p:cNvSpPr/>
            <p:nvPr/>
          </p:nvSpPr>
          <p:spPr>
            <a:xfrm>
              <a:off x="3636975" y="4938500"/>
              <a:ext cx="4875" cy="9300"/>
            </a:xfrm>
            <a:custGeom>
              <a:avLst/>
              <a:gdLst/>
              <a:ahLst/>
              <a:cxnLst/>
              <a:rect l="l" t="t" r="r" b="b"/>
              <a:pathLst>
                <a:path w="195" h="372" extrusionOk="0">
                  <a:moveTo>
                    <a:pt x="1" y="1"/>
                  </a:moveTo>
                  <a:cubicBezTo>
                    <a:pt x="65" y="130"/>
                    <a:pt x="130" y="243"/>
                    <a:pt x="194" y="372"/>
                  </a:cubicBezTo>
                  <a:cubicBezTo>
                    <a:pt x="130" y="243"/>
                    <a:pt x="65" y="130"/>
                    <a:pt x="1" y="1"/>
                  </a:cubicBez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6"/>
            <p:cNvSpPr/>
            <p:nvPr/>
          </p:nvSpPr>
          <p:spPr>
            <a:xfrm>
              <a:off x="3714400" y="5049800"/>
              <a:ext cx="4875" cy="9300"/>
            </a:xfrm>
            <a:custGeom>
              <a:avLst/>
              <a:gdLst/>
              <a:ahLst/>
              <a:cxnLst/>
              <a:rect l="l" t="t" r="r" b="b"/>
              <a:pathLst>
                <a:path w="195" h="372" extrusionOk="0">
                  <a:moveTo>
                    <a:pt x="1" y="1"/>
                  </a:moveTo>
                  <a:lnTo>
                    <a:pt x="194" y="372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6"/>
            <p:cNvSpPr/>
            <p:nvPr/>
          </p:nvSpPr>
          <p:spPr>
            <a:xfrm>
              <a:off x="4047900" y="1489825"/>
              <a:ext cx="320625" cy="973100"/>
            </a:xfrm>
            <a:custGeom>
              <a:avLst/>
              <a:gdLst/>
              <a:ahLst/>
              <a:cxnLst/>
              <a:rect l="l" t="t" r="r" b="b"/>
              <a:pathLst>
                <a:path w="12825" h="38924" extrusionOk="0">
                  <a:moveTo>
                    <a:pt x="12582" y="1"/>
                  </a:moveTo>
                  <a:cubicBezTo>
                    <a:pt x="12082" y="452"/>
                    <a:pt x="11598" y="920"/>
                    <a:pt x="11098" y="1388"/>
                  </a:cubicBezTo>
                  <a:cubicBezTo>
                    <a:pt x="7872" y="4437"/>
                    <a:pt x="4646" y="7501"/>
                    <a:pt x="1420" y="10550"/>
                  </a:cubicBezTo>
                  <a:cubicBezTo>
                    <a:pt x="936" y="11018"/>
                    <a:pt x="468" y="11518"/>
                    <a:pt x="0" y="11986"/>
                  </a:cubicBezTo>
                  <a:cubicBezTo>
                    <a:pt x="162" y="12776"/>
                    <a:pt x="242" y="13583"/>
                    <a:pt x="210" y="14389"/>
                  </a:cubicBezTo>
                  <a:cubicBezTo>
                    <a:pt x="210" y="15357"/>
                    <a:pt x="162" y="16309"/>
                    <a:pt x="371" y="17276"/>
                  </a:cubicBezTo>
                  <a:cubicBezTo>
                    <a:pt x="404" y="17615"/>
                    <a:pt x="420" y="17970"/>
                    <a:pt x="404" y="18325"/>
                  </a:cubicBezTo>
                  <a:cubicBezTo>
                    <a:pt x="452" y="18938"/>
                    <a:pt x="517" y="19535"/>
                    <a:pt x="533" y="20148"/>
                  </a:cubicBezTo>
                  <a:cubicBezTo>
                    <a:pt x="581" y="20857"/>
                    <a:pt x="613" y="21551"/>
                    <a:pt x="597" y="22261"/>
                  </a:cubicBezTo>
                  <a:cubicBezTo>
                    <a:pt x="565" y="23696"/>
                    <a:pt x="775" y="25084"/>
                    <a:pt x="920" y="26503"/>
                  </a:cubicBezTo>
                  <a:cubicBezTo>
                    <a:pt x="1017" y="27358"/>
                    <a:pt x="1081" y="28229"/>
                    <a:pt x="1146" y="29084"/>
                  </a:cubicBezTo>
                  <a:cubicBezTo>
                    <a:pt x="1775" y="29777"/>
                    <a:pt x="2420" y="30439"/>
                    <a:pt x="3001" y="31165"/>
                  </a:cubicBezTo>
                  <a:cubicBezTo>
                    <a:pt x="3420" y="31713"/>
                    <a:pt x="3807" y="32310"/>
                    <a:pt x="4146" y="32923"/>
                  </a:cubicBezTo>
                  <a:cubicBezTo>
                    <a:pt x="4323" y="33262"/>
                    <a:pt x="4452" y="33617"/>
                    <a:pt x="4533" y="33988"/>
                  </a:cubicBezTo>
                  <a:cubicBezTo>
                    <a:pt x="4759" y="34859"/>
                    <a:pt x="4501" y="35568"/>
                    <a:pt x="3743" y="36068"/>
                  </a:cubicBezTo>
                  <a:cubicBezTo>
                    <a:pt x="3662" y="36117"/>
                    <a:pt x="3598" y="36181"/>
                    <a:pt x="3517" y="36230"/>
                  </a:cubicBezTo>
                  <a:cubicBezTo>
                    <a:pt x="3114" y="37149"/>
                    <a:pt x="3130" y="37149"/>
                    <a:pt x="3630" y="37988"/>
                  </a:cubicBezTo>
                  <a:cubicBezTo>
                    <a:pt x="3872" y="38456"/>
                    <a:pt x="4307" y="38794"/>
                    <a:pt x="4823" y="38923"/>
                  </a:cubicBezTo>
                  <a:cubicBezTo>
                    <a:pt x="4969" y="38794"/>
                    <a:pt x="5082" y="38633"/>
                    <a:pt x="5194" y="38488"/>
                  </a:cubicBezTo>
                  <a:cubicBezTo>
                    <a:pt x="5775" y="37439"/>
                    <a:pt x="6485" y="36472"/>
                    <a:pt x="6920" y="35359"/>
                  </a:cubicBezTo>
                  <a:cubicBezTo>
                    <a:pt x="6969" y="35278"/>
                    <a:pt x="7001" y="35197"/>
                    <a:pt x="7033" y="35101"/>
                  </a:cubicBezTo>
                  <a:cubicBezTo>
                    <a:pt x="7211" y="34181"/>
                    <a:pt x="7549" y="33310"/>
                    <a:pt x="8001" y="32504"/>
                  </a:cubicBezTo>
                  <a:cubicBezTo>
                    <a:pt x="8211" y="32133"/>
                    <a:pt x="8227" y="31632"/>
                    <a:pt x="8324" y="31197"/>
                  </a:cubicBezTo>
                  <a:cubicBezTo>
                    <a:pt x="8356" y="30874"/>
                    <a:pt x="8485" y="30568"/>
                    <a:pt x="8695" y="30326"/>
                  </a:cubicBezTo>
                  <a:cubicBezTo>
                    <a:pt x="9211" y="29826"/>
                    <a:pt x="9372" y="29165"/>
                    <a:pt x="9469" y="28503"/>
                  </a:cubicBezTo>
                  <a:cubicBezTo>
                    <a:pt x="9533" y="27987"/>
                    <a:pt x="9533" y="27471"/>
                    <a:pt x="9582" y="26971"/>
                  </a:cubicBezTo>
                  <a:cubicBezTo>
                    <a:pt x="9614" y="26745"/>
                    <a:pt x="9663" y="26535"/>
                    <a:pt x="9711" y="26309"/>
                  </a:cubicBezTo>
                  <a:cubicBezTo>
                    <a:pt x="9614" y="25632"/>
                    <a:pt x="9517" y="24906"/>
                    <a:pt x="9404" y="24212"/>
                  </a:cubicBezTo>
                  <a:cubicBezTo>
                    <a:pt x="9308" y="23551"/>
                    <a:pt x="9308" y="22858"/>
                    <a:pt x="9404" y="22196"/>
                  </a:cubicBezTo>
                  <a:cubicBezTo>
                    <a:pt x="9566" y="21099"/>
                    <a:pt x="9969" y="20083"/>
                    <a:pt x="10227" y="19018"/>
                  </a:cubicBezTo>
                  <a:cubicBezTo>
                    <a:pt x="10453" y="18147"/>
                    <a:pt x="10582" y="17260"/>
                    <a:pt x="10630" y="16357"/>
                  </a:cubicBezTo>
                  <a:cubicBezTo>
                    <a:pt x="10695" y="14776"/>
                    <a:pt x="10388" y="13195"/>
                    <a:pt x="9727" y="11760"/>
                  </a:cubicBezTo>
                  <a:cubicBezTo>
                    <a:pt x="9485" y="11228"/>
                    <a:pt x="9195" y="10711"/>
                    <a:pt x="9001" y="10179"/>
                  </a:cubicBezTo>
                  <a:cubicBezTo>
                    <a:pt x="8453" y="8711"/>
                    <a:pt x="8469" y="7292"/>
                    <a:pt x="9324" y="5921"/>
                  </a:cubicBezTo>
                  <a:cubicBezTo>
                    <a:pt x="9679" y="5372"/>
                    <a:pt x="10098" y="4888"/>
                    <a:pt x="10598" y="4485"/>
                  </a:cubicBezTo>
                  <a:cubicBezTo>
                    <a:pt x="11050" y="4130"/>
                    <a:pt x="11485" y="3727"/>
                    <a:pt x="11889" y="3324"/>
                  </a:cubicBezTo>
                  <a:cubicBezTo>
                    <a:pt x="12114" y="3098"/>
                    <a:pt x="12276" y="2824"/>
                    <a:pt x="12389" y="2517"/>
                  </a:cubicBezTo>
                  <a:cubicBezTo>
                    <a:pt x="12534" y="1953"/>
                    <a:pt x="12663" y="1388"/>
                    <a:pt x="12743" y="823"/>
                  </a:cubicBezTo>
                  <a:cubicBezTo>
                    <a:pt x="12824" y="533"/>
                    <a:pt x="12760" y="227"/>
                    <a:pt x="12582" y="1"/>
                  </a:cubicBezTo>
                  <a:close/>
                </a:path>
              </a:pathLst>
            </a:custGeom>
            <a:solidFill>
              <a:srgbClr val="F9B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6"/>
            <p:cNvSpPr/>
            <p:nvPr/>
          </p:nvSpPr>
          <p:spPr>
            <a:xfrm>
              <a:off x="4057175" y="2147950"/>
              <a:ext cx="271825" cy="512975"/>
            </a:xfrm>
            <a:custGeom>
              <a:avLst/>
              <a:gdLst/>
              <a:ahLst/>
              <a:cxnLst/>
              <a:rect l="l" t="t" r="r" b="b"/>
              <a:pathLst>
                <a:path w="10873" h="20519" extrusionOk="0">
                  <a:moveTo>
                    <a:pt x="9324" y="1"/>
                  </a:moveTo>
                  <a:cubicBezTo>
                    <a:pt x="9275" y="210"/>
                    <a:pt x="9227" y="420"/>
                    <a:pt x="9195" y="646"/>
                  </a:cubicBezTo>
                  <a:cubicBezTo>
                    <a:pt x="9146" y="1162"/>
                    <a:pt x="9146" y="1678"/>
                    <a:pt x="9082" y="2178"/>
                  </a:cubicBezTo>
                  <a:cubicBezTo>
                    <a:pt x="8985" y="2840"/>
                    <a:pt x="8840" y="3501"/>
                    <a:pt x="8324" y="4017"/>
                  </a:cubicBezTo>
                  <a:cubicBezTo>
                    <a:pt x="8098" y="4259"/>
                    <a:pt x="7969" y="4549"/>
                    <a:pt x="7937" y="4872"/>
                  </a:cubicBezTo>
                  <a:cubicBezTo>
                    <a:pt x="7856" y="5324"/>
                    <a:pt x="7824" y="5808"/>
                    <a:pt x="7630" y="6179"/>
                  </a:cubicBezTo>
                  <a:cubicBezTo>
                    <a:pt x="7162" y="6985"/>
                    <a:pt x="6840" y="7872"/>
                    <a:pt x="6646" y="8776"/>
                  </a:cubicBezTo>
                  <a:cubicBezTo>
                    <a:pt x="6614" y="8872"/>
                    <a:pt x="6582" y="8953"/>
                    <a:pt x="6533" y="9050"/>
                  </a:cubicBezTo>
                  <a:cubicBezTo>
                    <a:pt x="6098" y="10163"/>
                    <a:pt x="5388" y="11114"/>
                    <a:pt x="4807" y="12163"/>
                  </a:cubicBezTo>
                  <a:cubicBezTo>
                    <a:pt x="4711" y="12324"/>
                    <a:pt x="4581" y="12469"/>
                    <a:pt x="4436" y="12598"/>
                  </a:cubicBezTo>
                  <a:cubicBezTo>
                    <a:pt x="3920" y="12485"/>
                    <a:pt x="3485" y="12147"/>
                    <a:pt x="3243" y="11679"/>
                  </a:cubicBezTo>
                  <a:cubicBezTo>
                    <a:pt x="2743" y="10824"/>
                    <a:pt x="2726" y="10824"/>
                    <a:pt x="3130" y="9905"/>
                  </a:cubicBezTo>
                  <a:lnTo>
                    <a:pt x="3130" y="9905"/>
                  </a:lnTo>
                  <a:lnTo>
                    <a:pt x="2291" y="10130"/>
                  </a:lnTo>
                  <a:cubicBezTo>
                    <a:pt x="2017" y="10824"/>
                    <a:pt x="1726" y="11502"/>
                    <a:pt x="984" y="11808"/>
                  </a:cubicBezTo>
                  <a:lnTo>
                    <a:pt x="33" y="12147"/>
                  </a:lnTo>
                  <a:cubicBezTo>
                    <a:pt x="0" y="12308"/>
                    <a:pt x="0" y="12485"/>
                    <a:pt x="0" y="12663"/>
                  </a:cubicBezTo>
                  <a:cubicBezTo>
                    <a:pt x="97" y="13357"/>
                    <a:pt x="242" y="14050"/>
                    <a:pt x="339" y="14744"/>
                  </a:cubicBezTo>
                  <a:cubicBezTo>
                    <a:pt x="500" y="15986"/>
                    <a:pt x="646" y="17228"/>
                    <a:pt x="807" y="18454"/>
                  </a:cubicBezTo>
                  <a:cubicBezTo>
                    <a:pt x="904" y="19147"/>
                    <a:pt x="904" y="19873"/>
                    <a:pt x="1194" y="20518"/>
                  </a:cubicBezTo>
                  <a:cubicBezTo>
                    <a:pt x="1404" y="20293"/>
                    <a:pt x="1646" y="20067"/>
                    <a:pt x="1839" y="19825"/>
                  </a:cubicBezTo>
                  <a:cubicBezTo>
                    <a:pt x="2678" y="18841"/>
                    <a:pt x="3517" y="17857"/>
                    <a:pt x="4356" y="16873"/>
                  </a:cubicBezTo>
                  <a:cubicBezTo>
                    <a:pt x="6404" y="14486"/>
                    <a:pt x="8453" y="12082"/>
                    <a:pt x="10485" y="9679"/>
                  </a:cubicBezTo>
                  <a:cubicBezTo>
                    <a:pt x="10630" y="9501"/>
                    <a:pt x="10743" y="9308"/>
                    <a:pt x="10872" y="9114"/>
                  </a:cubicBezTo>
                  <a:cubicBezTo>
                    <a:pt x="10824" y="7711"/>
                    <a:pt x="10663" y="6291"/>
                    <a:pt x="10388" y="4904"/>
                  </a:cubicBezTo>
                  <a:cubicBezTo>
                    <a:pt x="10275" y="4291"/>
                    <a:pt x="10179" y="3694"/>
                    <a:pt x="10050" y="3081"/>
                  </a:cubicBezTo>
                  <a:cubicBezTo>
                    <a:pt x="9824" y="2049"/>
                    <a:pt x="9743" y="985"/>
                    <a:pt x="9324" y="1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6"/>
            <p:cNvSpPr/>
            <p:nvPr/>
          </p:nvSpPr>
          <p:spPr>
            <a:xfrm>
              <a:off x="3804725" y="3153275"/>
              <a:ext cx="958575" cy="875900"/>
            </a:xfrm>
            <a:custGeom>
              <a:avLst/>
              <a:gdLst/>
              <a:ahLst/>
              <a:cxnLst/>
              <a:rect l="l" t="t" r="r" b="b"/>
              <a:pathLst>
                <a:path w="38343" h="35036" extrusionOk="0">
                  <a:moveTo>
                    <a:pt x="37246" y="1"/>
                  </a:moveTo>
                  <a:lnTo>
                    <a:pt x="37246" y="1"/>
                  </a:lnTo>
                  <a:cubicBezTo>
                    <a:pt x="37327" y="904"/>
                    <a:pt x="36875" y="1646"/>
                    <a:pt x="36488" y="2372"/>
                  </a:cubicBezTo>
                  <a:cubicBezTo>
                    <a:pt x="35633" y="3985"/>
                    <a:pt x="34713" y="5582"/>
                    <a:pt x="33746" y="7130"/>
                  </a:cubicBezTo>
                  <a:cubicBezTo>
                    <a:pt x="32907" y="8469"/>
                    <a:pt x="31987" y="9743"/>
                    <a:pt x="31052" y="11018"/>
                  </a:cubicBezTo>
                  <a:cubicBezTo>
                    <a:pt x="30471" y="11824"/>
                    <a:pt x="29810" y="12582"/>
                    <a:pt x="29165" y="13324"/>
                  </a:cubicBezTo>
                  <a:cubicBezTo>
                    <a:pt x="27971" y="14679"/>
                    <a:pt x="26793" y="16050"/>
                    <a:pt x="25535" y="17341"/>
                  </a:cubicBezTo>
                  <a:cubicBezTo>
                    <a:pt x="24487" y="18422"/>
                    <a:pt x="23309" y="19406"/>
                    <a:pt x="22196" y="20406"/>
                  </a:cubicBezTo>
                  <a:cubicBezTo>
                    <a:pt x="22035" y="20567"/>
                    <a:pt x="21874" y="20728"/>
                    <a:pt x="21712" y="20873"/>
                  </a:cubicBezTo>
                  <a:cubicBezTo>
                    <a:pt x="21245" y="21309"/>
                    <a:pt x="20793" y="21777"/>
                    <a:pt x="20309" y="22180"/>
                  </a:cubicBezTo>
                  <a:cubicBezTo>
                    <a:pt x="19438" y="22890"/>
                    <a:pt x="18583" y="23632"/>
                    <a:pt x="17664" y="24277"/>
                  </a:cubicBezTo>
                  <a:cubicBezTo>
                    <a:pt x="16422" y="25132"/>
                    <a:pt x="15292" y="26148"/>
                    <a:pt x="14002" y="26938"/>
                  </a:cubicBezTo>
                  <a:cubicBezTo>
                    <a:pt x="12453" y="27858"/>
                    <a:pt x="10953" y="28874"/>
                    <a:pt x="9421" y="29810"/>
                  </a:cubicBezTo>
                  <a:cubicBezTo>
                    <a:pt x="8743" y="30229"/>
                    <a:pt x="8001" y="30568"/>
                    <a:pt x="7292" y="30923"/>
                  </a:cubicBezTo>
                  <a:cubicBezTo>
                    <a:pt x="7147" y="30987"/>
                    <a:pt x="6985" y="31052"/>
                    <a:pt x="6840" y="31084"/>
                  </a:cubicBezTo>
                  <a:cubicBezTo>
                    <a:pt x="6809" y="31090"/>
                    <a:pt x="6777" y="31093"/>
                    <a:pt x="6747" y="31093"/>
                  </a:cubicBezTo>
                  <a:cubicBezTo>
                    <a:pt x="6542" y="31093"/>
                    <a:pt x="6366" y="30958"/>
                    <a:pt x="6324" y="30761"/>
                  </a:cubicBezTo>
                  <a:cubicBezTo>
                    <a:pt x="6276" y="30503"/>
                    <a:pt x="6276" y="30245"/>
                    <a:pt x="6227" y="29987"/>
                  </a:cubicBezTo>
                  <a:cubicBezTo>
                    <a:pt x="6098" y="29277"/>
                    <a:pt x="5727" y="28939"/>
                    <a:pt x="5001" y="28858"/>
                  </a:cubicBezTo>
                  <a:cubicBezTo>
                    <a:pt x="4897" y="28846"/>
                    <a:pt x="4796" y="28840"/>
                    <a:pt x="4697" y="28840"/>
                  </a:cubicBezTo>
                  <a:cubicBezTo>
                    <a:pt x="4244" y="28840"/>
                    <a:pt x="3848" y="28974"/>
                    <a:pt x="3517" y="29358"/>
                  </a:cubicBezTo>
                  <a:cubicBezTo>
                    <a:pt x="3275" y="29632"/>
                    <a:pt x="3033" y="29874"/>
                    <a:pt x="2808" y="30148"/>
                  </a:cubicBezTo>
                  <a:cubicBezTo>
                    <a:pt x="2646" y="30358"/>
                    <a:pt x="2437" y="30503"/>
                    <a:pt x="2178" y="30568"/>
                  </a:cubicBezTo>
                  <a:cubicBezTo>
                    <a:pt x="2114" y="31148"/>
                    <a:pt x="2017" y="31681"/>
                    <a:pt x="1372" y="31923"/>
                  </a:cubicBezTo>
                  <a:lnTo>
                    <a:pt x="630" y="32891"/>
                  </a:lnTo>
                  <a:lnTo>
                    <a:pt x="388" y="33278"/>
                  </a:lnTo>
                  <a:cubicBezTo>
                    <a:pt x="340" y="33342"/>
                    <a:pt x="291" y="33423"/>
                    <a:pt x="243" y="33487"/>
                  </a:cubicBezTo>
                  <a:lnTo>
                    <a:pt x="1" y="33907"/>
                  </a:lnTo>
                  <a:lnTo>
                    <a:pt x="775" y="35036"/>
                  </a:lnTo>
                  <a:lnTo>
                    <a:pt x="1194" y="34633"/>
                  </a:lnTo>
                  <a:cubicBezTo>
                    <a:pt x="1340" y="34520"/>
                    <a:pt x="1469" y="34358"/>
                    <a:pt x="1646" y="34310"/>
                  </a:cubicBezTo>
                  <a:cubicBezTo>
                    <a:pt x="2243" y="34133"/>
                    <a:pt x="2824" y="33858"/>
                    <a:pt x="3340" y="33503"/>
                  </a:cubicBezTo>
                  <a:cubicBezTo>
                    <a:pt x="4340" y="33003"/>
                    <a:pt x="5340" y="32503"/>
                    <a:pt x="6324" y="32003"/>
                  </a:cubicBezTo>
                  <a:cubicBezTo>
                    <a:pt x="6727" y="31794"/>
                    <a:pt x="7114" y="31552"/>
                    <a:pt x="7582" y="31552"/>
                  </a:cubicBezTo>
                  <a:cubicBezTo>
                    <a:pt x="7808" y="31229"/>
                    <a:pt x="8163" y="31019"/>
                    <a:pt x="8550" y="30971"/>
                  </a:cubicBezTo>
                  <a:cubicBezTo>
                    <a:pt x="8840" y="30568"/>
                    <a:pt x="9324" y="30455"/>
                    <a:pt x="9711" y="30197"/>
                  </a:cubicBezTo>
                  <a:lnTo>
                    <a:pt x="10082" y="30003"/>
                  </a:lnTo>
                  <a:lnTo>
                    <a:pt x="11841" y="28858"/>
                  </a:lnTo>
                  <a:lnTo>
                    <a:pt x="12212" y="28648"/>
                  </a:lnTo>
                  <a:cubicBezTo>
                    <a:pt x="13115" y="28051"/>
                    <a:pt x="14050" y="27438"/>
                    <a:pt x="14905" y="26842"/>
                  </a:cubicBezTo>
                  <a:cubicBezTo>
                    <a:pt x="15776" y="26229"/>
                    <a:pt x="16615" y="25583"/>
                    <a:pt x="17454" y="24971"/>
                  </a:cubicBezTo>
                  <a:cubicBezTo>
                    <a:pt x="17567" y="24906"/>
                    <a:pt x="17680" y="24841"/>
                    <a:pt x="17793" y="24777"/>
                  </a:cubicBezTo>
                  <a:cubicBezTo>
                    <a:pt x="18260" y="24390"/>
                    <a:pt x="18680" y="23922"/>
                    <a:pt x="19196" y="23599"/>
                  </a:cubicBezTo>
                  <a:cubicBezTo>
                    <a:pt x="20051" y="23067"/>
                    <a:pt x="20777" y="22390"/>
                    <a:pt x="21535" y="21744"/>
                  </a:cubicBezTo>
                  <a:cubicBezTo>
                    <a:pt x="24406" y="19260"/>
                    <a:pt x="27084" y="16534"/>
                    <a:pt x="29519" y="13615"/>
                  </a:cubicBezTo>
                  <a:cubicBezTo>
                    <a:pt x="31842" y="10856"/>
                    <a:pt x="33923" y="7888"/>
                    <a:pt x="35697" y="4743"/>
                  </a:cubicBezTo>
                  <a:cubicBezTo>
                    <a:pt x="35810" y="4549"/>
                    <a:pt x="35923" y="4356"/>
                    <a:pt x="36052" y="4178"/>
                  </a:cubicBezTo>
                  <a:cubicBezTo>
                    <a:pt x="36068" y="4130"/>
                    <a:pt x="36149" y="4114"/>
                    <a:pt x="36262" y="4066"/>
                  </a:cubicBezTo>
                  <a:cubicBezTo>
                    <a:pt x="36536" y="4227"/>
                    <a:pt x="36649" y="4566"/>
                    <a:pt x="36536" y="4872"/>
                  </a:cubicBezTo>
                  <a:cubicBezTo>
                    <a:pt x="36472" y="5114"/>
                    <a:pt x="36359" y="5356"/>
                    <a:pt x="36230" y="5582"/>
                  </a:cubicBezTo>
                  <a:cubicBezTo>
                    <a:pt x="35246" y="7421"/>
                    <a:pt x="34149" y="9211"/>
                    <a:pt x="32939" y="10921"/>
                  </a:cubicBezTo>
                  <a:cubicBezTo>
                    <a:pt x="31310" y="13276"/>
                    <a:pt x="29519" y="15518"/>
                    <a:pt x="27568" y="17631"/>
                  </a:cubicBezTo>
                  <a:cubicBezTo>
                    <a:pt x="25406" y="20018"/>
                    <a:pt x="23067" y="22261"/>
                    <a:pt x="20615" y="24341"/>
                  </a:cubicBezTo>
                  <a:cubicBezTo>
                    <a:pt x="19196" y="25519"/>
                    <a:pt x="17728" y="26616"/>
                    <a:pt x="16244" y="27697"/>
                  </a:cubicBezTo>
                  <a:cubicBezTo>
                    <a:pt x="15534" y="28197"/>
                    <a:pt x="14792" y="28648"/>
                    <a:pt x="14131" y="29197"/>
                  </a:cubicBezTo>
                  <a:lnTo>
                    <a:pt x="13760" y="29423"/>
                  </a:lnTo>
                  <a:cubicBezTo>
                    <a:pt x="13647" y="29632"/>
                    <a:pt x="13421" y="29777"/>
                    <a:pt x="13179" y="29793"/>
                  </a:cubicBezTo>
                  <a:lnTo>
                    <a:pt x="12970" y="29971"/>
                  </a:lnTo>
                  <a:lnTo>
                    <a:pt x="12599" y="30181"/>
                  </a:lnTo>
                  <a:cubicBezTo>
                    <a:pt x="12212" y="30342"/>
                    <a:pt x="11873" y="30600"/>
                    <a:pt x="11631" y="30939"/>
                  </a:cubicBezTo>
                  <a:cubicBezTo>
                    <a:pt x="11748" y="31028"/>
                    <a:pt x="11862" y="31065"/>
                    <a:pt x="11976" y="31065"/>
                  </a:cubicBezTo>
                  <a:cubicBezTo>
                    <a:pt x="12128" y="31065"/>
                    <a:pt x="12280" y="30999"/>
                    <a:pt x="12437" y="30906"/>
                  </a:cubicBezTo>
                  <a:cubicBezTo>
                    <a:pt x="13034" y="30519"/>
                    <a:pt x="13647" y="30164"/>
                    <a:pt x="14244" y="29777"/>
                  </a:cubicBezTo>
                  <a:cubicBezTo>
                    <a:pt x="14486" y="29632"/>
                    <a:pt x="14728" y="29471"/>
                    <a:pt x="14970" y="29310"/>
                  </a:cubicBezTo>
                  <a:cubicBezTo>
                    <a:pt x="16067" y="28503"/>
                    <a:pt x="17147" y="27713"/>
                    <a:pt x="18244" y="26906"/>
                  </a:cubicBezTo>
                  <a:lnTo>
                    <a:pt x="19390" y="26100"/>
                  </a:lnTo>
                  <a:cubicBezTo>
                    <a:pt x="20067" y="25503"/>
                    <a:pt x="20728" y="24906"/>
                    <a:pt x="21406" y="24309"/>
                  </a:cubicBezTo>
                  <a:cubicBezTo>
                    <a:pt x="23422" y="22567"/>
                    <a:pt x="25358" y="20728"/>
                    <a:pt x="27197" y="18793"/>
                  </a:cubicBezTo>
                  <a:cubicBezTo>
                    <a:pt x="29165" y="16663"/>
                    <a:pt x="31003" y="14421"/>
                    <a:pt x="32697" y="12082"/>
                  </a:cubicBezTo>
                  <a:cubicBezTo>
                    <a:pt x="34149" y="10114"/>
                    <a:pt x="35439" y="8050"/>
                    <a:pt x="36601" y="5888"/>
                  </a:cubicBezTo>
                  <a:cubicBezTo>
                    <a:pt x="36988" y="5195"/>
                    <a:pt x="37327" y="4469"/>
                    <a:pt x="37698" y="3743"/>
                  </a:cubicBezTo>
                  <a:cubicBezTo>
                    <a:pt x="37843" y="3436"/>
                    <a:pt x="37939" y="3065"/>
                    <a:pt x="38343" y="2953"/>
                  </a:cubicBezTo>
                  <a:cubicBezTo>
                    <a:pt x="37859" y="2130"/>
                    <a:pt x="37520" y="1227"/>
                    <a:pt x="37359" y="275"/>
                  </a:cubicBezTo>
                  <a:cubicBezTo>
                    <a:pt x="37343" y="178"/>
                    <a:pt x="37294" y="97"/>
                    <a:pt x="37246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6"/>
            <p:cNvSpPr/>
            <p:nvPr/>
          </p:nvSpPr>
          <p:spPr>
            <a:xfrm>
              <a:off x="3985000" y="3254900"/>
              <a:ext cx="736375" cy="710525"/>
            </a:xfrm>
            <a:custGeom>
              <a:avLst/>
              <a:gdLst/>
              <a:ahLst/>
              <a:cxnLst/>
              <a:rect l="l" t="t" r="r" b="b"/>
              <a:pathLst>
                <a:path w="29455" h="28421" extrusionOk="0">
                  <a:moveTo>
                    <a:pt x="29067" y="1"/>
                  </a:moveTo>
                  <a:cubicBezTo>
                    <a:pt x="28970" y="49"/>
                    <a:pt x="28906" y="65"/>
                    <a:pt x="28873" y="113"/>
                  </a:cubicBezTo>
                  <a:cubicBezTo>
                    <a:pt x="28744" y="291"/>
                    <a:pt x="28632" y="484"/>
                    <a:pt x="28519" y="678"/>
                  </a:cubicBezTo>
                  <a:cubicBezTo>
                    <a:pt x="26728" y="3823"/>
                    <a:pt x="24663" y="6791"/>
                    <a:pt x="22341" y="9550"/>
                  </a:cubicBezTo>
                  <a:cubicBezTo>
                    <a:pt x="19889" y="12469"/>
                    <a:pt x="17227" y="15195"/>
                    <a:pt x="14340" y="17679"/>
                  </a:cubicBezTo>
                  <a:cubicBezTo>
                    <a:pt x="13598" y="18341"/>
                    <a:pt x="12856" y="19002"/>
                    <a:pt x="12001" y="19551"/>
                  </a:cubicBezTo>
                  <a:cubicBezTo>
                    <a:pt x="11485" y="19857"/>
                    <a:pt x="11066" y="20309"/>
                    <a:pt x="10598" y="20712"/>
                  </a:cubicBezTo>
                  <a:cubicBezTo>
                    <a:pt x="10485" y="20776"/>
                    <a:pt x="10388" y="20841"/>
                    <a:pt x="10275" y="20906"/>
                  </a:cubicBezTo>
                  <a:cubicBezTo>
                    <a:pt x="9420" y="21535"/>
                    <a:pt x="8614" y="22164"/>
                    <a:pt x="7727" y="22777"/>
                  </a:cubicBezTo>
                  <a:cubicBezTo>
                    <a:pt x="6839" y="23390"/>
                    <a:pt x="5920" y="23986"/>
                    <a:pt x="5017" y="24583"/>
                  </a:cubicBezTo>
                  <a:lnTo>
                    <a:pt x="4646" y="24793"/>
                  </a:lnTo>
                  <a:lnTo>
                    <a:pt x="2887" y="25938"/>
                  </a:lnTo>
                  <a:lnTo>
                    <a:pt x="2516" y="26148"/>
                  </a:lnTo>
                  <a:cubicBezTo>
                    <a:pt x="2129" y="26390"/>
                    <a:pt x="1645" y="26503"/>
                    <a:pt x="1355" y="26906"/>
                  </a:cubicBezTo>
                  <a:cubicBezTo>
                    <a:pt x="1184" y="27265"/>
                    <a:pt x="816" y="27488"/>
                    <a:pt x="428" y="27488"/>
                  </a:cubicBezTo>
                  <a:cubicBezTo>
                    <a:pt x="414" y="27488"/>
                    <a:pt x="401" y="27487"/>
                    <a:pt x="387" y="27487"/>
                  </a:cubicBezTo>
                  <a:cubicBezTo>
                    <a:pt x="307" y="27777"/>
                    <a:pt x="0" y="28003"/>
                    <a:pt x="97" y="28374"/>
                  </a:cubicBezTo>
                  <a:cubicBezTo>
                    <a:pt x="206" y="28407"/>
                    <a:pt x="310" y="28421"/>
                    <a:pt x="412" y="28421"/>
                  </a:cubicBezTo>
                  <a:cubicBezTo>
                    <a:pt x="658" y="28421"/>
                    <a:pt x="890" y="28341"/>
                    <a:pt x="1129" y="28261"/>
                  </a:cubicBezTo>
                  <a:cubicBezTo>
                    <a:pt x="1581" y="28116"/>
                    <a:pt x="2049" y="27987"/>
                    <a:pt x="2500" y="27858"/>
                  </a:cubicBezTo>
                  <a:lnTo>
                    <a:pt x="3855" y="27100"/>
                  </a:lnTo>
                  <a:lnTo>
                    <a:pt x="4259" y="26906"/>
                  </a:lnTo>
                  <a:cubicBezTo>
                    <a:pt x="4323" y="26890"/>
                    <a:pt x="4371" y="26874"/>
                    <a:pt x="4436" y="26874"/>
                  </a:cubicBezTo>
                  <a:cubicBezTo>
                    <a:pt x="4694" y="26535"/>
                    <a:pt x="5033" y="26277"/>
                    <a:pt x="5420" y="26116"/>
                  </a:cubicBezTo>
                  <a:lnTo>
                    <a:pt x="5791" y="25922"/>
                  </a:lnTo>
                  <a:lnTo>
                    <a:pt x="5984" y="25728"/>
                  </a:lnTo>
                  <a:lnTo>
                    <a:pt x="6581" y="25358"/>
                  </a:lnTo>
                  <a:lnTo>
                    <a:pt x="6936" y="25148"/>
                  </a:lnTo>
                  <a:cubicBezTo>
                    <a:pt x="7598" y="24583"/>
                    <a:pt x="8356" y="24148"/>
                    <a:pt x="9049" y="23632"/>
                  </a:cubicBezTo>
                  <a:cubicBezTo>
                    <a:pt x="10533" y="22551"/>
                    <a:pt x="12017" y="21454"/>
                    <a:pt x="13421" y="20276"/>
                  </a:cubicBezTo>
                  <a:cubicBezTo>
                    <a:pt x="15889" y="18196"/>
                    <a:pt x="18211" y="15953"/>
                    <a:pt x="20389" y="13566"/>
                  </a:cubicBezTo>
                  <a:cubicBezTo>
                    <a:pt x="22325" y="11469"/>
                    <a:pt x="24115" y="9227"/>
                    <a:pt x="25760" y="6872"/>
                  </a:cubicBezTo>
                  <a:cubicBezTo>
                    <a:pt x="26954" y="5146"/>
                    <a:pt x="28051" y="3356"/>
                    <a:pt x="29035" y="1517"/>
                  </a:cubicBezTo>
                  <a:cubicBezTo>
                    <a:pt x="29164" y="1291"/>
                    <a:pt x="29277" y="1049"/>
                    <a:pt x="29357" y="807"/>
                  </a:cubicBezTo>
                  <a:cubicBezTo>
                    <a:pt x="29454" y="501"/>
                    <a:pt x="29341" y="162"/>
                    <a:pt x="29067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6"/>
            <p:cNvSpPr/>
            <p:nvPr/>
          </p:nvSpPr>
          <p:spPr>
            <a:xfrm>
              <a:off x="3835375" y="3991250"/>
              <a:ext cx="53675" cy="28250"/>
            </a:xfrm>
            <a:custGeom>
              <a:avLst/>
              <a:gdLst/>
              <a:ahLst/>
              <a:cxnLst/>
              <a:rect l="l" t="t" r="r" b="b"/>
              <a:pathLst>
                <a:path w="2147" h="1130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614" y="339"/>
                    <a:pt x="1049" y="614"/>
                    <a:pt x="436" y="807"/>
                  </a:cubicBezTo>
                  <a:cubicBezTo>
                    <a:pt x="275" y="839"/>
                    <a:pt x="146" y="1017"/>
                    <a:pt x="1" y="1130"/>
                  </a:cubicBezTo>
                  <a:cubicBezTo>
                    <a:pt x="581" y="1097"/>
                    <a:pt x="1098" y="856"/>
                    <a:pt x="1630" y="630"/>
                  </a:cubicBezTo>
                  <a:cubicBezTo>
                    <a:pt x="1904" y="533"/>
                    <a:pt x="2098" y="291"/>
                    <a:pt x="2146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6"/>
            <p:cNvSpPr/>
            <p:nvPr/>
          </p:nvSpPr>
          <p:spPr>
            <a:xfrm>
              <a:off x="4348325" y="1892700"/>
              <a:ext cx="2584125" cy="1300350"/>
            </a:xfrm>
            <a:custGeom>
              <a:avLst/>
              <a:gdLst/>
              <a:ahLst/>
              <a:cxnLst/>
              <a:rect l="l" t="t" r="r" b="b"/>
              <a:pathLst>
                <a:path w="103365" h="52014" extrusionOk="0">
                  <a:moveTo>
                    <a:pt x="57134" y="0"/>
                  </a:moveTo>
                  <a:lnTo>
                    <a:pt x="56538" y="161"/>
                  </a:lnTo>
                  <a:cubicBezTo>
                    <a:pt x="56054" y="210"/>
                    <a:pt x="55570" y="242"/>
                    <a:pt x="55102" y="307"/>
                  </a:cubicBezTo>
                  <a:cubicBezTo>
                    <a:pt x="53231" y="565"/>
                    <a:pt x="51392" y="1049"/>
                    <a:pt x="49585" y="1549"/>
                  </a:cubicBezTo>
                  <a:lnTo>
                    <a:pt x="49182" y="1726"/>
                  </a:lnTo>
                  <a:lnTo>
                    <a:pt x="49005" y="1726"/>
                  </a:lnTo>
                  <a:lnTo>
                    <a:pt x="48601" y="1903"/>
                  </a:lnTo>
                  <a:lnTo>
                    <a:pt x="48214" y="1920"/>
                  </a:lnTo>
                  <a:lnTo>
                    <a:pt x="47811" y="2097"/>
                  </a:lnTo>
                  <a:lnTo>
                    <a:pt x="47053" y="2307"/>
                  </a:lnTo>
                  <a:lnTo>
                    <a:pt x="46650" y="2484"/>
                  </a:lnTo>
                  <a:lnTo>
                    <a:pt x="45714" y="2710"/>
                  </a:lnTo>
                  <a:lnTo>
                    <a:pt x="44149" y="3081"/>
                  </a:lnTo>
                  <a:lnTo>
                    <a:pt x="43746" y="3258"/>
                  </a:lnTo>
                  <a:lnTo>
                    <a:pt x="42407" y="3452"/>
                  </a:lnTo>
                  <a:cubicBezTo>
                    <a:pt x="42004" y="3887"/>
                    <a:pt x="41730" y="4404"/>
                    <a:pt x="41601" y="4968"/>
                  </a:cubicBezTo>
                  <a:cubicBezTo>
                    <a:pt x="41504" y="5404"/>
                    <a:pt x="41327" y="5823"/>
                    <a:pt x="41181" y="6242"/>
                  </a:cubicBezTo>
                  <a:cubicBezTo>
                    <a:pt x="40988" y="6791"/>
                    <a:pt x="40810" y="7339"/>
                    <a:pt x="40585" y="7872"/>
                  </a:cubicBezTo>
                  <a:cubicBezTo>
                    <a:pt x="40423" y="8291"/>
                    <a:pt x="40230" y="8694"/>
                    <a:pt x="40004" y="9081"/>
                  </a:cubicBezTo>
                  <a:cubicBezTo>
                    <a:pt x="39914" y="9243"/>
                    <a:pt x="39774" y="9320"/>
                    <a:pt x="39623" y="9320"/>
                  </a:cubicBezTo>
                  <a:cubicBezTo>
                    <a:pt x="39503" y="9320"/>
                    <a:pt x="39376" y="9271"/>
                    <a:pt x="39262" y="9178"/>
                  </a:cubicBezTo>
                  <a:cubicBezTo>
                    <a:pt x="39181" y="9114"/>
                    <a:pt x="39117" y="9049"/>
                    <a:pt x="39068" y="8969"/>
                  </a:cubicBezTo>
                  <a:cubicBezTo>
                    <a:pt x="38568" y="8259"/>
                    <a:pt x="38068" y="7565"/>
                    <a:pt x="37697" y="6759"/>
                  </a:cubicBezTo>
                  <a:cubicBezTo>
                    <a:pt x="37246" y="5742"/>
                    <a:pt x="36891" y="4662"/>
                    <a:pt x="36665" y="3565"/>
                  </a:cubicBezTo>
                  <a:cubicBezTo>
                    <a:pt x="36552" y="3033"/>
                    <a:pt x="36326" y="2532"/>
                    <a:pt x="35987" y="2113"/>
                  </a:cubicBezTo>
                  <a:cubicBezTo>
                    <a:pt x="35901" y="2103"/>
                    <a:pt x="35815" y="2098"/>
                    <a:pt x="35729" y="2098"/>
                  </a:cubicBezTo>
                  <a:cubicBezTo>
                    <a:pt x="35140" y="2098"/>
                    <a:pt x="34569" y="2334"/>
                    <a:pt x="34132" y="2742"/>
                  </a:cubicBezTo>
                  <a:cubicBezTo>
                    <a:pt x="33310" y="3533"/>
                    <a:pt x="32552" y="4371"/>
                    <a:pt x="31745" y="5194"/>
                  </a:cubicBezTo>
                  <a:cubicBezTo>
                    <a:pt x="31729" y="5888"/>
                    <a:pt x="31826" y="6597"/>
                    <a:pt x="32036" y="7275"/>
                  </a:cubicBezTo>
                  <a:cubicBezTo>
                    <a:pt x="32584" y="9259"/>
                    <a:pt x="32423" y="11404"/>
                    <a:pt x="31535" y="13291"/>
                  </a:cubicBezTo>
                  <a:cubicBezTo>
                    <a:pt x="31390" y="13614"/>
                    <a:pt x="31197" y="13904"/>
                    <a:pt x="30955" y="14163"/>
                  </a:cubicBezTo>
                  <a:cubicBezTo>
                    <a:pt x="30653" y="14483"/>
                    <a:pt x="30235" y="14655"/>
                    <a:pt x="29810" y="14655"/>
                  </a:cubicBezTo>
                  <a:cubicBezTo>
                    <a:pt x="29510" y="14655"/>
                    <a:pt x="29206" y="14569"/>
                    <a:pt x="28938" y="14388"/>
                  </a:cubicBezTo>
                  <a:cubicBezTo>
                    <a:pt x="28519" y="14130"/>
                    <a:pt x="28116" y="13872"/>
                    <a:pt x="27729" y="13582"/>
                  </a:cubicBezTo>
                  <a:cubicBezTo>
                    <a:pt x="27519" y="13421"/>
                    <a:pt x="27342" y="13243"/>
                    <a:pt x="27196" y="13033"/>
                  </a:cubicBezTo>
                  <a:cubicBezTo>
                    <a:pt x="26083" y="11501"/>
                    <a:pt x="25019" y="9936"/>
                    <a:pt x="24245" y="8194"/>
                  </a:cubicBezTo>
                  <a:cubicBezTo>
                    <a:pt x="24051" y="7823"/>
                    <a:pt x="23825" y="7468"/>
                    <a:pt x="23599" y="7130"/>
                  </a:cubicBezTo>
                  <a:lnTo>
                    <a:pt x="22261" y="7130"/>
                  </a:lnTo>
                  <a:lnTo>
                    <a:pt x="21680" y="7307"/>
                  </a:lnTo>
                  <a:lnTo>
                    <a:pt x="21486" y="7323"/>
                  </a:lnTo>
                  <a:lnTo>
                    <a:pt x="21099" y="7501"/>
                  </a:lnTo>
                  <a:cubicBezTo>
                    <a:pt x="20422" y="7759"/>
                    <a:pt x="19905" y="8323"/>
                    <a:pt x="19744" y="9017"/>
                  </a:cubicBezTo>
                  <a:cubicBezTo>
                    <a:pt x="19405" y="10194"/>
                    <a:pt x="19083" y="11372"/>
                    <a:pt x="18760" y="12533"/>
                  </a:cubicBezTo>
                  <a:cubicBezTo>
                    <a:pt x="18792" y="12727"/>
                    <a:pt x="18841" y="12920"/>
                    <a:pt x="18922" y="13098"/>
                  </a:cubicBezTo>
                  <a:cubicBezTo>
                    <a:pt x="19599" y="14388"/>
                    <a:pt x="19905" y="15792"/>
                    <a:pt x="20212" y="17211"/>
                  </a:cubicBezTo>
                  <a:cubicBezTo>
                    <a:pt x="20260" y="17550"/>
                    <a:pt x="20276" y="17905"/>
                    <a:pt x="20244" y="18244"/>
                  </a:cubicBezTo>
                  <a:cubicBezTo>
                    <a:pt x="20228" y="18534"/>
                    <a:pt x="20131" y="18824"/>
                    <a:pt x="20131" y="19115"/>
                  </a:cubicBezTo>
                  <a:cubicBezTo>
                    <a:pt x="20131" y="19744"/>
                    <a:pt x="19857" y="20292"/>
                    <a:pt x="19551" y="20808"/>
                  </a:cubicBezTo>
                  <a:cubicBezTo>
                    <a:pt x="19326" y="21258"/>
                    <a:pt x="18879" y="21524"/>
                    <a:pt x="18404" y="21524"/>
                  </a:cubicBezTo>
                  <a:cubicBezTo>
                    <a:pt x="18266" y="21524"/>
                    <a:pt x="18125" y="21501"/>
                    <a:pt x="17986" y="21453"/>
                  </a:cubicBezTo>
                  <a:cubicBezTo>
                    <a:pt x="16986" y="21195"/>
                    <a:pt x="16066" y="20695"/>
                    <a:pt x="15308" y="20002"/>
                  </a:cubicBezTo>
                  <a:cubicBezTo>
                    <a:pt x="14582" y="19324"/>
                    <a:pt x="13889" y="18598"/>
                    <a:pt x="13195" y="17889"/>
                  </a:cubicBezTo>
                  <a:cubicBezTo>
                    <a:pt x="12969" y="17631"/>
                    <a:pt x="12744" y="17340"/>
                    <a:pt x="12550" y="17050"/>
                  </a:cubicBezTo>
                  <a:cubicBezTo>
                    <a:pt x="12292" y="16647"/>
                    <a:pt x="11889" y="16340"/>
                    <a:pt x="11421" y="16211"/>
                  </a:cubicBezTo>
                  <a:cubicBezTo>
                    <a:pt x="10340" y="16469"/>
                    <a:pt x="9630" y="17243"/>
                    <a:pt x="9001" y="18050"/>
                  </a:cubicBezTo>
                  <a:cubicBezTo>
                    <a:pt x="8663" y="18453"/>
                    <a:pt x="8485" y="18953"/>
                    <a:pt x="8517" y="19486"/>
                  </a:cubicBezTo>
                  <a:cubicBezTo>
                    <a:pt x="8534" y="19905"/>
                    <a:pt x="8566" y="20308"/>
                    <a:pt x="8630" y="20728"/>
                  </a:cubicBezTo>
                  <a:cubicBezTo>
                    <a:pt x="8856" y="21857"/>
                    <a:pt x="8646" y="22841"/>
                    <a:pt x="7840" y="23679"/>
                  </a:cubicBezTo>
                  <a:cubicBezTo>
                    <a:pt x="7211" y="24325"/>
                    <a:pt x="6501" y="24889"/>
                    <a:pt x="5727" y="25341"/>
                  </a:cubicBezTo>
                  <a:cubicBezTo>
                    <a:pt x="5340" y="25583"/>
                    <a:pt x="4985" y="25841"/>
                    <a:pt x="4614" y="26099"/>
                  </a:cubicBezTo>
                  <a:cubicBezTo>
                    <a:pt x="4759" y="26309"/>
                    <a:pt x="4888" y="26518"/>
                    <a:pt x="5049" y="26728"/>
                  </a:cubicBezTo>
                  <a:cubicBezTo>
                    <a:pt x="6259" y="28244"/>
                    <a:pt x="7340" y="29841"/>
                    <a:pt x="8292" y="31519"/>
                  </a:cubicBezTo>
                  <a:cubicBezTo>
                    <a:pt x="8824" y="32487"/>
                    <a:pt x="9195" y="33519"/>
                    <a:pt x="9405" y="34600"/>
                  </a:cubicBezTo>
                  <a:cubicBezTo>
                    <a:pt x="9501" y="35084"/>
                    <a:pt x="9485" y="35568"/>
                    <a:pt x="9324" y="36035"/>
                  </a:cubicBezTo>
                  <a:cubicBezTo>
                    <a:pt x="9091" y="36873"/>
                    <a:pt x="8336" y="37458"/>
                    <a:pt x="7474" y="37458"/>
                  </a:cubicBezTo>
                  <a:cubicBezTo>
                    <a:pt x="7441" y="37458"/>
                    <a:pt x="7406" y="37457"/>
                    <a:pt x="7372" y="37455"/>
                  </a:cubicBezTo>
                  <a:lnTo>
                    <a:pt x="6711" y="37455"/>
                  </a:lnTo>
                  <a:cubicBezTo>
                    <a:pt x="6453" y="37794"/>
                    <a:pt x="6211" y="38132"/>
                    <a:pt x="5920" y="38439"/>
                  </a:cubicBezTo>
                  <a:cubicBezTo>
                    <a:pt x="5593" y="38791"/>
                    <a:pt x="5129" y="38986"/>
                    <a:pt x="4649" y="38986"/>
                  </a:cubicBezTo>
                  <a:cubicBezTo>
                    <a:pt x="4514" y="38986"/>
                    <a:pt x="4378" y="38971"/>
                    <a:pt x="4243" y="38939"/>
                  </a:cubicBezTo>
                  <a:cubicBezTo>
                    <a:pt x="3840" y="38858"/>
                    <a:pt x="3469" y="38632"/>
                    <a:pt x="3081" y="38471"/>
                  </a:cubicBezTo>
                  <a:cubicBezTo>
                    <a:pt x="3017" y="38600"/>
                    <a:pt x="2952" y="38713"/>
                    <a:pt x="2904" y="38826"/>
                  </a:cubicBezTo>
                  <a:lnTo>
                    <a:pt x="2743" y="39616"/>
                  </a:lnTo>
                  <a:lnTo>
                    <a:pt x="2710" y="40374"/>
                  </a:lnTo>
                  <a:cubicBezTo>
                    <a:pt x="2662" y="40568"/>
                    <a:pt x="2598" y="40778"/>
                    <a:pt x="2549" y="40971"/>
                  </a:cubicBezTo>
                  <a:lnTo>
                    <a:pt x="2517" y="41536"/>
                  </a:lnTo>
                  <a:lnTo>
                    <a:pt x="2356" y="42149"/>
                  </a:lnTo>
                  <a:lnTo>
                    <a:pt x="2323" y="42729"/>
                  </a:lnTo>
                  <a:cubicBezTo>
                    <a:pt x="2646" y="42697"/>
                    <a:pt x="2952" y="42568"/>
                    <a:pt x="3194" y="42358"/>
                  </a:cubicBezTo>
                  <a:cubicBezTo>
                    <a:pt x="4549" y="41310"/>
                    <a:pt x="5904" y="40278"/>
                    <a:pt x="7259" y="39245"/>
                  </a:cubicBezTo>
                  <a:cubicBezTo>
                    <a:pt x="7485" y="39068"/>
                    <a:pt x="7727" y="38890"/>
                    <a:pt x="7985" y="38745"/>
                  </a:cubicBezTo>
                  <a:cubicBezTo>
                    <a:pt x="8340" y="38552"/>
                    <a:pt x="8663" y="38261"/>
                    <a:pt x="8905" y="37923"/>
                  </a:cubicBezTo>
                  <a:cubicBezTo>
                    <a:pt x="9147" y="37584"/>
                    <a:pt x="9485" y="37310"/>
                    <a:pt x="9856" y="37148"/>
                  </a:cubicBezTo>
                  <a:cubicBezTo>
                    <a:pt x="10453" y="36842"/>
                    <a:pt x="11034" y="36471"/>
                    <a:pt x="11598" y="36116"/>
                  </a:cubicBezTo>
                  <a:cubicBezTo>
                    <a:pt x="12469" y="35551"/>
                    <a:pt x="13308" y="34971"/>
                    <a:pt x="14163" y="34390"/>
                  </a:cubicBezTo>
                  <a:cubicBezTo>
                    <a:pt x="14728" y="34003"/>
                    <a:pt x="15324" y="33696"/>
                    <a:pt x="15986" y="33503"/>
                  </a:cubicBezTo>
                  <a:cubicBezTo>
                    <a:pt x="16099" y="33471"/>
                    <a:pt x="16228" y="33422"/>
                    <a:pt x="16341" y="33358"/>
                  </a:cubicBezTo>
                  <a:cubicBezTo>
                    <a:pt x="17373" y="32583"/>
                    <a:pt x="18615" y="32325"/>
                    <a:pt x="19825" y="31987"/>
                  </a:cubicBezTo>
                  <a:cubicBezTo>
                    <a:pt x="20567" y="31761"/>
                    <a:pt x="21309" y="31599"/>
                    <a:pt x="22067" y="31406"/>
                  </a:cubicBezTo>
                  <a:cubicBezTo>
                    <a:pt x="22115" y="31406"/>
                    <a:pt x="22180" y="31454"/>
                    <a:pt x="22293" y="31503"/>
                  </a:cubicBezTo>
                  <a:cubicBezTo>
                    <a:pt x="22261" y="31599"/>
                    <a:pt x="22277" y="31745"/>
                    <a:pt x="22196" y="31825"/>
                  </a:cubicBezTo>
                  <a:cubicBezTo>
                    <a:pt x="21906" y="32116"/>
                    <a:pt x="21631" y="32471"/>
                    <a:pt x="21277" y="32648"/>
                  </a:cubicBezTo>
                  <a:cubicBezTo>
                    <a:pt x="20373" y="33116"/>
                    <a:pt x="19631" y="33777"/>
                    <a:pt x="18809" y="34342"/>
                  </a:cubicBezTo>
                  <a:cubicBezTo>
                    <a:pt x="18405" y="34600"/>
                    <a:pt x="17986" y="34842"/>
                    <a:pt x="17583" y="35116"/>
                  </a:cubicBezTo>
                  <a:cubicBezTo>
                    <a:pt x="17018" y="35471"/>
                    <a:pt x="16454" y="35858"/>
                    <a:pt x="15905" y="36229"/>
                  </a:cubicBezTo>
                  <a:cubicBezTo>
                    <a:pt x="15744" y="36326"/>
                    <a:pt x="15599" y="36471"/>
                    <a:pt x="15437" y="36568"/>
                  </a:cubicBezTo>
                  <a:cubicBezTo>
                    <a:pt x="14486" y="37132"/>
                    <a:pt x="13679" y="37890"/>
                    <a:pt x="12808" y="38552"/>
                  </a:cubicBezTo>
                  <a:lnTo>
                    <a:pt x="11808" y="39310"/>
                  </a:lnTo>
                  <a:cubicBezTo>
                    <a:pt x="11582" y="39487"/>
                    <a:pt x="11324" y="39649"/>
                    <a:pt x="11114" y="39842"/>
                  </a:cubicBezTo>
                  <a:cubicBezTo>
                    <a:pt x="10243" y="40649"/>
                    <a:pt x="9372" y="41455"/>
                    <a:pt x="8485" y="42262"/>
                  </a:cubicBezTo>
                  <a:cubicBezTo>
                    <a:pt x="8227" y="42504"/>
                    <a:pt x="7937" y="42697"/>
                    <a:pt x="7630" y="42875"/>
                  </a:cubicBezTo>
                  <a:cubicBezTo>
                    <a:pt x="6840" y="43326"/>
                    <a:pt x="6162" y="43939"/>
                    <a:pt x="5614" y="44649"/>
                  </a:cubicBezTo>
                  <a:cubicBezTo>
                    <a:pt x="5501" y="44810"/>
                    <a:pt x="5372" y="44955"/>
                    <a:pt x="5227" y="45084"/>
                  </a:cubicBezTo>
                  <a:cubicBezTo>
                    <a:pt x="4033" y="46068"/>
                    <a:pt x="2985" y="47198"/>
                    <a:pt x="1872" y="48262"/>
                  </a:cubicBezTo>
                  <a:cubicBezTo>
                    <a:pt x="1468" y="48633"/>
                    <a:pt x="1033" y="48956"/>
                    <a:pt x="597" y="49311"/>
                  </a:cubicBezTo>
                  <a:cubicBezTo>
                    <a:pt x="597" y="49375"/>
                    <a:pt x="565" y="49424"/>
                    <a:pt x="565" y="49488"/>
                  </a:cubicBezTo>
                  <a:cubicBezTo>
                    <a:pt x="517" y="49617"/>
                    <a:pt x="468" y="49746"/>
                    <a:pt x="420" y="49891"/>
                  </a:cubicBezTo>
                  <a:cubicBezTo>
                    <a:pt x="404" y="49956"/>
                    <a:pt x="388" y="50020"/>
                    <a:pt x="388" y="50085"/>
                  </a:cubicBezTo>
                  <a:cubicBezTo>
                    <a:pt x="339" y="50214"/>
                    <a:pt x="275" y="50343"/>
                    <a:pt x="226" y="50456"/>
                  </a:cubicBezTo>
                  <a:lnTo>
                    <a:pt x="194" y="50666"/>
                  </a:lnTo>
                  <a:lnTo>
                    <a:pt x="33" y="51037"/>
                  </a:lnTo>
                  <a:lnTo>
                    <a:pt x="1" y="51230"/>
                  </a:lnTo>
                  <a:cubicBezTo>
                    <a:pt x="162" y="51343"/>
                    <a:pt x="323" y="51440"/>
                    <a:pt x="501" y="51521"/>
                  </a:cubicBezTo>
                  <a:cubicBezTo>
                    <a:pt x="652" y="51582"/>
                    <a:pt x="811" y="51613"/>
                    <a:pt x="969" y="51613"/>
                  </a:cubicBezTo>
                  <a:cubicBezTo>
                    <a:pt x="1264" y="51613"/>
                    <a:pt x="1554" y="51505"/>
                    <a:pt x="1775" y="51295"/>
                  </a:cubicBezTo>
                  <a:cubicBezTo>
                    <a:pt x="1936" y="51133"/>
                    <a:pt x="2098" y="50972"/>
                    <a:pt x="2259" y="50811"/>
                  </a:cubicBezTo>
                  <a:cubicBezTo>
                    <a:pt x="3001" y="50069"/>
                    <a:pt x="3775" y="49327"/>
                    <a:pt x="4517" y="48553"/>
                  </a:cubicBezTo>
                  <a:cubicBezTo>
                    <a:pt x="5211" y="47843"/>
                    <a:pt x="5953" y="47181"/>
                    <a:pt x="6759" y="46585"/>
                  </a:cubicBezTo>
                  <a:cubicBezTo>
                    <a:pt x="7066" y="46359"/>
                    <a:pt x="7340" y="46085"/>
                    <a:pt x="7566" y="45778"/>
                  </a:cubicBezTo>
                  <a:cubicBezTo>
                    <a:pt x="7872" y="45391"/>
                    <a:pt x="8227" y="45068"/>
                    <a:pt x="8630" y="44794"/>
                  </a:cubicBezTo>
                  <a:cubicBezTo>
                    <a:pt x="9276" y="44326"/>
                    <a:pt x="9905" y="43826"/>
                    <a:pt x="10501" y="43294"/>
                  </a:cubicBezTo>
                  <a:cubicBezTo>
                    <a:pt x="11163" y="42681"/>
                    <a:pt x="11792" y="42036"/>
                    <a:pt x="12598" y="41600"/>
                  </a:cubicBezTo>
                  <a:cubicBezTo>
                    <a:pt x="12873" y="41423"/>
                    <a:pt x="13147" y="41245"/>
                    <a:pt x="13389" y="41036"/>
                  </a:cubicBezTo>
                  <a:cubicBezTo>
                    <a:pt x="13695" y="40810"/>
                    <a:pt x="14002" y="40568"/>
                    <a:pt x="14324" y="40342"/>
                  </a:cubicBezTo>
                  <a:cubicBezTo>
                    <a:pt x="15195" y="39745"/>
                    <a:pt x="16147" y="39278"/>
                    <a:pt x="16905" y="38503"/>
                  </a:cubicBezTo>
                  <a:cubicBezTo>
                    <a:pt x="17292" y="38100"/>
                    <a:pt x="17841" y="37826"/>
                    <a:pt x="18341" y="37535"/>
                  </a:cubicBezTo>
                  <a:cubicBezTo>
                    <a:pt x="19615" y="36777"/>
                    <a:pt x="20857" y="35971"/>
                    <a:pt x="22131" y="35197"/>
                  </a:cubicBezTo>
                  <a:cubicBezTo>
                    <a:pt x="23535" y="34293"/>
                    <a:pt x="24987" y="33471"/>
                    <a:pt x="26487" y="32729"/>
                  </a:cubicBezTo>
                  <a:cubicBezTo>
                    <a:pt x="27825" y="32100"/>
                    <a:pt x="29068" y="31261"/>
                    <a:pt x="30406" y="30648"/>
                  </a:cubicBezTo>
                  <a:cubicBezTo>
                    <a:pt x="32084" y="29874"/>
                    <a:pt x="33729" y="29115"/>
                    <a:pt x="35455" y="28406"/>
                  </a:cubicBezTo>
                  <a:cubicBezTo>
                    <a:pt x="37165" y="27696"/>
                    <a:pt x="38955" y="27341"/>
                    <a:pt x="40714" y="26809"/>
                  </a:cubicBezTo>
                  <a:cubicBezTo>
                    <a:pt x="41014" y="26715"/>
                    <a:pt x="41322" y="26669"/>
                    <a:pt x="41632" y="26669"/>
                  </a:cubicBezTo>
                  <a:cubicBezTo>
                    <a:pt x="41804" y="26669"/>
                    <a:pt x="41976" y="26683"/>
                    <a:pt x="42149" y="26712"/>
                  </a:cubicBezTo>
                  <a:cubicBezTo>
                    <a:pt x="42359" y="26728"/>
                    <a:pt x="42472" y="26986"/>
                    <a:pt x="42343" y="27147"/>
                  </a:cubicBezTo>
                  <a:cubicBezTo>
                    <a:pt x="41940" y="27648"/>
                    <a:pt x="41504" y="28115"/>
                    <a:pt x="40827" y="28277"/>
                  </a:cubicBezTo>
                  <a:cubicBezTo>
                    <a:pt x="39665" y="28567"/>
                    <a:pt x="38601" y="29099"/>
                    <a:pt x="37504" y="29599"/>
                  </a:cubicBezTo>
                  <a:cubicBezTo>
                    <a:pt x="37246" y="29744"/>
                    <a:pt x="36988" y="29857"/>
                    <a:pt x="36729" y="29970"/>
                  </a:cubicBezTo>
                  <a:cubicBezTo>
                    <a:pt x="34374" y="30728"/>
                    <a:pt x="32310" y="32100"/>
                    <a:pt x="30084" y="33116"/>
                  </a:cubicBezTo>
                  <a:cubicBezTo>
                    <a:pt x="29277" y="33438"/>
                    <a:pt x="28535" y="33890"/>
                    <a:pt x="27858" y="34455"/>
                  </a:cubicBezTo>
                  <a:cubicBezTo>
                    <a:pt x="27503" y="34761"/>
                    <a:pt x="27019" y="34938"/>
                    <a:pt x="26616" y="35180"/>
                  </a:cubicBezTo>
                  <a:cubicBezTo>
                    <a:pt x="24809" y="36293"/>
                    <a:pt x="22970" y="37374"/>
                    <a:pt x="21277" y="38665"/>
                  </a:cubicBezTo>
                  <a:cubicBezTo>
                    <a:pt x="21035" y="38874"/>
                    <a:pt x="20728" y="39003"/>
                    <a:pt x="20470" y="39181"/>
                  </a:cubicBezTo>
                  <a:cubicBezTo>
                    <a:pt x="20018" y="39503"/>
                    <a:pt x="19583" y="39826"/>
                    <a:pt x="19147" y="40149"/>
                  </a:cubicBezTo>
                  <a:cubicBezTo>
                    <a:pt x="18825" y="40374"/>
                    <a:pt x="18518" y="40600"/>
                    <a:pt x="18196" y="40826"/>
                  </a:cubicBezTo>
                  <a:cubicBezTo>
                    <a:pt x="17921" y="41020"/>
                    <a:pt x="17825" y="41245"/>
                    <a:pt x="18002" y="41568"/>
                  </a:cubicBezTo>
                  <a:cubicBezTo>
                    <a:pt x="18328" y="41483"/>
                    <a:pt x="18607" y="41437"/>
                    <a:pt x="18857" y="41437"/>
                  </a:cubicBezTo>
                  <a:cubicBezTo>
                    <a:pt x="19460" y="41437"/>
                    <a:pt x="19884" y="41708"/>
                    <a:pt x="20341" y="42358"/>
                  </a:cubicBezTo>
                  <a:cubicBezTo>
                    <a:pt x="20777" y="42955"/>
                    <a:pt x="21131" y="43600"/>
                    <a:pt x="21438" y="44262"/>
                  </a:cubicBezTo>
                  <a:cubicBezTo>
                    <a:pt x="22067" y="45810"/>
                    <a:pt x="22777" y="47327"/>
                    <a:pt x="23148" y="48956"/>
                  </a:cubicBezTo>
                  <a:cubicBezTo>
                    <a:pt x="23261" y="49456"/>
                    <a:pt x="23374" y="49956"/>
                    <a:pt x="23470" y="50456"/>
                  </a:cubicBezTo>
                  <a:cubicBezTo>
                    <a:pt x="23535" y="50811"/>
                    <a:pt x="23599" y="51150"/>
                    <a:pt x="23664" y="51488"/>
                  </a:cubicBezTo>
                  <a:cubicBezTo>
                    <a:pt x="23716" y="51831"/>
                    <a:pt x="23862" y="52013"/>
                    <a:pt x="24066" y="52013"/>
                  </a:cubicBezTo>
                  <a:cubicBezTo>
                    <a:pt x="24180" y="52013"/>
                    <a:pt x="24311" y="51958"/>
                    <a:pt x="24454" y="51843"/>
                  </a:cubicBezTo>
                  <a:cubicBezTo>
                    <a:pt x="25164" y="51279"/>
                    <a:pt x="25922" y="50811"/>
                    <a:pt x="26567" y="50182"/>
                  </a:cubicBezTo>
                  <a:cubicBezTo>
                    <a:pt x="27035" y="49698"/>
                    <a:pt x="27648" y="49375"/>
                    <a:pt x="28180" y="48972"/>
                  </a:cubicBezTo>
                  <a:cubicBezTo>
                    <a:pt x="28955" y="48391"/>
                    <a:pt x="29697" y="47794"/>
                    <a:pt x="30471" y="47214"/>
                  </a:cubicBezTo>
                  <a:cubicBezTo>
                    <a:pt x="30697" y="47036"/>
                    <a:pt x="30971" y="46907"/>
                    <a:pt x="31245" y="46827"/>
                  </a:cubicBezTo>
                  <a:cubicBezTo>
                    <a:pt x="31794" y="46665"/>
                    <a:pt x="32326" y="46391"/>
                    <a:pt x="32761" y="46020"/>
                  </a:cubicBezTo>
                  <a:cubicBezTo>
                    <a:pt x="33939" y="45101"/>
                    <a:pt x="35294" y="44488"/>
                    <a:pt x="36665" y="43939"/>
                  </a:cubicBezTo>
                  <a:cubicBezTo>
                    <a:pt x="37778" y="43520"/>
                    <a:pt x="38923" y="43197"/>
                    <a:pt x="39939" y="42536"/>
                  </a:cubicBezTo>
                  <a:cubicBezTo>
                    <a:pt x="40360" y="42275"/>
                    <a:pt x="40847" y="42144"/>
                    <a:pt x="41340" y="42144"/>
                  </a:cubicBezTo>
                  <a:cubicBezTo>
                    <a:pt x="41394" y="42144"/>
                    <a:pt x="41449" y="42146"/>
                    <a:pt x="41504" y="42149"/>
                  </a:cubicBezTo>
                  <a:cubicBezTo>
                    <a:pt x="41923" y="42149"/>
                    <a:pt x="42262" y="42229"/>
                    <a:pt x="42456" y="42665"/>
                  </a:cubicBezTo>
                  <a:cubicBezTo>
                    <a:pt x="42536" y="42842"/>
                    <a:pt x="42682" y="42988"/>
                    <a:pt x="42859" y="43068"/>
                  </a:cubicBezTo>
                  <a:cubicBezTo>
                    <a:pt x="42994" y="43150"/>
                    <a:pt x="43114" y="43190"/>
                    <a:pt x="43224" y="43190"/>
                  </a:cubicBezTo>
                  <a:cubicBezTo>
                    <a:pt x="43417" y="43190"/>
                    <a:pt x="43582" y="43068"/>
                    <a:pt x="43746" y="42842"/>
                  </a:cubicBezTo>
                  <a:cubicBezTo>
                    <a:pt x="43972" y="42520"/>
                    <a:pt x="44214" y="42229"/>
                    <a:pt x="44440" y="41923"/>
                  </a:cubicBezTo>
                  <a:cubicBezTo>
                    <a:pt x="44672" y="41582"/>
                    <a:pt x="45054" y="41390"/>
                    <a:pt x="45470" y="41390"/>
                  </a:cubicBezTo>
                  <a:cubicBezTo>
                    <a:pt x="45487" y="41390"/>
                    <a:pt x="45504" y="41390"/>
                    <a:pt x="45521" y="41391"/>
                  </a:cubicBezTo>
                  <a:cubicBezTo>
                    <a:pt x="45698" y="41245"/>
                    <a:pt x="45875" y="41100"/>
                    <a:pt x="46037" y="40955"/>
                  </a:cubicBezTo>
                  <a:cubicBezTo>
                    <a:pt x="47150" y="39987"/>
                    <a:pt x="48489" y="39294"/>
                    <a:pt x="49924" y="38939"/>
                  </a:cubicBezTo>
                  <a:cubicBezTo>
                    <a:pt x="50779" y="38745"/>
                    <a:pt x="51634" y="38713"/>
                    <a:pt x="52489" y="38584"/>
                  </a:cubicBezTo>
                  <a:cubicBezTo>
                    <a:pt x="52893" y="38534"/>
                    <a:pt x="53299" y="38509"/>
                    <a:pt x="53705" y="38509"/>
                  </a:cubicBezTo>
                  <a:cubicBezTo>
                    <a:pt x="54610" y="38509"/>
                    <a:pt x="55513" y="38634"/>
                    <a:pt x="56392" y="38890"/>
                  </a:cubicBezTo>
                  <a:cubicBezTo>
                    <a:pt x="56941" y="39036"/>
                    <a:pt x="57522" y="39149"/>
                    <a:pt x="58070" y="39278"/>
                  </a:cubicBezTo>
                  <a:cubicBezTo>
                    <a:pt x="58083" y="39278"/>
                    <a:pt x="58097" y="39278"/>
                    <a:pt x="58110" y="39278"/>
                  </a:cubicBezTo>
                  <a:cubicBezTo>
                    <a:pt x="58782" y="39278"/>
                    <a:pt x="59254" y="38880"/>
                    <a:pt x="59570" y="38374"/>
                  </a:cubicBezTo>
                  <a:cubicBezTo>
                    <a:pt x="59909" y="37858"/>
                    <a:pt x="60199" y="37326"/>
                    <a:pt x="60490" y="36777"/>
                  </a:cubicBezTo>
                  <a:cubicBezTo>
                    <a:pt x="61393" y="35116"/>
                    <a:pt x="62264" y="33422"/>
                    <a:pt x="63183" y="31761"/>
                  </a:cubicBezTo>
                  <a:cubicBezTo>
                    <a:pt x="63941" y="30374"/>
                    <a:pt x="64990" y="29164"/>
                    <a:pt x="66280" y="28228"/>
                  </a:cubicBezTo>
                  <a:cubicBezTo>
                    <a:pt x="66506" y="28051"/>
                    <a:pt x="66748" y="27889"/>
                    <a:pt x="66974" y="27712"/>
                  </a:cubicBezTo>
                  <a:cubicBezTo>
                    <a:pt x="67038" y="27615"/>
                    <a:pt x="67103" y="27518"/>
                    <a:pt x="67151" y="27406"/>
                  </a:cubicBezTo>
                  <a:cubicBezTo>
                    <a:pt x="67087" y="27357"/>
                    <a:pt x="67006" y="27325"/>
                    <a:pt x="66926" y="27309"/>
                  </a:cubicBezTo>
                  <a:cubicBezTo>
                    <a:pt x="66877" y="27301"/>
                    <a:pt x="66829" y="27297"/>
                    <a:pt x="66780" y="27297"/>
                  </a:cubicBezTo>
                  <a:cubicBezTo>
                    <a:pt x="66732" y="27297"/>
                    <a:pt x="66684" y="27301"/>
                    <a:pt x="66635" y="27309"/>
                  </a:cubicBezTo>
                  <a:cubicBezTo>
                    <a:pt x="64312" y="27712"/>
                    <a:pt x="62199" y="28631"/>
                    <a:pt x="60425" y="30228"/>
                  </a:cubicBezTo>
                  <a:cubicBezTo>
                    <a:pt x="58683" y="31761"/>
                    <a:pt x="57247" y="33616"/>
                    <a:pt x="56167" y="35664"/>
                  </a:cubicBezTo>
                  <a:cubicBezTo>
                    <a:pt x="56021" y="35955"/>
                    <a:pt x="55844" y="36229"/>
                    <a:pt x="55650" y="36471"/>
                  </a:cubicBezTo>
                  <a:cubicBezTo>
                    <a:pt x="55618" y="36535"/>
                    <a:pt x="55489" y="36552"/>
                    <a:pt x="55408" y="36584"/>
                  </a:cubicBezTo>
                  <a:cubicBezTo>
                    <a:pt x="55247" y="36406"/>
                    <a:pt x="55328" y="36245"/>
                    <a:pt x="55392" y="36116"/>
                  </a:cubicBezTo>
                  <a:cubicBezTo>
                    <a:pt x="55602" y="35713"/>
                    <a:pt x="55844" y="35342"/>
                    <a:pt x="56054" y="34938"/>
                  </a:cubicBezTo>
                  <a:cubicBezTo>
                    <a:pt x="57296" y="32761"/>
                    <a:pt x="58796" y="30809"/>
                    <a:pt x="60812" y="29293"/>
                  </a:cubicBezTo>
                  <a:cubicBezTo>
                    <a:pt x="62103" y="28277"/>
                    <a:pt x="63587" y="27518"/>
                    <a:pt x="65183" y="27067"/>
                  </a:cubicBezTo>
                  <a:cubicBezTo>
                    <a:pt x="66555" y="26696"/>
                    <a:pt x="67958" y="26502"/>
                    <a:pt x="69377" y="26454"/>
                  </a:cubicBezTo>
                  <a:cubicBezTo>
                    <a:pt x="69635" y="26454"/>
                    <a:pt x="69894" y="26422"/>
                    <a:pt x="70152" y="26389"/>
                  </a:cubicBezTo>
                  <a:cubicBezTo>
                    <a:pt x="71329" y="26276"/>
                    <a:pt x="72507" y="26147"/>
                    <a:pt x="73700" y="26083"/>
                  </a:cubicBezTo>
                  <a:cubicBezTo>
                    <a:pt x="74442" y="26051"/>
                    <a:pt x="75168" y="25889"/>
                    <a:pt x="75862" y="25631"/>
                  </a:cubicBezTo>
                  <a:cubicBezTo>
                    <a:pt x="76442" y="25357"/>
                    <a:pt x="77055" y="25147"/>
                    <a:pt x="77668" y="24986"/>
                  </a:cubicBezTo>
                  <a:cubicBezTo>
                    <a:pt x="78945" y="24663"/>
                    <a:pt x="80254" y="24501"/>
                    <a:pt x="81561" y="24501"/>
                  </a:cubicBezTo>
                  <a:cubicBezTo>
                    <a:pt x="82730" y="24501"/>
                    <a:pt x="83897" y="24630"/>
                    <a:pt x="85040" y="24889"/>
                  </a:cubicBezTo>
                  <a:cubicBezTo>
                    <a:pt x="85459" y="24970"/>
                    <a:pt x="85846" y="25099"/>
                    <a:pt x="86234" y="25276"/>
                  </a:cubicBezTo>
                  <a:cubicBezTo>
                    <a:pt x="87314" y="25776"/>
                    <a:pt x="88363" y="26325"/>
                    <a:pt x="89427" y="26857"/>
                  </a:cubicBezTo>
                  <a:cubicBezTo>
                    <a:pt x="89484" y="26852"/>
                    <a:pt x="89541" y="26849"/>
                    <a:pt x="89598" y="26849"/>
                  </a:cubicBezTo>
                  <a:cubicBezTo>
                    <a:pt x="89883" y="26849"/>
                    <a:pt x="90169" y="26916"/>
                    <a:pt x="90411" y="27051"/>
                  </a:cubicBezTo>
                  <a:lnTo>
                    <a:pt x="92121" y="27051"/>
                  </a:lnTo>
                  <a:lnTo>
                    <a:pt x="92912" y="26873"/>
                  </a:lnTo>
                  <a:cubicBezTo>
                    <a:pt x="92976" y="26857"/>
                    <a:pt x="93041" y="26857"/>
                    <a:pt x="93105" y="26857"/>
                  </a:cubicBezTo>
                  <a:lnTo>
                    <a:pt x="93686" y="26664"/>
                  </a:lnTo>
                  <a:lnTo>
                    <a:pt x="94638" y="26470"/>
                  </a:lnTo>
                  <a:lnTo>
                    <a:pt x="95041" y="26293"/>
                  </a:lnTo>
                  <a:lnTo>
                    <a:pt x="95799" y="26083"/>
                  </a:lnTo>
                  <a:cubicBezTo>
                    <a:pt x="95993" y="25841"/>
                    <a:pt x="96283" y="25712"/>
                    <a:pt x="96605" y="25712"/>
                  </a:cubicBezTo>
                  <a:lnTo>
                    <a:pt x="97347" y="25518"/>
                  </a:lnTo>
                  <a:lnTo>
                    <a:pt x="97751" y="25325"/>
                  </a:lnTo>
                  <a:lnTo>
                    <a:pt x="98154" y="25131"/>
                  </a:lnTo>
                  <a:lnTo>
                    <a:pt x="100251" y="24341"/>
                  </a:lnTo>
                  <a:lnTo>
                    <a:pt x="100654" y="24115"/>
                  </a:lnTo>
                  <a:lnTo>
                    <a:pt x="100848" y="23954"/>
                  </a:lnTo>
                  <a:cubicBezTo>
                    <a:pt x="101041" y="23615"/>
                    <a:pt x="101332" y="23341"/>
                    <a:pt x="101703" y="23196"/>
                  </a:cubicBezTo>
                  <a:cubicBezTo>
                    <a:pt x="102348" y="22937"/>
                    <a:pt x="102767" y="22389"/>
                    <a:pt x="103203" y="21873"/>
                  </a:cubicBezTo>
                  <a:cubicBezTo>
                    <a:pt x="103364" y="21679"/>
                    <a:pt x="103283" y="21389"/>
                    <a:pt x="103041" y="21308"/>
                  </a:cubicBezTo>
                  <a:cubicBezTo>
                    <a:pt x="102596" y="21130"/>
                    <a:pt x="102160" y="20942"/>
                    <a:pt x="101671" y="20942"/>
                  </a:cubicBezTo>
                  <a:cubicBezTo>
                    <a:pt x="101541" y="20942"/>
                    <a:pt x="101406" y="20955"/>
                    <a:pt x="101267" y="20986"/>
                  </a:cubicBezTo>
                  <a:cubicBezTo>
                    <a:pt x="101092" y="21016"/>
                    <a:pt x="100913" y="21032"/>
                    <a:pt x="100733" y="21032"/>
                  </a:cubicBezTo>
                  <a:cubicBezTo>
                    <a:pt x="100531" y="21032"/>
                    <a:pt x="100326" y="21012"/>
                    <a:pt x="100122" y="20970"/>
                  </a:cubicBezTo>
                  <a:cubicBezTo>
                    <a:pt x="98783" y="20792"/>
                    <a:pt x="97493" y="20340"/>
                    <a:pt x="96315" y="19647"/>
                  </a:cubicBezTo>
                  <a:cubicBezTo>
                    <a:pt x="95299" y="19098"/>
                    <a:pt x="94283" y="18534"/>
                    <a:pt x="93266" y="18002"/>
                  </a:cubicBezTo>
                  <a:cubicBezTo>
                    <a:pt x="91008" y="16824"/>
                    <a:pt x="88589" y="16195"/>
                    <a:pt x="86072" y="15840"/>
                  </a:cubicBezTo>
                  <a:cubicBezTo>
                    <a:pt x="84556" y="15614"/>
                    <a:pt x="83056" y="15179"/>
                    <a:pt x="81636" y="14566"/>
                  </a:cubicBezTo>
                  <a:cubicBezTo>
                    <a:pt x="80411" y="14050"/>
                    <a:pt x="79314" y="13308"/>
                    <a:pt x="78233" y="12566"/>
                  </a:cubicBezTo>
                  <a:cubicBezTo>
                    <a:pt x="77550" y="12429"/>
                    <a:pt x="76862" y="12359"/>
                    <a:pt x="76174" y="12359"/>
                  </a:cubicBezTo>
                  <a:cubicBezTo>
                    <a:pt x="75644" y="12359"/>
                    <a:pt x="75114" y="12401"/>
                    <a:pt x="74587" y="12485"/>
                  </a:cubicBezTo>
                  <a:cubicBezTo>
                    <a:pt x="74415" y="12508"/>
                    <a:pt x="74241" y="12512"/>
                    <a:pt x="74067" y="12512"/>
                  </a:cubicBezTo>
                  <a:cubicBezTo>
                    <a:pt x="73952" y="12512"/>
                    <a:pt x="73836" y="12510"/>
                    <a:pt x="73722" y="12510"/>
                  </a:cubicBezTo>
                  <a:cubicBezTo>
                    <a:pt x="73523" y="12510"/>
                    <a:pt x="73327" y="12517"/>
                    <a:pt x="73136" y="12549"/>
                  </a:cubicBezTo>
                  <a:cubicBezTo>
                    <a:pt x="72053" y="12740"/>
                    <a:pt x="70961" y="12761"/>
                    <a:pt x="69866" y="12761"/>
                  </a:cubicBezTo>
                  <a:cubicBezTo>
                    <a:pt x="69574" y="12761"/>
                    <a:pt x="69282" y="12759"/>
                    <a:pt x="68990" y="12759"/>
                  </a:cubicBezTo>
                  <a:cubicBezTo>
                    <a:pt x="67829" y="12759"/>
                    <a:pt x="66667" y="12763"/>
                    <a:pt x="65506" y="12763"/>
                  </a:cubicBezTo>
                  <a:cubicBezTo>
                    <a:pt x="64345" y="12763"/>
                    <a:pt x="63183" y="12759"/>
                    <a:pt x="62022" y="12743"/>
                  </a:cubicBezTo>
                  <a:cubicBezTo>
                    <a:pt x="60877" y="12727"/>
                    <a:pt x="59715" y="12566"/>
                    <a:pt x="58554" y="12485"/>
                  </a:cubicBezTo>
                  <a:cubicBezTo>
                    <a:pt x="57602" y="12420"/>
                    <a:pt x="56650" y="12178"/>
                    <a:pt x="55779" y="11759"/>
                  </a:cubicBezTo>
                  <a:cubicBezTo>
                    <a:pt x="55392" y="11614"/>
                    <a:pt x="54989" y="11469"/>
                    <a:pt x="54586" y="11356"/>
                  </a:cubicBezTo>
                  <a:cubicBezTo>
                    <a:pt x="54102" y="11178"/>
                    <a:pt x="53683" y="10856"/>
                    <a:pt x="53392" y="10420"/>
                  </a:cubicBezTo>
                  <a:cubicBezTo>
                    <a:pt x="53021" y="9888"/>
                    <a:pt x="53021" y="9436"/>
                    <a:pt x="53408" y="8904"/>
                  </a:cubicBezTo>
                  <a:cubicBezTo>
                    <a:pt x="53553" y="8694"/>
                    <a:pt x="53747" y="8533"/>
                    <a:pt x="53924" y="8323"/>
                  </a:cubicBezTo>
                  <a:cubicBezTo>
                    <a:pt x="54166" y="8065"/>
                    <a:pt x="54408" y="7807"/>
                    <a:pt x="54618" y="7517"/>
                  </a:cubicBezTo>
                  <a:cubicBezTo>
                    <a:pt x="54908" y="7130"/>
                    <a:pt x="55279" y="6807"/>
                    <a:pt x="55715" y="6597"/>
                  </a:cubicBezTo>
                  <a:cubicBezTo>
                    <a:pt x="56167" y="6355"/>
                    <a:pt x="56602" y="6081"/>
                    <a:pt x="57070" y="5855"/>
                  </a:cubicBezTo>
                  <a:cubicBezTo>
                    <a:pt x="57473" y="5646"/>
                    <a:pt x="57876" y="5468"/>
                    <a:pt x="58312" y="5307"/>
                  </a:cubicBezTo>
                  <a:cubicBezTo>
                    <a:pt x="59844" y="4807"/>
                    <a:pt x="61361" y="4258"/>
                    <a:pt x="62925" y="3855"/>
                  </a:cubicBezTo>
                  <a:cubicBezTo>
                    <a:pt x="63845" y="3613"/>
                    <a:pt x="64764" y="3291"/>
                    <a:pt x="65748" y="3258"/>
                  </a:cubicBezTo>
                  <a:cubicBezTo>
                    <a:pt x="66619" y="3226"/>
                    <a:pt x="66732" y="3065"/>
                    <a:pt x="66797" y="2129"/>
                  </a:cubicBezTo>
                  <a:cubicBezTo>
                    <a:pt x="65813" y="1307"/>
                    <a:pt x="64651" y="871"/>
                    <a:pt x="63458" y="532"/>
                  </a:cubicBezTo>
                  <a:cubicBezTo>
                    <a:pt x="62909" y="371"/>
                    <a:pt x="62345" y="290"/>
                    <a:pt x="61780" y="177"/>
                  </a:cubicBezTo>
                  <a:lnTo>
                    <a:pt x="61167" y="0"/>
                  </a:lnTo>
                  <a:close/>
                </a:path>
              </a:pathLst>
            </a:custGeom>
            <a:solidFill>
              <a:srgbClr val="F9B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6"/>
            <p:cNvSpPr/>
            <p:nvPr/>
          </p:nvSpPr>
          <p:spPr>
            <a:xfrm>
              <a:off x="6583600" y="2563500"/>
              <a:ext cx="24625" cy="5225"/>
            </a:xfrm>
            <a:custGeom>
              <a:avLst/>
              <a:gdLst/>
              <a:ahLst/>
              <a:cxnLst/>
              <a:rect l="l" t="t" r="r" b="b"/>
              <a:pathLst>
                <a:path w="985" h="209" extrusionOk="0">
                  <a:moveTo>
                    <a:pt x="171" y="1"/>
                  </a:moveTo>
                  <a:cubicBezTo>
                    <a:pt x="114" y="1"/>
                    <a:pt x="57" y="4"/>
                    <a:pt x="0" y="9"/>
                  </a:cubicBezTo>
                  <a:cubicBezTo>
                    <a:pt x="240" y="173"/>
                    <a:pt x="500" y="209"/>
                    <a:pt x="764" y="209"/>
                  </a:cubicBezTo>
                  <a:cubicBezTo>
                    <a:pt x="837" y="209"/>
                    <a:pt x="911" y="206"/>
                    <a:pt x="984" y="203"/>
                  </a:cubicBezTo>
                  <a:cubicBezTo>
                    <a:pt x="742" y="68"/>
                    <a:pt x="456" y="1"/>
                    <a:pt x="171" y="1"/>
                  </a:cubicBez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6"/>
            <p:cNvSpPr/>
            <p:nvPr/>
          </p:nvSpPr>
          <p:spPr>
            <a:xfrm>
              <a:off x="6742875" y="2535050"/>
              <a:ext cx="20200" cy="8925"/>
            </a:xfrm>
            <a:custGeom>
              <a:avLst/>
              <a:gdLst/>
              <a:ahLst/>
              <a:cxnLst/>
              <a:rect l="l" t="t" r="r" b="b"/>
              <a:pathLst>
                <a:path w="808" h="357" extrusionOk="0">
                  <a:moveTo>
                    <a:pt x="761" y="1"/>
                  </a:moveTo>
                  <a:cubicBezTo>
                    <a:pt x="470" y="1"/>
                    <a:pt x="185" y="142"/>
                    <a:pt x="1" y="357"/>
                  </a:cubicBezTo>
                  <a:cubicBezTo>
                    <a:pt x="307" y="340"/>
                    <a:pt x="598" y="211"/>
                    <a:pt x="807" y="2"/>
                  </a:cubicBezTo>
                  <a:cubicBezTo>
                    <a:pt x="792" y="1"/>
                    <a:pt x="776" y="1"/>
                    <a:pt x="761" y="1"/>
                  </a:cubicBez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6"/>
            <p:cNvSpPr/>
            <p:nvPr/>
          </p:nvSpPr>
          <p:spPr>
            <a:xfrm>
              <a:off x="6651350" y="2564125"/>
              <a:ext cx="19375" cy="4450"/>
            </a:xfrm>
            <a:custGeom>
              <a:avLst/>
              <a:gdLst/>
              <a:ahLst/>
              <a:cxnLst/>
              <a:rect l="l" t="t" r="r" b="b"/>
              <a:pathLst>
                <a:path w="775" h="178" extrusionOk="0">
                  <a:moveTo>
                    <a:pt x="0" y="178"/>
                  </a:moveTo>
                  <a:lnTo>
                    <a:pt x="774" y="0"/>
                  </a:ln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6"/>
            <p:cNvSpPr/>
            <p:nvPr/>
          </p:nvSpPr>
          <p:spPr>
            <a:xfrm>
              <a:off x="6675550" y="2558875"/>
              <a:ext cx="14925" cy="4875"/>
            </a:xfrm>
            <a:custGeom>
              <a:avLst/>
              <a:gdLst/>
              <a:ahLst/>
              <a:cxnLst/>
              <a:rect l="l" t="t" r="r" b="b"/>
              <a:pathLst>
                <a:path w="597" h="195" extrusionOk="0">
                  <a:moveTo>
                    <a:pt x="0" y="194"/>
                  </a:moveTo>
                  <a:lnTo>
                    <a:pt x="597" y="0"/>
                  </a:ln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6"/>
            <p:cNvSpPr/>
            <p:nvPr/>
          </p:nvSpPr>
          <p:spPr>
            <a:xfrm>
              <a:off x="6713850" y="2549200"/>
              <a:ext cx="10100" cy="4850"/>
            </a:xfrm>
            <a:custGeom>
              <a:avLst/>
              <a:gdLst/>
              <a:ahLst/>
              <a:cxnLst/>
              <a:rect l="l" t="t" r="r" b="b"/>
              <a:pathLst>
                <a:path w="404" h="194" extrusionOk="0">
                  <a:moveTo>
                    <a:pt x="0" y="194"/>
                  </a:moveTo>
                  <a:lnTo>
                    <a:pt x="404" y="0"/>
                  </a:ln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6"/>
            <p:cNvSpPr/>
            <p:nvPr/>
          </p:nvSpPr>
          <p:spPr>
            <a:xfrm>
              <a:off x="6781600" y="2525000"/>
              <a:ext cx="10100" cy="4875"/>
            </a:xfrm>
            <a:custGeom>
              <a:avLst/>
              <a:gdLst/>
              <a:ahLst/>
              <a:cxnLst/>
              <a:rect l="l" t="t" r="r" b="b"/>
              <a:pathLst>
                <a:path w="404" h="195" extrusionOk="0">
                  <a:moveTo>
                    <a:pt x="0" y="194"/>
                  </a:moveTo>
                  <a:lnTo>
                    <a:pt x="404" y="0"/>
                  </a:ln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6"/>
            <p:cNvSpPr/>
            <p:nvPr/>
          </p:nvSpPr>
          <p:spPr>
            <a:xfrm>
              <a:off x="6791675" y="2520150"/>
              <a:ext cx="10100" cy="4875"/>
            </a:xfrm>
            <a:custGeom>
              <a:avLst/>
              <a:gdLst/>
              <a:ahLst/>
              <a:cxnLst/>
              <a:rect l="l" t="t" r="r" b="b"/>
              <a:pathLst>
                <a:path w="404" h="195" extrusionOk="0">
                  <a:moveTo>
                    <a:pt x="1" y="194"/>
                  </a:moveTo>
                  <a:lnTo>
                    <a:pt x="404" y="1"/>
                  </a:ln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6"/>
            <p:cNvSpPr/>
            <p:nvPr/>
          </p:nvSpPr>
          <p:spPr>
            <a:xfrm>
              <a:off x="6854175" y="2495150"/>
              <a:ext cx="10125" cy="5275"/>
            </a:xfrm>
            <a:custGeom>
              <a:avLst/>
              <a:gdLst/>
              <a:ahLst/>
              <a:cxnLst/>
              <a:rect l="l" t="t" r="r" b="b"/>
              <a:pathLst>
                <a:path w="405" h="211" extrusionOk="0">
                  <a:moveTo>
                    <a:pt x="1" y="211"/>
                  </a:moveTo>
                  <a:lnTo>
                    <a:pt x="404" y="1"/>
                  </a:ln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6"/>
            <p:cNvSpPr/>
            <p:nvPr/>
          </p:nvSpPr>
          <p:spPr>
            <a:xfrm>
              <a:off x="3642625" y="4055800"/>
              <a:ext cx="231100" cy="292800"/>
            </a:xfrm>
            <a:custGeom>
              <a:avLst/>
              <a:gdLst/>
              <a:ahLst/>
              <a:cxnLst/>
              <a:rect l="l" t="t" r="r" b="b"/>
              <a:pathLst>
                <a:path w="9244" h="11712" extrusionOk="0">
                  <a:moveTo>
                    <a:pt x="5839" y="1"/>
                  </a:moveTo>
                  <a:cubicBezTo>
                    <a:pt x="5686" y="1"/>
                    <a:pt x="5554" y="119"/>
                    <a:pt x="5501" y="322"/>
                  </a:cubicBezTo>
                  <a:cubicBezTo>
                    <a:pt x="5452" y="516"/>
                    <a:pt x="5420" y="693"/>
                    <a:pt x="5388" y="903"/>
                  </a:cubicBezTo>
                  <a:cubicBezTo>
                    <a:pt x="4936" y="1096"/>
                    <a:pt x="4549" y="1403"/>
                    <a:pt x="4275" y="1822"/>
                  </a:cubicBezTo>
                  <a:cubicBezTo>
                    <a:pt x="4130" y="1984"/>
                    <a:pt x="3968" y="2145"/>
                    <a:pt x="3775" y="2274"/>
                  </a:cubicBezTo>
                  <a:cubicBezTo>
                    <a:pt x="3549" y="2451"/>
                    <a:pt x="3339" y="2645"/>
                    <a:pt x="3146" y="2855"/>
                  </a:cubicBezTo>
                  <a:cubicBezTo>
                    <a:pt x="2420" y="3709"/>
                    <a:pt x="1710" y="4613"/>
                    <a:pt x="1210" y="5613"/>
                  </a:cubicBezTo>
                  <a:cubicBezTo>
                    <a:pt x="646" y="6807"/>
                    <a:pt x="194" y="8032"/>
                    <a:pt x="146" y="9387"/>
                  </a:cubicBezTo>
                  <a:cubicBezTo>
                    <a:pt x="146" y="9807"/>
                    <a:pt x="81" y="10210"/>
                    <a:pt x="49" y="10629"/>
                  </a:cubicBezTo>
                  <a:cubicBezTo>
                    <a:pt x="17" y="10823"/>
                    <a:pt x="0" y="11017"/>
                    <a:pt x="0" y="11210"/>
                  </a:cubicBezTo>
                  <a:cubicBezTo>
                    <a:pt x="0" y="11506"/>
                    <a:pt x="135" y="11711"/>
                    <a:pt x="304" y="11711"/>
                  </a:cubicBezTo>
                  <a:cubicBezTo>
                    <a:pt x="310" y="11711"/>
                    <a:pt x="317" y="11711"/>
                    <a:pt x="323" y="11710"/>
                  </a:cubicBezTo>
                  <a:cubicBezTo>
                    <a:pt x="549" y="11678"/>
                    <a:pt x="629" y="11484"/>
                    <a:pt x="694" y="11307"/>
                  </a:cubicBezTo>
                  <a:cubicBezTo>
                    <a:pt x="1033" y="10371"/>
                    <a:pt x="1468" y="9468"/>
                    <a:pt x="1984" y="8629"/>
                  </a:cubicBezTo>
                  <a:cubicBezTo>
                    <a:pt x="2888" y="7065"/>
                    <a:pt x="4130" y="5952"/>
                    <a:pt x="5856" y="5339"/>
                  </a:cubicBezTo>
                  <a:cubicBezTo>
                    <a:pt x="6517" y="5113"/>
                    <a:pt x="7130" y="4742"/>
                    <a:pt x="7775" y="4451"/>
                  </a:cubicBezTo>
                  <a:cubicBezTo>
                    <a:pt x="7969" y="4339"/>
                    <a:pt x="8179" y="4258"/>
                    <a:pt x="8388" y="4193"/>
                  </a:cubicBezTo>
                  <a:cubicBezTo>
                    <a:pt x="8969" y="4113"/>
                    <a:pt x="9227" y="3774"/>
                    <a:pt x="9243" y="3209"/>
                  </a:cubicBezTo>
                  <a:lnTo>
                    <a:pt x="8921" y="2790"/>
                  </a:lnTo>
                  <a:cubicBezTo>
                    <a:pt x="8420" y="2677"/>
                    <a:pt x="8195" y="2258"/>
                    <a:pt x="7937" y="1903"/>
                  </a:cubicBezTo>
                  <a:cubicBezTo>
                    <a:pt x="7437" y="1177"/>
                    <a:pt x="6743" y="645"/>
                    <a:pt x="6082" y="96"/>
                  </a:cubicBezTo>
                  <a:cubicBezTo>
                    <a:pt x="6000" y="31"/>
                    <a:pt x="5917" y="1"/>
                    <a:pt x="5839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3622450" y="4135625"/>
              <a:ext cx="14150" cy="4850"/>
            </a:xfrm>
            <a:custGeom>
              <a:avLst/>
              <a:gdLst/>
              <a:ahLst/>
              <a:cxnLst/>
              <a:rect l="l" t="t" r="r" b="b"/>
              <a:pathLst>
                <a:path w="566" h="194" extrusionOk="0">
                  <a:moveTo>
                    <a:pt x="1" y="194"/>
                  </a:moveTo>
                  <a:lnTo>
                    <a:pt x="565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3785775" y="4004975"/>
              <a:ext cx="6475" cy="14525"/>
            </a:xfrm>
            <a:custGeom>
              <a:avLst/>
              <a:gdLst/>
              <a:ahLst/>
              <a:cxnLst/>
              <a:rect l="l" t="t" r="r" b="b"/>
              <a:pathLst>
                <a:path w="259" h="581" extrusionOk="0">
                  <a:moveTo>
                    <a:pt x="49" y="0"/>
                  </a:moveTo>
                  <a:lnTo>
                    <a:pt x="1" y="581"/>
                  </a:lnTo>
                  <a:cubicBezTo>
                    <a:pt x="81" y="436"/>
                    <a:pt x="162" y="307"/>
                    <a:pt x="259" y="17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3753125" y="4046900"/>
              <a:ext cx="8875" cy="6475"/>
            </a:xfrm>
            <a:custGeom>
              <a:avLst/>
              <a:gdLst/>
              <a:ahLst/>
              <a:cxnLst/>
              <a:rect l="l" t="t" r="r" b="b"/>
              <a:pathLst>
                <a:path w="355" h="259" extrusionOk="0">
                  <a:moveTo>
                    <a:pt x="0" y="259"/>
                  </a:moveTo>
                  <a:lnTo>
                    <a:pt x="355" y="1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3636575" y="4130375"/>
              <a:ext cx="9700" cy="5275"/>
            </a:xfrm>
            <a:custGeom>
              <a:avLst/>
              <a:gdLst/>
              <a:ahLst/>
              <a:cxnLst/>
              <a:rect l="l" t="t" r="r" b="b"/>
              <a:pathLst>
                <a:path w="388" h="211" extrusionOk="0">
                  <a:moveTo>
                    <a:pt x="0" y="210"/>
                  </a:moveTo>
                  <a:lnTo>
                    <a:pt x="388" y="1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3611975" y="4140450"/>
              <a:ext cx="10100" cy="4475"/>
            </a:xfrm>
            <a:custGeom>
              <a:avLst/>
              <a:gdLst/>
              <a:ahLst/>
              <a:cxnLst/>
              <a:rect l="l" t="t" r="r" b="b"/>
              <a:pathLst>
                <a:path w="404" h="179" extrusionOk="0">
                  <a:moveTo>
                    <a:pt x="0" y="178"/>
                  </a:moveTo>
                  <a:lnTo>
                    <a:pt x="404" y="1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3724075" y="2665325"/>
              <a:ext cx="646675" cy="1265450"/>
            </a:xfrm>
            <a:custGeom>
              <a:avLst/>
              <a:gdLst/>
              <a:ahLst/>
              <a:cxnLst/>
              <a:rect l="l" t="t" r="r" b="b"/>
              <a:pathLst>
                <a:path w="25867" h="50618" extrusionOk="0">
                  <a:moveTo>
                    <a:pt x="7485" y="30729"/>
                  </a:moveTo>
                  <a:lnTo>
                    <a:pt x="7469" y="30745"/>
                  </a:lnTo>
                  <a:cubicBezTo>
                    <a:pt x="7550" y="30778"/>
                    <a:pt x="7630" y="30826"/>
                    <a:pt x="7711" y="30874"/>
                  </a:cubicBezTo>
                  <a:cubicBezTo>
                    <a:pt x="7856" y="31068"/>
                    <a:pt x="7872" y="31326"/>
                    <a:pt x="7711" y="31374"/>
                  </a:cubicBezTo>
                  <a:cubicBezTo>
                    <a:pt x="7675" y="31385"/>
                    <a:pt x="7638" y="31390"/>
                    <a:pt x="7600" y="31390"/>
                  </a:cubicBezTo>
                  <a:cubicBezTo>
                    <a:pt x="7520" y="31390"/>
                    <a:pt x="7438" y="31365"/>
                    <a:pt x="7372" y="31310"/>
                  </a:cubicBezTo>
                  <a:cubicBezTo>
                    <a:pt x="7211" y="31197"/>
                    <a:pt x="7163" y="30971"/>
                    <a:pt x="7292" y="30810"/>
                  </a:cubicBezTo>
                  <a:cubicBezTo>
                    <a:pt x="7324" y="30778"/>
                    <a:pt x="7405" y="30762"/>
                    <a:pt x="7485" y="30729"/>
                  </a:cubicBezTo>
                  <a:close/>
                  <a:moveTo>
                    <a:pt x="23454" y="1"/>
                  </a:moveTo>
                  <a:cubicBezTo>
                    <a:pt x="23438" y="130"/>
                    <a:pt x="23406" y="259"/>
                    <a:pt x="23374" y="388"/>
                  </a:cubicBezTo>
                  <a:cubicBezTo>
                    <a:pt x="22954" y="1436"/>
                    <a:pt x="22793" y="2549"/>
                    <a:pt x="22583" y="3662"/>
                  </a:cubicBezTo>
                  <a:cubicBezTo>
                    <a:pt x="22454" y="4421"/>
                    <a:pt x="22261" y="5163"/>
                    <a:pt x="22067" y="5921"/>
                  </a:cubicBezTo>
                  <a:cubicBezTo>
                    <a:pt x="21874" y="6808"/>
                    <a:pt x="21309" y="7566"/>
                    <a:pt x="20502" y="8034"/>
                  </a:cubicBezTo>
                  <a:cubicBezTo>
                    <a:pt x="20002" y="8324"/>
                    <a:pt x="19583" y="8727"/>
                    <a:pt x="19244" y="9211"/>
                  </a:cubicBezTo>
                  <a:cubicBezTo>
                    <a:pt x="18551" y="10163"/>
                    <a:pt x="17938" y="11195"/>
                    <a:pt x="17422" y="12276"/>
                  </a:cubicBezTo>
                  <a:cubicBezTo>
                    <a:pt x="17051" y="13083"/>
                    <a:pt x="16712" y="13921"/>
                    <a:pt x="16341" y="14744"/>
                  </a:cubicBezTo>
                  <a:cubicBezTo>
                    <a:pt x="16244" y="14889"/>
                    <a:pt x="16147" y="15018"/>
                    <a:pt x="16034" y="15147"/>
                  </a:cubicBezTo>
                  <a:cubicBezTo>
                    <a:pt x="15599" y="15002"/>
                    <a:pt x="15486" y="14696"/>
                    <a:pt x="15421" y="14389"/>
                  </a:cubicBezTo>
                  <a:cubicBezTo>
                    <a:pt x="15292" y="13728"/>
                    <a:pt x="15196" y="13050"/>
                    <a:pt x="15099" y="12389"/>
                  </a:cubicBezTo>
                  <a:cubicBezTo>
                    <a:pt x="15050" y="12002"/>
                    <a:pt x="15067" y="11615"/>
                    <a:pt x="15034" y="11228"/>
                  </a:cubicBezTo>
                  <a:cubicBezTo>
                    <a:pt x="15002" y="10728"/>
                    <a:pt x="14954" y="10211"/>
                    <a:pt x="14905" y="9695"/>
                  </a:cubicBezTo>
                  <a:cubicBezTo>
                    <a:pt x="14889" y="9437"/>
                    <a:pt x="14873" y="9195"/>
                    <a:pt x="14841" y="8937"/>
                  </a:cubicBezTo>
                  <a:cubicBezTo>
                    <a:pt x="14679" y="7437"/>
                    <a:pt x="14470" y="5937"/>
                    <a:pt x="14518" y="4421"/>
                  </a:cubicBezTo>
                  <a:cubicBezTo>
                    <a:pt x="14534" y="3775"/>
                    <a:pt x="14534" y="3130"/>
                    <a:pt x="14502" y="2485"/>
                  </a:cubicBezTo>
                  <a:cubicBezTo>
                    <a:pt x="14470" y="2114"/>
                    <a:pt x="14405" y="1727"/>
                    <a:pt x="14308" y="1356"/>
                  </a:cubicBezTo>
                  <a:lnTo>
                    <a:pt x="13760" y="1775"/>
                  </a:lnTo>
                  <a:cubicBezTo>
                    <a:pt x="13970" y="2130"/>
                    <a:pt x="13937" y="2517"/>
                    <a:pt x="13937" y="2904"/>
                  </a:cubicBezTo>
                  <a:cubicBezTo>
                    <a:pt x="13921" y="4646"/>
                    <a:pt x="13889" y="6389"/>
                    <a:pt x="13792" y="8114"/>
                  </a:cubicBezTo>
                  <a:cubicBezTo>
                    <a:pt x="13599" y="11179"/>
                    <a:pt x="13195" y="14212"/>
                    <a:pt x="12582" y="17212"/>
                  </a:cubicBezTo>
                  <a:cubicBezTo>
                    <a:pt x="11953" y="20503"/>
                    <a:pt x="11082" y="23745"/>
                    <a:pt x="9953" y="26890"/>
                  </a:cubicBezTo>
                  <a:cubicBezTo>
                    <a:pt x="9743" y="27471"/>
                    <a:pt x="9518" y="28036"/>
                    <a:pt x="9292" y="28600"/>
                  </a:cubicBezTo>
                  <a:cubicBezTo>
                    <a:pt x="9163" y="28971"/>
                    <a:pt x="8921" y="29278"/>
                    <a:pt x="8614" y="29503"/>
                  </a:cubicBezTo>
                  <a:cubicBezTo>
                    <a:pt x="8514" y="29567"/>
                    <a:pt x="8419" y="29597"/>
                    <a:pt x="8334" y="29597"/>
                  </a:cubicBezTo>
                  <a:cubicBezTo>
                    <a:pt x="8160" y="29597"/>
                    <a:pt x="8029" y="29468"/>
                    <a:pt x="7985" y="29229"/>
                  </a:cubicBezTo>
                  <a:cubicBezTo>
                    <a:pt x="7969" y="29100"/>
                    <a:pt x="7969" y="28971"/>
                    <a:pt x="7985" y="28842"/>
                  </a:cubicBezTo>
                  <a:lnTo>
                    <a:pt x="7985" y="28842"/>
                  </a:lnTo>
                  <a:cubicBezTo>
                    <a:pt x="7856" y="29100"/>
                    <a:pt x="7759" y="29358"/>
                    <a:pt x="7614" y="29616"/>
                  </a:cubicBezTo>
                  <a:cubicBezTo>
                    <a:pt x="7485" y="29826"/>
                    <a:pt x="7324" y="30020"/>
                    <a:pt x="7179" y="30213"/>
                  </a:cubicBezTo>
                  <a:cubicBezTo>
                    <a:pt x="7098" y="30084"/>
                    <a:pt x="7034" y="29955"/>
                    <a:pt x="6969" y="29810"/>
                  </a:cubicBezTo>
                  <a:cubicBezTo>
                    <a:pt x="6453" y="28294"/>
                    <a:pt x="5953" y="26777"/>
                    <a:pt x="5437" y="25261"/>
                  </a:cubicBezTo>
                  <a:cubicBezTo>
                    <a:pt x="5372" y="25068"/>
                    <a:pt x="5292" y="24890"/>
                    <a:pt x="5179" y="24729"/>
                  </a:cubicBezTo>
                  <a:cubicBezTo>
                    <a:pt x="4856" y="24390"/>
                    <a:pt x="4646" y="23938"/>
                    <a:pt x="4582" y="23454"/>
                  </a:cubicBezTo>
                  <a:cubicBezTo>
                    <a:pt x="4550" y="23293"/>
                    <a:pt x="4469" y="23148"/>
                    <a:pt x="4356" y="23035"/>
                  </a:cubicBezTo>
                  <a:cubicBezTo>
                    <a:pt x="3985" y="22519"/>
                    <a:pt x="3678" y="21938"/>
                    <a:pt x="3453" y="21341"/>
                  </a:cubicBezTo>
                  <a:cubicBezTo>
                    <a:pt x="3211" y="20890"/>
                    <a:pt x="2920" y="20470"/>
                    <a:pt x="2582" y="20083"/>
                  </a:cubicBezTo>
                  <a:cubicBezTo>
                    <a:pt x="1856" y="19196"/>
                    <a:pt x="1243" y="18212"/>
                    <a:pt x="775" y="17147"/>
                  </a:cubicBezTo>
                  <a:cubicBezTo>
                    <a:pt x="323" y="17260"/>
                    <a:pt x="162" y="17599"/>
                    <a:pt x="1" y="17970"/>
                  </a:cubicBezTo>
                  <a:cubicBezTo>
                    <a:pt x="178" y="18115"/>
                    <a:pt x="339" y="18260"/>
                    <a:pt x="501" y="18422"/>
                  </a:cubicBezTo>
                  <a:cubicBezTo>
                    <a:pt x="1807" y="19793"/>
                    <a:pt x="2904" y="21358"/>
                    <a:pt x="3775" y="23035"/>
                  </a:cubicBezTo>
                  <a:cubicBezTo>
                    <a:pt x="4808" y="25068"/>
                    <a:pt x="5630" y="27197"/>
                    <a:pt x="6227" y="29390"/>
                  </a:cubicBezTo>
                  <a:cubicBezTo>
                    <a:pt x="6292" y="29520"/>
                    <a:pt x="6340" y="29665"/>
                    <a:pt x="6404" y="29794"/>
                  </a:cubicBezTo>
                  <a:lnTo>
                    <a:pt x="6598" y="30552"/>
                  </a:lnTo>
                  <a:lnTo>
                    <a:pt x="6775" y="31149"/>
                  </a:lnTo>
                  <a:cubicBezTo>
                    <a:pt x="6775" y="31213"/>
                    <a:pt x="6792" y="31278"/>
                    <a:pt x="6808" y="31326"/>
                  </a:cubicBezTo>
                  <a:lnTo>
                    <a:pt x="6969" y="31923"/>
                  </a:lnTo>
                  <a:cubicBezTo>
                    <a:pt x="7130" y="32149"/>
                    <a:pt x="7195" y="32439"/>
                    <a:pt x="7146" y="32713"/>
                  </a:cubicBezTo>
                  <a:cubicBezTo>
                    <a:pt x="7146" y="32762"/>
                    <a:pt x="7163" y="32826"/>
                    <a:pt x="7179" y="32891"/>
                  </a:cubicBezTo>
                  <a:lnTo>
                    <a:pt x="7340" y="33681"/>
                  </a:lnTo>
                  <a:cubicBezTo>
                    <a:pt x="7824" y="35810"/>
                    <a:pt x="8034" y="38004"/>
                    <a:pt x="7985" y="40198"/>
                  </a:cubicBezTo>
                  <a:cubicBezTo>
                    <a:pt x="7921" y="42859"/>
                    <a:pt x="7356" y="45505"/>
                    <a:pt x="6324" y="47989"/>
                  </a:cubicBezTo>
                  <a:cubicBezTo>
                    <a:pt x="6034" y="48699"/>
                    <a:pt x="5711" y="49392"/>
                    <a:pt x="5404" y="50102"/>
                  </a:cubicBezTo>
                  <a:cubicBezTo>
                    <a:pt x="5663" y="50037"/>
                    <a:pt x="5888" y="49892"/>
                    <a:pt x="6034" y="49682"/>
                  </a:cubicBezTo>
                  <a:cubicBezTo>
                    <a:pt x="6259" y="49408"/>
                    <a:pt x="6501" y="49150"/>
                    <a:pt x="6743" y="48892"/>
                  </a:cubicBezTo>
                  <a:cubicBezTo>
                    <a:pt x="7061" y="48508"/>
                    <a:pt x="7466" y="48374"/>
                    <a:pt x="7922" y="48374"/>
                  </a:cubicBezTo>
                  <a:cubicBezTo>
                    <a:pt x="8021" y="48374"/>
                    <a:pt x="8123" y="48381"/>
                    <a:pt x="8227" y="48392"/>
                  </a:cubicBezTo>
                  <a:cubicBezTo>
                    <a:pt x="8953" y="48473"/>
                    <a:pt x="9340" y="48811"/>
                    <a:pt x="9453" y="49521"/>
                  </a:cubicBezTo>
                  <a:cubicBezTo>
                    <a:pt x="9502" y="49779"/>
                    <a:pt x="9502" y="50037"/>
                    <a:pt x="9550" y="50279"/>
                  </a:cubicBezTo>
                  <a:cubicBezTo>
                    <a:pt x="9591" y="50482"/>
                    <a:pt x="9756" y="50617"/>
                    <a:pt x="9951" y="50617"/>
                  </a:cubicBezTo>
                  <a:cubicBezTo>
                    <a:pt x="9989" y="50617"/>
                    <a:pt x="10027" y="50612"/>
                    <a:pt x="10066" y="50602"/>
                  </a:cubicBezTo>
                  <a:cubicBezTo>
                    <a:pt x="10227" y="50570"/>
                    <a:pt x="10373" y="50521"/>
                    <a:pt x="10518" y="50457"/>
                  </a:cubicBezTo>
                  <a:cubicBezTo>
                    <a:pt x="11244" y="50086"/>
                    <a:pt x="11969" y="49763"/>
                    <a:pt x="12663" y="49344"/>
                  </a:cubicBezTo>
                  <a:cubicBezTo>
                    <a:pt x="14195" y="48392"/>
                    <a:pt x="15679" y="47392"/>
                    <a:pt x="17228" y="46456"/>
                  </a:cubicBezTo>
                  <a:cubicBezTo>
                    <a:pt x="18535" y="45682"/>
                    <a:pt x="19648" y="44666"/>
                    <a:pt x="20890" y="43811"/>
                  </a:cubicBezTo>
                  <a:cubicBezTo>
                    <a:pt x="21809" y="43166"/>
                    <a:pt x="22664" y="42424"/>
                    <a:pt x="23535" y="41698"/>
                  </a:cubicBezTo>
                  <a:cubicBezTo>
                    <a:pt x="24019" y="41295"/>
                    <a:pt x="24471" y="40843"/>
                    <a:pt x="24938" y="40408"/>
                  </a:cubicBezTo>
                  <a:lnTo>
                    <a:pt x="24938" y="40408"/>
                  </a:lnTo>
                  <a:cubicBezTo>
                    <a:pt x="24616" y="40504"/>
                    <a:pt x="24261" y="40585"/>
                    <a:pt x="23922" y="40746"/>
                  </a:cubicBezTo>
                  <a:cubicBezTo>
                    <a:pt x="23051" y="41085"/>
                    <a:pt x="22196" y="41424"/>
                    <a:pt x="21325" y="41779"/>
                  </a:cubicBezTo>
                  <a:cubicBezTo>
                    <a:pt x="21164" y="41827"/>
                    <a:pt x="21019" y="41875"/>
                    <a:pt x="20873" y="41940"/>
                  </a:cubicBezTo>
                  <a:cubicBezTo>
                    <a:pt x="19309" y="42779"/>
                    <a:pt x="17583" y="43246"/>
                    <a:pt x="15970" y="43972"/>
                  </a:cubicBezTo>
                  <a:cubicBezTo>
                    <a:pt x="14921" y="44456"/>
                    <a:pt x="13808" y="44827"/>
                    <a:pt x="12679" y="45085"/>
                  </a:cubicBezTo>
                  <a:cubicBezTo>
                    <a:pt x="12486" y="45118"/>
                    <a:pt x="12308" y="45182"/>
                    <a:pt x="12115" y="45198"/>
                  </a:cubicBezTo>
                  <a:cubicBezTo>
                    <a:pt x="12069" y="45204"/>
                    <a:pt x="12025" y="45207"/>
                    <a:pt x="11983" y="45207"/>
                  </a:cubicBezTo>
                  <a:cubicBezTo>
                    <a:pt x="11446" y="45207"/>
                    <a:pt x="11114" y="44753"/>
                    <a:pt x="11308" y="44230"/>
                  </a:cubicBezTo>
                  <a:cubicBezTo>
                    <a:pt x="11389" y="43988"/>
                    <a:pt x="11518" y="43763"/>
                    <a:pt x="11695" y="43585"/>
                  </a:cubicBezTo>
                  <a:cubicBezTo>
                    <a:pt x="12679" y="42553"/>
                    <a:pt x="13663" y="41553"/>
                    <a:pt x="14905" y="40811"/>
                  </a:cubicBezTo>
                  <a:cubicBezTo>
                    <a:pt x="16196" y="40037"/>
                    <a:pt x="17438" y="39182"/>
                    <a:pt x="18647" y="38246"/>
                  </a:cubicBezTo>
                  <a:cubicBezTo>
                    <a:pt x="20244" y="37004"/>
                    <a:pt x="21712" y="35601"/>
                    <a:pt x="23019" y="34036"/>
                  </a:cubicBezTo>
                  <a:cubicBezTo>
                    <a:pt x="23890" y="33020"/>
                    <a:pt x="24712" y="31939"/>
                    <a:pt x="25438" y="30810"/>
                  </a:cubicBezTo>
                  <a:cubicBezTo>
                    <a:pt x="25584" y="30600"/>
                    <a:pt x="25696" y="30374"/>
                    <a:pt x="25793" y="30132"/>
                  </a:cubicBezTo>
                  <a:cubicBezTo>
                    <a:pt x="25867" y="29926"/>
                    <a:pt x="25699" y="29707"/>
                    <a:pt x="25485" y="29707"/>
                  </a:cubicBezTo>
                  <a:cubicBezTo>
                    <a:pt x="25464" y="29707"/>
                    <a:pt x="25443" y="29709"/>
                    <a:pt x="25422" y="29713"/>
                  </a:cubicBezTo>
                  <a:cubicBezTo>
                    <a:pt x="25229" y="29729"/>
                    <a:pt x="25051" y="29794"/>
                    <a:pt x="24890" y="29891"/>
                  </a:cubicBezTo>
                  <a:cubicBezTo>
                    <a:pt x="24454" y="30181"/>
                    <a:pt x="24051" y="30487"/>
                    <a:pt x="23680" y="30826"/>
                  </a:cubicBezTo>
                  <a:cubicBezTo>
                    <a:pt x="22874" y="31584"/>
                    <a:pt x="22115" y="32375"/>
                    <a:pt x="21357" y="33149"/>
                  </a:cubicBezTo>
                  <a:cubicBezTo>
                    <a:pt x="20583" y="33939"/>
                    <a:pt x="19760" y="34665"/>
                    <a:pt x="18889" y="35310"/>
                  </a:cubicBezTo>
                  <a:cubicBezTo>
                    <a:pt x="18293" y="35746"/>
                    <a:pt x="17744" y="36246"/>
                    <a:pt x="17180" y="36730"/>
                  </a:cubicBezTo>
                  <a:cubicBezTo>
                    <a:pt x="17090" y="36819"/>
                    <a:pt x="16976" y="36866"/>
                    <a:pt x="16861" y="36866"/>
                  </a:cubicBezTo>
                  <a:cubicBezTo>
                    <a:pt x="16788" y="36866"/>
                    <a:pt x="16715" y="36848"/>
                    <a:pt x="16647" y="36810"/>
                  </a:cubicBezTo>
                  <a:cubicBezTo>
                    <a:pt x="16131" y="37504"/>
                    <a:pt x="15599" y="38198"/>
                    <a:pt x="15099" y="38907"/>
                  </a:cubicBezTo>
                  <a:cubicBezTo>
                    <a:pt x="13873" y="40633"/>
                    <a:pt x="12486" y="42263"/>
                    <a:pt x="10953" y="43730"/>
                  </a:cubicBezTo>
                  <a:cubicBezTo>
                    <a:pt x="9985" y="44682"/>
                    <a:pt x="9034" y="45650"/>
                    <a:pt x="8066" y="46602"/>
                  </a:cubicBezTo>
                  <a:cubicBezTo>
                    <a:pt x="7937" y="46715"/>
                    <a:pt x="7792" y="46827"/>
                    <a:pt x="7647" y="46924"/>
                  </a:cubicBezTo>
                  <a:cubicBezTo>
                    <a:pt x="7437" y="46795"/>
                    <a:pt x="7501" y="46666"/>
                    <a:pt x="7582" y="46569"/>
                  </a:cubicBezTo>
                  <a:cubicBezTo>
                    <a:pt x="7776" y="46344"/>
                    <a:pt x="7985" y="46134"/>
                    <a:pt x="8179" y="45940"/>
                  </a:cubicBezTo>
                  <a:cubicBezTo>
                    <a:pt x="9066" y="45037"/>
                    <a:pt x="9969" y="44166"/>
                    <a:pt x="10840" y="43263"/>
                  </a:cubicBezTo>
                  <a:cubicBezTo>
                    <a:pt x="11486" y="42601"/>
                    <a:pt x="12066" y="41924"/>
                    <a:pt x="12663" y="41246"/>
                  </a:cubicBezTo>
                  <a:cubicBezTo>
                    <a:pt x="12776" y="41053"/>
                    <a:pt x="12889" y="40859"/>
                    <a:pt x="12970" y="40649"/>
                  </a:cubicBezTo>
                  <a:lnTo>
                    <a:pt x="12970" y="40649"/>
                  </a:lnTo>
                  <a:cubicBezTo>
                    <a:pt x="12901" y="40682"/>
                    <a:pt x="12829" y="40697"/>
                    <a:pt x="12759" y="40697"/>
                  </a:cubicBezTo>
                  <a:cubicBezTo>
                    <a:pt x="12549" y="40697"/>
                    <a:pt x="12353" y="40561"/>
                    <a:pt x="12292" y="40343"/>
                  </a:cubicBezTo>
                  <a:cubicBezTo>
                    <a:pt x="12244" y="40198"/>
                    <a:pt x="12211" y="40037"/>
                    <a:pt x="12195" y="39891"/>
                  </a:cubicBezTo>
                  <a:cubicBezTo>
                    <a:pt x="11840" y="40246"/>
                    <a:pt x="11453" y="40601"/>
                    <a:pt x="11098" y="40972"/>
                  </a:cubicBezTo>
                  <a:cubicBezTo>
                    <a:pt x="10292" y="41795"/>
                    <a:pt x="9485" y="42634"/>
                    <a:pt x="8679" y="43472"/>
                  </a:cubicBezTo>
                  <a:cubicBezTo>
                    <a:pt x="8534" y="43553"/>
                    <a:pt x="8389" y="43617"/>
                    <a:pt x="8243" y="43666"/>
                  </a:cubicBezTo>
                  <a:cubicBezTo>
                    <a:pt x="8308" y="43424"/>
                    <a:pt x="8324" y="43295"/>
                    <a:pt x="8389" y="43230"/>
                  </a:cubicBezTo>
                  <a:cubicBezTo>
                    <a:pt x="9147" y="42392"/>
                    <a:pt x="9905" y="41569"/>
                    <a:pt x="10663" y="40730"/>
                  </a:cubicBezTo>
                  <a:cubicBezTo>
                    <a:pt x="11357" y="39956"/>
                    <a:pt x="12034" y="39198"/>
                    <a:pt x="12711" y="38407"/>
                  </a:cubicBezTo>
                  <a:cubicBezTo>
                    <a:pt x="13244" y="37811"/>
                    <a:pt x="13760" y="37181"/>
                    <a:pt x="14244" y="36552"/>
                  </a:cubicBezTo>
                  <a:cubicBezTo>
                    <a:pt x="14663" y="36020"/>
                    <a:pt x="15067" y="35472"/>
                    <a:pt x="15438" y="34907"/>
                  </a:cubicBezTo>
                  <a:cubicBezTo>
                    <a:pt x="16534" y="33165"/>
                    <a:pt x="17631" y="31423"/>
                    <a:pt x="18728" y="29665"/>
                  </a:cubicBezTo>
                  <a:cubicBezTo>
                    <a:pt x="18825" y="29471"/>
                    <a:pt x="18906" y="29261"/>
                    <a:pt x="18970" y="29036"/>
                  </a:cubicBezTo>
                  <a:lnTo>
                    <a:pt x="18970" y="29036"/>
                  </a:lnTo>
                  <a:cubicBezTo>
                    <a:pt x="18793" y="29124"/>
                    <a:pt x="18619" y="29158"/>
                    <a:pt x="18446" y="29158"/>
                  </a:cubicBezTo>
                  <a:cubicBezTo>
                    <a:pt x="18178" y="29158"/>
                    <a:pt x="17913" y="29076"/>
                    <a:pt x="17647" y="28987"/>
                  </a:cubicBezTo>
                  <a:cubicBezTo>
                    <a:pt x="17373" y="28939"/>
                    <a:pt x="17212" y="28681"/>
                    <a:pt x="17260" y="28407"/>
                  </a:cubicBezTo>
                  <a:cubicBezTo>
                    <a:pt x="17293" y="28019"/>
                    <a:pt x="17373" y="27648"/>
                    <a:pt x="17486" y="27277"/>
                  </a:cubicBezTo>
                  <a:cubicBezTo>
                    <a:pt x="17664" y="26729"/>
                    <a:pt x="17905" y="26197"/>
                    <a:pt x="18196" y="25697"/>
                  </a:cubicBezTo>
                  <a:cubicBezTo>
                    <a:pt x="18680" y="24874"/>
                    <a:pt x="19244" y="24084"/>
                    <a:pt x="19777" y="23277"/>
                  </a:cubicBezTo>
                  <a:cubicBezTo>
                    <a:pt x="20019" y="22938"/>
                    <a:pt x="20244" y="22583"/>
                    <a:pt x="20454" y="22229"/>
                  </a:cubicBezTo>
                  <a:cubicBezTo>
                    <a:pt x="20599" y="21906"/>
                    <a:pt x="20712" y="21567"/>
                    <a:pt x="20777" y="21212"/>
                  </a:cubicBezTo>
                  <a:cubicBezTo>
                    <a:pt x="20841" y="21019"/>
                    <a:pt x="20761" y="20809"/>
                    <a:pt x="20583" y="20728"/>
                  </a:cubicBezTo>
                  <a:cubicBezTo>
                    <a:pt x="20519" y="20700"/>
                    <a:pt x="20453" y="20687"/>
                    <a:pt x="20386" y="20687"/>
                  </a:cubicBezTo>
                  <a:cubicBezTo>
                    <a:pt x="20300" y="20687"/>
                    <a:pt x="20213" y="20708"/>
                    <a:pt x="20131" y="20745"/>
                  </a:cubicBezTo>
                  <a:cubicBezTo>
                    <a:pt x="19728" y="21019"/>
                    <a:pt x="19277" y="21261"/>
                    <a:pt x="19002" y="21632"/>
                  </a:cubicBezTo>
                  <a:cubicBezTo>
                    <a:pt x="18535" y="22245"/>
                    <a:pt x="17922" y="22648"/>
                    <a:pt x="17389" y="23148"/>
                  </a:cubicBezTo>
                  <a:cubicBezTo>
                    <a:pt x="16873" y="23584"/>
                    <a:pt x="16341" y="24003"/>
                    <a:pt x="15776" y="24374"/>
                  </a:cubicBezTo>
                  <a:cubicBezTo>
                    <a:pt x="15518" y="24567"/>
                    <a:pt x="15228" y="24713"/>
                    <a:pt x="14937" y="24826"/>
                  </a:cubicBezTo>
                  <a:cubicBezTo>
                    <a:pt x="14774" y="24896"/>
                    <a:pt x="14603" y="24947"/>
                    <a:pt x="14438" y="24947"/>
                  </a:cubicBezTo>
                  <a:cubicBezTo>
                    <a:pt x="14260" y="24947"/>
                    <a:pt x="14088" y="24888"/>
                    <a:pt x="13937" y="24729"/>
                  </a:cubicBezTo>
                  <a:cubicBezTo>
                    <a:pt x="13663" y="24455"/>
                    <a:pt x="13566" y="24035"/>
                    <a:pt x="13679" y="23664"/>
                  </a:cubicBezTo>
                  <a:cubicBezTo>
                    <a:pt x="13712" y="23535"/>
                    <a:pt x="13760" y="23406"/>
                    <a:pt x="13824" y="23293"/>
                  </a:cubicBezTo>
                  <a:cubicBezTo>
                    <a:pt x="14341" y="22148"/>
                    <a:pt x="14744" y="20970"/>
                    <a:pt x="15147" y="19777"/>
                  </a:cubicBezTo>
                  <a:cubicBezTo>
                    <a:pt x="15873" y="17615"/>
                    <a:pt x="16680" y="15470"/>
                    <a:pt x="17486" y="13341"/>
                  </a:cubicBezTo>
                  <a:cubicBezTo>
                    <a:pt x="17954" y="12179"/>
                    <a:pt x="18551" y="11066"/>
                    <a:pt x="19277" y="10034"/>
                  </a:cubicBezTo>
                  <a:cubicBezTo>
                    <a:pt x="19712" y="9324"/>
                    <a:pt x="20325" y="8711"/>
                    <a:pt x="21019" y="8260"/>
                  </a:cubicBezTo>
                  <a:cubicBezTo>
                    <a:pt x="21809" y="7792"/>
                    <a:pt x="22374" y="7018"/>
                    <a:pt x="22567" y="6130"/>
                  </a:cubicBezTo>
                  <a:cubicBezTo>
                    <a:pt x="22825" y="5066"/>
                    <a:pt x="23003" y="3985"/>
                    <a:pt x="23228" y="2920"/>
                  </a:cubicBezTo>
                  <a:cubicBezTo>
                    <a:pt x="23325" y="2453"/>
                    <a:pt x="23390" y="1969"/>
                    <a:pt x="23503" y="1501"/>
                  </a:cubicBezTo>
                  <a:cubicBezTo>
                    <a:pt x="23554" y="1308"/>
                    <a:pt x="23657" y="1166"/>
                    <a:pt x="23844" y="1166"/>
                  </a:cubicBezTo>
                  <a:cubicBezTo>
                    <a:pt x="23892" y="1166"/>
                    <a:pt x="23944" y="1175"/>
                    <a:pt x="24003" y="1195"/>
                  </a:cubicBezTo>
                  <a:cubicBezTo>
                    <a:pt x="23825" y="791"/>
                    <a:pt x="23632" y="404"/>
                    <a:pt x="23454" y="1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2778025" y="1732600"/>
              <a:ext cx="190775" cy="663300"/>
            </a:xfrm>
            <a:custGeom>
              <a:avLst/>
              <a:gdLst/>
              <a:ahLst/>
              <a:cxnLst/>
              <a:rect l="l" t="t" r="r" b="b"/>
              <a:pathLst>
                <a:path w="7631" h="26532" extrusionOk="0">
                  <a:moveTo>
                    <a:pt x="4130" y="0"/>
                  </a:moveTo>
                  <a:cubicBezTo>
                    <a:pt x="3904" y="97"/>
                    <a:pt x="3743" y="274"/>
                    <a:pt x="3695" y="516"/>
                  </a:cubicBezTo>
                  <a:cubicBezTo>
                    <a:pt x="3517" y="1033"/>
                    <a:pt x="3340" y="1549"/>
                    <a:pt x="3179" y="2065"/>
                  </a:cubicBezTo>
                  <a:cubicBezTo>
                    <a:pt x="2727" y="3452"/>
                    <a:pt x="2275" y="4839"/>
                    <a:pt x="1485" y="6065"/>
                  </a:cubicBezTo>
                  <a:cubicBezTo>
                    <a:pt x="1017" y="6759"/>
                    <a:pt x="711" y="7549"/>
                    <a:pt x="549" y="8372"/>
                  </a:cubicBezTo>
                  <a:cubicBezTo>
                    <a:pt x="340" y="9420"/>
                    <a:pt x="194" y="10469"/>
                    <a:pt x="114" y="11533"/>
                  </a:cubicBezTo>
                  <a:cubicBezTo>
                    <a:pt x="1" y="14147"/>
                    <a:pt x="65" y="16760"/>
                    <a:pt x="323" y="19357"/>
                  </a:cubicBezTo>
                  <a:cubicBezTo>
                    <a:pt x="485" y="20857"/>
                    <a:pt x="711" y="22357"/>
                    <a:pt x="904" y="23857"/>
                  </a:cubicBezTo>
                  <a:cubicBezTo>
                    <a:pt x="953" y="24083"/>
                    <a:pt x="1001" y="24293"/>
                    <a:pt x="1082" y="24502"/>
                  </a:cubicBezTo>
                  <a:cubicBezTo>
                    <a:pt x="1114" y="24696"/>
                    <a:pt x="1275" y="24857"/>
                    <a:pt x="1485" y="24889"/>
                  </a:cubicBezTo>
                  <a:cubicBezTo>
                    <a:pt x="2307" y="24986"/>
                    <a:pt x="2872" y="25502"/>
                    <a:pt x="3388" y="26099"/>
                  </a:cubicBezTo>
                  <a:cubicBezTo>
                    <a:pt x="3517" y="26244"/>
                    <a:pt x="3662" y="26357"/>
                    <a:pt x="3824" y="26470"/>
                  </a:cubicBezTo>
                  <a:cubicBezTo>
                    <a:pt x="3892" y="26512"/>
                    <a:pt x="3965" y="26532"/>
                    <a:pt x="4036" y="26532"/>
                  </a:cubicBezTo>
                  <a:cubicBezTo>
                    <a:pt x="4184" y="26532"/>
                    <a:pt x="4323" y="26446"/>
                    <a:pt x="4388" y="26293"/>
                  </a:cubicBezTo>
                  <a:cubicBezTo>
                    <a:pt x="4453" y="26180"/>
                    <a:pt x="4485" y="26051"/>
                    <a:pt x="4517" y="25938"/>
                  </a:cubicBezTo>
                  <a:cubicBezTo>
                    <a:pt x="4711" y="24922"/>
                    <a:pt x="4985" y="23922"/>
                    <a:pt x="4937" y="22873"/>
                  </a:cubicBezTo>
                  <a:cubicBezTo>
                    <a:pt x="4937" y="22583"/>
                    <a:pt x="4969" y="22292"/>
                    <a:pt x="5034" y="22018"/>
                  </a:cubicBezTo>
                  <a:cubicBezTo>
                    <a:pt x="5179" y="20921"/>
                    <a:pt x="5388" y="19857"/>
                    <a:pt x="5485" y="18760"/>
                  </a:cubicBezTo>
                  <a:cubicBezTo>
                    <a:pt x="5646" y="16986"/>
                    <a:pt x="6130" y="15276"/>
                    <a:pt x="6388" y="13534"/>
                  </a:cubicBezTo>
                  <a:cubicBezTo>
                    <a:pt x="6921" y="12146"/>
                    <a:pt x="6985" y="10630"/>
                    <a:pt x="7631" y="9275"/>
                  </a:cubicBezTo>
                  <a:cubicBezTo>
                    <a:pt x="7130" y="7920"/>
                    <a:pt x="6630" y="6565"/>
                    <a:pt x="6114" y="5227"/>
                  </a:cubicBezTo>
                  <a:cubicBezTo>
                    <a:pt x="5453" y="3484"/>
                    <a:pt x="4792" y="1742"/>
                    <a:pt x="4130" y="0"/>
                  </a:cubicBezTo>
                  <a:close/>
                </a:path>
              </a:pathLst>
            </a:custGeom>
            <a:solidFill>
              <a:srgbClr val="F9B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3036525" y="2462100"/>
              <a:ext cx="401275" cy="909775"/>
            </a:xfrm>
            <a:custGeom>
              <a:avLst/>
              <a:gdLst/>
              <a:ahLst/>
              <a:cxnLst/>
              <a:rect l="l" t="t" r="r" b="b"/>
              <a:pathLst>
                <a:path w="16051" h="36391" extrusionOk="0">
                  <a:moveTo>
                    <a:pt x="1936" y="0"/>
                  </a:moveTo>
                  <a:lnTo>
                    <a:pt x="1936" y="0"/>
                  </a:lnTo>
                  <a:cubicBezTo>
                    <a:pt x="1565" y="210"/>
                    <a:pt x="1210" y="403"/>
                    <a:pt x="1001" y="807"/>
                  </a:cubicBezTo>
                  <a:cubicBezTo>
                    <a:pt x="1307" y="952"/>
                    <a:pt x="1291" y="1178"/>
                    <a:pt x="1226" y="1452"/>
                  </a:cubicBezTo>
                  <a:cubicBezTo>
                    <a:pt x="1081" y="2162"/>
                    <a:pt x="936" y="2871"/>
                    <a:pt x="791" y="3581"/>
                  </a:cubicBezTo>
                  <a:cubicBezTo>
                    <a:pt x="710" y="3952"/>
                    <a:pt x="646" y="4323"/>
                    <a:pt x="565" y="4694"/>
                  </a:cubicBezTo>
                  <a:cubicBezTo>
                    <a:pt x="484" y="5694"/>
                    <a:pt x="404" y="6678"/>
                    <a:pt x="307" y="7662"/>
                  </a:cubicBezTo>
                  <a:cubicBezTo>
                    <a:pt x="291" y="7856"/>
                    <a:pt x="242" y="8033"/>
                    <a:pt x="242" y="8243"/>
                  </a:cubicBezTo>
                  <a:cubicBezTo>
                    <a:pt x="178" y="10227"/>
                    <a:pt x="0" y="12227"/>
                    <a:pt x="65" y="14211"/>
                  </a:cubicBezTo>
                  <a:cubicBezTo>
                    <a:pt x="146" y="16518"/>
                    <a:pt x="162" y="18824"/>
                    <a:pt x="549" y="21115"/>
                  </a:cubicBezTo>
                  <a:cubicBezTo>
                    <a:pt x="694" y="22034"/>
                    <a:pt x="807" y="22970"/>
                    <a:pt x="904" y="23889"/>
                  </a:cubicBezTo>
                  <a:cubicBezTo>
                    <a:pt x="888" y="24099"/>
                    <a:pt x="871" y="24325"/>
                    <a:pt x="807" y="24534"/>
                  </a:cubicBezTo>
                  <a:cubicBezTo>
                    <a:pt x="855" y="24922"/>
                    <a:pt x="920" y="25325"/>
                    <a:pt x="968" y="25728"/>
                  </a:cubicBezTo>
                  <a:cubicBezTo>
                    <a:pt x="1275" y="25873"/>
                    <a:pt x="1307" y="26164"/>
                    <a:pt x="1355" y="26470"/>
                  </a:cubicBezTo>
                  <a:cubicBezTo>
                    <a:pt x="1549" y="27406"/>
                    <a:pt x="1759" y="28357"/>
                    <a:pt x="1984" y="29293"/>
                  </a:cubicBezTo>
                  <a:cubicBezTo>
                    <a:pt x="2549" y="31696"/>
                    <a:pt x="3243" y="34068"/>
                    <a:pt x="4065" y="36390"/>
                  </a:cubicBezTo>
                  <a:cubicBezTo>
                    <a:pt x="4227" y="36342"/>
                    <a:pt x="4339" y="36181"/>
                    <a:pt x="4323" y="36019"/>
                  </a:cubicBezTo>
                  <a:cubicBezTo>
                    <a:pt x="4259" y="35664"/>
                    <a:pt x="4178" y="35326"/>
                    <a:pt x="4081" y="34987"/>
                  </a:cubicBezTo>
                  <a:cubicBezTo>
                    <a:pt x="3533" y="33019"/>
                    <a:pt x="2936" y="31083"/>
                    <a:pt x="2436" y="29116"/>
                  </a:cubicBezTo>
                  <a:cubicBezTo>
                    <a:pt x="1952" y="27212"/>
                    <a:pt x="1581" y="25293"/>
                    <a:pt x="1323" y="23341"/>
                  </a:cubicBezTo>
                  <a:cubicBezTo>
                    <a:pt x="1194" y="22389"/>
                    <a:pt x="1049" y="21437"/>
                    <a:pt x="920" y="20470"/>
                  </a:cubicBezTo>
                  <a:cubicBezTo>
                    <a:pt x="678" y="18695"/>
                    <a:pt x="549" y="16889"/>
                    <a:pt x="549" y="15082"/>
                  </a:cubicBezTo>
                  <a:cubicBezTo>
                    <a:pt x="549" y="14727"/>
                    <a:pt x="549" y="14372"/>
                    <a:pt x="549" y="14017"/>
                  </a:cubicBezTo>
                  <a:cubicBezTo>
                    <a:pt x="533" y="13711"/>
                    <a:pt x="500" y="13388"/>
                    <a:pt x="484" y="13082"/>
                  </a:cubicBezTo>
                  <a:cubicBezTo>
                    <a:pt x="542" y="13062"/>
                    <a:pt x="591" y="13053"/>
                    <a:pt x="633" y="13053"/>
                  </a:cubicBezTo>
                  <a:cubicBezTo>
                    <a:pt x="825" y="13053"/>
                    <a:pt x="870" y="13237"/>
                    <a:pt x="936" y="13356"/>
                  </a:cubicBezTo>
                  <a:cubicBezTo>
                    <a:pt x="1420" y="14130"/>
                    <a:pt x="1839" y="14921"/>
                    <a:pt x="2355" y="15663"/>
                  </a:cubicBezTo>
                  <a:cubicBezTo>
                    <a:pt x="2920" y="16518"/>
                    <a:pt x="3452" y="17405"/>
                    <a:pt x="4243" y="18098"/>
                  </a:cubicBezTo>
                  <a:cubicBezTo>
                    <a:pt x="4759" y="18566"/>
                    <a:pt x="5323" y="19002"/>
                    <a:pt x="5856" y="19470"/>
                  </a:cubicBezTo>
                  <a:cubicBezTo>
                    <a:pt x="6420" y="19986"/>
                    <a:pt x="7001" y="20502"/>
                    <a:pt x="7533" y="21050"/>
                  </a:cubicBezTo>
                  <a:cubicBezTo>
                    <a:pt x="8033" y="21534"/>
                    <a:pt x="8227" y="22212"/>
                    <a:pt x="8501" y="22825"/>
                  </a:cubicBezTo>
                  <a:cubicBezTo>
                    <a:pt x="8808" y="23534"/>
                    <a:pt x="9033" y="24276"/>
                    <a:pt x="9308" y="25002"/>
                  </a:cubicBezTo>
                  <a:cubicBezTo>
                    <a:pt x="9501" y="25486"/>
                    <a:pt x="9630" y="25970"/>
                    <a:pt x="9372" y="26486"/>
                  </a:cubicBezTo>
                  <a:cubicBezTo>
                    <a:pt x="9356" y="26519"/>
                    <a:pt x="9356" y="26551"/>
                    <a:pt x="9372" y="26583"/>
                  </a:cubicBezTo>
                  <a:cubicBezTo>
                    <a:pt x="9404" y="26631"/>
                    <a:pt x="9437" y="26712"/>
                    <a:pt x="9485" y="26728"/>
                  </a:cubicBezTo>
                  <a:cubicBezTo>
                    <a:pt x="9501" y="26732"/>
                    <a:pt x="9517" y="26734"/>
                    <a:pt x="9533" y="26734"/>
                  </a:cubicBezTo>
                  <a:cubicBezTo>
                    <a:pt x="9581" y="26734"/>
                    <a:pt x="9626" y="26716"/>
                    <a:pt x="9663" y="26680"/>
                  </a:cubicBezTo>
                  <a:cubicBezTo>
                    <a:pt x="9743" y="26551"/>
                    <a:pt x="9792" y="26406"/>
                    <a:pt x="9872" y="26260"/>
                  </a:cubicBezTo>
                  <a:cubicBezTo>
                    <a:pt x="10066" y="25970"/>
                    <a:pt x="10259" y="25680"/>
                    <a:pt x="10437" y="25389"/>
                  </a:cubicBezTo>
                  <a:cubicBezTo>
                    <a:pt x="10501" y="25244"/>
                    <a:pt x="10566" y="25115"/>
                    <a:pt x="10614" y="24986"/>
                  </a:cubicBezTo>
                  <a:lnTo>
                    <a:pt x="10808" y="24760"/>
                  </a:lnTo>
                  <a:lnTo>
                    <a:pt x="11001" y="24405"/>
                  </a:lnTo>
                  <a:cubicBezTo>
                    <a:pt x="11824" y="23002"/>
                    <a:pt x="12647" y="21583"/>
                    <a:pt x="13469" y="20179"/>
                  </a:cubicBezTo>
                  <a:cubicBezTo>
                    <a:pt x="13631" y="19905"/>
                    <a:pt x="13760" y="19615"/>
                    <a:pt x="13921" y="19324"/>
                  </a:cubicBezTo>
                  <a:cubicBezTo>
                    <a:pt x="13969" y="19211"/>
                    <a:pt x="14034" y="19099"/>
                    <a:pt x="14082" y="18986"/>
                  </a:cubicBezTo>
                  <a:lnTo>
                    <a:pt x="14486" y="18163"/>
                  </a:lnTo>
                  <a:lnTo>
                    <a:pt x="14663" y="17824"/>
                  </a:lnTo>
                  <a:cubicBezTo>
                    <a:pt x="14695" y="17776"/>
                    <a:pt x="14711" y="17727"/>
                    <a:pt x="14711" y="17679"/>
                  </a:cubicBezTo>
                  <a:cubicBezTo>
                    <a:pt x="14760" y="17534"/>
                    <a:pt x="14824" y="17389"/>
                    <a:pt x="14873" y="17244"/>
                  </a:cubicBezTo>
                  <a:cubicBezTo>
                    <a:pt x="14953" y="17115"/>
                    <a:pt x="15018" y="16985"/>
                    <a:pt x="15082" y="16856"/>
                  </a:cubicBezTo>
                  <a:lnTo>
                    <a:pt x="15244" y="16485"/>
                  </a:lnTo>
                  <a:cubicBezTo>
                    <a:pt x="15276" y="16437"/>
                    <a:pt x="15292" y="16373"/>
                    <a:pt x="15292" y="16324"/>
                  </a:cubicBezTo>
                  <a:lnTo>
                    <a:pt x="15437" y="15905"/>
                  </a:lnTo>
                  <a:cubicBezTo>
                    <a:pt x="15469" y="15856"/>
                    <a:pt x="15486" y="15792"/>
                    <a:pt x="15486" y="15727"/>
                  </a:cubicBezTo>
                  <a:lnTo>
                    <a:pt x="15647" y="15308"/>
                  </a:lnTo>
                  <a:lnTo>
                    <a:pt x="15647" y="15292"/>
                  </a:lnTo>
                  <a:lnTo>
                    <a:pt x="15824" y="14743"/>
                  </a:lnTo>
                  <a:cubicBezTo>
                    <a:pt x="15857" y="14695"/>
                    <a:pt x="15873" y="14647"/>
                    <a:pt x="15873" y="14598"/>
                  </a:cubicBezTo>
                  <a:cubicBezTo>
                    <a:pt x="15921" y="14437"/>
                    <a:pt x="15970" y="14292"/>
                    <a:pt x="16018" y="14147"/>
                  </a:cubicBezTo>
                  <a:lnTo>
                    <a:pt x="16050" y="14147"/>
                  </a:lnTo>
                  <a:lnTo>
                    <a:pt x="16050" y="13372"/>
                  </a:lnTo>
                  <a:lnTo>
                    <a:pt x="15824" y="13356"/>
                  </a:lnTo>
                  <a:cubicBezTo>
                    <a:pt x="15695" y="13743"/>
                    <a:pt x="15566" y="14130"/>
                    <a:pt x="15453" y="14518"/>
                  </a:cubicBezTo>
                  <a:cubicBezTo>
                    <a:pt x="14727" y="16873"/>
                    <a:pt x="13663" y="19050"/>
                    <a:pt x="12453" y="21179"/>
                  </a:cubicBezTo>
                  <a:cubicBezTo>
                    <a:pt x="12308" y="21421"/>
                    <a:pt x="12179" y="21696"/>
                    <a:pt x="12034" y="21937"/>
                  </a:cubicBezTo>
                  <a:cubicBezTo>
                    <a:pt x="11880" y="22196"/>
                    <a:pt x="11739" y="22325"/>
                    <a:pt x="11592" y="22325"/>
                  </a:cubicBezTo>
                  <a:cubicBezTo>
                    <a:pt x="11445" y="22325"/>
                    <a:pt x="11292" y="22196"/>
                    <a:pt x="11114" y="21937"/>
                  </a:cubicBezTo>
                  <a:cubicBezTo>
                    <a:pt x="10953" y="21728"/>
                    <a:pt x="10824" y="21502"/>
                    <a:pt x="10727" y="21276"/>
                  </a:cubicBezTo>
                  <a:cubicBezTo>
                    <a:pt x="10130" y="19857"/>
                    <a:pt x="9711" y="18357"/>
                    <a:pt x="9469" y="16840"/>
                  </a:cubicBezTo>
                  <a:lnTo>
                    <a:pt x="9469" y="16276"/>
                  </a:lnTo>
                  <a:lnTo>
                    <a:pt x="9275" y="15872"/>
                  </a:lnTo>
                  <a:cubicBezTo>
                    <a:pt x="9211" y="15485"/>
                    <a:pt x="9146" y="15098"/>
                    <a:pt x="9082" y="14711"/>
                  </a:cubicBezTo>
                  <a:lnTo>
                    <a:pt x="8888" y="14324"/>
                  </a:lnTo>
                  <a:cubicBezTo>
                    <a:pt x="8711" y="13340"/>
                    <a:pt x="8195" y="12517"/>
                    <a:pt x="7646" y="11727"/>
                  </a:cubicBezTo>
                  <a:cubicBezTo>
                    <a:pt x="7211" y="11082"/>
                    <a:pt x="6549" y="10614"/>
                    <a:pt x="5791" y="10420"/>
                  </a:cubicBezTo>
                  <a:cubicBezTo>
                    <a:pt x="5595" y="10361"/>
                    <a:pt x="5395" y="10332"/>
                    <a:pt x="5196" y="10332"/>
                  </a:cubicBezTo>
                  <a:cubicBezTo>
                    <a:pt x="4529" y="10332"/>
                    <a:pt x="3882" y="10655"/>
                    <a:pt x="3485" y="11227"/>
                  </a:cubicBezTo>
                  <a:cubicBezTo>
                    <a:pt x="3275" y="11533"/>
                    <a:pt x="3065" y="11856"/>
                    <a:pt x="2888" y="12195"/>
                  </a:cubicBezTo>
                  <a:cubicBezTo>
                    <a:pt x="2775" y="12372"/>
                    <a:pt x="2694" y="12533"/>
                    <a:pt x="2581" y="12695"/>
                  </a:cubicBezTo>
                  <a:cubicBezTo>
                    <a:pt x="2510" y="12784"/>
                    <a:pt x="2403" y="12829"/>
                    <a:pt x="2298" y="12829"/>
                  </a:cubicBezTo>
                  <a:cubicBezTo>
                    <a:pt x="2213" y="12829"/>
                    <a:pt x="2130" y="12801"/>
                    <a:pt x="2065" y="12743"/>
                  </a:cubicBezTo>
                  <a:cubicBezTo>
                    <a:pt x="1468" y="12146"/>
                    <a:pt x="904" y="11517"/>
                    <a:pt x="678" y="10695"/>
                  </a:cubicBezTo>
                  <a:cubicBezTo>
                    <a:pt x="630" y="10437"/>
                    <a:pt x="630" y="10195"/>
                    <a:pt x="678" y="9936"/>
                  </a:cubicBezTo>
                  <a:cubicBezTo>
                    <a:pt x="694" y="9614"/>
                    <a:pt x="759" y="9291"/>
                    <a:pt x="759" y="8969"/>
                  </a:cubicBezTo>
                  <a:cubicBezTo>
                    <a:pt x="759" y="7710"/>
                    <a:pt x="952" y="6485"/>
                    <a:pt x="1097" y="5226"/>
                  </a:cubicBezTo>
                  <a:cubicBezTo>
                    <a:pt x="1130" y="4984"/>
                    <a:pt x="1146" y="4726"/>
                    <a:pt x="1162" y="4468"/>
                  </a:cubicBezTo>
                  <a:lnTo>
                    <a:pt x="1339" y="3694"/>
                  </a:lnTo>
                  <a:cubicBezTo>
                    <a:pt x="1355" y="3436"/>
                    <a:pt x="1372" y="3178"/>
                    <a:pt x="1372" y="2936"/>
                  </a:cubicBezTo>
                  <a:lnTo>
                    <a:pt x="1533" y="2533"/>
                  </a:lnTo>
                  <a:lnTo>
                    <a:pt x="1565" y="1952"/>
                  </a:lnTo>
                  <a:cubicBezTo>
                    <a:pt x="1613" y="1774"/>
                    <a:pt x="1678" y="1565"/>
                    <a:pt x="1726" y="1371"/>
                  </a:cubicBezTo>
                  <a:cubicBezTo>
                    <a:pt x="1807" y="903"/>
                    <a:pt x="1872" y="452"/>
                    <a:pt x="1936" y="0"/>
                  </a:cubicBezTo>
                  <a:close/>
                </a:path>
              </a:pathLst>
            </a:custGeom>
            <a:solidFill>
              <a:srgbClr val="E633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2809500" y="2462775"/>
              <a:ext cx="204475" cy="492125"/>
            </a:xfrm>
            <a:custGeom>
              <a:avLst/>
              <a:gdLst/>
              <a:ahLst/>
              <a:cxnLst/>
              <a:rect l="l" t="t" r="r" b="b"/>
              <a:pathLst>
                <a:path w="8179" h="19685" extrusionOk="0">
                  <a:moveTo>
                    <a:pt x="270" y="1"/>
                  </a:moveTo>
                  <a:cubicBezTo>
                    <a:pt x="201" y="1"/>
                    <a:pt x="87" y="125"/>
                    <a:pt x="0" y="183"/>
                  </a:cubicBezTo>
                  <a:cubicBezTo>
                    <a:pt x="177" y="667"/>
                    <a:pt x="339" y="1151"/>
                    <a:pt x="548" y="1618"/>
                  </a:cubicBezTo>
                  <a:cubicBezTo>
                    <a:pt x="1823" y="4748"/>
                    <a:pt x="3113" y="7877"/>
                    <a:pt x="4387" y="11006"/>
                  </a:cubicBezTo>
                  <a:cubicBezTo>
                    <a:pt x="5581" y="13894"/>
                    <a:pt x="6775" y="16797"/>
                    <a:pt x="7968" y="19684"/>
                  </a:cubicBezTo>
                  <a:cubicBezTo>
                    <a:pt x="8001" y="19394"/>
                    <a:pt x="8017" y="19120"/>
                    <a:pt x="8033" y="18830"/>
                  </a:cubicBezTo>
                  <a:cubicBezTo>
                    <a:pt x="8017" y="18249"/>
                    <a:pt x="7920" y="17668"/>
                    <a:pt x="7920" y="17104"/>
                  </a:cubicBezTo>
                  <a:cubicBezTo>
                    <a:pt x="7920" y="15910"/>
                    <a:pt x="7920" y="14716"/>
                    <a:pt x="7920" y="13523"/>
                  </a:cubicBezTo>
                  <a:cubicBezTo>
                    <a:pt x="7920" y="12442"/>
                    <a:pt x="7888" y="11345"/>
                    <a:pt x="8065" y="10264"/>
                  </a:cubicBezTo>
                  <a:cubicBezTo>
                    <a:pt x="8178" y="9522"/>
                    <a:pt x="8033" y="8764"/>
                    <a:pt x="7662" y="8119"/>
                  </a:cubicBezTo>
                  <a:cubicBezTo>
                    <a:pt x="6759" y="6458"/>
                    <a:pt x="5791" y="4812"/>
                    <a:pt x="4565" y="3361"/>
                  </a:cubicBezTo>
                  <a:cubicBezTo>
                    <a:pt x="3597" y="2231"/>
                    <a:pt x="2532" y="1199"/>
                    <a:pt x="1242" y="441"/>
                  </a:cubicBezTo>
                  <a:cubicBezTo>
                    <a:pt x="936" y="263"/>
                    <a:pt x="613" y="118"/>
                    <a:pt x="290" y="5"/>
                  </a:cubicBezTo>
                  <a:cubicBezTo>
                    <a:pt x="284" y="2"/>
                    <a:pt x="277" y="1"/>
                    <a:pt x="270" y="1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3018375" y="2579450"/>
              <a:ext cx="40750" cy="496025"/>
            </a:xfrm>
            <a:custGeom>
              <a:avLst/>
              <a:gdLst/>
              <a:ahLst/>
              <a:cxnLst/>
              <a:rect l="l" t="t" r="r" b="b"/>
              <a:pathLst>
                <a:path w="1630" h="19841" extrusionOk="0">
                  <a:moveTo>
                    <a:pt x="1291" y="0"/>
                  </a:moveTo>
                  <a:cubicBezTo>
                    <a:pt x="1049" y="0"/>
                    <a:pt x="855" y="161"/>
                    <a:pt x="807" y="387"/>
                  </a:cubicBezTo>
                  <a:cubicBezTo>
                    <a:pt x="726" y="823"/>
                    <a:pt x="630" y="1274"/>
                    <a:pt x="581" y="1710"/>
                  </a:cubicBezTo>
                  <a:cubicBezTo>
                    <a:pt x="468" y="2581"/>
                    <a:pt x="372" y="3436"/>
                    <a:pt x="323" y="4307"/>
                  </a:cubicBezTo>
                  <a:cubicBezTo>
                    <a:pt x="194" y="6097"/>
                    <a:pt x="81" y="7888"/>
                    <a:pt x="17" y="9694"/>
                  </a:cubicBezTo>
                  <a:cubicBezTo>
                    <a:pt x="1" y="10549"/>
                    <a:pt x="97" y="11420"/>
                    <a:pt x="146" y="12291"/>
                  </a:cubicBezTo>
                  <a:cubicBezTo>
                    <a:pt x="210" y="13372"/>
                    <a:pt x="275" y="14469"/>
                    <a:pt x="323" y="15550"/>
                  </a:cubicBezTo>
                  <a:lnTo>
                    <a:pt x="323" y="16614"/>
                  </a:lnTo>
                  <a:cubicBezTo>
                    <a:pt x="420" y="16953"/>
                    <a:pt x="501" y="17292"/>
                    <a:pt x="630" y="17631"/>
                  </a:cubicBezTo>
                  <a:cubicBezTo>
                    <a:pt x="920" y="18373"/>
                    <a:pt x="1226" y="19098"/>
                    <a:pt x="1533" y="19840"/>
                  </a:cubicBezTo>
                  <a:cubicBezTo>
                    <a:pt x="1597" y="19631"/>
                    <a:pt x="1614" y="19405"/>
                    <a:pt x="1630" y="19195"/>
                  </a:cubicBezTo>
                  <a:cubicBezTo>
                    <a:pt x="1533" y="18276"/>
                    <a:pt x="1436" y="17340"/>
                    <a:pt x="1275" y="16421"/>
                  </a:cubicBezTo>
                  <a:cubicBezTo>
                    <a:pt x="888" y="14130"/>
                    <a:pt x="872" y="11824"/>
                    <a:pt x="791" y="9517"/>
                  </a:cubicBezTo>
                  <a:cubicBezTo>
                    <a:pt x="726" y="7533"/>
                    <a:pt x="904" y="5533"/>
                    <a:pt x="968" y="3549"/>
                  </a:cubicBezTo>
                  <a:cubicBezTo>
                    <a:pt x="968" y="3355"/>
                    <a:pt x="1017" y="3178"/>
                    <a:pt x="1033" y="2968"/>
                  </a:cubicBezTo>
                  <a:cubicBezTo>
                    <a:pt x="1130" y="1984"/>
                    <a:pt x="1210" y="1000"/>
                    <a:pt x="1291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1913450" y="2994800"/>
              <a:ext cx="325850" cy="239300"/>
            </a:xfrm>
            <a:custGeom>
              <a:avLst/>
              <a:gdLst/>
              <a:ahLst/>
              <a:cxnLst/>
              <a:rect l="l" t="t" r="r" b="b"/>
              <a:pathLst>
                <a:path w="13034" h="9572" extrusionOk="0">
                  <a:moveTo>
                    <a:pt x="4307" y="0"/>
                  </a:moveTo>
                  <a:lnTo>
                    <a:pt x="0" y="6904"/>
                  </a:lnTo>
                  <a:cubicBezTo>
                    <a:pt x="694" y="7404"/>
                    <a:pt x="1468" y="7840"/>
                    <a:pt x="1726" y="8775"/>
                  </a:cubicBezTo>
                  <a:cubicBezTo>
                    <a:pt x="1759" y="8888"/>
                    <a:pt x="2033" y="8985"/>
                    <a:pt x="2210" y="9017"/>
                  </a:cubicBezTo>
                  <a:cubicBezTo>
                    <a:pt x="2371" y="9017"/>
                    <a:pt x="2517" y="8985"/>
                    <a:pt x="2662" y="8904"/>
                  </a:cubicBezTo>
                  <a:cubicBezTo>
                    <a:pt x="4388" y="8372"/>
                    <a:pt x="6178" y="8114"/>
                    <a:pt x="7985" y="8098"/>
                  </a:cubicBezTo>
                  <a:cubicBezTo>
                    <a:pt x="8598" y="8114"/>
                    <a:pt x="9195" y="8243"/>
                    <a:pt x="9759" y="8501"/>
                  </a:cubicBezTo>
                  <a:cubicBezTo>
                    <a:pt x="10566" y="8888"/>
                    <a:pt x="11421" y="9195"/>
                    <a:pt x="12259" y="9501"/>
                  </a:cubicBezTo>
                  <a:cubicBezTo>
                    <a:pt x="12396" y="9545"/>
                    <a:pt x="12497" y="9571"/>
                    <a:pt x="12579" y="9571"/>
                  </a:cubicBezTo>
                  <a:cubicBezTo>
                    <a:pt x="12766" y="9571"/>
                    <a:pt x="12849" y="9432"/>
                    <a:pt x="13018" y="9050"/>
                  </a:cubicBezTo>
                  <a:cubicBezTo>
                    <a:pt x="13018" y="8759"/>
                    <a:pt x="13034" y="8469"/>
                    <a:pt x="13018" y="8146"/>
                  </a:cubicBezTo>
                  <a:cubicBezTo>
                    <a:pt x="13001" y="7824"/>
                    <a:pt x="12985" y="7501"/>
                    <a:pt x="12969" y="7162"/>
                  </a:cubicBezTo>
                  <a:cubicBezTo>
                    <a:pt x="12824" y="7098"/>
                    <a:pt x="12695" y="7001"/>
                    <a:pt x="12566" y="6904"/>
                  </a:cubicBezTo>
                  <a:cubicBezTo>
                    <a:pt x="11969" y="6307"/>
                    <a:pt x="11404" y="5711"/>
                    <a:pt x="10808" y="5130"/>
                  </a:cubicBezTo>
                  <a:cubicBezTo>
                    <a:pt x="10146" y="4517"/>
                    <a:pt x="9469" y="3920"/>
                    <a:pt x="8807" y="3323"/>
                  </a:cubicBezTo>
                  <a:cubicBezTo>
                    <a:pt x="8775" y="3291"/>
                    <a:pt x="8743" y="3291"/>
                    <a:pt x="8727" y="3259"/>
                  </a:cubicBezTo>
                  <a:cubicBezTo>
                    <a:pt x="7420" y="1952"/>
                    <a:pt x="5775" y="1097"/>
                    <a:pt x="4307" y="0"/>
                  </a:cubicBezTo>
                  <a:close/>
                </a:path>
              </a:pathLst>
            </a:custGeom>
            <a:solidFill>
              <a:srgbClr val="F9B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2238875" y="3096475"/>
              <a:ext cx="205275" cy="352550"/>
            </a:xfrm>
            <a:custGeom>
              <a:avLst/>
              <a:gdLst/>
              <a:ahLst/>
              <a:cxnLst/>
              <a:rect l="l" t="t" r="r" b="b"/>
              <a:pathLst>
                <a:path w="8211" h="14102" extrusionOk="0">
                  <a:moveTo>
                    <a:pt x="3994" y="430"/>
                  </a:moveTo>
                  <a:cubicBezTo>
                    <a:pt x="4244" y="430"/>
                    <a:pt x="4516" y="581"/>
                    <a:pt x="4791" y="885"/>
                  </a:cubicBezTo>
                  <a:cubicBezTo>
                    <a:pt x="5017" y="1160"/>
                    <a:pt x="5211" y="1450"/>
                    <a:pt x="5372" y="1773"/>
                  </a:cubicBezTo>
                  <a:cubicBezTo>
                    <a:pt x="6566" y="4079"/>
                    <a:pt x="7243" y="6563"/>
                    <a:pt x="7646" y="9128"/>
                  </a:cubicBezTo>
                  <a:cubicBezTo>
                    <a:pt x="7727" y="9822"/>
                    <a:pt x="7743" y="10548"/>
                    <a:pt x="7662" y="11241"/>
                  </a:cubicBezTo>
                  <a:cubicBezTo>
                    <a:pt x="7646" y="11806"/>
                    <a:pt x="7356" y="12322"/>
                    <a:pt x="6888" y="12628"/>
                  </a:cubicBezTo>
                  <a:cubicBezTo>
                    <a:pt x="6649" y="12788"/>
                    <a:pt x="6385" y="12889"/>
                    <a:pt x="6116" y="12889"/>
                  </a:cubicBezTo>
                  <a:cubicBezTo>
                    <a:pt x="5841" y="12889"/>
                    <a:pt x="5560" y="12784"/>
                    <a:pt x="5291" y="12532"/>
                  </a:cubicBezTo>
                  <a:cubicBezTo>
                    <a:pt x="4920" y="12177"/>
                    <a:pt x="4614" y="11757"/>
                    <a:pt x="4388" y="11290"/>
                  </a:cubicBezTo>
                  <a:cubicBezTo>
                    <a:pt x="4049" y="10564"/>
                    <a:pt x="3775" y="9806"/>
                    <a:pt x="3614" y="9015"/>
                  </a:cubicBezTo>
                  <a:cubicBezTo>
                    <a:pt x="3307" y="7692"/>
                    <a:pt x="3017" y="6370"/>
                    <a:pt x="3081" y="4999"/>
                  </a:cubicBezTo>
                  <a:cubicBezTo>
                    <a:pt x="3001" y="4789"/>
                    <a:pt x="2952" y="4579"/>
                    <a:pt x="2920" y="4353"/>
                  </a:cubicBezTo>
                  <a:cubicBezTo>
                    <a:pt x="2872" y="3676"/>
                    <a:pt x="2872" y="2999"/>
                    <a:pt x="2920" y="2321"/>
                  </a:cubicBezTo>
                  <a:cubicBezTo>
                    <a:pt x="2936" y="1902"/>
                    <a:pt x="3049" y="1498"/>
                    <a:pt x="3210" y="1111"/>
                  </a:cubicBezTo>
                  <a:cubicBezTo>
                    <a:pt x="3415" y="658"/>
                    <a:pt x="3688" y="430"/>
                    <a:pt x="3994" y="430"/>
                  </a:cubicBezTo>
                  <a:close/>
                  <a:moveTo>
                    <a:pt x="1700" y="1583"/>
                  </a:moveTo>
                  <a:cubicBezTo>
                    <a:pt x="1973" y="1583"/>
                    <a:pt x="2218" y="1775"/>
                    <a:pt x="2291" y="2111"/>
                  </a:cubicBezTo>
                  <a:cubicBezTo>
                    <a:pt x="2356" y="2434"/>
                    <a:pt x="2388" y="2740"/>
                    <a:pt x="2404" y="3063"/>
                  </a:cubicBezTo>
                  <a:cubicBezTo>
                    <a:pt x="2501" y="5402"/>
                    <a:pt x="2807" y="7741"/>
                    <a:pt x="3291" y="10031"/>
                  </a:cubicBezTo>
                  <a:cubicBezTo>
                    <a:pt x="3388" y="10160"/>
                    <a:pt x="3469" y="10289"/>
                    <a:pt x="3533" y="10435"/>
                  </a:cubicBezTo>
                  <a:cubicBezTo>
                    <a:pt x="3775" y="11031"/>
                    <a:pt x="4033" y="11644"/>
                    <a:pt x="4259" y="12225"/>
                  </a:cubicBezTo>
                  <a:cubicBezTo>
                    <a:pt x="4485" y="12790"/>
                    <a:pt x="4307" y="13161"/>
                    <a:pt x="3727" y="13338"/>
                  </a:cubicBezTo>
                  <a:cubicBezTo>
                    <a:pt x="3583" y="13389"/>
                    <a:pt x="3435" y="13413"/>
                    <a:pt x="3289" y="13413"/>
                  </a:cubicBezTo>
                  <a:cubicBezTo>
                    <a:pt x="2926" y="13413"/>
                    <a:pt x="2572" y="13264"/>
                    <a:pt x="2307" y="12999"/>
                  </a:cubicBezTo>
                  <a:cubicBezTo>
                    <a:pt x="2114" y="12822"/>
                    <a:pt x="1968" y="12612"/>
                    <a:pt x="1856" y="12386"/>
                  </a:cubicBezTo>
                  <a:cubicBezTo>
                    <a:pt x="1372" y="11402"/>
                    <a:pt x="1001" y="10370"/>
                    <a:pt x="952" y="9257"/>
                  </a:cubicBezTo>
                  <a:cubicBezTo>
                    <a:pt x="678" y="7547"/>
                    <a:pt x="565" y="5821"/>
                    <a:pt x="597" y="4079"/>
                  </a:cubicBezTo>
                  <a:cubicBezTo>
                    <a:pt x="646" y="3547"/>
                    <a:pt x="710" y="2999"/>
                    <a:pt x="807" y="2466"/>
                  </a:cubicBezTo>
                  <a:cubicBezTo>
                    <a:pt x="855" y="2176"/>
                    <a:pt x="1017" y="1918"/>
                    <a:pt x="1259" y="1756"/>
                  </a:cubicBezTo>
                  <a:cubicBezTo>
                    <a:pt x="1399" y="1638"/>
                    <a:pt x="1554" y="1583"/>
                    <a:pt x="1700" y="1583"/>
                  </a:cubicBezTo>
                  <a:close/>
                  <a:moveTo>
                    <a:pt x="3985" y="0"/>
                  </a:moveTo>
                  <a:cubicBezTo>
                    <a:pt x="3571" y="0"/>
                    <a:pt x="3160" y="192"/>
                    <a:pt x="2904" y="563"/>
                  </a:cubicBezTo>
                  <a:cubicBezTo>
                    <a:pt x="2791" y="724"/>
                    <a:pt x="2662" y="869"/>
                    <a:pt x="2565" y="1014"/>
                  </a:cubicBezTo>
                  <a:lnTo>
                    <a:pt x="1856" y="934"/>
                  </a:lnTo>
                  <a:cubicBezTo>
                    <a:pt x="1804" y="928"/>
                    <a:pt x="1753" y="925"/>
                    <a:pt x="1702" y="925"/>
                  </a:cubicBezTo>
                  <a:cubicBezTo>
                    <a:pt x="1226" y="925"/>
                    <a:pt x="785" y="1192"/>
                    <a:pt x="581" y="1644"/>
                  </a:cubicBezTo>
                  <a:cubicBezTo>
                    <a:pt x="420" y="1982"/>
                    <a:pt x="259" y="2337"/>
                    <a:pt x="146" y="2708"/>
                  </a:cubicBezTo>
                  <a:cubicBezTo>
                    <a:pt x="97" y="3160"/>
                    <a:pt x="49" y="3611"/>
                    <a:pt x="1" y="4079"/>
                  </a:cubicBezTo>
                  <a:lnTo>
                    <a:pt x="1" y="4966"/>
                  </a:lnTo>
                  <a:cubicBezTo>
                    <a:pt x="33" y="5354"/>
                    <a:pt x="97" y="5725"/>
                    <a:pt x="130" y="6112"/>
                  </a:cubicBezTo>
                  <a:cubicBezTo>
                    <a:pt x="210" y="6999"/>
                    <a:pt x="226" y="7902"/>
                    <a:pt x="355" y="8789"/>
                  </a:cubicBezTo>
                  <a:cubicBezTo>
                    <a:pt x="517" y="10064"/>
                    <a:pt x="775" y="11306"/>
                    <a:pt x="1323" y="12483"/>
                  </a:cubicBezTo>
                  <a:cubicBezTo>
                    <a:pt x="1533" y="12951"/>
                    <a:pt x="1839" y="13370"/>
                    <a:pt x="2243" y="13693"/>
                  </a:cubicBezTo>
                  <a:cubicBezTo>
                    <a:pt x="2539" y="13964"/>
                    <a:pt x="2919" y="14101"/>
                    <a:pt x="3299" y="14101"/>
                  </a:cubicBezTo>
                  <a:cubicBezTo>
                    <a:pt x="3645" y="14101"/>
                    <a:pt x="3991" y="13988"/>
                    <a:pt x="4275" y="13757"/>
                  </a:cubicBezTo>
                  <a:cubicBezTo>
                    <a:pt x="4420" y="13645"/>
                    <a:pt x="4565" y="13516"/>
                    <a:pt x="4694" y="13370"/>
                  </a:cubicBezTo>
                  <a:cubicBezTo>
                    <a:pt x="4796" y="13261"/>
                    <a:pt x="4898" y="13218"/>
                    <a:pt x="5002" y="13218"/>
                  </a:cubicBezTo>
                  <a:cubicBezTo>
                    <a:pt x="5127" y="13218"/>
                    <a:pt x="5255" y="13282"/>
                    <a:pt x="5388" y="13370"/>
                  </a:cubicBezTo>
                  <a:lnTo>
                    <a:pt x="5598" y="13516"/>
                  </a:lnTo>
                  <a:lnTo>
                    <a:pt x="5985" y="13516"/>
                  </a:lnTo>
                  <a:cubicBezTo>
                    <a:pt x="6086" y="13503"/>
                    <a:pt x="6191" y="13502"/>
                    <a:pt x="6296" y="13502"/>
                  </a:cubicBezTo>
                  <a:cubicBezTo>
                    <a:pt x="6317" y="13502"/>
                    <a:pt x="6338" y="13502"/>
                    <a:pt x="6360" y="13502"/>
                  </a:cubicBezTo>
                  <a:cubicBezTo>
                    <a:pt x="6656" y="13502"/>
                    <a:pt x="6953" y="13495"/>
                    <a:pt x="7179" y="13257"/>
                  </a:cubicBezTo>
                  <a:cubicBezTo>
                    <a:pt x="7646" y="12757"/>
                    <a:pt x="8033" y="12193"/>
                    <a:pt x="8082" y="11483"/>
                  </a:cubicBezTo>
                  <a:cubicBezTo>
                    <a:pt x="8162" y="10419"/>
                    <a:pt x="8211" y="9354"/>
                    <a:pt x="8001" y="8305"/>
                  </a:cubicBezTo>
                  <a:cubicBezTo>
                    <a:pt x="7872" y="7612"/>
                    <a:pt x="7679" y="6934"/>
                    <a:pt x="7517" y="6241"/>
                  </a:cubicBezTo>
                  <a:cubicBezTo>
                    <a:pt x="7453" y="5950"/>
                    <a:pt x="7404" y="5676"/>
                    <a:pt x="7356" y="5386"/>
                  </a:cubicBezTo>
                  <a:cubicBezTo>
                    <a:pt x="7146" y="4805"/>
                    <a:pt x="6969" y="4224"/>
                    <a:pt x="6727" y="3660"/>
                  </a:cubicBezTo>
                  <a:cubicBezTo>
                    <a:pt x="6420" y="2886"/>
                    <a:pt x="6098" y="2111"/>
                    <a:pt x="5711" y="1369"/>
                  </a:cubicBezTo>
                  <a:cubicBezTo>
                    <a:pt x="5501" y="1014"/>
                    <a:pt x="5243" y="676"/>
                    <a:pt x="4936" y="402"/>
                  </a:cubicBezTo>
                  <a:cubicBezTo>
                    <a:pt x="4674" y="131"/>
                    <a:pt x="4328" y="0"/>
                    <a:pt x="3985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2378400" y="3439200"/>
              <a:ext cx="4875" cy="10100"/>
            </a:xfrm>
            <a:custGeom>
              <a:avLst/>
              <a:gdLst/>
              <a:ahLst/>
              <a:cxnLst/>
              <a:rect l="l" t="t" r="r" b="b"/>
              <a:pathLst>
                <a:path w="195" h="404" extrusionOk="0">
                  <a:moveTo>
                    <a:pt x="1" y="0"/>
                  </a:moveTo>
                  <a:cubicBezTo>
                    <a:pt x="65" y="129"/>
                    <a:pt x="130" y="274"/>
                    <a:pt x="194" y="403"/>
                  </a:cubicBezTo>
                  <a:cubicBezTo>
                    <a:pt x="130" y="274"/>
                    <a:pt x="65" y="129"/>
                    <a:pt x="1" y="0"/>
                  </a:cubicBez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2373575" y="3430725"/>
              <a:ext cx="5650" cy="8500"/>
            </a:xfrm>
            <a:custGeom>
              <a:avLst/>
              <a:gdLst/>
              <a:ahLst/>
              <a:cxnLst/>
              <a:rect l="l" t="t" r="r" b="b"/>
              <a:pathLst>
                <a:path w="226" h="340" extrusionOk="0">
                  <a:moveTo>
                    <a:pt x="0" y="0"/>
                  </a:moveTo>
                  <a:lnTo>
                    <a:pt x="210" y="339"/>
                  </a:lnTo>
                  <a:cubicBezTo>
                    <a:pt x="226" y="275"/>
                    <a:pt x="226" y="210"/>
                    <a:pt x="226" y="1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3464375" y="4352100"/>
              <a:ext cx="461350" cy="885750"/>
            </a:xfrm>
            <a:custGeom>
              <a:avLst/>
              <a:gdLst/>
              <a:ahLst/>
              <a:cxnLst/>
              <a:rect l="l" t="t" r="r" b="b"/>
              <a:pathLst>
                <a:path w="18454" h="35430" extrusionOk="0">
                  <a:moveTo>
                    <a:pt x="432" y="0"/>
                  </a:moveTo>
                  <a:cubicBezTo>
                    <a:pt x="417" y="0"/>
                    <a:pt x="402" y="1"/>
                    <a:pt x="388" y="3"/>
                  </a:cubicBezTo>
                  <a:cubicBezTo>
                    <a:pt x="243" y="68"/>
                    <a:pt x="130" y="181"/>
                    <a:pt x="49" y="310"/>
                  </a:cubicBezTo>
                  <a:cubicBezTo>
                    <a:pt x="17" y="390"/>
                    <a:pt x="1" y="487"/>
                    <a:pt x="1" y="584"/>
                  </a:cubicBezTo>
                  <a:cubicBezTo>
                    <a:pt x="49" y="1229"/>
                    <a:pt x="146" y="1858"/>
                    <a:pt x="275" y="2487"/>
                  </a:cubicBezTo>
                  <a:cubicBezTo>
                    <a:pt x="501" y="3294"/>
                    <a:pt x="694" y="4100"/>
                    <a:pt x="823" y="4923"/>
                  </a:cubicBezTo>
                  <a:cubicBezTo>
                    <a:pt x="840" y="5052"/>
                    <a:pt x="872" y="5181"/>
                    <a:pt x="904" y="5310"/>
                  </a:cubicBezTo>
                  <a:cubicBezTo>
                    <a:pt x="1436" y="7294"/>
                    <a:pt x="1969" y="9294"/>
                    <a:pt x="2501" y="11278"/>
                  </a:cubicBezTo>
                  <a:cubicBezTo>
                    <a:pt x="2549" y="11440"/>
                    <a:pt x="2598" y="11585"/>
                    <a:pt x="2646" y="11746"/>
                  </a:cubicBezTo>
                  <a:cubicBezTo>
                    <a:pt x="2985" y="12892"/>
                    <a:pt x="3291" y="14053"/>
                    <a:pt x="3678" y="15166"/>
                  </a:cubicBezTo>
                  <a:cubicBezTo>
                    <a:pt x="4066" y="16327"/>
                    <a:pt x="4517" y="17473"/>
                    <a:pt x="5033" y="18586"/>
                  </a:cubicBezTo>
                  <a:cubicBezTo>
                    <a:pt x="5501" y="19570"/>
                    <a:pt x="5953" y="20570"/>
                    <a:pt x="6663" y="21424"/>
                  </a:cubicBezTo>
                  <a:cubicBezTo>
                    <a:pt x="6727" y="21489"/>
                    <a:pt x="6776" y="21570"/>
                    <a:pt x="6808" y="21666"/>
                  </a:cubicBezTo>
                  <a:cubicBezTo>
                    <a:pt x="7098" y="22602"/>
                    <a:pt x="7776" y="23344"/>
                    <a:pt x="8195" y="24215"/>
                  </a:cubicBezTo>
                  <a:cubicBezTo>
                    <a:pt x="8324" y="24457"/>
                    <a:pt x="8501" y="24699"/>
                    <a:pt x="8679" y="24925"/>
                  </a:cubicBezTo>
                  <a:cubicBezTo>
                    <a:pt x="9066" y="25441"/>
                    <a:pt x="9469" y="25941"/>
                    <a:pt x="9808" y="26489"/>
                  </a:cubicBezTo>
                  <a:cubicBezTo>
                    <a:pt x="10179" y="27070"/>
                    <a:pt x="10534" y="27635"/>
                    <a:pt x="11066" y="28070"/>
                  </a:cubicBezTo>
                  <a:cubicBezTo>
                    <a:pt x="11195" y="28215"/>
                    <a:pt x="11308" y="28361"/>
                    <a:pt x="11389" y="28538"/>
                  </a:cubicBezTo>
                  <a:cubicBezTo>
                    <a:pt x="11502" y="28732"/>
                    <a:pt x="11615" y="28925"/>
                    <a:pt x="11744" y="29119"/>
                  </a:cubicBezTo>
                  <a:cubicBezTo>
                    <a:pt x="12728" y="30312"/>
                    <a:pt x="13712" y="31490"/>
                    <a:pt x="14712" y="32684"/>
                  </a:cubicBezTo>
                  <a:cubicBezTo>
                    <a:pt x="14841" y="32813"/>
                    <a:pt x="14986" y="32942"/>
                    <a:pt x="15131" y="33071"/>
                  </a:cubicBezTo>
                  <a:cubicBezTo>
                    <a:pt x="15405" y="33296"/>
                    <a:pt x="15647" y="33538"/>
                    <a:pt x="15873" y="33813"/>
                  </a:cubicBezTo>
                  <a:cubicBezTo>
                    <a:pt x="16405" y="34539"/>
                    <a:pt x="17147" y="34990"/>
                    <a:pt x="17922" y="35393"/>
                  </a:cubicBezTo>
                  <a:cubicBezTo>
                    <a:pt x="17978" y="35418"/>
                    <a:pt x="18039" y="35430"/>
                    <a:pt x="18099" y="35430"/>
                  </a:cubicBezTo>
                  <a:cubicBezTo>
                    <a:pt x="18160" y="35430"/>
                    <a:pt x="18220" y="35418"/>
                    <a:pt x="18276" y="35393"/>
                  </a:cubicBezTo>
                  <a:cubicBezTo>
                    <a:pt x="18454" y="35297"/>
                    <a:pt x="18389" y="35119"/>
                    <a:pt x="18309" y="34974"/>
                  </a:cubicBezTo>
                  <a:cubicBezTo>
                    <a:pt x="17905" y="34232"/>
                    <a:pt x="17534" y="33490"/>
                    <a:pt x="16873" y="32925"/>
                  </a:cubicBezTo>
                  <a:cubicBezTo>
                    <a:pt x="16599" y="32667"/>
                    <a:pt x="16341" y="32361"/>
                    <a:pt x="16115" y="32054"/>
                  </a:cubicBezTo>
                  <a:cubicBezTo>
                    <a:pt x="15550" y="31280"/>
                    <a:pt x="15018" y="30458"/>
                    <a:pt x="14389" y="29732"/>
                  </a:cubicBezTo>
                  <a:cubicBezTo>
                    <a:pt x="14002" y="29345"/>
                    <a:pt x="13663" y="28909"/>
                    <a:pt x="13357" y="28457"/>
                  </a:cubicBezTo>
                  <a:cubicBezTo>
                    <a:pt x="12663" y="27296"/>
                    <a:pt x="11824" y="26231"/>
                    <a:pt x="11115" y="25086"/>
                  </a:cubicBezTo>
                  <a:cubicBezTo>
                    <a:pt x="9969" y="23215"/>
                    <a:pt x="8969" y="21263"/>
                    <a:pt x="7937" y="19344"/>
                  </a:cubicBezTo>
                  <a:cubicBezTo>
                    <a:pt x="7582" y="18698"/>
                    <a:pt x="7340" y="17989"/>
                    <a:pt x="7017" y="17327"/>
                  </a:cubicBezTo>
                  <a:cubicBezTo>
                    <a:pt x="6275" y="15714"/>
                    <a:pt x="5646" y="14053"/>
                    <a:pt x="5114" y="12375"/>
                  </a:cubicBezTo>
                  <a:cubicBezTo>
                    <a:pt x="4904" y="11762"/>
                    <a:pt x="4743" y="11133"/>
                    <a:pt x="4550" y="10520"/>
                  </a:cubicBezTo>
                  <a:cubicBezTo>
                    <a:pt x="3872" y="8536"/>
                    <a:pt x="3195" y="6568"/>
                    <a:pt x="2501" y="4584"/>
                  </a:cubicBezTo>
                  <a:cubicBezTo>
                    <a:pt x="2114" y="3455"/>
                    <a:pt x="1727" y="2342"/>
                    <a:pt x="1307" y="1229"/>
                  </a:cubicBezTo>
                  <a:cubicBezTo>
                    <a:pt x="1146" y="842"/>
                    <a:pt x="952" y="471"/>
                    <a:pt x="711" y="132"/>
                  </a:cubicBezTo>
                  <a:cubicBezTo>
                    <a:pt x="640" y="48"/>
                    <a:pt x="533" y="0"/>
                    <a:pt x="432" y="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4226950" y="2927025"/>
              <a:ext cx="1259000" cy="966675"/>
            </a:xfrm>
            <a:custGeom>
              <a:avLst/>
              <a:gdLst/>
              <a:ahLst/>
              <a:cxnLst/>
              <a:rect l="l" t="t" r="r" b="b"/>
              <a:pathLst>
                <a:path w="50360" h="38667" extrusionOk="0">
                  <a:moveTo>
                    <a:pt x="50309" y="1"/>
                  </a:moveTo>
                  <a:cubicBezTo>
                    <a:pt x="49893" y="1"/>
                    <a:pt x="49511" y="193"/>
                    <a:pt x="49279" y="534"/>
                  </a:cubicBezTo>
                  <a:cubicBezTo>
                    <a:pt x="49037" y="840"/>
                    <a:pt x="48811" y="1147"/>
                    <a:pt x="48585" y="1453"/>
                  </a:cubicBezTo>
                  <a:cubicBezTo>
                    <a:pt x="48423" y="1686"/>
                    <a:pt x="48261" y="1805"/>
                    <a:pt x="48067" y="1805"/>
                  </a:cubicBezTo>
                  <a:cubicBezTo>
                    <a:pt x="47952" y="1805"/>
                    <a:pt x="47826" y="1763"/>
                    <a:pt x="47682" y="1679"/>
                  </a:cubicBezTo>
                  <a:cubicBezTo>
                    <a:pt x="47520" y="1598"/>
                    <a:pt x="47375" y="1453"/>
                    <a:pt x="47278" y="1276"/>
                  </a:cubicBezTo>
                  <a:cubicBezTo>
                    <a:pt x="47101" y="856"/>
                    <a:pt x="46762" y="760"/>
                    <a:pt x="46343" y="760"/>
                  </a:cubicBezTo>
                  <a:cubicBezTo>
                    <a:pt x="46292" y="757"/>
                    <a:pt x="46242" y="755"/>
                    <a:pt x="46192" y="755"/>
                  </a:cubicBezTo>
                  <a:cubicBezTo>
                    <a:pt x="45694" y="755"/>
                    <a:pt x="45203" y="898"/>
                    <a:pt x="44778" y="1147"/>
                  </a:cubicBezTo>
                  <a:cubicBezTo>
                    <a:pt x="43762" y="1808"/>
                    <a:pt x="42601" y="2131"/>
                    <a:pt x="41504" y="2566"/>
                  </a:cubicBezTo>
                  <a:cubicBezTo>
                    <a:pt x="40117" y="3099"/>
                    <a:pt x="38778" y="3711"/>
                    <a:pt x="37600" y="4631"/>
                  </a:cubicBezTo>
                  <a:cubicBezTo>
                    <a:pt x="37149" y="5002"/>
                    <a:pt x="36632" y="5292"/>
                    <a:pt x="36084" y="5437"/>
                  </a:cubicBezTo>
                  <a:cubicBezTo>
                    <a:pt x="35794" y="5518"/>
                    <a:pt x="35536" y="5647"/>
                    <a:pt x="35310" y="5825"/>
                  </a:cubicBezTo>
                  <a:cubicBezTo>
                    <a:pt x="34535" y="6405"/>
                    <a:pt x="33777" y="7002"/>
                    <a:pt x="33019" y="7583"/>
                  </a:cubicBezTo>
                  <a:cubicBezTo>
                    <a:pt x="32487" y="7986"/>
                    <a:pt x="31874" y="8325"/>
                    <a:pt x="31406" y="8793"/>
                  </a:cubicBezTo>
                  <a:cubicBezTo>
                    <a:pt x="30761" y="9438"/>
                    <a:pt x="29987" y="9889"/>
                    <a:pt x="29277" y="10454"/>
                  </a:cubicBezTo>
                  <a:cubicBezTo>
                    <a:pt x="29139" y="10575"/>
                    <a:pt x="29011" y="10632"/>
                    <a:pt x="28899" y="10632"/>
                  </a:cubicBezTo>
                  <a:cubicBezTo>
                    <a:pt x="28698" y="10632"/>
                    <a:pt x="28549" y="10447"/>
                    <a:pt x="28487" y="10115"/>
                  </a:cubicBezTo>
                  <a:cubicBezTo>
                    <a:pt x="28438" y="9760"/>
                    <a:pt x="28374" y="9422"/>
                    <a:pt x="28309" y="9067"/>
                  </a:cubicBezTo>
                  <a:lnTo>
                    <a:pt x="28309" y="9067"/>
                  </a:lnTo>
                  <a:cubicBezTo>
                    <a:pt x="28309" y="9518"/>
                    <a:pt x="28341" y="9970"/>
                    <a:pt x="28309" y="10406"/>
                  </a:cubicBezTo>
                  <a:cubicBezTo>
                    <a:pt x="28293" y="10825"/>
                    <a:pt x="28229" y="11228"/>
                    <a:pt x="28132" y="11632"/>
                  </a:cubicBezTo>
                  <a:cubicBezTo>
                    <a:pt x="27947" y="12310"/>
                    <a:pt x="27335" y="12796"/>
                    <a:pt x="26648" y="12796"/>
                  </a:cubicBezTo>
                  <a:cubicBezTo>
                    <a:pt x="26616" y="12796"/>
                    <a:pt x="26583" y="12795"/>
                    <a:pt x="26551" y="12793"/>
                  </a:cubicBezTo>
                  <a:cubicBezTo>
                    <a:pt x="26115" y="12761"/>
                    <a:pt x="25680" y="12712"/>
                    <a:pt x="25244" y="12648"/>
                  </a:cubicBezTo>
                  <a:cubicBezTo>
                    <a:pt x="25099" y="12777"/>
                    <a:pt x="24938" y="12922"/>
                    <a:pt x="24809" y="13067"/>
                  </a:cubicBezTo>
                  <a:cubicBezTo>
                    <a:pt x="24548" y="13404"/>
                    <a:pt x="24064" y="13556"/>
                    <a:pt x="23580" y="13556"/>
                  </a:cubicBezTo>
                  <a:cubicBezTo>
                    <a:pt x="23135" y="13556"/>
                    <a:pt x="22692" y="13428"/>
                    <a:pt x="22422" y="13196"/>
                  </a:cubicBezTo>
                  <a:cubicBezTo>
                    <a:pt x="22018" y="12874"/>
                    <a:pt x="21696" y="12470"/>
                    <a:pt x="21454" y="12003"/>
                  </a:cubicBezTo>
                  <a:cubicBezTo>
                    <a:pt x="21067" y="12132"/>
                    <a:pt x="20970" y="12486"/>
                    <a:pt x="20809" y="12793"/>
                  </a:cubicBezTo>
                  <a:cubicBezTo>
                    <a:pt x="20438" y="13519"/>
                    <a:pt x="20099" y="14245"/>
                    <a:pt x="19712" y="14938"/>
                  </a:cubicBezTo>
                  <a:cubicBezTo>
                    <a:pt x="18566" y="17100"/>
                    <a:pt x="17260" y="19164"/>
                    <a:pt x="15824" y="21148"/>
                  </a:cubicBezTo>
                  <a:cubicBezTo>
                    <a:pt x="14114" y="23487"/>
                    <a:pt x="12276" y="25713"/>
                    <a:pt x="10308" y="27843"/>
                  </a:cubicBezTo>
                  <a:cubicBezTo>
                    <a:pt x="8485" y="29778"/>
                    <a:pt x="6549" y="31617"/>
                    <a:pt x="4517" y="33359"/>
                  </a:cubicBezTo>
                  <a:cubicBezTo>
                    <a:pt x="3839" y="33956"/>
                    <a:pt x="3178" y="34553"/>
                    <a:pt x="2501" y="35166"/>
                  </a:cubicBezTo>
                  <a:cubicBezTo>
                    <a:pt x="2436" y="35440"/>
                    <a:pt x="2291" y="35698"/>
                    <a:pt x="2081" y="35908"/>
                  </a:cubicBezTo>
                  <a:cubicBezTo>
                    <a:pt x="1452" y="36666"/>
                    <a:pt x="823" y="37440"/>
                    <a:pt x="194" y="38231"/>
                  </a:cubicBezTo>
                  <a:cubicBezTo>
                    <a:pt x="113" y="38360"/>
                    <a:pt x="49" y="38505"/>
                    <a:pt x="0" y="38666"/>
                  </a:cubicBezTo>
                  <a:lnTo>
                    <a:pt x="775" y="38456"/>
                  </a:lnTo>
                  <a:lnTo>
                    <a:pt x="1162" y="38279"/>
                  </a:lnTo>
                  <a:lnTo>
                    <a:pt x="2130" y="38279"/>
                  </a:lnTo>
                  <a:cubicBezTo>
                    <a:pt x="2565" y="38134"/>
                    <a:pt x="3021" y="38061"/>
                    <a:pt x="3478" y="38061"/>
                  </a:cubicBezTo>
                  <a:cubicBezTo>
                    <a:pt x="3936" y="38061"/>
                    <a:pt x="4396" y="38134"/>
                    <a:pt x="4839" y="38279"/>
                  </a:cubicBezTo>
                  <a:cubicBezTo>
                    <a:pt x="5270" y="38279"/>
                    <a:pt x="5700" y="38286"/>
                    <a:pt x="6130" y="38286"/>
                  </a:cubicBezTo>
                  <a:cubicBezTo>
                    <a:pt x="6345" y="38286"/>
                    <a:pt x="6560" y="38284"/>
                    <a:pt x="6775" y="38279"/>
                  </a:cubicBezTo>
                  <a:cubicBezTo>
                    <a:pt x="7065" y="38279"/>
                    <a:pt x="7340" y="38198"/>
                    <a:pt x="7598" y="38053"/>
                  </a:cubicBezTo>
                  <a:cubicBezTo>
                    <a:pt x="8388" y="37521"/>
                    <a:pt x="9179" y="36956"/>
                    <a:pt x="9937" y="36359"/>
                  </a:cubicBezTo>
                  <a:cubicBezTo>
                    <a:pt x="10808" y="35650"/>
                    <a:pt x="11663" y="34908"/>
                    <a:pt x="12534" y="34198"/>
                  </a:cubicBezTo>
                  <a:cubicBezTo>
                    <a:pt x="14437" y="32682"/>
                    <a:pt x="16260" y="31036"/>
                    <a:pt x="17986" y="29310"/>
                  </a:cubicBezTo>
                  <a:cubicBezTo>
                    <a:pt x="18776" y="28504"/>
                    <a:pt x="19631" y="27762"/>
                    <a:pt x="20438" y="26988"/>
                  </a:cubicBezTo>
                  <a:cubicBezTo>
                    <a:pt x="20534" y="26907"/>
                    <a:pt x="20631" y="26810"/>
                    <a:pt x="20712" y="26713"/>
                  </a:cubicBezTo>
                  <a:cubicBezTo>
                    <a:pt x="21970" y="25342"/>
                    <a:pt x="23228" y="23955"/>
                    <a:pt x="24502" y="22600"/>
                  </a:cubicBezTo>
                  <a:cubicBezTo>
                    <a:pt x="25390" y="21681"/>
                    <a:pt x="26341" y="20794"/>
                    <a:pt x="27245" y="19890"/>
                  </a:cubicBezTo>
                  <a:lnTo>
                    <a:pt x="26615" y="19761"/>
                  </a:lnTo>
                  <a:cubicBezTo>
                    <a:pt x="26696" y="19584"/>
                    <a:pt x="26809" y="19406"/>
                    <a:pt x="26938" y="19261"/>
                  </a:cubicBezTo>
                  <a:cubicBezTo>
                    <a:pt x="27293" y="19019"/>
                    <a:pt x="27583" y="18697"/>
                    <a:pt x="27745" y="18310"/>
                  </a:cubicBezTo>
                  <a:cubicBezTo>
                    <a:pt x="27825" y="18164"/>
                    <a:pt x="27922" y="18035"/>
                    <a:pt x="28035" y="17922"/>
                  </a:cubicBezTo>
                  <a:cubicBezTo>
                    <a:pt x="28922" y="16955"/>
                    <a:pt x="29809" y="15922"/>
                    <a:pt x="30729" y="15035"/>
                  </a:cubicBezTo>
                  <a:cubicBezTo>
                    <a:pt x="31664" y="14132"/>
                    <a:pt x="32664" y="13325"/>
                    <a:pt x="33632" y="12486"/>
                  </a:cubicBezTo>
                  <a:cubicBezTo>
                    <a:pt x="34100" y="12083"/>
                    <a:pt x="34535" y="11696"/>
                    <a:pt x="35036" y="11293"/>
                  </a:cubicBezTo>
                  <a:cubicBezTo>
                    <a:pt x="35536" y="10906"/>
                    <a:pt x="36052" y="10502"/>
                    <a:pt x="36584" y="10148"/>
                  </a:cubicBezTo>
                  <a:cubicBezTo>
                    <a:pt x="37262" y="9696"/>
                    <a:pt x="37971" y="9325"/>
                    <a:pt x="38584" y="8793"/>
                  </a:cubicBezTo>
                  <a:cubicBezTo>
                    <a:pt x="38907" y="8534"/>
                    <a:pt x="39262" y="8293"/>
                    <a:pt x="39617" y="8083"/>
                  </a:cubicBezTo>
                  <a:cubicBezTo>
                    <a:pt x="40084" y="7744"/>
                    <a:pt x="40536" y="7389"/>
                    <a:pt x="41036" y="7083"/>
                  </a:cubicBezTo>
                  <a:cubicBezTo>
                    <a:pt x="42149" y="6421"/>
                    <a:pt x="43165" y="5663"/>
                    <a:pt x="44214" y="4905"/>
                  </a:cubicBezTo>
                  <a:cubicBezTo>
                    <a:pt x="44665" y="4583"/>
                    <a:pt x="45149" y="4324"/>
                    <a:pt x="45520" y="3921"/>
                  </a:cubicBezTo>
                  <a:cubicBezTo>
                    <a:pt x="45794" y="3631"/>
                    <a:pt x="46133" y="3437"/>
                    <a:pt x="46520" y="3357"/>
                  </a:cubicBezTo>
                  <a:cubicBezTo>
                    <a:pt x="46617" y="3339"/>
                    <a:pt x="46704" y="3329"/>
                    <a:pt x="46782" y="3329"/>
                  </a:cubicBezTo>
                  <a:cubicBezTo>
                    <a:pt x="47123" y="3329"/>
                    <a:pt x="47303" y="3511"/>
                    <a:pt x="47408" y="3970"/>
                  </a:cubicBezTo>
                  <a:cubicBezTo>
                    <a:pt x="47424" y="4066"/>
                    <a:pt x="47440" y="4163"/>
                    <a:pt x="47440" y="4260"/>
                  </a:cubicBezTo>
                  <a:cubicBezTo>
                    <a:pt x="48246" y="2728"/>
                    <a:pt x="49214" y="1308"/>
                    <a:pt x="50359" y="1"/>
                  </a:cubicBezTo>
                  <a:cubicBezTo>
                    <a:pt x="50343" y="1"/>
                    <a:pt x="50326" y="1"/>
                    <a:pt x="50309" y="1"/>
                  </a:cubicBezTo>
                  <a:close/>
                </a:path>
              </a:pathLst>
            </a:custGeom>
            <a:solidFill>
              <a:srgbClr val="F39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4892725" y="2879875"/>
              <a:ext cx="695250" cy="544425"/>
            </a:xfrm>
            <a:custGeom>
              <a:avLst/>
              <a:gdLst/>
              <a:ahLst/>
              <a:cxnLst/>
              <a:rect l="l" t="t" r="r" b="b"/>
              <a:pathLst>
                <a:path w="27810" h="21777" extrusionOk="0">
                  <a:moveTo>
                    <a:pt x="27664" y="0"/>
                  </a:moveTo>
                  <a:cubicBezTo>
                    <a:pt x="27438" y="81"/>
                    <a:pt x="27196" y="145"/>
                    <a:pt x="26971" y="242"/>
                  </a:cubicBezTo>
                  <a:cubicBezTo>
                    <a:pt x="26696" y="323"/>
                    <a:pt x="26422" y="436"/>
                    <a:pt x="26180" y="581"/>
                  </a:cubicBezTo>
                  <a:cubicBezTo>
                    <a:pt x="24987" y="1371"/>
                    <a:pt x="23874" y="2242"/>
                    <a:pt x="23019" y="3404"/>
                  </a:cubicBezTo>
                  <a:cubicBezTo>
                    <a:pt x="22164" y="4581"/>
                    <a:pt x="21422" y="5823"/>
                    <a:pt x="20809" y="7146"/>
                  </a:cubicBezTo>
                  <a:cubicBezTo>
                    <a:pt x="20551" y="7694"/>
                    <a:pt x="20228" y="8211"/>
                    <a:pt x="19841" y="8695"/>
                  </a:cubicBezTo>
                  <a:cubicBezTo>
                    <a:pt x="19260" y="9437"/>
                    <a:pt x="18454" y="9808"/>
                    <a:pt x="17518" y="9920"/>
                  </a:cubicBezTo>
                  <a:cubicBezTo>
                    <a:pt x="17405" y="9904"/>
                    <a:pt x="17292" y="9872"/>
                    <a:pt x="17196" y="9824"/>
                  </a:cubicBezTo>
                  <a:cubicBezTo>
                    <a:pt x="17228" y="9743"/>
                    <a:pt x="17228" y="9695"/>
                    <a:pt x="17244" y="9695"/>
                  </a:cubicBezTo>
                  <a:cubicBezTo>
                    <a:pt x="17357" y="9646"/>
                    <a:pt x="17486" y="9598"/>
                    <a:pt x="17615" y="9582"/>
                  </a:cubicBezTo>
                  <a:cubicBezTo>
                    <a:pt x="18599" y="9372"/>
                    <a:pt x="19470" y="8759"/>
                    <a:pt x="19954" y="7872"/>
                  </a:cubicBezTo>
                  <a:cubicBezTo>
                    <a:pt x="20293" y="7323"/>
                    <a:pt x="20535" y="6727"/>
                    <a:pt x="20825" y="6146"/>
                  </a:cubicBezTo>
                  <a:cubicBezTo>
                    <a:pt x="20825" y="6049"/>
                    <a:pt x="20809" y="5952"/>
                    <a:pt x="20793" y="5856"/>
                  </a:cubicBezTo>
                  <a:cubicBezTo>
                    <a:pt x="20691" y="5411"/>
                    <a:pt x="20520" y="5217"/>
                    <a:pt x="20200" y="5217"/>
                  </a:cubicBezTo>
                  <a:cubicBezTo>
                    <a:pt x="20113" y="5217"/>
                    <a:pt x="20016" y="5231"/>
                    <a:pt x="19905" y="5259"/>
                  </a:cubicBezTo>
                  <a:cubicBezTo>
                    <a:pt x="19518" y="5323"/>
                    <a:pt x="19163" y="5517"/>
                    <a:pt x="18905" y="5807"/>
                  </a:cubicBezTo>
                  <a:cubicBezTo>
                    <a:pt x="18518" y="6227"/>
                    <a:pt x="18051" y="6485"/>
                    <a:pt x="17599" y="6807"/>
                  </a:cubicBezTo>
                  <a:cubicBezTo>
                    <a:pt x="16550" y="7549"/>
                    <a:pt x="15534" y="8324"/>
                    <a:pt x="14421" y="8985"/>
                  </a:cubicBezTo>
                  <a:cubicBezTo>
                    <a:pt x="13921" y="9275"/>
                    <a:pt x="13469" y="9646"/>
                    <a:pt x="13002" y="9969"/>
                  </a:cubicBezTo>
                  <a:cubicBezTo>
                    <a:pt x="12631" y="10195"/>
                    <a:pt x="12292" y="10420"/>
                    <a:pt x="11953" y="10679"/>
                  </a:cubicBezTo>
                  <a:cubicBezTo>
                    <a:pt x="11356" y="11227"/>
                    <a:pt x="10631" y="11598"/>
                    <a:pt x="9969" y="12034"/>
                  </a:cubicBezTo>
                  <a:cubicBezTo>
                    <a:pt x="9421" y="12388"/>
                    <a:pt x="8905" y="12808"/>
                    <a:pt x="8421" y="13195"/>
                  </a:cubicBezTo>
                  <a:cubicBezTo>
                    <a:pt x="7937" y="13582"/>
                    <a:pt x="7485" y="13985"/>
                    <a:pt x="7017" y="14389"/>
                  </a:cubicBezTo>
                  <a:cubicBezTo>
                    <a:pt x="6049" y="15227"/>
                    <a:pt x="5066" y="16002"/>
                    <a:pt x="4114" y="16921"/>
                  </a:cubicBezTo>
                  <a:cubicBezTo>
                    <a:pt x="3178" y="17840"/>
                    <a:pt x="2307" y="18841"/>
                    <a:pt x="1420" y="19808"/>
                  </a:cubicBezTo>
                  <a:cubicBezTo>
                    <a:pt x="1291" y="19921"/>
                    <a:pt x="1210" y="20066"/>
                    <a:pt x="1130" y="20212"/>
                  </a:cubicBezTo>
                  <a:cubicBezTo>
                    <a:pt x="952" y="20583"/>
                    <a:pt x="678" y="20921"/>
                    <a:pt x="323" y="21147"/>
                  </a:cubicBezTo>
                  <a:cubicBezTo>
                    <a:pt x="194" y="21309"/>
                    <a:pt x="81" y="21470"/>
                    <a:pt x="1" y="21663"/>
                  </a:cubicBezTo>
                  <a:lnTo>
                    <a:pt x="630" y="21776"/>
                  </a:lnTo>
                  <a:lnTo>
                    <a:pt x="888" y="21583"/>
                  </a:lnTo>
                  <a:lnTo>
                    <a:pt x="1275" y="21405"/>
                  </a:lnTo>
                  <a:cubicBezTo>
                    <a:pt x="1443" y="21160"/>
                    <a:pt x="1714" y="21017"/>
                    <a:pt x="2003" y="21017"/>
                  </a:cubicBezTo>
                  <a:cubicBezTo>
                    <a:pt x="2018" y="21017"/>
                    <a:pt x="2034" y="21017"/>
                    <a:pt x="2049" y="21018"/>
                  </a:cubicBezTo>
                  <a:cubicBezTo>
                    <a:pt x="2840" y="20760"/>
                    <a:pt x="3614" y="20486"/>
                    <a:pt x="4420" y="20260"/>
                  </a:cubicBezTo>
                  <a:cubicBezTo>
                    <a:pt x="5695" y="19873"/>
                    <a:pt x="7033" y="19679"/>
                    <a:pt x="8372" y="19647"/>
                  </a:cubicBezTo>
                  <a:cubicBezTo>
                    <a:pt x="8856" y="19615"/>
                    <a:pt x="9324" y="19566"/>
                    <a:pt x="9792" y="19486"/>
                  </a:cubicBezTo>
                  <a:cubicBezTo>
                    <a:pt x="10631" y="19018"/>
                    <a:pt x="11389" y="18389"/>
                    <a:pt x="12002" y="17631"/>
                  </a:cubicBezTo>
                  <a:cubicBezTo>
                    <a:pt x="12695" y="16824"/>
                    <a:pt x="13453" y="16082"/>
                    <a:pt x="14276" y="15405"/>
                  </a:cubicBezTo>
                  <a:cubicBezTo>
                    <a:pt x="15277" y="14527"/>
                    <a:pt x="16571" y="14047"/>
                    <a:pt x="17907" y="14047"/>
                  </a:cubicBezTo>
                  <a:cubicBezTo>
                    <a:pt x="17971" y="14047"/>
                    <a:pt x="18035" y="14048"/>
                    <a:pt x="18099" y="14050"/>
                  </a:cubicBezTo>
                  <a:cubicBezTo>
                    <a:pt x="18471" y="14059"/>
                    <a:pt x="18844" y="14068"/>
                    <a:pt x="19216" y="14068"/>
                  </a:cubicBezTo>
                  <a:cubicBezTo>
                    <a:pt x="19489" y="14068"/>
                    <a:pt x="19762" y="14063"/>
                    <a:pt x="20035" y="14050"/>
                  </a:cubicBezTo>
                  <a:cubicBezTo>
                    <a:pt x="21131" y="14001"/>
                    <a:pt x="22019" y="13566"/>
                    <a:pt x="22599" y="12598"/>
                  </a:cubicBezTo>
                  <a:cubicBezTo>
                    <a:pt x="22938" y="12050"/>
                    <a:pt x="23196" y="11453"/>
                    <a:pt x="23341" y="10824"/>
                  </a:cubicBezTo>
                  <a:cubicBezTo>
                    <a:pt x="23615" y="9566"/>
                    <a:pt x="23825" y="8291"/>
                    <a:pt x="23954" y="7017"/>
                  </a:cubicBezTo>
                  <a:cubicBezTo>
                    <a:pt x="24099" y="5372"/>
                    <a:pt x="24648" y="3791"/>
                    <a:pt x="25583" y="2436"/>
                  </a:cubicBezTo>
                  <a:cubicBezTo>
                    <a:pt x="26116" y="1662"/>
                    <a:pt x="26777" y="984"/>
                    <a:pt x="27519" y="436"/>
                  </a:cubicBezTo>
                  <a:cubicBezTo>
                    <a:pt x="27632" y="355"/>
                    <a:pt x="27809" y="258"/>
                    <a:pt x="27664" y="0"/>
                  </a:cubicBezTo>
                  <a:close/>
                </a:path>
              </a:pathLst>
            </a:custGeom>
            <a:solidFill>
              <a:srgbClr val="F9B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6"/>
            <p:cNvSpPr/>
            <p:nvPr/>
          </p:nvSpPr>
          <p:spPr>
            <a:xfrm>
              <a:off x="3053450" y="1641050"/>
              <a:ext cx="479500" cy="1258200"/>
            </a:xfrm>
            <a:custGeom>
              <a:avLst/>
              <a:gdLst/>
              <a:ahLst/>
              <a:cxnLst/>
              <a:rect l="l" t="t" r="r" b="b"/>
              <a:pathLst>
                <a:path w="19180" h="50328" extrusionOk="0">
                  <a:moveTo>
                    <a:pt x="15970" y="1"/>
                  </a:moveTo>
                  <a:lnTo>
                    <a:pt x="15970" y="1"/>
                  </a:lnTo>
                  <a:cubicBezTo>
                    <a:pt x="16035" y="775"/>
                    <a:pt x="15776" y="1388"/>
                    <a:pt x="15099" y="1791"/>
                  </a:cubicBezTo>
                  <a:cubicBezTo>
                    <a:pt x="14970" y="1888"/>
                    <a:pt x="14841" y="1985"/>
                    <a:pt x="14728" y="2114"/>
                  </a:cubicBezTo>
                  <a:cubicBezTo>
                    <a:pt x="13599" y="3469"/>
                    <a:pt x="12405" y="4775"/>
                    <a:pt x="11728" y="6453"/>
                  </a:cubicBezTo>
                  <a:cubicBezTo>
                    <a:pt x="11647" y="6727"/>
                    <a:pt x="11502" y="6985"/>
                    <a:pt x="11324" y="7211"/>
                  </a:cubicBezTo>
                  <a:cubicBezTo>
                    <a:pt x="10857" y="7711"/>
                    <a:pt x="10566" y="8308"/>
                    <a:pt x="10260" y="8921"/>
                  </a:cubicBezTo>
                  <a:cubicBezTo>
                    <a:pt x="10050" y="9324"/>
                    <a:pt x="9824" y="9711"/>
                    <a:pt x="9647" y="10131"/>
                  </a:cubicBezTo>
                  <a:cubicBezTo>
                    <a:pt x="9405" y="10711"/>
                    <a:pt x="9179" y="11324"/>
                    <a:pt x="8986" y="11937"/>
                  </a:cubicBezTo>
                  <a:cubicBezTo>
                    <a:pt x="8792" y="12711"/>
                    <a:pt x="8534" y="13470"/>
                    <a:pt x="8211" y="14212"/>
                  </a:cubicBezTo>
                  <a:cubicBezTo>
                    <a:pt x="8050" y="14631"/>
                    <a:pt x="7937" y="15066"/>
                    <a:pt x="7856" y="15502"/>
                  </a:cubicBezTo>
                  <a:cubicBezTo>
                    <a:pt x="7808" y="15728"/>
                    <a:pt x="7840" y="15986"/>
                    <a:pt x="7743" y="16163"/>
                  </a:cubicBezTo>
                  <a:cubicBezTo>
                    <a:pt x="7340" y="16889"/>
                    <a:pt x="7292" y="17696"/>
                    <a:pt x="7195" y="18486"/>
                  </a:cubicBezTo>
                  <a:cubicBezTo>
                    <a:pt x="7034" y="19712"/>
                    <a:pt x="6840" y="20906"/>
                    <a:pt x="6889" y="22148"/>
                  </a:cubicBezTo>
                  <a:cubicBezTo>
                    <a:pt x="6921" y="23067"/>
                    <a:pt x="6905" y="24003"/>
                    <a:pt x="6889" y="24938"/>
                  </a:cubicBezTo>
                  <a:cubicBezTo>
                    <a:pt x="6872" y="25519"/>
                    <a:pt x="6776" y="26084"/>
                    <a:pt x="6760" y="26664"/>
                  </a:cubicBezTo>
                  <a:cubicBezTo>
                    <a:pt x="6727" y="27180"/>
                    <a:pt x="6743" y="27697"/>
                    <a:pt x="6808" y="28197"/>
                  </a:cubicBezTo>
                  <a:cubicBezTo>
                    <a:pt x="6905" y="28826"/>
                    <a:pt x="6905" y="29406"/>
                    <a:pt x="6598" y="29971"/>
                  </a:cubicBezTo>
                  <a:cubicBezTo>
                    <a:pt x="6389" y="30374"/>
                    <a:pt x="6292" y="30826"/>
                    <a:pt x="6308" y="31278"/>
                  </a:cubicBezTo>
                  <a:cubicBezTo>
                    <a:pt x="6308" y="32294"/>
                    <a:pt x="6018" y="33245"/>
                    <a:pt x="5663" y="34181"/>
                  </a:cubicBezTo>
                  <a:cubicBezTo>
                    <a:pt x="5607" y="34338"/>
                    <a:pt x="5494" y="34421"/>
                    <a:pt x="5377" y="34421"/>
                  </a:cubicBezTo>
                  <a:cubicBezTo>
                    <a:pt x="5289" y="34421"/>
                    <a:pt x="5199" y="34374"/>
                    <a:pt x="5130" y="34278"/>
                  </a:cubicBezTo>
                  <a:cubicBezTo>
                    <a:pt x="4888" y="33939"/>
                    <a:pt x="4598" y="33633"/>
                    <a:pt x="4259" y="33391"/>
                  </a:cubicBezTo>
                  <a:cubicBezTo>
                    <a:pt x="3985" y="33165"/>
                    <a:pt x="3808" y="32826"/>
                    <a:pt x="3808" y="32471"/>
                  </a:cubicBezTo>
                  <a:cubicBezTo>
                    <a:pt x="3808" y="32342"/>
                    <a:pt x="3808" y="32213"/>
                    <a:pt x="3759" y="32084"/>
                  </a:cubicBezTo>
                  <a:cubicBezTo>
                    <a:pt x="3356" y="31294"/>
                    <a:pt x="3404" y="30423"/>
                    <a:pt x="3404" y="29568"/>
                  </a:cubicBezTo>
                  <a:lnTo>
                    <a:pt x="3404" y="29568"/>
                  </a:lnTo>
                  <a:cubicBezTo>
                    <a:pt x="2775" y="30487"/>
                    <a:pt x="2130" y="31407"/>
                    <a:pt x="1501" y="32326"/>
                  </a:cubicBezTo>
                  <a:cubicBezTo>
                    <a:pt x="1404" y="32487"/>
                    <a:pt x="1324" y="32665"/>
                    <a:pt x="1275" y="32842"/>
                  </a:cubicBezTo>
                  <a:cubicBezTo>
                    <a:pt x="1195" y="33294"/>
                    <a:pt x="1130" y="33762"/>
                    <a:pt x="1066" y="34213"/>
                  </a:cubicBezTo>
                  <a:cubicBezTo>
                    <a:pt x="1001" y="34407"/>
                    <a:pt x="953" y="34600"/>
                    <a:pt x="936" y="34794"/>
                  </a:cubicBezTo>
                  <a:cubicBezTo>
                    <a:pt x="920" y="34971"/>
                    <a:pt x="920" y="35165"/>
                    <a:pt x="904" y="35358"/>
                  </a:cubicBezTo>
                  <a:lnTo>
                    <a:pt x="743" y="35762"/>
                  </a:lnTo>
                  <a:cubicBezTo>
                    <a:pt x="743" y="36020"/>
                    <a:pt x="711" y="36262"/>
                    <a:pt x="711" y="36520"/>
                  </a:cubicBezTo>
                  <a:cubicBezTo>
                    <a:pt x="662" y="36778"/>
                    <a:pt x="598" y="37036"/>
                    <a:pt x="533" y="37294"/>
                  </a:cubicBezTo>
                  <a:cubicBezTo>
                    <a:pt x="517" y="37552"/>
                    <a:pt x="501" y="37810"/>
                    <a:pt x="469" y="38068"/>
                  </a:cubicBezTo>
                  <a:cubicBezTo>
                    <a:pt x="324" y="39310"/>
                    <a:pt x="130" y="40552"/>
                    <a:pt x="130" y="41811"/>
                  </a:cubicBezTo>
                  <a:cubicBezTo>
                    <a:pt x="130" y="42133"/>
                    <a:pt x="65" y="42440"/>
                    <a:pt x="49" y="42762"/>
                  </a:cubicBezTo>
                  <a:cubicBezTo>
                    <a:pt x="1" y="43020"/>
                    <a:pt x="1" y="43279"/>
                    <a:pt x="49" y="43520"/>
                  </a:cubicBezTo>
                  <a:cubicBezTo>
                    <a:pt x="275" y="44359"/>
                    <a:pt x="824" y="44988"/>
                    <a:pt x="1437" y="45569"/>
                  </a:cubicBezTo>
                  <a:cubicBezTo>
                    <a:pt x="1507" y="45632"/>
                    <a:pt x="1589" y="45662"/>
                    <a:pt x="1670" y="45662"/>
                  </a:cubicBezTo>
                  <a:cubicBezTo>
                    <a:pt x="1776" y="45662"/>
                    <a:pt x="1880" y="45612"/>
                    <a:pt x="1953" y="45521"/>
                  </a:cubicBezTo>
                  <a:cubicBezTo>
                    <a:pt x="2066" y="45375"/>
                    <a:pt x="2162" y="45198"/>
                    <a:pt x="2259" y="45037"/>
                  </a:cubicBezTo>
                  <a:cubicBezTo>
                    <a:pt x="2437" y="44698"/>
                    <a:pt x="2646" y="44359"/>
                    <a:pt x="2856" y="44053"/>
                  </a:cubicBezTo>
                  <a:cubicBezTo>
                    <a:pt x="3254" y="43481"/>
                    <a:pt x="3900" y="43158"/>
                    <a:pt x="4567" y="43158"/>
                  </a:cubicBezTo>
                  <a:cubicBezTo>
                    <a:pt x="4766" y="43158"/>
                    <a:pt x="4966" y="43187"/>
                    <a:pt x="5163" y="43246"/>
                  </a:cubicBezTo>
                  <a:cubicBezTo>
                    <a:pt x="5921" y="43440"/>
                    <a:pt x="6582" y="43908"/>
                    <a:pt x="7018" y="44569"/>
                  </a:cubicBezTo>
                  <a:cubicBezTo>
                    <a:pt x="7566" y="45343"/>
                    <a:pt x="8082" y="46182"/>
                    <a:pt x="8260" y="47150"/>
                  </a:cubicBezTo>
                  <a:lnTo>
                    <a:pt x="8453" y="47537"/>
                  </a:lnTo>
                  <a:cubicBezTo>
                    <a:pt x="8502" y="47924"/>
                    <a:pt x="8582" y="48311"/>
                    <a:pt x="8647" y="48698"/>
                  </a:cubicBezTo>
                  <a:lnTo>
                    <a:pt x="8840" y="49102"/>
                  </a:lnTo>
                  <a:lnTo>
                    <a:pt x="8840" y="49666"/>
                  </a:lnTo>
                  <a:lnTo>
                    <a:pt x="9615" y="50328"/>
                  </a:lnTo>
                  <a:cubicBezTo>
                    <a:pt x="9728" y="50231"/>
                    <a:pt x="9824" y="50118"/>
                    <a:pt x="9905" y="49989"/>
                  </a:cubicBezTo>
                  <a:cubicBezTo>
                    <a:pt x="9969" y="49860"/>
                    <a:pt x="9986" y="49731"/>
                    <a:pt x="9969" y="49602"/>
                  </a:cubicBezTo>
                  <a:cubicBezTo>
                    <a:pt x="9969" y="48795"/>
                    <a:pt x="10082" y="48005"/>
                    <a:pt x="10147" y="47198"/>
                  </a:cubicBezTo>
                  <a:cubicBezTo>
                    <a:pt x="10276" y="45472"/>
                    <a:pt x="10308" y="43730"/>
                    <a:pt x="10373" y="42004"/>
                  </a:cubicBezTo>
                  <a:cubicBezTo>
                    <a:pt x="10389" y="41036"/>
                    <a:pt x="10357" y="40069"/>
                    <a:pt x="10373" y="39101"/>
                  </a:cubicBezTo>
                  <a:cubicBezTo>
                    <a:pt x="10389" y="38488"/>
                    <a:pt x="10470" y="37875"/>
                    <a:pt x="10502" y="37278"/>
                  </a:cubicBezTo>
                  <a:cubicBezTo>
                    <a:pt x="10534" y="36730"/>
                    <a:pt x="10566" y="36181"/>
                    <a:pt x="10566" y="35633"/>
                  </a:cubicBezTo>
                  <a:cubicBezTo>
                    <a:pt x="10566" y="34987"/>
                    <a:pt x="10647" y="34358"/>
                    <a:pt x="10792" y="33729"/>
                  </a:cubicBezTo>
                  <a:cubicBezTo>
                    <a:pt x="10873" y="33278"/>
                    <a:pt x="11099" y="32874"/>
                    <a:pt x="11453" y="32584"/>
                  </a:cubicBezTo>
                  <a:cubicBezTo>
                    <a:pt x="11921" y="32810"/>
                    <a:pt x="12099" y="33165"/>
                    <a:pt x="12228" y="33568"/>
                  </a:cubicBezTo>
                  <a:cubicBezTo>
                    <a:pt x="12292" y="33826"/>
                    <a:pt x="12357" y="34068"/>
                    <a:pt x="12389" y="34326"/>
                  </a:cubicBezTo>
                  <a:cubicBezTo>
                    <a:pt x="12647" y="35778"/>
                    <a:pt x="12937" y="37230"/>
                    <a:pt x="13179" y="38697"/>
                  </a:cubicBezTo>
                  <a:cubicBezTo>
                    <a:pt x="13373" y="39843"/>
                    <a:pt x="13502" y="40988"/>
                    <a:pt x="13663" y="42133"/>
                  </a:cubicBezTo>
                  <a:cubicBezTo>
                    <a:pt x="13857" y="43472"/>
                    <a:pt x="14067" y="44811"/>
                    <a:pt x="14292" y="46150"/>
                  </a:cubicBezTo>
                  <a:cubicBezTo>
                    <a:pt x="14373" y="46585"/>
                    <a:pt x="14405" y="47053"/>
                    <a:pt x="14825" y="47360"/>
                  </a:cubicBezTo>
                  <a:cubicBezTo>
                    <a:pt x="14938" y="46956"/>
                    <a:pt x="15067" y="46569"/>
                    <a:pt x="15196" y="46182"/>
                  </a:cubicBezTo>
                  <a:cubicBezTo>
                    <a:pt x="15454" y="45150"/>
                    <a:pt x="15696" y="44101"/>
                    <a:pt x="15954" y="43053"/>
                  </a:cubicBezTo>
                  <a:cubicBezTo>
                    <a:pt x="16035" y="42682"/>
                    <a:pt x="16099" y="42311"/>
                    <a:pt x="16180" y="41940"/>
                  </a:cubicBezTo>
                  <a:lnTo>
                    <a:pt x="16373" y="41553"/>
                  </a:lnTo>
                  <a:cubicBezTo>
                    <a:pt x="16438" y="41036"/>
                    <a:pt x="16502" y="40520"/>
                    <a:pt x="16567" y="40004"/>
                  </a:cubicBezTo>
                  <a:cubicBezTo>
                    <a:pt x="16631" y="39859"/>
                    <a:pt x="16696" y="39730"/>
                    <a:pt x="16744" y="39601"/>
                  </a:cubicBezTo>
                  <a:cubicBezTo>
                    <a:pt x="16970" y="38214"/>
                    <a:pt x="17196" y="36826"/>
                    <a:pt x="17406" y="35423"/>
                  </a:cubicBezTo>
                  <a:cubicBezTo>
                    <a:pt x="17470" y="35084"/>
                    <a:pt x="17470" y="34729"/>
                    <a:pt x="17502" y="34391"/>
                  </a:cubicBezTo>
                  <a:cubicBezTo>
                    <a:pt x="17325" y="34358"/>
                    <a:pt x="17131" y="34294"/>
                    <a:pt x="16954" y="34229"/>
                  </a:cubicBezTo>
                  <a:cubicBezTo>
                    <a:pt x="16599" y="34020"/>
                    <a:pt x="16373" y="33713"/>
                    <a:pt x="16470" y="33262"/>
                  </a:cubicBezTo>
                  <a:cubicBezTo>
                    <a:pt x="16535" y="32874"/>
                    <a:pt x="16502" y="32487"/>
                    <a:pt x="16389" y="32116"/>
                  </a:cubicBezTo>
                  <a:cubicBezTo>
                    <a:pt x="15922" y="30277"/>
                    <a:pt x="15534" y="28422"/>
                    <a:pt x="14954" y="26600"/>
                  </a:cubicBezTo>
                  <a:cubicBezTo>
                    <a:pt x="14696" y="25793"/>
                    <a:pt x="14663" y="24890"/>
                    <a:pt x="14647" y="24019"/>
                  </a:cubicBezTo>
                  <a:cubicBezTo>
                    <a:pt x="14599" y="22583"/>
                    <a:pt x="14599" y="21131"/>
                    <a:pt x="14647" y="19680"/>
                  </a:cubicBezTo>
                  <a:cubicBezTo>
                    <a:pt x="14680" y="18551"/>
                    <a:pt x="14760" y="17421"/>
                    <a:pt x="15293" y="16389"/>
                  </a:cubicBezTo>
                  <a:cubicBezTo>
                    <a:pt x="15438" y="16067"/>
                    <a:pt x="15534" y="15728"/>
                    <a:pt x="15583" y="15389"/>
                  </a:cubicBezTo>
                  <a:cubicBezTo>
                    <a:pt x="15841" y="13953"/>
                    <a:pt x="16260" y="12550"/>
                    <a:pt x="16825" y="11227"/>
                  </a:cubicBezTo>
                  <a:cubicBezTo>
                    <a:pt x="16922" y="11018"/>
                    <a:pt x="16986" y="10808"/>
                    <a:pt x="17051" y="10582"/>
                  </a:cubicBezTo>
                  <a:cubicBezTo>
                    <a:pt x="17341" y="9695"/>
                    <a:pt x="17696" y="8840"/>
                    <a:pt x="18131" y="8017"/>
                  </a:cubicBezTo>
                  <a:cubicBezTo>
                    <a:pt x="18519" y="7308"/>
                    <a:pt x="18761" y="6533"/>
                    <a:pt x="19067" y="5791"/>
                  </a:cubicBezTo>
                  <a:cubicBezTo>
                    <a:pt x="19180" y="4662"/>
                    <a:pt x="18857" y="3565"/>
                    <a:pt x="18841" y="2452"/>
                  </a:cubicBezTo>
                  <a:cubicBezTo>
                    <a:pt x="18857" y="2081"/>
                    <a:pt x="18696" y="1743"/>
                    <a:pt x="18406" y="1517"/>
                  </a:cubicBezTo>
                  <a:cubicBezTo>
                    <a:pt x="17615" y="985"/>
                    <a:pt x="16889" y="323"/>
                    <a:pt x="15970" y="1"/>
                  </a:cubicBezTo>
                  <a:close/>
                </a:path>
              </a:pathLst>
            </a:custGeom>
            <a:solidFill>
              <a:srgbClr val="F39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6"/>
            <p:cNvSpPr/>
            <p:nvPr/>
          </p:nvSpPr>
          <p:spPr>
            <a:xfrm>
              <a:off x="2886500" y="1601425"/>
              <a:ext cx="338775" cy="605025"/>
            </a:xfrm>
            <a:custGeom>
              <a:avLst/>
              <a:gdLst/>
              <a:ahLst/>
              <a:cxnLst/>
              <a:rect l="l" t="t" r="r" b="b"/>
              <a:pathLst>
                <a:path w="13551" h="24201" extrusionOk="0">
                  <a:moveTo>
                    <a:pt x="4303" y="0"/>
                  </a:moveTo>
                  <a:cubicBezTo>
                    <a:pt x="4021" y="0"/>
                    <a:pt x="3731" y="47"/>
                    <a:pt x="3437" y="134"/>
                  </a:cubicBezTo>
                  <a:cubicBezTo>
                    <a:pt x="2501" y="392"/>
                    <a:pt x="1678" y="973"/>
                    <a:pt x="1130" y="1779"/>
                  </a:cubicBezTo>
                  <a:cubicBezTo>
                    <a:pt x="646" y="2424"/>
                    <a:pt x="259" y="3134"/>
                    <a:pt x="1" y="3892"/>
                  </a:cubicBezTo>
                  <a:cubicBezTo>
                    <a:pt x="82" y="4199"/>
                    <a:pt x="162" y="4521"/>
                    <a:pt x="275" y="4812"/>
                  </a:cubicBezTo>
                  <a:cubicBezTo>
                    <a:pt x="1178" y="7135"/>
                    <a:pt x="2082" y="9441"/>
                    <a:pt x="2985" y="11764"/>
                  </a:cubicBezTo>
                  <a:cubicBezTo>
                    <a:pt x="4082" y="14619"/>
                    <a:pt x="5147" y="17474"/>
                    <a:pt x="6260" y="20329"/>
                  </a:cubicBezTo>
                  <a:cubicBezTo>
                    <a:pt x="6727" y="21571"/>
                    <a:pt x="7243" y="22781"/>
                    <a:pt x="7744" y="24007"/>
                  </a:cubicBezTo>
                  <a:cubicBezTo>
                    <a:pt x="7905" y="23926"/>
                    <a:pt x="8082" y="23862"/>
                    <a:pt x="8260" y="23813"/>
                  </a:cubicBezTo>
                  <a:cubicBezTo>
                    <a:pt x="8327" y="23798"/>
                    <a:pt x="8379" y="23788"/>
                    <a:pt x="8423" y="23788"/>
                  </a:cubicBezTo>
                  <a:cubicBezTo>
                    <a:pt x="8557" y="23788"/>
                    <a:pt x="8606" y="23883"/>
                    <a:pt x="8727" y="24200"/>
                  </a:cubicBezTo>
                  <a:lnTo>
                    <a:pt x="9131" y="24023"/>
                  </a:lnTo>
                  <a:cubicBezTo>
                    <a:pt x="9034" y="23652"/>
                    <a:pt x="8969" y="23265"/>
                    <a:pt x="8921" y="22894"/>
                  </a:cubicBezTo>
                  <a:cubicBezTo>
                    <a:pt x="8889" y="22313"/>
                    <a:pt x="8905" y="21733"/>
                    <a:pt x="8905" y="21152"/>
                  </a:cubicBezTo>
                  <a:cubicBezTo>
                    <a:pt x="8937" y="20894"/>
                    <a:pt x="8921" y="20636"/>
                    <a:pt x="8873" y="20378"/>
                  </a:cubicBezTo>
                  <a:cubicBezTo>
                    <a:pt x="8744" y="19716"/>
                    <a:pt x="8792" y="19039"/>
                    <a:pt x="9002" y="18410"/>
                  </a:cubicBezTo>
                  <a:cubicBezTo>
                    <a:pt x="9244" y="17571"/>
                    <a:pt x="9292" y="16700"/>
                    <a:pt x="9453" y="15845"/>
                  </a:cubicBezTo>
                  <a:cubicBezTo>
                    <a:pt x="9792" y="14071"/>
                    <a:pt x="10292" y="12345"/>
                    <a:pt x="10953" y="10667"/>
                  </a:cubicBezTo>
                  <a:cubicBezTo>
                    <a:pt x="11389" y="9490"/>
                    <a:pt x="11841" y="8312"/>
                    <a:pt x="12244" y="7135"/>
                  </a:cubicBezTo>
                  <a:cubicBezTo>
                    <a:pt x="12454" y="6473"/>
                    <a:pt x="12744" y="5876"/>
                    <a:pt x="13260" y="5425"/>
                  </a:cubicBezTo>
                  <a:cubicBezTo>
                    <a:pt x="13373" y="5296"/>
                    <a:pt x="13470" y="5167"/>
                    <a:pt x="13550" y="5038"/>
                  </a:cubicBezTo>
                  <a:cubicBezTo>
                    <a:pt x="12534" y="4989"/>
                    <a:pt x="11744" y="4457"/>
                    <a:pt x="11034" y="3779"/>
                  </a:cubicBezTo>
                  <a:cubicBezTo>
                    <a:pt x="10615" y="3376"/>
                    <a:pt x="10211" y="2957"/>
                    <a:pt x="9808" y="2553"/>
                  </a:cubicBezTo>
                  <a:cubicBezTo>
                    <a:pt x="9502" y="2247"/>
                    <a:pt x="9211" y="1957"/>
                    <a:pt x="8889" y="1682"/>
                  </a:cubicBezTo>
                  <a:cubicBezTo>
                    <a:pt x="8554" y="1424"/>
                    <a:pt x="8205" y="1180"/>
                    <a:pt x="7761" y="1180"/>
                  </a:cubicBezTo>
                  <a:cubicBezTo>
                    <a:pt x="7734" y="1180"/>
                    <a:pt x="7707" y="1181"/>
                    <a:pt x="7679" y="1182"/>
                  </a:cubicBezTo>
                  <a:cubicBezTo>
                    <a:pt x="7636" y="1184"/>
                    <a:pt x="7593" y="1185"/>
                    <a:pt x="7551" y="1185"/>
                  </a:cubicBezTo>
                  <a:cubicBezTo>
                    <a:pt x="6872" y="1185"/>
                    <a:pt x="6228" y="945"/>
                    <a:pt x="5727" y="505"/>
                  </a:cubicBezTo>
                  <a:cubicBezTo>
                    <a:pt x="5292" y="153"/>
                    <a:pt x="4810" y="0"/>
                    <a:pt x="4303" y="0"/>
                  </a:cubicBezTo>
                  <a:close/>
                </a:path>
              </a:pathLst>
            </a:custGeom>
            <a:solidFill>
              <a:srgbClr val="F39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3105075" y="1630550"/>
              <a:ext cx="348850" cy="870900"/>
            </a:xfrm>
            <a:custGeom>
              <a:avLst/>
              <a:gdLst/>
              <a:ahLst/>
              <a:cxnLst/>
              <a:rect l="l" t="t" r="r" b="b"/>
              <a:pathLst>
                <a:path w="13954" h="34836" extrusionOk="0">
                  <a:moveTo>
                    <a:pt x="12423" y="0"/>
                  </a:moveTo>
                  <a:cubicBezTo>
                    <a:pt x="12395" y="0"/>
                    <a:pt x="12368" y="0"/>
                    <a:pt x="12340" y="1"/>
                  </a:cubicBezTo>
                  <a:cubicBezTo>
                    <a:pt x="12307" y="1"/>
                    <a:pt x="12273" y="0"/>
                    <a:pt x="12239" y="0"/>
                  </a:cubicBezTo>
                  <a:cubicBezTo>
                    <a:pt x="11533" y="0"/>
                    <a:pt x="10842" y="163"/>
                    <a:pt x="10211" y="501"/>
                  </a:cubicBezTo>
                  <a:cubicBezTo>
                    <a:pt x="9356" y="937"/>
                    <a:pt x="8550" y="1469"/>
                    <a:pt x="7824" y="2098"/>
                  </a:cubicBezTo>
                  <a:cubicBezTo>
                    <a:pt x="6937" y="2872"/>
                    <a:pt x="5985" y="3566"/>
                    <a:pt x="4807" y="3873"/>
                  </a:cubicBezTo>
                  <a:cubicBezTo>
                    <a:pt x="4711" y="4002"/>
                    <a:pt x="4614" y="4131"/>
                    <a:pt x="4517" y="4260"/>
                  </a:cubicBezTo>
                  <a:cubicBezTo>
                    <a:pt x="3985" y="4711"/>
                    <a:pt x="3711" y="5308"/>
                    <a:pt x="3485" y="5970"/>
                  </a:cubicBezTo>
                  <a:cubicBezTo>
                    <a:pt x="3081" y="7147"/>
                    <a:pt x="2646" y="8325"/>
                    <a:pt x="2194" y="9502"/>
                  </a:cubicBezTo>
                  <a:cubicBezTo>
                    <a:pt x="1533" y="11180"/>
                    <a:pt x="1033" y="12906"/>
                    <a:pt x="694" y="14680"/>
                  </a:cubicBezTo>
                  <a:cubicBezTo>
                    <a:pt x="549" y="15535"/>
                    <a:pt x="501" y="16406"/>
                    <a:pt x="259" y="17245"/>
                  </a:cubicBezTo>
                  <a:cubicBezTo>
                    <a:pt x="33" y="17874"/>
                    <a:pt x="1" y="18551"/>
                    <a:pt x="130" y="19213"/>
                  </a:cubicBezTo>
                  <a:cubicBezTo>
                    <a:pt x="162" y="19471"/>
                    <a:pt x="178" y="19729"/>
                    <a:pt x="162" y="19987"/>
                  </a:cubicBezTo>
                  <a:cubicBezTo>
                    <a:pt x="178" y="20568"/>
                    <a:pt x="130" y="21148"/>
                    <a:pt x="178" y="21729"/>
                  </a:cubicBezTo>
                  <a:cubicBezTo>
                    <a:pt x="210" y="22100"/>
                    <a:pt x="275" y="22487"/>
                    <a:pt x="372" y="22858"/>
                  </a:cubicBezTo>
                  <a:cubicBezTo>
                    <a:pt x="596" y="22779"/>
                    <a:pt x="811" y="22737"/>
                    <a:pt x="1017" y="22737"/>
                  </a:cubicBezTo>
                  <a:cubicBezTo>
                    <a:pt x="1361" y="22737"/>
                    <a:pt x="1682" y="22854"/>
                    <a:pt x="1985" y="23116"/>
                  </a:cubicBezTo>
                  <a:cubicBezTo>
                    <a:pt x="2130" y="23245"/>
                    <a:pt x="2291" y="23326"/>
                    <a:pt x="2485" y="23390"/>
                  </a:cubicBezTo>
                  <a:cubicBezTo>
                    <a:pt x="3420" y="23745"/>
                    <a:pt x="3565" y="23939"/>
                    <a:pt x="3614" y="24923"/>
                  </a:cubicBezTo>
                  <a:cubicBezTo>
                    <a:pt x="3630" y="25052"/>
                    <a:pt x="3630" y="25181"/>
                    <a:pt x="3630" y="25310"/>
                  </a:cubicBezTo>
                  <a:lnTo>
                    <a:pt x="3501" y="25713"/>
                  </a:lnTo>
                  <a:lnTo>
                    <a:pt x="3049" y="26875"/>
                  </a:lnTo>
                  <a:lnTo>
                    <a:pt x="2888" y="27278"/>
                  </a:lnTo>
                  <a:lnTo>
                    <a:pt x="2662" y="27633"/>
                  </a:lnTo>
                  <a:cubicBezTo>
                    <a:pt x="2598" y="27762"/>
                    <a:pt x="2533" y="27907"/>
                    <a:pt x="2485" y="28036"/>
                  </a:cubicBezTo>
                  <a:lnTo>
                    <a:pt x="2275" y="28439"/>
                  </a:lnTo>
                  <a:lnTo>
                    <a:pt x="2275" y="28423"/>
                  </a:lnTo>
                  <a:lnTo>
                    <a:pt x="2017" y="28810"/>
                  </a:lnTo>
                  <a:cubicBezTo>
                    <a:pt x="1775" y="29197"/>
                    <a:pt x="1549" y="29584"/>
                    <a:pt x="1323" y="29988"/>
                  </a:cubicBezTo>
                  <a:cubicBezTo>
                    <a:pt x="1323" y="30843"/>
                    <a:pt x="1275" y="31698"/>
                    <a:pt x="1678" y="32504"/>
                  </a:cubicBezTo>
                  <a:cubicBezTo>
                    <a:pt x="1710" y="32633"/>
                    <a:pt x="1727" y="32762"/>
                    <a:pt x="1710" y="32891"/>
                  </a:cubicBezTo>
                  <a:cubicBezTo>
                    <a:pt x="1727" y="33246"/>
                    <a:pt x="1888" y="33585"/>
                    <a:pt x="2178" y="33811"/>
                  </a:cubicBezTo>
                  <a:cubicBezTo>
                    <a:pt x="2517" y="34053"/>
                    <a:pt x="2807" y="34359"/>
                    <a:pt x="3049" y="34698"/>
                  </a:cubicBezTo>
                  <a:cubicBezTo>
                    <a:pt x="3110" y="34792"/>
                    <a:pt x="3193" y="34836"/>
                    <a:pt x="3277" y="34836"/>
                  </a:cubicBezTo>
                  <a:cubicBezTo>
                    <a:pt x="3393" y="34836"/>
                    <a:pt x="3509" y="34751"/>
                    <a:pt x="3565" y="34601"/>
                  </a:cubicBezTo>
                  <a:cubicBezTo>
                    <a:pt x="3920" y="33665"/>
                    <a:pt x="4211" y="32714"/>
                    <a:pt x="4211" y="31698"/>
                  </a:cubicBezTo>
                  <a:cubicBezTo>
                    <a:pt x="4194" y="31246"/>
                    <a:pt x="4291" y="30794"/>
                    <a:pt x="4501" y="30391"/>
                  </a:cubicBezTo>
                  <a:cubicBezTo>
                    <a:pt x="4807" y="29826"/>
                    <a:pt x="4807" y="29246"/>
                    <a:pt x="4711" y="28617"/>
                  </a:cubicBezTo>
                  <a:cubicBezTo>
                    <a:pt x="4646" y="28100"/>
                    <a:pt x="4630" y="27600"/>
                    <a:pt x="4678" y="27084"/>
                  </a:cubicBezTo>
                  <a:cubicBezTo>
                    <a:pt x="4695" y="26504"/>
                    <a:pt x="4775" y="25939"/>
                    <a:pt x="4791" y="25358"/>
                  </a:cubicBezTo>
                  <a:cubicBezTo>
                    <a:pt x="4824" y="24423"/>
                    <a:pt x="4824" y="23487"/>
                    <a:pt x="4791" y="22552"/>
                  </a:cubicBezTo>
                  <a:cubicBezTo>
                    <a:pt x="4759" y="21326"/>
                    <a:pt x="4953" y="20116"/>
                    <a:pt x="5098" y="18906"/>
                  </a:cubicBezTo>
                  <a:cubicBezTo>
                    <a:pt x="5195" y="18116"/>
                    <a:pt x="5243" y="17309"/>
                    <a:pt x="5646" y="16583"/>
                  </a:cubicBezTo>
                  <a:cubicBezTo>
                    <a:pt x="5759" y="16406"/>
                    <a:pt x="5727" y="16148"/>
                    <a:pt x="5775" y="15922"/>
                  </a:cubicBezTo>
                  <a:cubicBezTo>
                    <a:pt x="5840" y="15486"/>
                    <a:pt x="5969" y="15051"/>
                    <a:pt x="6114" y="14632"/>
                  </a:cubicBezTo>
                  <a:cubicBezTo>
                    <a:pt x="6437" y="13890"/>
                    <a:pt x="6695" y="13131"/>
                    <a:pt x="6904" y="12357"/>
                  </a:cubicBezTo>
                  <a:cubicBezTo>
                    <a:pt x="7082" y="11744"/>
                    <a:pt x="7308" y="11131"/>
                    <a:pt x="7566" y="10551"/>
                  </a:cubicBezTo>
                  <a:cubicBezTo>
                    <a:pt x="7743" y="10147"/>
                    <a:pt x="7969" y="9744"/>
                    <a:pt x="8163" y="9341"/>
                  </a:cubicBezTo>
                  <a:cubicBezTo>
                    <a:pt x="8469" y="8728"/>
                    <a:pt x="8759" y="8131"/>
                    <a:pt x="9227" y="7615"/>
                  </a:cubicBezTo>
                  <a:cubicBezTo>
                    <a:pt x="9405" y="7389"/>
                    <a:pt x="9550" y="7147"/>
                    <a:pt x="9630" y="6857"/>
                  </a:cubicBezTo>
                  <a:cubicBezTo>
                    <a:pt x="10308" y="5195"/>
                    <a:pt x="11502" y="3873"/>
                    <a:pt x="12647" y="2518"/>
                  </a:cubicBezTo>
                  <a:cubicBezTo>
                    <a:pt x="12744" y="2405"/>
                    <a:pt x="12873" y="2292"/>
                    <a:pt x="13018" y="2211"/>
                  </a:cubicBezTo>
                  <a:cubicBezTo>
                    <a:pt x="13679" y="1808"/>
                    <a:pt x="13953" y="1195"/>
                    <a:pt x="13889" y="421"/>
                  </a:cubicBezTo>
                  <a:cubicBezTo>
                    <a:pt x="13445" y="145"/>
                    <a:pt x="12942" y="0"/>
                    <a:pt x="12423" y="0"/>
                  </a:cubicBezTo>
                  <a:close/>
                </a:path>
              </a:pathLst>
            </a:custGeom>
            <a:solidFill>
              <a:srgbClr val="F9B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6"/>
            <p:cNvSpPr/>
            <p:nvPr/>
          </p:nvSpPr>
          <p:spPr>
            <a:xfrm>
              <a:off x="2965550" y="2230100"/>
              <a:ext cx="215775" cy="277725"/>
            </a:xfrm>
            <a:custGeom>
              <a:avLst/>
              <a:gdLst/>
              <a:ahLst/>
              <a:cxnLst/>
              <a:rect l="l" t="t" r="r" b="b"/>
              <a:pathLst>
                <a:path w="8631" h="11109" extrusionOk="0">
                  <a:moveTo>
                    <a:pt x="7862" y="1"/>
                  </a:moveTo>
                  <a:cubicBezTo>
                    <a:pt x="7511" y="1"/>
                    <a:pt x="7168" y="143"/>
                    <a:pt x="6904" y="392"/>
                  </a:cubicBezTo>
                  <a:cubicBezTo>
                    <a:pt x="7372" y="586"/>
                    <a:pt x="7485" y="941"/>
                    <a:pt x="7420" y="1409"/>
                  </a:cubicBezTo>
                  <a:cubicBezTo>
                    <a:pt x="7324" y="2054"/>
                    <a:pt x="6953" y="2586"/>
                    <a:pt x="6598" y="3118"/>
                  </a:cubicBezTo>
                  <a:cubicBezTo>
                    <a:pt x="6307" y="3570"/>
                    <a:pt x="6001" y="4022"/>
                    <a:pt x="5711" y="4473"/>
                  </a:cubicBezTo>
                  <a:cubicBezTo>
                    <a:pt x="4985" y="5538"/>
                    <a:pt x="4227" y="6570"/>
                    <a:pt x="3259" y="7425"/>
                  </a:cubicBezTo>
                  <a:cubicBezTo>
                    <a:pt x="2902" y="7743"/>
                    <a:pt x="2577" y="7899"/>
                    <a:pt x="2295" y="7899"/>
                  </a:cubicBezTo>
                  <a:cubicBezTo>
                    <a:pt x="1874" y="7899"/>
                    <a:pt x="1548" y="7552"/>
                    <a:pt x="1355" y="6877"/>
                  </a:cubicBezTo>
                  <a:cubicBezTo>
                    <a:pt x="1323" y="6780"/>
                    <a:pt x="1307" y="6683"/>
                    <a:pt x="1307" y="6586"/>
                  </a:cubicBezTo>
                  <a:cubicBezTo>
                    <a:pt x="581" y="7409"/>
                    <a:pt x="259" y="8409"/>
                    <a:pt x="33" y="9458"/>
                  </a:cubicBezTo>
                  <a:cubicBezTo>
                    <a:pt x="0" y="9683"/>
                    <a:pt x="0" y="9909"/>
                    <a:pt x="49" y="10119"/>
                  </a:cubicBezTo>
                  <a:cubicBezTo>
                    <a:pt x="160" y="10721"/>
                    <a:pt x="673" y="11108"/>
                    <a:pt x="1232" y="11108"/>
                  </a:cubicBezTo>
                  <a:cubicBezTo>
                    <a:pt x="1407" y="11108"/>
                    <a:pt x="1586" y="11071"/>
                    <a:pt x="1759" y="10990"/>
                  </a:cubicBezTo>
                  <a:cubicBezTo>
                    <a:pt x="2259" y="10780"/>
                    <a:pt x="2727" y="10474"/>
                    <a:pt x="3114" y="10087"/>
                  </a:cubicBezTo>
                  <a:cubicBezTo>
                    <a:pt x="3920" y="9264"/>
                    <a:pt x="4662" y="8377"/>
                    <a:pt x="5324" y="7425"/>
                  </a:cubicBezTo>
                  <a:cubicBezTo>
                    <a:pt x="6001" y="6409"/>
                    <a:pt x="6807" y="5473"/>
                    <a:pt x="7243" y="4312"/>
                  </a:cubicBezTo>
                  <a:cubicBezTo>
                    <a:pt x="7308" y="4199"/>
                    <a:pt x="7372" y="4102"/>
                    <a:pt x="7453" y="3989"/>
                  </a:cubicBezTo>
                  <a:cubicBezTo>
                    <a:pt x="7920" y="3264"/>
                    <a:pt x="8291" y="2473"/>
                    <a:pt x="8517" y="1634"/>
                  </a:cubicBezTo>
                  <a:cubicBezTo>
                    <a:pt x="8598" y="1296"/>
                    <a:pt x="8630" y="941"/>
                    <a:pt x="8614" y="586"/>
                  </a:cubicBezTo>
                  <a:cubicBezTo>
                    <a:pt x="8598" y="231"/>
                    <a:pt x="8324" y="21"/>
                    <a:pt x="7969" y="5"/>
                  </a:cubicBezTo>
                  <a:cubicBezTo>
                    <a:pt x="7933" y="2"/>
                    <a:pt x="7898" y="1"/>
                    <a:pt x="7862" y="1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6"/>
            <p:cNvSpPr/>
            <p:nvPr/>
          </p:nvSpPr>
          <p:spPr>
            <a:xfrm>
              <a:off x="2997800" y="2239900"/>
              <a:ext cx="154875" cy="187275"/>
            </a:xfrm>
            <a:custGeom>
              <a:avLst/>
              <a:gdLst/>
              <a:ahLst/>
              <a:cxnLst/>
              <a:rect l="l" t="t" r="r" b="b"/>
              <a:pathLst>
                <a:path w="6195" h="7491" extrusionOk="0">
                  <a:moveTo>
                    <a:pt x="5614" y="0"/>
                  </a:moveTo>
                  <a:cubicBezTo>
                    <a:pt x="5163" y="387"/>
                    <a:pt x="4598" y="662"/>
                    <a:pt x="4308" y="1226"/>
                  </a:cubicBezTo>
                  <a:cubicBezTo>
                    <a:pt x="4356" y="1404"/>
                    <a:pt x="4404" y="1565"/>
                    <a:pt x="4453" y="1710"/>
                  </a:cubicBezTo>
                  <a:cubicBezTo>
                    <a:pt x="4517" y="1855"/>
                    <a:pt x="4582" y="2017"/>
                    <a:pt x="4614" y="2162"/>
                  </a:cubicBezTo>
                  <a:cubicBezTo>
                    <a:pt x="4614" y="2307"/>
                    <a:pt x="4598" y="2517"/>
                    <a:pt x="4517" y="2597"/>
                  </a:cubicBezTo>
                  <a:cubicBezTo>
                    <a:pt x="4477" y="2626"/>
                    <a:pt x="4439" y="2638"/>
                    <a:pt x="4402" y="2638"/>
                  </a:cubicBezTo>
                  <a:cubicBezTo>
                    <a:pt x="4294" y="2638"/>
                    <a:pt x="4203" y="2529"/>
                    <a:pt x="4130" y="2420"/>
                  </a:cubicBezTo>
                  <a:cubicBezTo>
                    <a:pt x="4001" y="2210"/>
                    <a:pt x="3969" y="1920"/>
                    <a:pt x="3663" y="1871"/>
                  </a:cubicBezTo>
                  <a:cubicBezTo>
                    <a:pt x="2856" y="2404"/>
                    <a:pt x="904" y="4710"/>
                    <a:pt x="1" y="6178"/>
                  </a:cubicBezTo>
                  <a:cubicBezTo>
                    <a:pt x="17" y="6275"/>
                    <a:pt x="33" y="6372"/>
                    <a:pt x="49" y="6469"/>
                  </a:cubicBezTo>
                  <a:cubicBezTo>
                    <a:pt x="252" y="7144"/>
                    <a:pt x="576" y="7491"/>
                    <a:pt x="993" y="7491"/>
                  </a:cubicBezTo>
                  <a:cubicBezTo>
                    <a:pt x="1274" y="7491"/>
                    <a:pt x="1596" y="7334"/>
                    <a:pt x="1953" y="7017"/>
                  </a:cubicBezTo>
                  <a:cubicBezTo>
                    <a:pt x="2921" y="6178"/>
                    <a:pt x="3679" y="5146"/>
                    <a:pt x="4404" y="4081"/>
                  </a:cubicBezTo>
                  <a:cubicBezTo>
                    <a:pt x="4711" y="3630"/>
                    <a:pt x="5001" y="3178"/>
                    <a:pt x="5308" y="2726"/>
                  </a:cubicBezTo>
                  <a:cubicBezTo>
                    <a:pt x="5647" y="2178"/>
                    <a:pt x="6018" y="1662"/>
                    <a:pt x="6130" y="1000"/>
                  </a:cubicBezTo>
                  <a:cubicBezTo>
                    <a:pt x="6195" y="549"/>
                    <a:pt x="6082" y="194"/>
                    <a:pt x="5614" y="0"/>
                  </a:cubicBezTo>
                  <a:close/>
                </a:path>
              </a:pathLst>
            </a:custGeom>
            <a:solidFill>
              <a:srgbClr val="E6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2973625" y="2248775"/>
              <a:ext cx="114550" cy="135925"/>
            </a:xfrm>
            <a:custGeom>
              <a:avLst/>
              <a:gdLst/>
              <a:ahLst/>
              <a:cxnLst/>
              <a:rect l="l" t="t" r="r" b="b"/>
              <a:pathLst>
                <a:path w="4582" h="5437" extrusionOk="0">
                  <a:moveTo>
                    <a:pt x="3936" y="0"/>
                  </a:moveTo>
                  <a:cubicBezTo>
                    <a:pt x="2500" y="1242"/>
                    <a:pt x="1194" y="2613"/>
                    <a:pt x="16" y="4113"/>
                  </a:cubicBezTo>
                  <a:cubicBezTo>
                    <a:pt x="0" y="4630"/>
                    <a:pt x="32" y="5146"/>
                    <a:pt x="581" y="5436"/>
                  </a:cubicBezTo>
                  <a:cubicBezTo>
                    <a:pt x="1371" y="4468"/>
                    <a:pt x="2162" y="3484"/>
                    <a:pt x="2968" y="2533"/>
                  </a:cubicBezTo>
                  <a:cubicBezTo>
                    <a:pt x="3371" y="2033"/>
                    <a:pt x="3839" y="1581"/>
                    <a:pt x="4242" y="1081"/>
                  </a:cubicBezTo>
                  <a:cubicBezTo>
                    <a:pt x="4581" y="678"/>
                    <a:pt x="4484" y="371"/>
                    <a:pt x="3936" y="0"/>
                  </a:cubicBezTo>
                  <a:close/>
                </a:path>
              </a:pathLst>
            </a:custGeom>
            <a:solidFill>
              <a:srgbClr val="E6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6"/>
            <p:cNvSpPr/>
            <p:nvPr/>
          </p:nvSpPr>
          <p:spPr>
            <a:xfrm>
              <a:off x="2924425" y="2351600"/>
              <a:ext cx="63725" cy="120750"/>
            </a:xfrm>
            <a:custGeom>
              <a:avLst/>
              <a:gdLst/>
              <a:ahLst/>
              <a:cxnLst/>
              <a:rect l="l" t="t" r="r" b="b"/>
              <a:pathLst>
                <a:path w="2549" h="4830" extrusionOk="0">
                  <a:moveTo>
                    <a:pt x="1984" y="0"/>
                  </a:moveTo>
                  <a:cubicBezTo>
                    <a:pt x="1000" y="920"/>
                    <a:pt x="436" y="2081"/>
                    <a:pt x="113" y="3372"/>
                  </a:cubicBezTo>
                  <a:cubicBezTo>
                    <a:pt x="0" y="3888"/>
                    <a:pt x="226" y="4307"/>
                    <a:pt x="516" y="4710"/>
                  </a:cubicBezTo>
                  <a:cubicBezTo>
                    <a:pt x="584" y="4791"/>
                    <a:pt x="676" y="4830"/>
                    <a:pt x="767" y="4830"/>
                  </a:cubicBezTo>
                  <a:cubicBezTo>
                    <a:pt x="894" y="4830"/>
                    <a:pt x="1018" y="4755"/>
                    <a:pt x="1065" y="4614"/>
                  </a:cubicBezTo>
                  <a:cubicBezTo>
                    <a:pt x="1210" y="4210"/>
                    <a:pt x="1323" y="3775"/>
                    <a:pt x="1516" y="3372"/>
                  </a:cubicBezTo>
                  <a:cubicBezTo>
                    <a:pt x="1839" y="2678"/>
                    <a:pt x="2194" y="2001"/>
                    <a:pt x="2549" y="1323"/>
                  </a:cubicBezTo>
                  <a:cubicBezTo>
                    <a:pt x="2000" y="1033"/>
                    <a:pt x="1968" y="517"/>
                    <a:pt x="1984" y="0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6"/>
            <p:cNvSpPr/>
            <p:nvPr/>
          </p:nvSpPr>
          <p:spPr>
            <a:xfrm>
              <a:off x="3089350" y="2212875"/>
              <a:ext cx="51650" cy="38750"/>
            </a:xfrm>
            <a:custGeom>
              <a:avLst/>
              <a:gdLst/>
              <a:ahLst/>
              <a:cxnLst/>
              <a:rect l="l" t="t" r="r" b="b"/>
              <a:pathLst>
                <a:path w="2066" h="1550" extrusionOk="0">
                  <a:moveTo>
                    <a:pt x="1614" y="1"/>
                  </a:moveTo>
                  <a:cubicBezTo>
                    <a:pt x="1194" y="33"/>
                    <a:pt x="791" y="194"/>
                    <a:pt x="468" y="468"/>
                  </a:cubicBezTo>
                  <a:cubicBezTo>
                    <a:pt x="1" y="807"/>
                    <a:pt x="17" y="1033"/>
                    <a:pt x="533" y="1549"/>
                  </a:cubicBezTo>
                  <a:cubicBezTo>
                    <a:pt x="1065" y="1162"/>
                    <a:pt x="1630" y="807"/>
                    <a:pt x="2065" y="178"/>
                  </a:cubicBezTo>
                  <a:cubicBezTo>
                    <a:pt x="1872" y="113"/>
                    <a:pt x="1743" y="1"/>
                    <a:pt x="1614" y="1"/>
                  </a:cubicBezTo>
                  <a:close/>
                </a:path>
              </a:pathLst>
            </a:custGeom>
            <a:solidFill>
              <a:srgbClr val="E6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6"/>
            <p:cNvSpPr/>
            <p:nvPr/>
          </p:nvSpPr>
          <p:spPr>
            <a:xfrm>
              <a:off x="3079675" y="2196100"/>
              <a:ext cx="25025" cy="20825"/>
            </a:xfrm>
            <a:custGeom>
              <a:avLst/>
              <a:gdLst/>
              <a:ahLst/>
              <a:cxnLst/>
              <a:rect l="l" t="t" r="r" b="b"/>
              <a:pathLst>
                <a:path w="1001" h="833" extrusionOk="0">
                  <a:moveTo>
                    <a:pt x="689" y="1"/>
                  </a:moveTo>
                  <a:cubicBezTo>
                    <a:pt x="643" y="1"/>
                    <a:pt x="587" y="11"/>
                    <a:pt x="517" y="26"/>
                  </a:cubicBezTo>
                  <a:cubicBezTo>
                    <a:pt x="339" y="75"/>
                    <a:pt x="178" y="139"/>
                    <a:pt x="0" y="220"/>
                  </a:cubicBezTo>
                  <a:lnTo>
                    <a:pt x="307" y="833"/>
                  </a:lnTo>
                  <a:lnTo>
                    <a:pt x="1000" y="413"/>
                  </a:lnTo>
                  <a:cubicBezTo>
                    <a:pt x="879" y="96"/>
                    <a:pt x="830" y="1"/>
                    <a:pt x="689" y="1"/>
                  </a:cubicBezTo>
                  <a:close/>
                </a:path>
              </a:pathLst>
            </a:custGeom>
            <a:solidFill>
              <a:srgbClr val="F39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6"/>
            <p:cNvSpPr/>
            <p:nvPr/>
          </p:nvSpPr>
          <p:spPr>
            <a:xfrm>
              <a:off x="3155900" y="2341125"/>
              <a:ext cx="6475" cy="9700"/>
            </a:xfrm>
            <a:custGeom>
              <a:avLst/>
              <a:gdLst/>
              <a:ahLst/>
              <a:cxnLst/>
              <a:rect l="l" t="t" r="r" b="b"/>
              <a:pathLst>
                <a:path w="259" h="388" extrusionOk="0">
                  <a:moveTo>
                    <a:pt x="258" y="0"/>
                  </a:moveTo>
                  <a:cubicBezTo>
                    <a:pt x="161" y="129"/>
                    <a:pt x="81" y="258"/>
                    <a:pt x="0" y="387"/>
                  </a:cubicBezTo>
                  <a:lnTo>
                    <a:pt x="258" y="0"/>
                  </a:ln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3162350" y="2331850"/>
              <a:ext cx="4850" cy="9700"/>
            </a:xfrm>
            <a:custGeom>
              <a:avLst/>
              <a:gdLst/>
              <a:ahLst/>
              <a:cxnLst/>
              <a:rect l="l" t="t" r="r" b="b"/>
              <a:pathLst>
                <a:path w="194" h="388" extrusionOk="0">
                  <a:moveTo>
                    <a:pt x="194" y="0"/>
                  </a:moveTo>
                  <a:lnTo>
                    <a:pt x="0" y="387"/>
                  </a:ln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3167175" y="2321775"/>
              <a:ext cx="4875" cy="10100"/>
            </a:xfrm>
            <a:custGeom>
              <a:avLst/>
              <a:gdLst/>
              <a:ahLst/>
              <a:cxnLst/>
              <a:rect l="l" t="t" r="r" b="b"/>
              <a:pathLst>
                <a:path w="195" h="404" extrusionOk="0">
                  <a:moveTo>
                    <a:pt x="194" y="0"/>
                  </a:moveTo>
                  <a:lnTo>
                    <a:pt x="194" y="0"/>
                  </a:lnTo>
                  <a:cubicBezTo>
                    <a:pt x="130" y="129"/>
                    <a:pt x="65" y="258"/>
                    <a:pt x="1" y="403"/>
                  </a:cubicBezTo>
                  <a:cubicBezTo>
                    <a:pt x="65" y="274"/>
                    <a:pt x="130" y="129"/>
                    <a:pt x="194" y="0"/>
                  </a:cubicBez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6"/>
            <p:cNvSpPr/>
            <p:nvPr/>
          </p:nvSpPr>
          <p:spPr>
            <a:xfrm>
              <a:off x="3177675" y="2302400"/>
              <a:ext cx="4050" cy="10100"/>
            </a:xfrm>
            <a:custGeom>
              <a:avLst/>
              <a:gdLst/>
              <a:ahLst/>
              <a:cxnLst/>
              <a:rect l="l" t="t" r="r" b="b"/>
              <a:pathLst>
                <a:path w="162" h="404" extrusionOk="0">
                  <a:moveTo>
                    <a:pt x="161" y="1"/>
                  </a:moveTo>
                  <a:lnTo>
                    <a:pt x="0" y="404"/>
                  </a:ln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6"/>
            <p:cNvSpPr/>
            <p:nvPr/>
          </p:nvSpPr>
          <p:spPr>
            <a:xfrm>
              <a:off x="3192575" y="2263275"/>
              <a:ext cx="3675" cy="10125"/>
            </a:xfrm>
            <a:custGeom>
              <a:avLst/>
              <a:gdLst/>
              <a:ahLst/>
              <a:cxnLst/>
              <a:rect l="l" t="t" r="r" b="b"/>
              <a:pathLst>
                <a:path w="147" h="405" extrusionOk="0">
                  <a:moveTo>
                    <a:pt x="146" y="1"/>
                  </a:moveTo>
                  <a:lnTo>
                    <a:pt x="1" y="404"/>
                  </a:ln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6"/>
            <p:cNvSpPr/>
            <p:nvPr/>
          </p:nvSpPr>
          <p:spPr>
            <a:xfrm>
              <a:off x="3447450" y="1369650"/>
              <a:ext cx="281900" cy="1718450"/>
            </a:xfrm>
            <a:custGeom>
              <a:avLst/>
              <a:gdLst/>
              <a:ahLst/>
              <a:cxnLst/>
              <a:rect l="l" t="t" r="r" b="b"/>
              <a:pathLst>
                <a:path w="11276" h="68738" extrusionOk="0">
                  <a:moveTo>
                    <a:pt x="2742" y="1"/>
                  </a:moveTo>
                  <a:lnTo>
                    <a:pt x="2742" y="1"/>
                  </a:lnTo>
                  <a:cubicBezTo>
                    <a:pt x="2371" y="533"/>
                    <a:pt x="2291" y="1211"/>
                    <a:pt x="2533" y="1824"/>
                  </a:cubicBezTo>
                  <a:cubicBezTo>
                    <a:pt x="2630" y="2114"/>
                    <a:pt x="2775" y="2420"/>
                    <a:pt x="2533" y="2727"/>
                  </a:cubicBezTo>
                  <a:lnTo>
                    <a:pt x="2855" y="4179"/>
                  </a:lnTo>
                  <a:cubicBezTo>
                    <a:pt x="2710" y="4227"/>
                    <a:pt x="2549" y="4259"/>
                    <a:pt x="2388" y="4259"/>
                  </a:cubicBezTo>
                  <a:cubicBezTo>
                    <a:pt x="1533" y="4098"/>
                    <a:pt x="694" y="3904"/>
                    <a:pt x="0" y="3324"/>
                  </a:cubicBezTo>
                  <a:lnTo>
                    <a:pt x="0" y="3324"/>
                  </a:lnTo>
                  <a:cubicBezTo>
                    <a:pt x="210" y="3872"/>
                    <a:pt x="662" y="4195"/>
                    <a:pt x="1097" y="4517"/>
                  </a:cubicBezTo>
                  <a:cubicBezTo>
                    <a:pt x="1694" y="4969"/>
                    <a:pt x="2130" y="5614"/>
                    <a:pt x="2307" y="6340"/>
                  </a:cubicBezTo>
                  <a:cubicBezTo>
                    <a:pt x="2662" y="7873"/>
                    <a:pt x="3049" y="9389"/>
                    <a:pt x="3162" y="10970"/>
                  </a:cubicBezTo>
                  <a:cubicBezTo>
                    <a:pt x="3194" y="11195"/>
                    <a:pt x="3242" y="11421"/>
                    <a:pt x="3307" y="11631"/>
                  </a:cubicBezTo>
                  <a:cubicBezTo>
                    <a:pt x="3323" y="11373"/>
                    <a:pt x="3323" y="11099"/>
                    <a:pt x="3372" y="10857"/>
                  </a:cubicBezTo>
                  <a:cubicBezTo>
                    <a:pt x="3452" y="10373"/>
                    <a:pt x="3775" y="9953"/>
                    <a:pt x="4243" y="9776"/>
                  </a:cubicBezTo>
                  <a:cubicBezTo>
                    <a:pt x="4337" y="9726"/>
                    <a:pt x="4438" y="9703"/>
                    <a:pt x="4536" y="9703"/>
                  </a:cubicBezTo>
                  <a:cubicBezTo>
                    <a:pt x="4821" y="9703"/>
                    <a:pt x="5090" y="9899"/>
                    <a:pt x="5162" y="10211"/>
                  </a:cubicBezTo>
                  <a:cubicBezTo>
                    <a:pt x="5194" y="10389"/>
                    <a:pt x="5227" y="10582"/>
                    <a:pt x="5243" y="10776"/>
                  </a:cubicBezTo>
                  <a:cubicBezTo>
                    <a:pt x="5339" y="11453"/>
                    <a:pt x="5420" y="12131"/>
                    <a:pt x="5501" y="12792"/>
                  </a:cubicBezTo>
                  <a:cubicBezTo>
                    <a:pt x="5549" y="13083"/>
                    <a:pt x="5598" y="13357"/>
                    <a:pt x="5630" y="13647"/>
                  </a:cubicBezTo>
                  <a:cubicBezTo>
                    <a:pt x="5710" y="14341"/>
                    <a:pt x="5743" y="15067"/>
                    <a:pt x="5856" y="15760"/>
                  </a:cubicBezTo>
                  <a:cubicBezTo>
                    <a:pt x="6065" y="17002"/>
                    <a:pt x="6178" y="18244"/>
                    <a:pt x="6194" y="19503"/>
                  </a:cubicBezTo>
                  <a:cubicBezTo>
                    <a:pt x="6259" y="20825"/>
                    <a:pt x="6243" y="22148"/>
                    <a:pt x="6194" y="23471"/>
                  </a:cubicBezTo>
                  <a:cubicBezTo>
                    <a:pt x="6194" y="24213"/>
                    <a:pt x="6049" y="24955"/>
                    <a:pt x="5985" y="25680"/>
                  </a:cubicBezTo>
                  <a:cubicBezTo>
                    <a:pt x="5936" y="26293"/>
                    <a:pt x="5888" y="26890"/>
                    <a:pt x="5839" y="27503"/>
                  </a:cubicBezTo>
                  <a:cubicBezTo>
                    <a:pt x="5839" y="27697"/>
                    <a:pt x="5839" y="27890"/>
                    <a:pt x="5823" y="28084"/>
                  </a:cubicBezTo>
                  <a:cubicBezTo>
                    <a:pt x="5549" y="29471"/>
                    <a:pt x="5694" y="30907"/>
                    <a:pt x="5646" y="32310"/>
                  </a:cubicBezTo>
                  <a:cubicBezTo>
                    <a:pt x="5630" y="33213"/>
                    <a:pt x="5614" y="34117"/>
                    <a:pt x="5517" y="35004"/>
                  </a:cubicBezTo>
                  <a:cubicBezTo>
                    <a:pt x="5372" y="36214"/>
                    <a:pt x="5356" y="37456"/>
                    <a:pt x="5259" y="38665"/>
                  </a:cubicBezTo>
                  <a:cubicBezTo>
                    <a:pt x="5194" y="39504"/>
                    <a:pt x="5065" y="40327"/>
                    <a:pt x="4985" y="41166"/>
                  </a:cubicBezTo>
                  <a:cubicBezTo>
                    <a:pt x="4888" y="42085"/>
                    <a:pt x="4823" y="43021"/>
                    <a:pt x="4743" y="43940"/>
                  </a:cubicBezTo>
                  <a:cubicBezTo>
                    <a:pt x="4759" y="44134"/>
                    <a:pt x="4775" y="44327"/>
                    <a:pt x="4823" y="44521"/>
                  </a:cubicBezTo>
                  <a:cubicBezTo>
                    <a:pt x="4856" y="44779"/>
                    <a:pt x="4856" y="45037"/>
                    <a:pt x="4823" y="45295"/>
                  </a:cubicBezTo>
                  <a:cubicBezTo>
                    <a:pt x="4597" y="46440"/>
                    <a:pt x="4726" y="47602"/>
                    <a:pt x="4678" y="48763"/>
                  </a:cubicBezTo>
                  <a:cubicBezTo>
                    <a:pt x="4646" y="49328"/>
                    <a:pt x="4597" y="49908"/>
                    <a:pt x="4549" y="50489"/>
                  </a:cubicBezTo>
                  <a:cubicBezTo>
                    <a:pt x="4533" y="50812"/>
                    <a:pt x="4501" y="51134"/>
                    <a:pt x="4501" y="51457"/>
                  </a:cubicBezTo>
                  <a:cubicBezTo>
                    <a:pt x="4501" y="52409"/>
                    <a:pt x="4468" y="53376"/>
                    <a:pt x="4501" y="54344"/>
                  </a:cubicBezTo>
                  <a:cubicBezTo>
                    <a:pt x="4501" y="54860"/>
                    <a:pt x="4565" y="55377"/>
                    <a:pt x="4614" y="55893"/>
                  </a:cubicBezTo>
                  <a:cubicBezTo>
                    <a:pt x="4630" y="55990"/>
                    <a:pt x="4646" y="56070"/>
                    <a:pt x="4646" y="56167"/>
                  </a:cubicBezTo>
                  <a:cubicBezTo>
                    <a:pt x="4662" y="57425"/>
                    <a:pt x="4710" y="58683"/>
                    <a:pt x="4856" y="59925"/>
                  </a:cubicBezTo>
                  <a:cubicBezTo>
                    <a:pt x="4985" y="61038"/>
                    <a:pt x="5001" y="62167"/>
                    <a:pt x="5081" y="63297"/>
                  </a:cubicBezTo>
                  <a:cubicBezTo>
                    <a:pt x="5081" y="63458"/>
                    <a:pt x="5114" y="63619"/>
                    <a:pt x="5162" y="63764"/>
                  </a:cubicBezTo>
                  <a:cubicBezTo>
                    <a:pt x="5291" y="64135"/>
                    <a:pt x="5356" y="64522"/>
                    <a:pt x="5307" y="64910"/>
                  </a:cubicBezTo>
                  <a:cubicBezTo>
                    <a:pt x="5323" y="65264"/>
                    <a:pt x="5356" y="65603"/>
                    <a:pt x="5420" y="65958"/>
                  </a:cubicBezTo>
                  <a:cubicBezTo>
                    <a:pt x="6049" y="66200"/>
                    <a:pt x="6678" y="66426"/>
                    <a:pt x="7291" y="66684"/>
                  </a:cubicBezTo>
                  <a:cubicBezTo>
                    <a:pt x="8307" y="67119"/>
                    <a:pt x="9275" y="67700"/>
                    <a:pt x="10130" y="68426"/>
                  </a:cubicBezTo>
                  <a:cubicBezTo>
                    <a:pt x="10355" y="68601"/>
                    <a:pt x="10580" y="68737"/>
                    <a:pt x="10850" y="68737"/>
                  </a:cubicBezTo>
                  <a:cubicBezTo>
                    <a:pt x="10928" y="68737"/>
                    <a:pt x="11011" y="68726"/>
                    <a:pt x="11098" y="68700"/>
                  </a:cubicBezTo>
                  <a:lnTo>
                    <a:pt x="11275" y="68507"/>
                  </a:lnTo>
                  <a:cubicBezTo>
                    <a:pt x="10695" y="67184"/>
                    <a:pt x="10146" y="65829"/>
                    <a:pt x="9533" y="64522"/>
                  </a:cubicBezTo>
                  <a:cubicBezTo>
                    <a:pt x="8985" y="63329"/>
                    <a:pt x="8614" y="62055"/>
                    <a:pt x="8404" y="60748"/>
                  </a:cubicBezTo>
                  <a:cubicBezTo>
                    <a:pt x="8114" y="59022"/>
                    <a:pt x="7872" y="57312"/>
                    <a:pt x="7743" y="55570"/>
                  </a:cubicBezTo>
                  <a:cubicBezTo>
                    <a:pt x="7646" y="54296"/>
                    <a:pt x="7501" y="53005"/>
                    <a:pt x="7404" y="51731"/>
                  </a:cubicBezTo>
                  <a:cubicBezTo>
                    <a:pt x="7307" y="50183"/>
                    <a:pt x="7211" y="48634"/>
                    <a:pt x="7194" y="47086"/>
                  </a:cubicBezTo>
                  <a:cubicBezTo>
                    <a:pt x="7162" y="42811"/>
                    <a:pt x="7178" y="38520"/>
                    <a:pt x="7178" y="34230"/>
                  </a:cubicBezTo>
                  <a:cubicBezTo>
                    <a:pt x="7178" y="33778"/>
                    <a:pt x="7243" y="33326"/>
                    <a:pt x="7001" y="32907"/>
                  </a:cubicBezTo>
                  <a:cubicBezTo>
                    <a:pt x="6952" y="32939"/>
                    <a:pt x="6904" y="32988"/>
                    <a:pt x="6856" y="33020"/>
                  </a:cubicBezTo>
                  <a:cubicBezTo>
                    <a:pt x="6763" y="33088"/>
                    <a:pt x="6670" y="33133"/>
                    <a:pt x="6581" y="33133"/>
                  </a:cubicBezTo>
                  <a:cubicBezTo>
                    <a:pt x="6501" y="33133"/>
                    <a:pt x="6425" y="33096"/>
                    <a:pt x="6356" y="33004"/>
                  </a:cubicBezTo>
                  <a:cubicBezTo>
                    <a:pt x="6243" y="32842"/>
                    <a:pt x="6307" y="32697"/>
                    <a:pt x="6420" y="32584"/>
                  </a:cubicBezTo>
                  <a:cubicBezTo>
                    <a:pt x="6694" y="32294"/>
                    <a:pt x="6952" y="32036"/>
                    <a:pt x="7211" y="31762"/>
                  </a:cubicBezTo>
                  <a:cubicBezTo>
                    <a:pt x="7211" y="31084"/>
                    <a:pt x="7130" y="30391"/>
                    <a:pt x="7211" y="29729"/>
                  </a:cubicBezTo>
                  <a:cubicBezTo>
                    <a:pt x="7356" y="28503"/>
                    <a:pt x="7356" y="27277"/>
                    <a:pt x="7388" y="26068"/>
                  </a:cubicBezTo>
                  <a:cubicBezTo>
                    <a:pt x="7372" y="25939"/>
                    <a:pt x="7388" y="25810"/>
                    <a:pt x="7404" y="25680"/>
                  </a:cubicBezTo>
                  <a:cubicBezTo>
                    <a:pt x="7614" y="24503"/>
                    <a:pt x="7565" y="23309"/>
                    <a:pt x="7565" y="22116"/>
                  </a:cubicBezTo>
                  <a:lnTo>
                    <a:pt x="7565" y="16986"/>
                  </a:lnTo>
                  <a:cubicBezTo>
                    <a:pt x="7549" y="16631"/>
                    <a:pt x="7533" y="16276"/>
                    <a:pt x="7517" y="15922"/>
                  </a:cubicBezTo>
                  <a:cubicBezTo>
                    <a:pt x="7485" y="15309"/>
                    <a:pt x="7404" y="14696"/>
                    <a:pt x="7388" y="14099"/>
                  </a:cubicBezTo>
                  <a:cubicBezTo>
                    <a:pt x="7388" y="12937"/>
                    <a:pt x="7388" y="11776"/>
                    <a:pt x="7388" y="10615"/>
                  </a:cubicBezTo>
                  <a:cubicBezTo>
                    <a:pt x="7388" y="9324"/>
                    <a:pt x="7517" y="8050"/>
                    <a:pt x="7791" y="6792"/>
                  </a:cubicBezTo>
                  <a:cubicBezTo>
                    <a:pt x="8033" y="5550"/>
                    <a:pt x="8549" y="4469"/>
                    <a:pt x="9711" y="3792"/>
                  </a:cubicBezTo>
                  <a:cubicBezTo>
                    <a:pt x="10114" y="3533"/>
                    <a:pt x="10453" y="3179"/>
                    <a:pt x="10695" y="2759"/>
                  </a:cubicBezTo>
                  <a:cubicBezTo>
                    <a:pt x="11114" y="2130"/>
                    <a:pt x="11066" y="1453"/>
                    <a:pt x="10727" y="824"/>
                  </a:cubicBezTo>
                  <a:cubicBezTo>
                    <a:pt x="10423" y="260"/>
                    <a:pt x="9913" y="7"/>
                    <a:pt x="9299" y="7"/>
                  </a:cubicBezTo>
                  <a:cubicBezTo>
                    <a:pt x="9228" y="7"/>
                    <a:pt x="9155" y="10"/>
                    <a:pt x="9082" y="17"/>
                  </a:cubicBezTo>
                  <a:cubicBezTo>
                    <a:pt x="8711" y="65"/>
                    <a:pt x="8324" y="130"/>
                    <a:pt x="7953" y="211"/>
                  </a:cubicBezTo>
                  <a:cubicBezTo>
                    <a:pt x="7646" y="259"/>
                    <a:pt x="7420" y="517"/>
                    <a:pt x="7420" y="824"/>
                  </a:cubicBezTo>
                  <a:cubicBezTo>
                    <a:pt x="7388" y="1178"/>
                    <a:pt x="7372" y="1533"/>
                    <a:pt x="7323" y="1872"/>
                  </a:cubicBezTo>
                  <a:cubicBezTo>
                    <a:pt x="7298" y="1997"/>
                    <a:pt x="7244" y="2113"/>
                    <a:pt x="7115" y="2113"/>
                  </a:cubicBezTo>
                  <a:cubicBezTo>
                    <a:pt x="7078" y="2113"/>
                    <a:pt x="7035" y="2103"/>
                    <a:pt x="6985" y="2082"/>
                  </a:cubicBezTo>
                  <a:cubicBezTo>
                    <a:pt x="6888" y="1598"/>
                    <a:pt x="7146" y="1049"/>
                    <a:pt x="6823" y="598"/>
                  </a:cubicBezTo>
                  <a:lnTo>
                    <a:pt x="5630" y="1743"/>
                  </a:lnTo>
                  <a:cubicBezTo>
                    <a:pt x="5256" y="2264"/>
                    <a:pt x="4953" y="2483"/>
                    <a:pt x="4544" y="2483"/>
                  </a:cubicBezTo>
                  <a:cubicBezTo>
                    <a:pt x="4370" y="2483"/>
                    <a:pt x="4178" y="2444"/>
                    <a:pt x="3952" y="2372"/>
                  </a:cubicBezTo>
                  <a:cubicBezTo>
                    <a:pt x="3517" y="2227"/>
                    <a:pt x="3162" y="1937"/>
                    <a:pt x="2904" y="1566"/>
                  </a:cubicBezTo>
                  <a:cubicBezTo>
                    <a:pt x="2710" y="1340"/>
                    <a:pt x="2630" y="1049"/>
                    <a:pt x="2678" y="759"/>
                  </a:cubicBezTo>
                  <a:cubicBezTo>
                    <a:pt x="2710" y="517"/>
                    <a:pt x="2710" y="259"/>
                    <a:pt x="2742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3622875" y="2181025"/>
              <a:ext cx="318575" cy="900900"/>
            </a:xfrm>
            <a:custGeom>
              <a:avLst/>
              <a:gdLst/>
              <a:ahLst/>
              <a:cxnLst/>
              <a:rect l="l" t="t" r="r" b="b"/>
              <a:pathLst>
                <a:path w="12743" h="36036" extrusionOk="0">
                  <a:moveTo>
                    <a:pt x="548" y="0"/>
                  </a:moveTo>
                  <a:lnTo>
                    <a:pt x="0" y="436"/>
                  </a:lnTo>
                  <a:cubicBezTo>
                    <a:pt x="226" y="855"/>
                    <a:pt x="161" y="1307"/>
                    <a:pt x="161" y="1758"/>
                  </a:cubicBezTo>
                  <a:cubicBezTo>
                    <a:pt x="161" y="6049"/>
                    <a:pt x="145" y="10324"/>
                    <a:pt x="177" y="14614"/>
                  </a:cubicBezTo>
                  <a:cubicBezTo>
                    <a:pt x="194" y="16163"/>
                    <a:pt x="290" y="17711"/>
                    <a:pt x="387" y="19260"/>
                  </a:cubicBezTo>
                  <a:cubicBezTo>
                    <a:pt x="484" y="20534"/>
                    <a:pt x="645" y="21825"/>
                    <a:pt x="726" y="23099"/>
                  </a:cubicBezTo>
                  <a:cubicBezTo>
                    <a:pt x="855" y="24841"/>
                    <a:pt x="1097" y="26551"/>
                    <a:pt x="1387" y="28277"/>
                  </a:cubicBezTo>
                  <a:cubicBezTo>
                    <a:pt x="1597" y="29583"/>
                    <a:pt x="1984" y="30842"/>
                    <a:pt x="2532" y="32051"/>
                  </a:cubicBezTo>
                  <a:cubicBezTo>
                    <a:pt x="3145" y="33358"/>
                    <a:pt x="3678" y="34713"/>
                    <a:pt x="4258" y="36036"/>
                  </a:cubicBezTo>
                  <a:cubicBezTo>
                    <a:pt x="4694" y="35503"/>
                    <a:pt x="5129" y="34971"/>
                    <a:pt x="5549" y="34455"/>
                  </a:cubicBezTo>
                  <a:cubicBezTo>
                    <a:pt x="5242" y="33568"/>
                    <a:pt x="5275" y="32600"/>
                    <a:pt x="5630" y="31729"/>
                  </a:cubicBezTo>
                  <a:cubicBezTo>
                    <a:pt x="5871" y="31035"/>
                    <a:pt x="5984" y="30293"/>
                    <a:pt x="5968" y="29551"/>
                  </a:cubicBezTo>
                  <a:cubicBezTo>
                    <a:pt x="5920" y="28793"/>
                    <a:pt x="5952" y="28019"/>
                    <a:pt x="6097" y="27261"/>
                  </a:cubicBezTo>
                  <a:cubicBezTo>
                    <a:pt x="6146" y="26970"/>
                    <a:pt x="6146" y="26680"/>
                    <a:pt x="6097" y="26390"/>
                  </a:cubicBezTo>
                  <a:cubicBezTo>
                    <a:pt x="5904" y="25470"/>
                    <a:pt x="5984" y="24551"/>
                    <a:pt x="5968" y="23615"/>
                  </a:cubicBezTo>
                  <a:cubicBezTo>
                    <a:pt x="5968" y="22905"/>
                    <a:pt x="6291" y="22309"/>
                    <a:pt x="6662" y="21760"/>
                  </a:cubicBezTo>
                  <a:cubicBezTo>
                    <a:pt x="6835" y="21505"/>
                    <a:pt x="7050" y="21388"/>
                    <a:pt x="7283" y="21388"/>
                  </a:cubicBezTo>
                  <a:cubicBezTo>
                    <a:pt x="7461" y="21388"/>
                    <a:pt x="7650" y="21457"/>
                    <a:pt x="7839" y="21583"/>
                  </a:cubicBezTo>
                  <a:cubicBezTo>
                    <a:pt x="8259" y="21873"/>
                    <a:pt x="8662" y="22180"/>
                    <a:pt x="9114" y="22438"/>
                  </a:cubicBezTo>
                  <a:cubicBezTo>
                    <a:pt x="9340" y="22534"/>
                    <a:pt x="9581" y="22631"/>
                    <a:pt x="9823" y="22680"/>
                  </a:cubicBezTo>
                  <a:cubicBezTo>
                    <a:pt x="9791" y="22292"/>
                    <a:pt x="9775" y="21905"/>
                    <a:pt x="9743" y="21534"/>
                  </a:cubicBezTo>
                  <a:cubicBezTo>
                    <a:pt x="9711" y="21179"/>
                    <a:pt x="9678" y="20825"/>
                    <a:pt x="9646" y="20470"/>
                  </a:cubicBezTo>
                  <a:cubicBezTo>
                    <a:pt x="9646" y="20276"/>
                    <a:pt x="9630" y="20083"/>
                    <a:pt x="9614" y="19889"/>
                  </a:cubicBezTo>
                  <a:cubicBezTo>
                    <a:pt x="9307" y="18292"/>
                    <a:pt x="9452" y="16679"/>
                    <a:pt x="9452" y="15066"/>
                  </a:cubicBezTo>
                  <a:cubicBezTo>
                    <a:pt x="9452" y="13985"/>
                    <a:pt x="9840" y="12985"/>
                    <a:pt x="10259" y="12001"/>
                  </a:cubicBezTo>
                  <a:cubicBezTo>
                    <a:pt x="10775" y="10840"/>
                    <a:pt x="11275" y="9695"/>
                    <a:pt x="11840" y="8582"/>
                  </a:cubicBezTo>
                  <a:cubicBezTo>
                    <a:pt x="12114" y="8033"/>
                    <a:pt x="12259" y="7404"/>
                    <a:pt x="12743" y="7001"/>
                  </a:cubicBezTo>
                  <a:cubicBezTo>
                    <a:pt x="12727" y="6936"/>
                    <a:pt x="12711" y="6872"/>
                    <a:pt x="12678" y="6823"/>
                  </a:cubicBezTo>
                  <a:cubicBezTo>
                    <a:pt x="11856" y="5662"/>
                    <a:pt x="11033" y="4517"/>
                    <a:pt x="10211" y="3355"/>
                  </a:cubicBezTo>
                  <a:cubicBezTo>
                    <a:pt x="10098" y="3468"/>
                    <a:pt x="9985" y="3581"/>
                    <a:pt x="9872" y="3678"/>
                  </a:cubicBezTo>
                  <a:cubicBezTo>
                    <a:pt x="9162" y="4210"/>
                    <a:pt x="8501" y="4791"/>
                    <a:pt x="7904" y="5452"/>
                  </a:cubicBezTo>
                  <a:cubicBezTo>
                    <a:pt x="7259" y="6372"/>
                    <a:pt x="6630" y="7307"/>
                    <a:pt x="6001" y="8243"/>
                  </a:cubicBezTo>
                  <a:cubicBezTo>
                    <a:pt x="5871" y="8388"/>
                    <a:pt x="5775" y="8549"/>
                    <a:pt x="5694" y="8727"/>
                  </a:cubicBezTo>
                  <a:cubicBezTo>
                    <a:pt x="5436" y="9469"/>
                    <a:pt x="4839" y="9840"/>
                    <a:pt x="4194" y="10146"/>
                  </a:cubicBezTo>
                  <a:cubicBezTo>
                    <a:pt x="3791" y="10356"/>
                    <a:pt x="3355" y="10485"/>
                    <a:pt x="2952" y="10695"/>
                  </a:cubicBezTo>
                  <a:cubicBezTo>
                    <a:pt x="2226" y="11033"/>
                    <a:pt x="1968" y="11566"/>
                    <a:pt x="2145" y="12356"/>
                  </a:cubicBezTo>
                  <a:cubicBezTo>
                    <a:pt x="2210" y="12711"/>
                    <a:pt x="2420" y="13017"/>
                    <a:pt x="2726" y="13195"/>
                  </a:cubicBezTo>
                  <a:cubicBezTo>
                    <a:pt x="2984" y="13340"/>
                    <a:pt x="3242" y="13485"/>
                    <a:pt x="3500" y="13598"/>
                  </a:cubicBezTo>
                  <a:cubicBezTo>
                    <a:pt x="4049" y="13889"/>
                    <a:pt x="4533" y="14276"/>
                    <a:pt x="4920" y="14760"/>
                  </a:cubicBezTo>
                  <a:cubicBezTo>
                    <a:pt x="5226" y="15147"/>
                    <a:pt x="5388" y="15631"/>
                    <a:pt x="5371" y="16115"/>
                  </a:cubicBezTo>
                  <a:cubicBezTo>
                    <a:pt x="5404" y="17469"/>
                    <a:pt x="5597" y="18808"/>
                    <a:pt x="5742" y="20147"/>
                  </a:cubicBezTo>
                  <a:cubicBezTo>
                    <a:pt x="5759" y="20470"/>
                    <a:pt x="5726" y="20776"/>
                    <a:pt x="5646" y="21083"/>
                  </a:cubicBezTo>
                  <a:cubicBezTo>
                    <a:pt x="5605" y="21247"/>
                    <a:pt x="5466" y="21339"/>
                    <a:pt x="5325" y="21339"/>
                  </a:cubicBezTo>
                  <a:cubicBezTo>
                    <a:pt x="5244" y="21339"/>
                    <a:pt x="5162" y="21309"/>
                    <a:pt x="5097" y="21244"/>
                  </a:cubicBezTo>
                  <a:cubicBezTo>
                    <a:pt x="4871" y="21034"/>
                    <a:pt x="4662" y="20776"/>
                    <a:pt x="4484" y="20518"/>
                  </a:cubicBezTo>
                  <a:cubicBezTo>
                    <a:pt x="4355" y="20341"/>
                    <a:pt x="4291" y="20115"/>
                    <a:pt x="4178" y="19921"/>
                  </a:cubicBezTo>
                  <a:cubicBezTo>
                    <a:pt x="4093" y="19778"/>
                    <a:pt x="3956" y="19705"/>
                    <a:pt x="3828" y="19705"/>
                  </a:cubicBezTo>
                  <a:cubicBezTo>
                    <a:pt x="3712" y="19705"/>
                    <a:pt x="3603" y="19766"/>
                    <a:pt x="3549" y="19889"/>
                  </a:cubicBezTo>
                  <a:cubicBezTo>
                    <a:pt x="3081" y="20889"/>
                    <a:pt x="2403" y="21776"/>
                    <a:pt x="2484" y="22954"/>
                  </a:cubicBezTo>
                  <a:cubicBezTo>
                    <a:pt x="2484" y="23309"/>
                    <a:pt x="2452" y="23664"/>
                    <a:pt x="2403" y="24002"/>
                  </a:cubicBezTo>
                  <a:cubicBezTo>
                    <a:pt x="2355" y="24583"/>
                    <a:pt x="2339" y="25164"/>
                    <a:pt x="2291" y="25744"/>
                  </a:cubicBezTo>
                  <a:cubicBezTo>
                    <a:pt x="2274" y="26035"/>
                    <a:pt x="2242" y="26325"/>
                    <a:pt x="2194" y="26599"/>
                  </a:cubicBezTo>
                  <a:cubicBezTo>
                    <a:pt x="2178" y="26712"/>
                    <a:pt x="2065" y="26793"/>
                    <a:pt x="1936" y="26954"/>
                  </a:cubicBezTo>
                  <a:cubicBezTo>
                    <a:pt x="1855" y="26841"/>
                    <a:pt x="1790" y="26712"/>
                    <a:pt x="1726" y="26583"/>
                  </a:cubicBezTo>
                  <a:cubicBezTo>
                    <a:pt x="1629" y="26051"/>
                    <a:pt x="1500" y="25519"/>
                    <a:pt x="1436" y="24970"/>
                  </a:cubicBezTo>
                  <a:cubicBezTo>
                    <a:pt x="1323" y="23954"/>
                    <a:pt x="1113" y="22938"/>
                    <a:pt x="1145" y="21889"/>
                  </a:cubicBezTo>
                  <a:cubicBezTo>
                    <a:pt x="1129" y="21470"/>
                    <a:pt x="1081" y="21067"/>
                    <a:pt x="1032" y="20647"/>
                  </a:cubicBezTo>
                  <a:cubicBezTo>
                    <a:pt x="1016" y="20567"/>
                    <a:pt x="984" y="20454"/>
                    <a:pt x="984" y="20357"/>
                  </a:cubicBezTo>
                  <a:cubicBezTo>
                    <a:pt x="903" y="18986"/>
                    <a:pt x="823" y="17599"/>
                    <a:pt x="758" y="16227"/>
                  </a:cubicBezTo>
                  <a:cubicBezTo>
                    <a:pt x="726" y="15066"/>
                    <a:pt x="823" y="13905"/>
                    <a:pt x="597" y="12743"/>
                  </a:cubicBezTo>
                  <a:cubicBezTo>
                    <a:pt x="565" y="12437"/>
                    <a:pt x="548" y="12114"/>
                    <a:pt x="565" y="11792"/>
                  </a:cubicBezTo>
                  <a:lnTo>
                    <a:pt x="565" y="1355"/>
                  </a:lnTo>
                  <a:cubicBezTo>
                    <a:pt x="565" y="904"/>
                    <a:pt x="548" y="452"/>
                    <a:pt x="548" y="0"/>
                  </a:cubicBezTo>
                  <a:close/>
                </a:path>
              </a:pathLst>
            </a:custGeom>
            <a:solidFill>
              <a:srgbClr val="F9B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6"/>
            <p:cNvSpPr/>
            <p:nvPr/>
          </p:nvSpPr>
          <p:spPr>
            <a:xfrm>
              <a:off x="3049025" y="2788000"/>
              <a:ext cx="675875" cy="661700"/>
            </a:xfrm>
            <a:custGeom>
              <a:avLst/>
              <a:gdLst/>
              <a:ahLst/>
              <a:cxnLst/>
              <a:rect l="l" t="t" r="r" b="b"/>
              <a:pathLst>
                <a:path w="27035" h="26468" extrusionOk="0">
                  <a:moveTo>
                    <a:pt x="150" y="1"/>
                  </a:moveTo>
                  <a:cubicBezTo>
                    <a:pt x="108" y="1"/>
                    <a:pt x="59" y="9"/>
                    <a:pt x="0" y="30"/>
                  </a:cubicBezTo>
                  <a:cubicBezTo>
                    <a:pt x="17" y="336"/>
                    <a:pt x="49" y="643"/>
                    <a:pt x="65" y="965"/>
                  </a:cubicBezTo>
                  <a:cubicBezTo>
                    <a:pt x="65" y="1320"/>
                    <a:pt x="65" y="1675"/>
                    <a:pt x="65" y="2030"/>
                  </a:cubicBezTo>
                  <a:cubicBezTo>
                    <a:pt x="65" y="3820"/>
                    <a:pt x="194" y="5627"/>
                    <a:pt x="436" y="7417"/>
                  </a:cubicBezTo>
                  <a:cubicBezTo>
                    <a:pt x="565" y="8369"/>
                    <a:pt x="710" y="9321"/>
                    <a:pt x="839" y="10273"/>
                  </a:cubicBezTo>
                  <a:cubicBezTo>
                    <a:pt x="1097" y="12224"/>
                    <a:pt x="1468" y="14160"/>
                    <a:pt x="1952" y="16063"/>
                  </a:cubicBezTo>
                  <a:cubicBezTo>
                    <a:pt x="2452" y="18015"/>
                    <a:pt x="3049" y="19967"/>
                    <a:pt x="3598" y="21919"/>
                  </a:cubicBezTo>
                  <a:cubicBezTo>
                    <a:pt x="3694" y="22257"/>
                    <a:pt x="3775" y="22596"/>
                    <a:pt x="3839" y="22951"/>
                  </a:cubicBezTo>
                  <a:cubicBezTo>
                    <a:pt x="3856" y="23112"/>
                    <a:pt x="3759" y="23274"/>
                    <a:pt x="3581" y="23322"/>
                  </a:cubicBezTo>
                  <a:cubicBezTo>
                    <a:pt x="3549" y="24000"/>
                    <a:pt x="3356" y="24661"/>
                    <a:pt x="3001" y="25258"/>
                  </a:cubicBezTo>
                  <a:cubicBezTo>
                    <a:pt x="3065" y="25661"/>
                    <a:pt x="3130" y="26064"/>
                    <a:pt x="3210" y="26467"/>
                  </a:cubicBezTo>
                  <a:cubicBezTo>
                    <a:pt x="3307" y="26193"/>
                    <a:pt x="3420" y="25935"/>
                    <a:pt x="3517" y="25661"/>
                  </a:cubicBezTo>
                  <a:cubicBezTo>
                    <a:pt x="3856" y="24564"/>
                    <a:pt x="4146" y="23435"/>
                    <a:pt x="4549" y="22354"/>
                  </a:cubicBezTo>
                  <a:cubicBezTo>
                    <a:pt x="5485" y="19838"/>
                    <a:pt x="6598" y="17434"/>
                    <a:pt x="8243" y="15289"/>
                  </a:cubicBezTo>
                  <a:cubicBezTo>
                    <a:pt x="9792" y="13305"/>
                    <a:pt x="11566" y="11628"/>
                    <a:pt x="13824" y="10498"/>
                  </a:cubicBezTo>
                  <a:cubicBezTo>
                    <a:pt x="15195" y="9821"/>
                    <a:pt x="16631" y="9369"/>
                    <a:pt x="18179" y="9369"/>
                  </a:cubicBezTo>
                  <a:cubicBezTo>
                    <a:pt x="18321" y="9365"/>
                    <a:pt x="18462" y="9362"/>
                    <a:pt x="18604" y="9362"/>
                  </a:cubicBezTo>
                  <a:cubicBezTo>
                    <a:pt x="19462" y="9362"/>
                    <a:pt x="20316" y="9447"/>
                    <a:pt x="21147" y="9627"/>
                  </a:cubicBezTo>
                  <a:lnTo>
                    <a:pt x="21760" y="9805"/>
                  </a:lnTo>
                  <a:lnTo>
                    <a:pt x="22341" y="9998"/>
                  </a:lnTo>
                  <a:lnTo>
                    <a:pt x="22744" y="10176"/>
                  </a:lnTo>
                  <a:cubicBezTo>
                    <a:pt x="22793" y="10192"/>
                    <a:pt x="22857" y="10208"/>
                    <a:pt x="22906" y="10208"/>
                  </a:cubicBezTo>
                  <a:lnTo>
                    <a:pt x="23309" y="10434"/>
                  </a:lnTo>
                  <a:cubicBezTo>
                    <a:pt x="23502" y="10547"/>
                    <a:pt x="23680" y="10660"/>
                    <a:pt x="23873" y="10773"/>
                  </a:cubicBezTo>
                  <a:cubicBezTo>
                    <a:pt x="24793" y="11353"/>
                    <a:pt x="25777" y="11821"/>
                    <a:pt x="26438" y="12708"/>
                  </a:cubicBezTo>
                  <a:lnTo>
                    <a:pt x="27035" y="11950"/>
                  </a:lnTo>
                  <a:lnTo>
                    <a:pt x="27035" y="11950"/>
                  </a:lnTo>
                  <a:cubicBezTo>
                    <a:pt x="26951" y="11976"/>
                    <a:pt x="26871" y="11987"/>
                    <a:pt x="26794" y="11987"/>
                  </a:cubicBezTo>
                  <a:cubicBezTo>
                    <a:pt x="26527" y="11987"/>
                    <a:pt x="26292" y="11851"/>
                    <a:pt x="26067" y="11676"/>
                  </a:cubicBezTo>
                  <a:cubicBezTo>
                    <a:pt x="25212" y="10950"/>
                    <a:pt x="24261" y="10369"/>
                    <a:pt x="23228" y="9934"/>
                  </a:cubicBezTo>
                  <a:cubicBezTo>
                    <a:pt x="22615" y="9676"/>
                    <a:pt x="21986" y="9450"/>
                    <a:pt x="21373" y="9208"/>
                  </a:cubicBezTo>
                  <a:lnTo>
                    <a:pt x="18276" y="8837"/>
                  </a:lnTo>
                  <a:cubicBezTo>
                    <a:pt x="17550" y="8982"/>
                    <a:pt x="16824" y="9095"/>
                    <a:pt x="16099" y="9240"/>
                  </a:cubicBezTo>
                  <a:cubicBezTo>
                    <a:pt x="15002" y="9450"/>
                    <a:pt x="13937" y="9869"/>
                    <a:pt x="12985" y="10450"/>
                  </a:cubicBezTo>
                  <a:cubicBezTo>
                    <a:pt x="12131" y="10902"/>
                    <a:pt x="11340" y="11450"/>
                    <a:pt x="10630" y="12095"/>
                  </a:cubicBezTo>
                  <a:cubicBezTo>
                    <a:pt x="10484" y="12217"/>
                    <a:pt x="10346" y="12377"/>
                    <a:pt x="10155" y="12377"/>
                  </a:cubicBezTo>
                  <a:cubicBezTo>
                    <a:pt x="10094" y="12377"/>
                    <a:pt x="10027" y="12360"/>
                    <a:pt x="9953" y="12321"/>
                  </a:cubicBezTo>
                  <a:cubicBezTo>
                    <a:pt x="9775" y="12611"/>
                    <a:pt x="9582" y="12902"/>
                    <a:pt x="9388" y="13208"/>
                  </a:cubicBezTo>
                  <a:cubicBezTo>
                    <a:pt x="9308" y="13337"/>
                    <a:pt x="9259" y="13483"/>
                    <a:pt x="9179" y="13628"/>
                  </a:cubicBezTo>
                  <a:cubicBezTo>
                    <a:pt x="9143" y="13651"/>
                    <a:pt x="9099" y="13666"/>
                    <a:pt x="9053" y="13666"/>
                  </a:cubicBezTo>
                  <a:cubicBezTo>
                    <a:pt x="9036" y="13666"/>
                    <a:pt x="9019" y="13664"/>
                    <a:pt x="9001" y="13660"/>
                  </a:cubicBezTo>
                  <a:cubicBezTo>
                    <a:pt x="8953" y="13644"/>
                    <a:pt x="8921" y="13563"/>
                    <a:pt x="8888" y="13515"/>
                  </a:cubicBezTo>
                  <a:cubicBezTo>
                    <a:pt x="8888" y="13483"/>
                    <a:pt x="8888" y="13450"/>
                    <a:pt x="8888" y="13418"/>
                  </a:cubicBezTo>
                  <a:cubicBezTo>
                    <a:pt x="9146" y="12918"/>
                    <a:pt x="9017" y="12418"/>
                    <a:pt x="8824" y="11934"/>
                  </a:cubicBezTo>
                  <a:cubicBezTo>
                    <a:pt x="8550" y="11208"/>
                    <a:pt x="8324" y="10466"/>
                    <a:pt x="8017" y="9756"/>
                  </a:cubicBezTo>
                  <a:cubicBezTo>
                    <a:pt x="7759" y="9143"/>
                    <a:pt x="7549" y="8482"/>
                    <a:pt x="7066" y="7982"/>
                  </a:cubicBezTo>
                  <a:cubicBezTo>
                    <a:pt x="6517" y="7450"/>
                    <a:pt x="5936" y="6917"/>
                    <a:pt x="5372" y="6417"/>
                  </a:cubicBezTo>
                  <a:cubicBezTo>
                    <a:pt x="4840" y="5950"/>
                    <a:pt x="4291" y="5498"/>
                    <a:pt x="3759" y="5030"/>
                  </a:cubicBezTo>
                  <a:cubicBezTo>
                    <a:pt x="2968" y="4353"/>
                    <a:pt x="2436" y="3449"/>
                    <a:pt x="1872" y="2595"/>
                  </a:cubicBezTo>
                  <a:cubicBezTo>
                    <a:pt x="1372" y="1853"/>
                    <a:pt x="936" y="1062"/>
                    <a:pt x="452" y="288"/>
                  </a:cubicBezTo>
                  <a:cubicBezTo>
                    <a:pt x="386" y="182"/>
                    <a:pt x="342" y="1"/>
                    <a:pt x="150" y="1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6"/>
            <p:cNvSpPr/>
            <p:nvPr/>
          </p:nvSpPr>
          <p:spPr>
            <a:xfrm>
              <a:off x="3855950" y="2355625"/>
              <a:ext cx="187525" cy="537575"/>
            </a:xfrm>
            <a:custGeom>
              <a:avLst/>
              <a:gdLst/>
              <a:ahLst/>
              <a:cxnLst/>
              <a:rect l="l" t="t" r="r" b="b"/>
              <a:pathLst>
                <a:path w="7501" h="21503" extrusionOk="0">
                  <a:moveTo>
                    <a:pt x="3436" y="1"/>
                  </a:moveTo>
                  <a:cubicBezTo>
                    <a:pt x="2936" y="420"/>
                    <a:pt x="2807" y="1049"/>
                    <a:pt x="2533" y="1582"/>
                  </a:cubicBezTo>
                  <a:cubicBezTo>
                    <a:pt x="1968" y="2711"/>
                    <a:pt x="1468" y="3856"/>
                    <a:pt x="952" y="5017"/>
                  </a:cubicBezTo>
                  <a:cubicBezTo>
                    <a:pt x="517" y="5985"/>
                    <a:pt x="146" y="7001"/>
                    <a:pt x="146" y="8082"/>
                  </a:cubicBezTo>
                  <a:cubicBezTo>
                    <a:pt x="146" y="9679"/>
                    <a:pt x="0" y="11308"/>
                    <a:pt x="307" y="12905"/>
                  </a:cubicBezTo>
                  <a:cubicBezTo>
                    <a:pt x="339" y="13099"/>
                    <a:pt x="339" y="13292"/>
                    <a:pt x="339" y="13470"/>
                  </a:cubicBezTo>
                  <a:cubicBezTo>
                    <a:pt x="371" y="13824"/>
                    <a:pt x="404" y="14179"/>
                    <a:pt x="436" y="14534"/>
                  </a:cubicBezTo>
                  <a:cubicBezTo>
                    <a:pt x="468" y="14921"/>
                    <a:pt x="484" y="15308"/>
                    <a:pt x="517" y="15696"/>
                  </a:cubicBezTo>
                  <a:cubicBezTo>
                    <a:pt x="629" y="16663"/>
                    <a:pt x="726" y="17647"/>
                    <a:pt x="823" y="18615"/>
                  </a:cubicBezTo>
                  <a:cubicBezTo>
                    <a:pt x="855" y="18954"/>
                    <a:pt x="888" y="19309"/>
                    <a:pt x="920" y="19664"/>
                  </a:cubicBezTo>
                  <a:cubicBezTo>
                    <a:pt x="920" y="20293"/>
                    <a:pt x="1065" y="20922"/>
                    <a:pt x="1323" y="21503"/>
                  </a:cubicBezTo>
                  <a:cubicBezTo>
                    <a:pt x="1452" y="21374"/>
                    <a:pt x="1597" y="21244"/>
                    <a:pt x="1726" y="21099"/>
                  </a:cubicBezTo>
                  <a:cubicBezTo>
                    <a:pt x="3517" y="19002"/>
                    <a:pt x="5307" y="16889"/>
                    <a:pt x="7082" y="14776"/>
                  </a:cubicBezTo>
                  <a:cubicBezTo>
                    <a:pt x="7243" y="14566"/>
                    <a:pt x="7372" y="14357"/>
                    <a:pt x="7501" y="14131"/>
                  </a:cubicBezTo>
                  <a:cubicBezTo>
                    <a:pt x="7340" y="13615"/>
                    <a:pt x="7275" y="13066"/>
                    <a:pt x="7307" y="12518"/>
                  </a:cubicBezTo>
                  <a:cubicBezTo>
                    <a:pt x="7340" y="10889"/>
                    <a:pt x="7146" y="9260"/>
                    <a:pt x="6969" y="7647"/>
                  </a:cubicBezTo>
                  <a:cubicBezTo>
                    <a:pt x="6824" y="6275"/>
                    <a:pt x="6598" y="4920"/>
                    <a:pt x="6356" y="3566"/>
                  </a:cubicBezTo>
                  <a:cubicBezTo>
                    <a:pt x="6356" y="3404"/>
                    <a:pt x="6356" y="3243"/>
                    <a:pt x="6356" y="3082"/>
                  </a:cubicBezTo>
                  <a:cubicBezTo>
                    <a:pt x="6259" y="2888"/>
                    <a:pt x="6146" y="2711"/>
                    <a:pt x="6017" y="2533"/>
                  </a:cubicBezTo>
                  <a:cubicBezTo>
                    <a:pt x="5275" y="1775"/>
                    <a:pt x="4533" y="1049"/>
                    <a:pt x="3791" y="307"/>
                  </a:cubicBezTo>
                  <a:cubicBezTo>
                    <a:pt x="3694" y="210"/>
                    <a:pt x="3565" y="114"/>
                    <a:pt x="3436" y="1"/>
                  </a:cubicBezTo>
                  <a:close/>
                </a:path>
              </a:pathLst>
            </a:custGeom>
            <a:solidFill>
              <a:srgbClr val="F39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6"/>
            <p:cNvSpPr/>
            <p:nvPr/>
          </p:nvSpPr>
          <p:spPr>
            <a:xfrm>
              <a:off x="3743025" y="2728650"/>
              <a:ext cx="311350" cy="692425"/>
            </a:xfrm>
            <a:custGeom>
              <a:avLst/>
              <a:gdLst/>
              <a:ahLst/>
              <a:cxnLst/>
              <a:rect l="l" t="t" r="r" b="b"/>
              <a:pathLst>
                <a:path w="12454" h="27697" extrusionOk="0">
                  <a:moveTo>
                    <a:pt x="12405" y="0"/>
                  </a:moveTo>
                  <a:lnTo>
                    <a:pt x="12405" y="0"/>
                  </a:lnTo>
                  <a:cubicBezTo>
                    <a:pt x="12212" y="210"/>
                    <a:pt x="12034" y="404"/>
                    <a:pt x="11841" y="613"/>
                  </a:cubicBezTo>
                  <a:cubicBezTo>
                    <a:pt x="11905" y="791"/>
                    <a:pt x="11937" y="984"/>
                    <a:pt x="11937" y="1162"/>
                  </a:cubicBezTo>
                  <a:cubicBezTo>
                    <a:pt x="11921" y="1807"/>
                    <a:pt x="11841" y="2452"/>
                    <a:pt x="11824" y="3097"/>
                  </a:cubicBezTo>
                  <a:cubicBezTo>
                    <a:pt x="11808" y="4565"/>
                    <a:pt x="11615" y="6033"/>
                    <a:pt x="11470" y="7501"/>
                  </a:cubicBezTo>
                  <a:cubicBezTo>
                    <a:pt x="11195" y="10033"/>
                    <a:pt x="10792" y="12534"/>
                    <a:pt x="10228" y="15018"/>
                  </a:cubicBezTo>
                  <a:cubicBezTo>
                    <a:pt x="9873" y="16679"/>
                    <a:pt x="9373" y="18308"/>
                    <a:pt x="8905" y="19954"/>
                  </a:cubicBezTo>
                  <a:cubicBezTo>
                    <a:pt x="8808" y="20228"/>
                    <a:pt x="8663" y="20470"/>
                    <a:pt x="8485" y="20696"/>
                  </a:cubicBezTo>
                  <a:cubicBezTo>
                    <a:pt x="8419" y="20751"/>
                    <a:pt x="8338" y="20776"/>
                    <a:pt x="8252" y="20776"/>
                  </a:cubicBezTo>
                  <a:cubicBezTo>
                    <a:pt x="8212" y="20776"/>
                    <a:pt x="8171" y="20770"/>
                    <a:pt x="8131" y="20760"/>
                  </a:cubicBezTo>
                  <a:cubicBezTo>
                    <a:pt x="8034" y="20728"/>
                    <a:pt x="7889" y="20583"/>
                    <a:pt x="7889" y="20502"/>
                  </a:cubicBezTo>
                  <a:cubicBezTo>
                    <a:pt x="7953" y="19921"/>
                    <a:pt x="7663" y="19454"/>
                    <a:pt x="7453" y="18954"/>
                  </a:cubicBezTo>
                  <a:cubicBezTo>
                    <a:pt x="7324" y="18615"/>
                    <a:pt x="7243" y="18276"/>
                    <a:pt x="7195" y="17921"/>
                  </a:cubicBezTo>
                  <a:cubicBezTo>
                    <a:pt x="7114" y="17292"/>
                    <a:pt x="7050" y="16647"/>
                    <a:pt x="6969" y="16018"/>
                  </a:cubicBezTo>
                  <a:cubicBezTo>
                    <a:pt x="6953" y="15921"/>
                    <a:pt x="6953" y="15824"/>
                    <a:pt x="6921" y="15727"/>
                  </a:cubicBezTo>
                  <a:cubicBezTo>
                    <a:pt x="6421" y="14340"/>
                    <a:pt x="6485" y="12872"/>
                    <a:pt x="6227" y="11453"/>
                  </a:cubicBezTo>
                  <a:cubicBezTo>
                    <a:pt x="6098" y="10792"/>
                    <a:pt x="6034" y="10114"/>
                    <a:pt x="5953" y="9453"/>
                  </a:cubicBezTo>
                  <a:cubicBezTo>
                    <a:pt x="5888" y="8872"/>
                    <a:pt x="5856" y="8291"/>
                    <a:pt x="5808" y="7727"/>
                  </a:cubicBezTo>
                  <a:cubicBezTo>
                    <a:pt x="5292" y="8291"/>
                    <a:pt x="4792" y="8872"/>
                    <a:pt x="4292" y="9453"/>
                  </a:cubicBezTo>
                  <a:cubicBezTo>
                    <a:pt x="3308" y="10598"/>
                    <a:pt x="2324" y="11743"/>
                    <a:pt x="1356" y="12905"/>
                  </a:cubicBezTo>
                  <a:cubicBezTo>
                    <a:pt x="888" y="13453"/>
                    <a:pt x="453" y="14050"/>
                    <a:pt x="1" y="14631"/>
                  </a:cubicBezTo>
                  <a:cubicBezTo>
                    <a:pt x="469" y="15679"/>
                    <a:pt x="1082" y="16663"/>
                    <a:pt x="1807" y="17566"/>
                  </a:cubicBezTo>
                  <a:cubicBezTo>
                    <a:pt x="2146" y="17937"/>
                    <a:pt x="2437" y="18373"/>
                    <a:pt x="2679" y="18825"/>
                  </a:cubicBezTo>
                  <a:cubicBezTo>
                    <a:pt x="2904" y="19421"/>
                    <a:pt x="3211" y="19986"/>
                    <a:pt x="3582" y="20518"/>
                  </a:cubicBezTo>
                  <a:cubicBezTo>
                    <a:pt x="3695" y="20631"/>
                    <a:pt x="3775" y="20776"/>
                    <a:pt x="3808" y="20938"/>
                  </a:cubicBezTo>
                  <a:cubicBezTo>
                    <a:pt x="3872" y="21422"/>
                    <a:pt x="4082" y="21857"/>
                    <a:pt x="4404" y="22212"/>
                  </a:cubicBezTo>
                  <a:cubicBezTo>
                    <a:pt x="4517" y="22373"/>
                    <a:pt x="4614" y="22551"/>
                    <a:pt x="4663" y="22744"/>
                  </a:cubicBezTo>
                  <a:cubicBezTo>
                    <a:pt x="5179" y="24260"/>
                    <a:pt x="5679" y="25777"/>
                    <a:pt x="6195" y="27293"/>
                  </a:cubicBezTo>
                  <a:cubicBezTo>
                    <a:pt x="6259" y="27438"/>
                    <a:pt x="6324" y="27567"/>
                    <a:pt x="6405" y="27696"/>
                  </a:cubicBezTo>
                  <a:cubicBezTo>
                    <a:pt x="6566" y="27503"/>
                    <a:pt x="6711" y="27309"/>
                    <a:pt x="6840" y="27099"/>
                  </a:cubicBezTo>
                  <a:cubicBezTo>
                    <a:pt x="6985" y="26841"/>
                    <a:pt x="7082" y="26583"/>
                    <a:pt x="7211" y="26309"/>
                  </a:cubicBezTo>
                  <a:cubicBezTo>
                    <a:pt x="7372" y="25938"/>
                    <a:pt x="7534" y="25551"/>
                    <a:pt x="7695" y="25180"/>
                  </a:cubicBezTo>
                  <a:cubicBezTo>
                    <a:pt x="8824" y="22405"/>
                    <a:pt x="9631" y="19534"/>
                    <a:pt x="10340" y="16615"/>
                  </a:cubicBezTo>
                  <a:cubicBezTo>
                    <a:pt x="10760" y="14905"/>
                    <a:pt x="11050" y="13163"/>
                    <a:pt x="11421" y="11421"/>
                  </a:cubicBezTo>
                  <a:cubicBezTo>
                    <a:pt x="11953" y="8904"/>
                    <a:pt x="12099" y="6323"/>
                    <a:pt x="12341" y="3759"/>
                  </a:cubicBezTo>
                  <a:cubicBezTo>
                    <a:pt x="12454" y="2517"/>
                    <a:pt x="12389" y="1259"/>
                    <a:pt x="12405" y="0"/>
                  </a:cubicBezTo>
                  <a:close/>
                </a:path>
              </a:pathLst>
            </a:custGeom>
            <a:solidFill>
              <a:srgbClr val="E633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6"/>
            <p:cNvSpPr/>
            <p:nvPr/>
          </p:nvSpPr>
          <p:spPr>
            <a:xfrm>
              <a:off x="3888200" y="2743975"/>
              <a:ext cx="153275" cy="504075"/>
            </a:xfrm>
            <a:custGeom>
              <a:avLst/>
              <a:gdLst/>
              <a:ahLst/>
              <a:cxnLst/>
              <a:rect l="l" t="t" r="r" b="b"/>
              <a:pathLst>
                <a:path w="6131" h="20163" extrusionOk="0">
                  <a:moveTo>
                    <a:pt x="6034" y="0"/>
                  </a:moveTo>
                  <a:cubicBezTo>
                    <a:pt x="5856" y="178"/>
                    <a:pt x="5679" y="355"/>
                    <a:pt x="5501" y="549"/>
                  </a:cubicBezTo>
                  <a:cubicBezTo>
                    <a:pt x="4243" y="2033"/>
                    <a:pt x="2985" y="3533"/>
                    <a:pt x="1711" y="5033"/>
                  </a:cubicBezTo>
                  <a:cubicBezTo>
                    <a:pt x="1146" y="5710"/>
                    <a:pt x="581" y="6420"/>
                    <a:pt x="1" y="7114"/>
                  </a:cubicBezTo>
                  <a:cubicBezTo>
                    <a:pt x="49" y="7678"/>
                    <a:pt x="81" y="8259"/>
                    <a:pt x="146" y="8840"/>
                  </a:cubicBezTo>
                  <a:cubicBezTo>
                    <a:pt x="210" y="9501"/>
                    <a:pt x="291" y="10179"/>
                    <a:pt x="420" y="10840"/>
                  </a:cubicBezTo>
                  <a:cubicBezTo>
                    <a:pt x="678" y="12259"/>
                    <a:pt x="614" y="13727"/>
                    <a:pt x="1114" y="15114"/>
                  </a:cubicBezTo>
                  <a:cubicBezTo>
                    <a:pt x="1146" y="15211"/>
                    <a:pt x="1146" y="15308"/>
                    <a:pt x="1162" y="15405"/>
                  </a:cubicBezTo>
                  <a:cubicBezTo>
                    <a:pt x="1243" y="16034"/>
                    <a:pt x="1307" y="16679"/>
                    <a:pt x="1388" y="17308"/>
                  </a:cubicBezTo>
                  <a:cubicBezTo>
                    <a:pt x="1436" y="17663"/>
                    <a:pt x="1517" y="18002"/>
                    <a:pt x="1646" y="18341"/>
                  </a:cubicBezTo>
                  <a:cubicBezTo>
                    <a:pt x="1856" y="18841"/>
                    <a:pt x="2146" y="19308"/>
                    <a:pt x="2082" y="19889"/>
                  </a:cubicBezTo>
                  <a:cubicBezTo>
                    <a:pt x="2082" y="19970"/>
                    <a:pt x="2227" y="20115"/>
                    <a:pt x="2324" y="20147"/>
                  </a:cubicBezTo>
                  <a:cubicBezTo>
                    <a:pt x="2364" y="20157"/>
                    <a:pt x="2405" y="20163"/>
                    <a:pt x="2445" y="20163"/>
                  </a:cubicBezTo>
                  <a:cubicBezTo>
                    <a:pt x="2531" y="20163"/>
                    <a:pt x="2612" y="20138"/>
                    <a:pt x="2678" y="20083"/>
                  </a:cubicBezTo>
                  <a:cubicBezTo>
                    <a:pt x="2856" y="19857"/>
                    <a:pt x="3001" y="19615"/>
                    <a:pt x="3098" y="19341"/>
                  </a:cubicBezTo>
                  <a:cubicBezTo>
                    <a:pt x="3566" y="17695"/>
                    <a:pt x="4066" y="16066"/>
                    <a:pt x="4421" y="14405"/>
                  </a:cubicBezTo>
                  <a:cubicBezTo>
                    <a:pt x="4985" y="11921"/>
                    <a:pt x="5388" y="9420"/>
                    <a:pt x="5663" y="6888"/>
                  </a:cubicBezTo>
                  <a:cubicBezTo>
                    <a:pt x="5808" y="5420"/>
                    <a:pt x="6001" y="3952"/>
                    <a:pt x="6017" y="2484"/>
                  </a:cubicBezTo>
                  <a:cubicBezTo>
                    <a:pt x="6034" y="1839"/>
                    <a:pt x="6114" y="1194"/>
                    <a:pt x="6130" y="549"/>
                  </a:cubicBezTo>
                  <a:cubicBezTo>
                    <a:pt x="6130" y="371"/>
                    <a:pt x="6098" y="178"/>
                    <a:pt x="6034" y="0"/>
                  </a:cubicBezTo>
                  <a:close/>
                </a:path>
              </a:pathLst>
            </a:custGeom>
            <a:solidFill>
              <a:srgbClr val="F9B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6"/>
            <p:cNvSpPr/>
            <p:nvPr/>
          </p:nvSpPr>
          <p:spPr>
            <a:xfrm>
              <a:off x="3754325" y="2715150"/>
              <a:ext cx="134725" cy="326850"/>
            </a:xfrm>
            <a:custGeom>
              <a:avLst/>
              <a:gdLst/>
              <a:ahLst/>
              <a:cxnLst/>
              <a:rect l="l" t="t" r="r" b="b"/>
              <a:pathLst>
                <a:path w="5389" h="13074" extrusionOk="0">
                  <a:moveTo>
                    <a:pt x="2040" y="1"/>
                  </a:moveTo>
                  <a:cubicBezTo>
                    <a:pt x="1809" y="1"/>
                    <a:pt x="1602" y="122"/>
                    <a:pt x="1436" y="379"/>
                  </a:cubicBezTo>
                  <a:cubicBezTo>
                    <a:pt x="1049" y="944"/>
                    <a:pt x="726" y="1524"/>
                    <a:pt x="726" y="2250"/>
                  </a:cubicBezTo>
                  <a:cubicBezTo>
                    <a:pt x="743" y="3170"/>
                    <a:pt x="646" y="4105"/>
                    <a:pt x="855" y="5025"/>
                  </a:cubicBezTo>
                  <a:cubicBezTo>
                    <a:pt x="904" y="5315"/>
                    <a:pt x="904" y="5605"/>
                    <a:pt x="855" y="5880"/>
                  </a:cubicBezTo>
                  <a:cubicBezTo>
                    <a:pt x="726" y="6638"/>
                    <a:pt x="678" y="7412"/>
                    <a:pt x="726" y="8186"/>
                  </a:cubicBezTo>
                  <a:cubicBezTo>
                    <a:pt x="743" y="8928"/>
                    <a:pt x="630" y="9654"/>
                    <a:pt x="388" y="10348"/>
                  </a:cubicBezTo>
                  <a:cubicBezTo>
                    <a:pt x="33" y="11219"/>
                    <a:pt x="1" y="12186"/>
                    <a:pt x="323" y="13074"/>
                  </a:cubicBezTo>
                  <a:cubicBezTo>
                    <a:pt x="404" y="13025"/>
                    <a:pt x="468" y="12977"/>
                    <a:pt x="549" y="12912"/>
                  </a:cubicBezTo>
                  <a:cubicBezTo>
                    <a:pt x="2162" y="10993"/>
                    <a:pt x="3775" y="9057"/>
                    <a:pt x="5388" y="7138"/>
                  </a:cubicBezTo>
                  <a:cubicBezTo>
                    <a:pt x="5130" y="6557"/>
                    <a:pt x="4985" y="5928"/>
                    <a:pt x="4985" y="5299"/>
                  </a:cubicBezTo>
                  <a:cubicBezTo>
                    <a:pt x="4953" y="4944"/>
                    <a:pt x="4920" y="4589"/>
                    <a:pt x="4888" y="4250"/>
                  </a:cubicBezTo>
                  <a:cubicBezTo>
                    <a:pt x="4791" y="3266"/>
                    <a:pt x="4694" y="2282"/>
                    <a:pt x="4582" y="1315"/>
                  </a:cubicBezTo>
                  <a:cubicBezTo>
                    <a:pt x="4340" y="1250"/>
                    <a:pt x="4098" y="1169"/>
                    <a:pt x="3872" y="1057"/>
                  </a:cubicBezTo>
                  <a:cubicBezTo>
                    <a:pt x="3436" y="815"/>
                    <a:pt x="3049" y="508"/>
                    <a:pt x="2598" y="202"/>
                  </a:cubicBezTo>
                  <a:cubicBezTo>
                    <a:pt x="2403" y="70"/>
                    <a:pt x="2215" y="1"/>
                    <a:pt x="2040" y="1"/>
                  </a:cubicBezTo>
                  <a:close/>
                </a:path>
              </a:pathLst>
            </a:custGeom>
            <a:solidFill>
              <a:srgbClr val="E633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6"/>
            <p:cNvSpPr/>
            <p:nvPr/>
          </p:nvSpPr>
          <p:spPr>
            <a:xfrm>
              <a:off x="3922900" y="2709300"/>
              <a:ext cx="150025" cy="695950"/>
            </a:xfrm>
            <a:custGeom>
              <a:avLst/>
              <a:gdLst/>
              <a:ahLst/>
              <a:cxnLst/>
              <a:rect l="l" t="t" r="r" b="b"/>
              <a:pathLst>
                <a:path w="6001" h="27838" extrusionOk="0">
                  <a:moveTo>
                    <a:pt x="5807" y="0"/>
                  </a:moveTo>
                  <a:lnTo>
                    <a:pt x="5210" y="758"/>
                  </a:lnTo>
                  <a:cubicBezTo>
                    <a:pt x="5194" y="2016"/>
                    <a:pt x="5259" y="3275"/>
                    <a:pt x="5146" y="4517"/>
                  </a:cubicBezTo>
                  <a:cubicBezTo>
                    <a:pt x="4904" y="7097"/>
                    <a:pt x="4758" y="9662"/>
                    <a:pt x="4226" y="12179"/>
                  </a:cubicBezTo>
                  <a:cubicBezTo>
                    <a:pt x="3855" y="13921"/>
                    <a:pt x="3565" y="15663"/>
                    <a:pt x="3145" y="17373"/>
                  </a:cubicBezTo>
                  <a:cubicBezTo>
                    <a:pt x="2436" y="20292"/>
                    <a:pt x="1629" y="23163"/>
                    <a:pt x="500" y="25938"/>
                  </a:cubicBezTo>
                  <a:cubicBezTo>
                    <a:pt x="339" y="26325"/>
                    <a:pt x="177" y="26712"/>
                    <a:pt x="16" y="27083"/>
                  </a:cubicBezTo>
                  <a:cubicBezTo>
                    <a:pt x="0" y="27212"/>
                    <a:pt x="0" y="27341"/>
                    <a:pt x="16" y="27454"/>
                  </a:cubicBezTo>
                  <a:cubicBezTo>
                    <a:pt x="71" y="27705"/>
                    <a:pt x="206" y="27838"/>
                    <a:pt x="378" y="27838"/>
                  </a:cubicBezTo>
                  <a:cubicBezTo>
                    <a:pt x="460" y="27838"/>
                    <a:pt x="551" y="27807"/>
                    <a:pt x="645" y="27744"/>
                  </a:cubicBezTo>
                  <a:cubicBezTo>
                    <a:pt x="968" y="27519"/>
                    <a:pt x="1194" y="27196"/>
                    <a:pt x="1323" y="26825"/>
                  </a:cubicBezTo>
                  <a:cubicBezTo>
                    <a:pt x="1565" y="26260"/>
                    <a:pt x="1790" y="25696"/>
                    <a:pt x="1984" y="25115"/>
                  </a:cubicBezTo>
                  <a:cubicBezTo>
                    <a:pt x="3113" y="21970"/>
                    <a:pt x="4000" y="18727"/>
                    <a:pt x="4629" y="15437"/>
                  </a:cubicBezTo>
                  <a:cubicBezTo>
                    <a:pt x="5226" y="12437"/>
                    <a:pt x="5630" y="9404"/>
                    <a:pt x="5839" y="6339"/>
                  </a:cubicBezTo>
                  <a:cubicBezTo>
                    <a:pt x="5936" y="4613"/>
                    <a:pt x="5968" y="2871"/>
                    <a:pt x="5984" y="1129"/>
                  </a:cubicBezTo>
                  <a:cubicBezTo>
                    <a:pt x="5984" y="742"/>
                    <a:pt x="6001" y="355"/>
                    <a:pt x="5807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6"/>
            <p:cNvSpPr/>
            <p:nvPr/>
          </p:nvSpPr>
          <p:spPr>
            <a:xfrm>
              <a:off x="4014825" y="2433050"/>
              <a:ext cx="72625" cy="276275"/>
            </a:xfrm>
            <a:custGeom>
              <a:avLst/>
              <a:gdLst/>
              <a:ahLst/>
              <a:cxnLst/>
              <a:rect l="l" t="t" r="r" b="b"/>
              <a:pathLst>
                <a:path w="2905" h="11051" extrusionOk="0">
                  <a:moveTo>
                    <a:pt x="1" y="1"/>
                  </a:moveTo>
                  <a:cubicBezTo>
                    <a:pt x="1" y="162"/>
                    <a:pt x="1" y="323"/>
                    <a:pt x="1" y="485"/>
                  </a:cubicBezTo>
                  <a:cubicBezTo>
                    <a:pt x="227" y="1840"/>
                    <a:pt x="452" y="3195"/>
                    <a:pt x="614" y="4550"/>
                  </a:cubicBezTo>
                  <a:cubicBezTo>
                    <a:pt x="791" y="6179"/>
                    <a:pt x="985" y="7792"/>
                    <a:pt x="952" y="9437"/>
                  </a:cubicBezTo>
                  <a:cubicBezTo>
                    <a:pt x="920" y="9985"/>
                    <a:pt x="985" y="10518"/>
                    <a:pt x="1146" y="11050"/>
                  </a:cubicBezTo>
                  <a:cubicBezTo>
                    <a:pt x="1549" y="10808"/>
                    <a:pt x="1985" y="10598"/>
                    <a:pt x="2130" y="10098"/>
                  </a:cubicBezTo>
                  <a:lnTo>
                    <a:pt x="2130" y="10098"/>
                  </a:lnTo>
                  <a:lnTo>
                    <a:pt x="1646" y="10324"/>
                  </a:lnTo>
                  <a:cubicBezTo>
                    <a:pt x="1598" y="10163"/>
                    <a:pt x="1565" y="9985"/>
                    <a:pt x="1549" y="9824"/>
                  </a:cubicBezTo>
                  <a:cubicBezTo>
                    <a:pt x="1565" y="8163"/>
                    <a:pt x="1356" y="6534"/>
                    <a:pt x="1194" y="4904"/>
                  </a:cubicBezTo>
                  <a:cubicBezTo>
                    <a:pt x="1162" y="4550"/>
                    <a:pt x="1146" y="4195"/>
                    <a:pt x="1146" y="3840"/>
                  </a:cubicBezTo>
                  <a:cubicBezTo>
                    <a:pt x="1178" y="3695"/>
                    <a:pt x="1243" y="3549"/>
                    <a:pt x="1307" y="3404"/>
                  </a:cubicBezTo>
                  <a:cubicBezTo>
                    <a:pt x="1436" y="3566"/>
                    <a:pt x="1549" y="3646"/>
                    <a:pt x="1582" y="3743"/>
                  </a:cubicBezTo>
                  <a:cubicBezTo>
                    <a:pt x="1646" y="3920"/>
                    <a:pt x="1678" y="4114"/>
                    <a:pt x="1711" y="4308"/>
                  </a:cubicBezTo>
                  <a:cubicBezTo>
                    <a:pt x="1856" y="5646"/>
                    <a:pt x="2001" y="7001"/>
                    <a:pt x="2146" y="8340"/>
                  </a:cubicBezTo>
                  <a:cubicBezTo>
                    <a:pt x="2194" y="8792"/>
                    <a:pt x="2259" y="9227"/>
                    <a:pt x="2307" y="9679"/>
                  </a:cubicBezTo>
                  <a:lnTo>
                    <a:pt x="2904" y="9114"/>
                  </a:lnTo>
                  <a:cubicBezTo>
                    <a:pt x="2614" y="8453"/>
                    <a:pt x="2614" y="7743"/>
                    <a:pt x="2517" y="7050"/>
                  </a:cubicBezTo>
                  <a:cubicBezTo>
                    <a:pt x="2356" y="5808"/>
                    <a:pt x="2211" y="4566"/>
                    <a:pt x="2049" y="3340"/>
                  </a:cubicBezTo>
                  <a:cubicBezTo>
                    <a:pt x="1953" y="2630"/>
                    <a:pt x="1807" y="1936"/>
                    <a:pt x="1711" y="1243"/>
                  </a:cubicBezTo>
                  <a:cubicBezTo>
                    <a:pt x="1694" y="1065"/>
                    <a:pt x="1711" y="904"/>
                    <a:pt x="1727" y="727"/>
                  </a:cubicBezTo>
                  <a:lnTo>
                    <a:pt x="2695" y="388"/>
                  </a:lnTo>
                  <a:lnTo>
                    <a:pt x="1936" y="388"/>
                  </a:lnTo>
                  <a:cubicBezTo>
                    <a:pt x="1879" y="393"/>
                    <a:pt x="1823" y="395"/>
                    <a:pt x="1766" y="395"/>
                  </a:cubicBezTo>
                  <a:cubicBezTo>
                    <a:pt x="1440" y="395"/>
                    <a:pt x="1126" y="318"/>
                    <a:pt x="823" y="194"/>
                  </a:cubicBezTo>
                  <a:cubicBezTo>
                    <a:pt x="565" y="98"/>
                    <a:pt x="291" y="33"/>
                    <a:pt x="1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6"/>
            <p:cNvSpPr/>
            <p:nvPr/>
          </p:nvSpPr>
          <p:spPr>
            <a:xfrm>
              <a:off x="4043050" y="2518150"/>
              <a:ext cx="29075" cy="173025"/>
            </a:xfrm>
            <a:custGeom>
              <a:avLst/>
              <a:gdLst/>
              <a:ahLst/>
              <a:cxnLst/>
              <a:rect l="l" t="t" r="r" b="b"/>
              <a:pathLst>
                <a:path w="1163" h="6921" extrusionOk="0">
                  <a:moveTo>
                    <a:pt x="162" y="0"/>
                  </a:moveTo>
                  <a:cubicBezTo>
                    <a:pt x="98" y="145"/>
                    <a:pt x="49" y="291"/>
                    <a:pt x="17" y="436"/>
                  </a:cubicBezTo>
                  <a:cubicBezTo>
                    <a:pt x="1" y="791"/>
                    <a:pt x="17" y="1146"/>
                    <a:pt x="49" y="1500"/>
                  </a:cubicBezTo>
                  <a:cubicBezTo>
                    <a:pt x="227" y="3130"/>
                    <a:pt x="420" y="4759"/>
                    <a:pt x="404" y="6420"/>
                  </a:cubicBezTo>
                  <a:cubicBezTo>
                    <a:pt x="420" y="6581"/>
                    <a:pt x="453" y="6759"/>
                    <a:pt x="501" y="6920"/>
                  </a:cubicBezTo>
                  <a:lnTo>
                    <a:pt x="985" y="6678"/>
                  </a:lnTo>
                  <a:lnTo>
                    <a:pt x="1162" y="6275"/>
                  </a:lnTo>
                  <a:cubicBezTo>
                    <a:pt x="1114" y="5823"/>
                    <a:pt x="1049" y="5388"/>
                    <a:pt x="1001" y="4936"/>
                  </a:cubicBezTo>
                  <a:cubicBezTo>
                    <a:pt x="856" y="3597"/>
                    <a:pt x="711" y="2242"/>
                    <a:pt x="565" y="904"/>
                  </a:cubicBezTo>
                  <a:cubicBezTo>
                    <a:pt x="549" y="710"/>
                    <a:pt x="501" y="516"/>
                    <a:pt x="436" y="339"/>
                  </a:cubicBezTo>
                  <a:cubicBezTo>
                    <a:pt x="404" y="242"/>
                    <a:pt x="307" y="162"/>
                    <a:pt x="162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6"/>
            <p:cNvSpPr/>
            <p:nvPr/>
          </p:nvSpPr>
          <p:spPr>
            <a:xfrm>
              <a:off x="5672625" y="1945100"/>
              <a:ext cx="630725" cy="266050"/>
            </a:xfrm>
            <a:custGeom>
              <a:avLst/>
              <a:gdLst/>
              <a:ahLst/>
              <a:cxnLst/>
              <a:rect l="l" t="t" r="r" b="b"/>
              <a:pathLst>
                <a:path w="25229" h="10642" extrusionOk="0">
                  <a:moveTo>
                    <a:pt x="13776" y="1"/>
                  </a:moveTo>
                  <a:cubicBezTo>
                    <a:pt x="13728" y="937"/>
                    <a:pt x="13599" y="1114"/>
                    <a:pt x="12728" y="1146"/>
                  </a:cubicBezTo>
                  <a:cubicBezTo>
                    <a:pt x="11744" y="1178"/>
                    <a:pt x="10824" y="1501"/>
                    <a:pt x="9905" y="1743"/>
                  </a:cubicBezTo>
                  <a:cubicBezTo>
                    <a:pt x="8356" y="2146"/>
                    <a:pt x="6824" y="2695"/>
                    <a:pt x="5292" y="3195"/>
                  </a:cubicBezTo>
                  <a:cubicBezTo>
                    <a:pt x="4872" y="3340"/>
                    <a:pt x="4453" y="3534"/>
                    <a:pt x="4049" y="3727"/>
                  </a:cubicBezTo>
                  <a:cubicBezTo>
                    <a:pt x="3598" y="3969"/>
                    <a:pt x="3162" y="4243"/>
                    <a:pt x="2695" y="4485"/>
                  </a:cubicBezTo>
                  <a:cubicBezTo>
                    <a:pt x="2275" y="4695"/>
                    <a:pt x="1888" y="5018"/>
                    <a:pt x="1614" y="5405"/>
                  </a:cubicBezTo>
                  <a:cubicBezTo>
                    <a:pt x="1388" y="5679"/>
                    <a:pt x="1162" y="5953"/>
                    <a:pt x="904" y="6211"/>
                  </a:cubicBezTo>
                  <a:cubicBezTo>
                    <a:pt x="743" y="6405"/>
                    <a:pt x="549" y="6582"/>
                    <a:pt x="388" y="6792"/>
                  </a:cubicBezTo>
                  <a:cubicBezTo>
                    <a:pt x="1" y="7308"/>
                    <a:pt x="1" y="7776"/>
                    <a:pt x="388" y="8292"/>
                  </a:cubicBezTo>
                  <a:cubicBezTo>
                    <a:pt x="678" y="8728"/>
                    <a:pt x="1098" y="9066"/>
                    <a:pt x="1582" y="9244"/>
                  </a:cubicBezTo>
                  <a:cubicBezTo>
                    <a:pt x="1985" y="9357"/>
                    <a:pt x="2372" y="9486"/>
                    <a:pt x="2759" y="9647"/>
                  </a:cubicBezTo>
                  <a:cubicBezTo>
                    <a:pt x="3646" y="10066"/>
                    <a:pt x="4582" y="10308"/>
                    <a:pt x="5550" y="10357"/>
                  </a:cubicBezTo>
                  <a:cubicBezTo>
                    <a:pt x="6711" y="10453"/>
                    <a:pt x="7856" y="10599"/>
                    <a:pt x="9018" y="10615"/>
                  </a:cubicBezTo>
                  <a:cubicBezTo>
                    <a:pt x="10013" y="10636"/>
                    <a:pt x="11009" y="10641"/>
                    <a:pt x="12004" y="10641"/>
                  </a:cubicBezTo>
                  <a:cubicBezTo>
                    <a:pt x="13331" y="10641"/>
                    <a:pt x="14659" y="10631"/>
                    <a:pt x="15986" y="10631"/>
                  </a:cubicBezTo>
                  <a:cubicBezTo>
                    <a:pt x="16382" y="10631"/>
                    <a:pt x="16777" y="10635"/>
                    <a:pt x="17172" y="10635"/>
                  </a:cubicBezTo>
                  <a:cubicBezTo>
                    <a:pt x="18158" y="10635"/>
                    <a:pt x="19141" y="10610"/>
                    <a:pt x="20131" y="10437"/>
                  </a:cubicBezTo>
                  <a:cubicBezTo>
                    <a:pt x="20365" y="10397"/>
                    <a:pt x="20607" y="10397"/>
                    <a:pt x="20849" y="10397"/>
                  </a:cubicBezTo>
                  <a:cubicBezTo>
                    <a:pt x="21091" y="10397"/>
                    <a:pt x="21333" y="10397"/>
                    <a:pt x="21567" y="10357"/>
                  </a:cubicBezTo>
                  <a:cubicBezTo>
                    <a:pt x="22093" y="10280"/>
                    <a:pt x="22625" y="10239"/>
                    <a:pt x="23158" y="10239"/>
                  </a:cubicBezTo>
                  <a:cubicBezTo>
                    <a:pt x="23851" y="10239"/>
                    <a:pt x="24545" y="10308"/>
                    <a:pt x="25229" y="10453"/>
                  </a:cubicBezTo>
                  <a:cubicBezTo>
                    <a:pt x="24745" y="10034"/>
                    <a:pt x="24261" y="9599"/>
                    <a:pt x="23777" y="9163"/>
                  </a:cubicBezTo>
                  <a:cubicBezTo>
                    <a:pt x="22777" y="8260"/>
                    <a:pt x="21745" y="7340"/>
                    <a:pt x="20793" y="6421"/>
                  </a:cubicBezTo>
                  <a:cubicBezTo>
                    <a:pt x="19857" y="5501"/>
                    <a:pt x="18986" y="4517"/>
                    <a:pt x="18051" y="3582"/>
                  </a:cubicBezTo>
                  <a:cubicBezTo>
                    <a:pt x="17196" y="2743"/>
                    <a:pt x="16325" y="1937"/>
                    <a:pt x="15421" y="1178"/>
                  </a:cubicBezTo>
                  <a:cubicBezTo>
                    <a:pt x="14905" y="759"/>
                    <a:pt x="14437" y="227"/>
                    <a:pt x="13776" y="1"/>
                  </a:cubicBezTo>
                  <a:close/>
                </a:path>
              </a:pathLst>
            </a:custGeom>
            <a:solidFill>
              <a:srgbClr val="F39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6"/>
            <p:cNvSpPr/>
            <p:nvPr/>
          </p:nvSpPr>
          <p:spPr>
            <a:xfrm>
              <a:off x="4938300" y="2022550"/>
              <a:ext cx="224625" cy="236350"/>
            </a:xfrm>
            <a:custGeom>
              <a:avLst/>
              <a:gdLst/>
              <a:ahLst/>
              <a:cxnLst/>
              <a:rect l="l" t="t" r="r" b="b"/>
              <a:pathLst>
                <a:path w="8985" h="9454" extrusionOk="0">
                  <a:moveTo>
                    <a:pt x="8146" y="0"/>
                  </a:moveTo>
                  <a:lnTo>
                    <a:pt x="8146" y="0"/>
                  </a:lnTo>
                  <a:cubicBezTo>
                    <a:pt x="7646" y="452"/>
                    <a:pt x="7146" y="903"/>
                    <a:pt x="6662" y="1371"/>
                  </a:cubicBezTo>
                  <a:cubicBezTo>
                    <a:pt x="6275" y="1758"/>
                    <a:pt x="5807" y="2049"/>
                    <a:pt x="5307" y="2242"/>
                  </a:cubicBezTo>
                  <a:cubicBezTo>
                    <a:pt x="4828" y="2421"/>
                    <a:pt x="4326" y="2512"/>
                    <a:pt x="3821" y="2512"/>
                  </a:cubicBezTo>
                  <a:cubicBezTo>
                    <a:pt x="3461" y="2512"/>
                    <a:pt x="3099" y="2465"/>
                    <a:pt x="2742" y="2371"/>
                  </a:cubicBezTo>
                  <a:cubicBezTo>
                    <a:pt x="1855" y="2113"/>
                    <a:pt x="920" y="1968"/>
                    <a:pt x="0" y="1936"/>
                  </a:cubicBezTo>
                  <a:lnTo>
                    <a:pt x="0" y="1936"/>
                  </a:lnTo>
                  <a:cubicBezTo>
                    <a:pt x="226" y="2274"/>
                    <a:pt x="452" y="2629"/>
                    <a:pt x="646" y="3000"/>
                  </a:cubicBezTo>
                  <a:cubicBezTo>
                    <a:pt x="1420" y="4742"/>
                    <a:pt x="2484" y="6307"/>
                    <a:pt x="3597" y="7839"/>
                  </a:cubicBezTo>
                  <a:cubicBezTo>
                    <a:pt x="3743" y="8049"/>
                    <a:pt x="3920" y="8227"/>
                    <a:pt x="4130" y="8388"/>
                  </a:cubicBezTo>
                  <a:cubicBezTo>
                    <a:pt x="4533" y="8678"/>
                    <a:pt x="4936" y="8936"/>
                    <a:pt x="5339" y="9194"/>
                  </a:cubicBezTo>
                  <a:cubicBezTo>
                    <a:pt x="5607" y="9368"/>
                    <a:pt x="5910" y="9453"/>
                    <a:pt x="6210" y="9453"/>
                  </a:cubicBezTo>
                  <a:cubicBezTo>
                    <a:pt x="6635" y="9453"/>
                    <a:pt x="7053" y="9283"/>
                    <a:pt x="7356" y="8952"/>
                  </a:cubicBezTo>
                  <a:cubicBezTo>
                    <a:pt x="7598" y="8710"/>
                    <a:pt x="7791" y="8404"/>
                    <a:pt x="7936" y="8097"/>
                  </a:cubicBezTo>
                  <a:cubicBezTo>
                    <a:pt x="8824" y="6210"/>
                    <a:pt x="8985" y="4065"/>
                    <a:pt x="8437" y="2065"/>
                  </a:cubicBezTo>
                  <a:cubicBezTo>
                    <a:pt x="8227" y="1403"/>
                    <a:pt x="8130" y="694"/>
                    <a:pt x="8146" y="0"/>
                  </a:cubicBezTo>
                  <a:close/>
                </a:path>
              </a:pathLst>
            </a:custGeom>
            <a:solidFill>
              <a:srgbClr val="F39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6"/>
            <p:cNvSpPr/>
            <p:nvPr/>
          </p:nvSpPr>
          <p:spPr>
            <a:xfrm>
              <a:off x="4633425" y="2206025"/>
              <a:ext cx="221825" cy="224775"/>
            </a:xfrm>
            <a:custGeom>
              <a:avLst/>
              <a:gdLst/>
              <a:ahLst/>
              <a:cxnLst/>
              <a:rect l="l" t="t" r="r" b="b"/>
              <a:pathLst>
                <a:path w="8873" h="8991" extrusionOk="0">
                  <a:moveTo>
                    <a:pt x="7356" y="0"/>
                  </a:moveTo>
                  <a:cubicBezTo>
                    <a:pt x="7098" y="484"/>
                    <a:pt x="6808" y="952"/>
                    <a:pt x="6566" y="1436"/>
                  </a:cubicBezTo>
                  <a:cubicBezTo>
                    <a:pt x="6308" y="1920"/>
                    <a:pt x="5921" y="2323"/>
                    <a:pt x="5469" y="2630"/>
                  </a:cubicBezTo>
                  <a:cubicBezTo>
                    <a:pt x="4985" y="3001"/>
                    <a:pt x="4404" y="3049"/>
                    <a:pt x="3872" y="3259"/>
                  </a:cubicBezTo>
                  <a:cubicBezTo>
                    <a:pt x="3723" y="3341"/>
                    <a:pt x="3561" y="3382"/>
                    <a:pt x="3400" y="3382"/>
                  </a:cubicBezTo>
                  <a:cubicBezTo>
                    <a:pt x="3247" y="3382"/>
                    <a:pt x="3094" y="3345"/>
                    <a:pt x="2953" y="3275"/>
                  </a:cubicBezTo>
                  <a:cubicBezTo>
                    <a:pt x="2724" y="3172"/>
                    <a:pt x="2479" y="3118"/>
                    <a:pt x="2230" y="3118"/>
                  </a:cubicBezTo>
                  <a:cubicBezTo>
                    <a:pt x="2127" y="3118"/>
                    <a:pt x="2024" y="3127"/>
                    <a:pt x="1920" y="3146"/>
                  </a:cubicBezTo>
                  <a:cubicBezTo>
                    <a:pt x="1501" y="3194"/>
                    <a:pt x="1098" y="3259"/>
                    <a:pt x="678" y="3339"/>
                  </a:cubicBezTo>
                  <a:cubicBezTo>
                    <a:pt x="452" y="3436"/>
                    <a:pt x="227" y="3549"/>
                    <a:pt x="1" y="3678"/>
                  </a:cubicBezTo>
                  <a:cubicBezTo>
                    <a:pt x="469" y="3807"/>
                    <a:pt x="888" y="4114"/>
                    <a:pt x="1146" y="4517"/>
                  </a:cubicBezTo>
                  <a:cubicBezTo>
                    <a:pt x="1340" y="4807"/>
                    <a:pt x="1565" y="5098"/>
                    <a:pt x="1791" y="5356"/>
                  </a:cubicBezTo>
                  <a:cubicBezTo>
                    <a:pt x="2501" y="6065"/>
                    <a:pt x="3178" y="6791"/>
                    <a:pt x="3904" y="7469"/>
                  </a:cubicBezTo>
                  <a:cubicBezTo>
                    <a:pt x="4662" y="8162"/>
                    <a:pt x="5582" y="8662"/>
                    <a:pt x="6582" y="8920"/>
                  </a:cubicBezTo>
                  <a:cubicBezTo>
                    <a:pt x="6721" y="8968"/>
                    <a:pt x="6862" y="8991"/>
                    <a:pt x="7000" y="8991"/>
                  </a:cubicBezTo>
                  <a:cubicBezTo>
                    <a:pt x="7475" y="8991"/>
                    <a:pt x="7922" y="8725"/>
                    <a:pt x="8147" y="8275"/>
                  </a:cubicBezTo>
                  <a:cubicBezTo>
                    <a:pt x="8453" y="7759"/>
                    <a:pt x="8727" y="7211"/>
                    <a:pt x="8727" y="6582"/>
                  </a:cubicBezTo>
                  <a:cubicBezTo>
                    <a:pt x="8727" y="6291"/>
                    <a:pt x="8824" y="6001"/>
                    <a:pt x="8824" y="5711"/>
                  </a:cubicBezTo>
                  <a:cubicBezTo>
                    <a:pt x="8872" y="5372"/>
                    <a:pt x="8856" y="5017"/>
                    <a:pt x="8808" y="4678"/>
                  </a:cubicBezTo>
                  <a:cubicBezTo>
                    <a:pt x="8501" y="3259"/>
                    <a:pt x="8179" y="1855"/>
                    <a:pt x="7501" y="565"/>
                  </a:cubicBezTo>
                  <a:cubicBezTo>
                    <a:pt x="7437" y="387"/>
                    <a:pt x="7388" y="194"/>
                    <a:pt x="7356" y="0"/>
                  </a:cubicBezTo>
                  <a:close/>
                </a:path>
              </a:pathLst>
            </a:custGeom>
            <a:solidFill>
              <a:srgbClr val="F39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6"/>
            <p:cNvSpPr/>
            <p:nvPr/>
          </p:nvSpPr>
          <p:spPr>
            <a:xfrm>
              <a:off x="5247600" y="1945100"/>
              <a:ext cx="160925" cy="180550"/>
            </a:xfrm>
            <a:custGeom>
              <a:avLst/>
              <a:gdLst/>
              <a:ahLst/>
              <a:cxnLst/>
              <a:rect l="l" t="t" r="r" b="b"/>
              <a:pathLst>
                <a:path w="6437" h="7222" extrusionOk="0">
                  <a:moveTo>
                    <a:pt x="0" y="1"/>
                  </a:moveTo>
                  <a:cubicBezTo>
                    <a:pt x="355" y="420"/>
                    <a:pt x="581" y="937"/>
                    <a:pt x="694" y="1469"/>
                  </a:cubicBezTo>
                  <a:cubicBezTo>
                    <a:pt x="920" y="2566"/>
                    <a:pt x="1275" y="3630"/>
                    <a:pt x="1726" y="4663"/>
                  </a:cubicBezTo>
                  <a:cubicBezTo>
                    <a:pt x="2081" y="5453"/>
                    <a:pt x="2597" y="6147"/>
                    <a:pt x="3081" y="6873"/>
                  </a:cubicBezTo>
                  <a:cubicBezTo>
                    <a:pt x="3146" y="6937"/>
                    <a:pt x="3210" y="7018"/>
                    <a:pt x="3291" y="7066"/>
                  </a:cubicBezTo>
                  <a:cubicBezTo>
                    <a:pt x="3408" y="7168"/>
                    <a:pt x="3538" y="7221"/>
                    <a:pt x="3660" y="7221"/>
                  </a:cubicBezTo>
                  <a:cubicBezTo>
                    <a:pt x="3808" y="7221"/>
                    <a:pt x="3945" y="7144"/>
                    <a:pt x="4033" y="6985"/>
                  </a:cubicBezTo>
                  <a:cubicBezTo>
                    <a:pt x="4259" y="6582"/>
                    <a:pt x="4452" y="6179"/>
                    <a:pt x="4614" y="5776"/>
                  </a:cubicBezTo>
                  <a:cubicBezTo>
                    <a:pt x="4839" y="5243"/>
                    <a:pt x="5017" y="4695"/>
                    <a:pt x="5210" y="4146"/>
                  </a:cubicBezTo>
                  <a:cubicBezTo>
                    <a:pt x="5356" y="3727"/>
                    <a:pt x="5533" y="3308"/>
                    <a:pt x="5630" y="2872"/>
                  </a:cubicBezTo>
                  <a:cubicBezTo>
                    <a:pt x="5759" y="2308"/>
                    <a:pt x="6033" y="1775"/>
                    <a:pt x="6436" y="1356"/>
                  </a:cubicBezTo>
                  <a:lnTo>
                    <a:pt x="6436" y="1356"/>
                  </a:lnTo>
                  <a:cubicBezTo>
                    <a:pt x="6010" y="1438"/>
                    <a:pt x="5578" y="1478"/>
                    <a:pt x="5150" y="1478"/>
                  </a:cubicBezTo>
                  <a:cubicBezTo>
                    <a:pt x="4817" y="1478"/>
                    <a:pt x="4487" y="1454"/>
                    <a:pt x="4162" y="1404"/>
                  </a:cubicBezTo>
                  <a:cubicBezTo>
                    <a:pt x="3097" y="1195"/>
                    <a:pt x="2065" y="856"/>
                    <a:pt x="1065" y="420"/>
                  </a:cubicBezTo>
                  <a:cubicBezTo>
                    <a:pt x="726" y="275"/>
                    <a:pt x="355" y="146"/>
                    <a:pt x="0" y="1"/>
                  </a:cubicBezTo>
                  <a:close/>
                </a:path>
              </a:pathLst>
            </a:custGeom>
            <a:solidFill>
              <a:srgbClr val="F39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6"/>
            <p:cNvSpPr/>
            <p:nvPr/>
          </p:nvSpPr>
          <p:spPr>
            <a:xfrm>
              <a:off x="5876675" y="1892275"/>
              <a:ext cx="15350" cy="4075"/>
            </a:xfrm>
            <a:custGeom>
              <a:avLst/>
              <a:gdLst/>
              <a:ahLst/>
              <a:cxnLst/>
              <a:rect l="l" t="t" r="r" b="b"/>
              <a:pathLst>
                <a:path w="614" h="163" extrusionOk="0">
                  <a:moveTo>
                    <a:pt x="614" y="162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6"/>
            <p:cNvSpPr/>
            <p:nvPr/>
          </p:nvSpPr>
          <p:spPr>
            <a:xfrm>
              <a:off x="4890300" y="2070925"/>
              <a:ext cx="14550" cy="4475"/>
            </a:xfrm>
            <a:custGeom>
              <a:avLst/>
              <a:gdLst/>
              <a:ahLst/>
              <a:cxnLst/>
              <a:rect l="l" t="t" r="r" b="b"/>
              <a:pathLst>
                <a:path w="582" h="179" extrusionOk="0">
                  <a:moveTo>
                    <a:pt x="582" y="1"/>
                  </a:moveTo>
                  <a:lnTo>
                    <a:pt x="1" y="178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6"/>
            <p:cNvSpPr/>
            <p:nvPr/>
          </p:nvSpPr>
          <p:spPr>
            <a:xfrm>
              <a:off x="5760950" y="1892275"/>
              <a:ext cx="15350" cy="4075"/>
            </a:xfrm>
            <a:custGeom>
              <a:avLst/>
              <a:gdLst/>
              <a:ahLst/>
              <a:cxnLst/>
              <a:rect l="l" t="t" r="r" b="b"/>
              <a:pathLst>
                <a:path w="614" h="163" extrusionOk="0">
                  <a:moveTo>
                    <a:pt x="613" y="1"/>
                  </a:moveTo>
                  <a:lnTo>
                    <a:pt x="0" y="162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6"/>
            <p:cNvSpPr/>
            <p:nvPr/>
          </p:nvSpPr>
          <p:spPr>
            <a:xfrm>
              <a:off x="5577450" y="1931000"/>
              <a:ext cx="10125" cy="4450"/>
            </a:xfrm>
            <a:custGeom>
              <a:avLst/>
              <a:gdLst/>
              <a:ahLst/>
              <a:cxnLst/>
              <a:rect l="l" t="t" r="r" b="b"/>
              <a:pathLst>
                <a:path w="405" h="178" extrusionOk="0">
                  <a:moveTo>
                    <a:pt x="404" y="0"/>
                  </a:moveTo>
                  <a:lnTo>
                    <a:pt x="1" y="178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6"/>
            <p:cNvSpPr/>
            <p:nvPr/>
          </p:nvSpPr>
          <p:spPr>
            <a:xfrm>
              <a:off x="5562550" y="1935425"/>
              <a:ext cx="10100" cy="4475"/>
            </a:xfrm>
            <a:custGeom>
              <a:avLst/>
              <a:gdLst/>
              <a:ahLst/>
              <a:cxnLst/>
              <a:rect l="l" t="t" r="r" b="b"/>
              <a:pathLst>
                <a:path w="404" h="179" extrusionOk="0">
                  <a:moveTo>
                    <a:pt x="403" y="1"/>
                  </a:moveTo>
                  <a:lnTo>
                    <a:pt x="0" y="178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6"/>
            <p:cNvSpPr/>
            <p:nvPr/>
          </p:nvSpPr>
          <p:spPr>
            <a:xfrm>
              <a:off x="5543175" y="1940275"/>
              <a:ext cx="10125" cy="4850"/>
            </a:xfrm>
            <a:custGeom>
              <a:avLst/>
              <a:gdLst/>
              <a:ahLst/>
              <a:cxnLst/>
              <a:rect l="l" t="t" r="r" b="b"/>
              <a:pathLst>
                <a:path w="405" h="194" extrusionOk="0">
                  <a:moveTo>
                    <a:pt x="404" y="0"/>
                  </a:moveTo>
                  <a:lnTo>
                    <a:pt x="1" y="194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6"/>
            <p:cNvSpPr/>
            <p:nvPr/>
          </p:nvSpPr>
          <p:spPr>
            <a:xfrm>
              <a:off x="5514150" y="1949950"/>
              <a:ext cx="10100" cy="4450"/>
            </a:xfrm>
            <a:custGeom>
              <a:avLst/>
              <a:gdLst/>
              <a:ahLst/>
              <a:cxnLst/>
              <a:rect l="l" t="t" r="r" b="b"/>
              <a:pathLst>
                <a:path w="404" h="178" extrusionOk="0">
                  <a:moveTo>
                    <a:pt x="404" y="1"/>
                  </a:moveTo>
                  <a:lnTo>
                    <a:pt x="1" y="178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6"/>
            <p:cNvSpPr/>
            <p:nvPr/>
          </p:nvSpPr>
          <p:spPr>
            <a:xfrm>
              <a:off x="5441575" y="1969300"/>
              <a:ext cx="10100" cy="4475"/>
            </a:xfrm>
            <a:custGeom>
              <a:avLst/>
              <a:gdLst/>
              <a:ahLst/>
              <a:cxnLst/>
              <a:rect l="l" t="t" r="r" b="b"/>
              <a:pathLst>
                <a:path w="404" h="179" extrusionOk="0">
                  <a:moveTo>
                    <a:pt x="403" y="1"/>
                  </a:moveTo>
                  <a:lnTo>
                    <a:pt x="0" y="178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6"/>
            <p:cNvSpPr/>
            <p:nvPr/>
          </p:nvSpPr>
          <p:spPr>
            <a:xfrm>
              <a:off x="4875375" y="2075775"/>
              <a:ext cx="10125" cy="4450"/>
            </a:xfrm>
            <a:custGeom>
              <a:avLst/>
              <a:gdLst/>
              <a:ahLst/>
              <a:cxnLst/>
              <a:rect l="l" t="t" r="r" b="b"/>
              <a:pathLst>
                <a:path w="405" h="178" extrusionOk="0">
                  <a:moveTo>
                    <a:pt x="404" y="0"/>
                  </a:moveTo>
                  <a:lnTo>
                    <a:pt x="1" y="178"/>
                  </a:ln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6"/>
            <p:cNvSpPr/>
            <p:nvPr/>
          </p:nvSpPr>
          <p:spPr>
            <a:xfrm>
              <a:off x="4062825" y="2694100"/>
              <a:ext cx="323825" cy="699725"/>
            </a:xfrm>
            <a:custGeom>
              <a:avLst/>
              <a:gdLst/>
              <a:ahLst/>
              <a:cxnLst/>
              <a:rect l="l" t="t" r="r" b="b"/>
              <a:pathLst>
                <a:path w="12953" h="27989" extrusionOk="0">
                  <a:moveTo>
                    <a:pt x="10300" y="0"/>
                  </a:moveTo>
                  <a:cubicBezTo>
                    <a:pt x="10105" y="0"/>
                    <a:pt x="9992" y="151"/>
                    <a:pt x="9953" y="334"/>
                  </a:cubicBezTo>
                  <a:cubicBezTo>
                    <a:pt x="9840" y="802"/>
                    <a:pt x="9775" y="1286"/>
                    <a:pt x="9678" y="1753"/>
                  </a:cubicBezTo>
                  <a:cubicBezTo>
                    <a:pt x="9453" y="2818"/>
                    <a:pt x="9259" y="3899"/>
                    <a:pt x="9001" y="4963"/>
                  </a:cubicBezTo>
                  <a:cubicBezTo>
                    <a:pt x="8824" y="5850"/>
                    <a:pt x="8259" y="6625"/>
                    <a:pt x="7469" y="7093"/>
                  </a:cubicBezTo>
                  <a:cubicBezTo>
                    <a:pt x="6759" y="7560"/>
                    <a:pt x="6162" y="8157"/>
                    <a:pt x="5710" y="8867"/>
                  </a:cubicBezTo>
                  <a:cubicBezTo>
                    <a:pt x="5001" y="9899"/>
                    <a:pt x="4404" y="11012"/>
                    <a:pt x="3936" y="12174"/>
                  </a:cubicBezTo>
                  <a:cubicBezTo>
                    <a:pt x="3113" y="14319"/>
                    <a:pt x="2323" y="16448"/>
                    <a:pt x="1597" y="18610"/>
                  </a:cubicBezTo>
                  <a:cubicBezTo>
                    <a:pt x="1194" y="19803"/>
                    <a:pt x="791" y="20997"/>
                    <a:pt x="258" y="22142"/>
                  </a:cubicBezTo>
                  <a:cubicBezTo>
                    <a:pt x="210" y="22255"/>
                    <a:pt x="162" y="22368"/>
                    <a:pt x="113" y="22497"/>
                  </a:cubicBezTo>
                  <a:cubicBezTo>
                    <a:pt x="0" y="22868"/>
                    <a:pt x="113" y="23287"/>
                    <a:pt x="387" y="23562"/>
                  </a:cubicBezTo>
                  <a:cubicBezTo>
                    <a:pt x="532" y="23724"/>
                    <a:pt x="704" y="23782"/>
                    <a:pt x="884" y="23782"/>
                  </a:cubicBezTo>
                  <a:cubicBezTo>
                    <a:pt x="1045" y="23782"/>
                    <a:pt x="1212" y="23735"/>
                    <a:pt x="1371" y="23675"/>
                  </a:cubicBezTo>
                  <a:cubicBezTo>
                    <a:pt x="1678" y="23546"/>
                    <a:pt x="1968" y="23400"/>
                    <a:pt x="2226" y="23207"/>
                  </a:cubicBezTo>
                  <a:cubicBezTo>
                    <a:pt x="2791" y="22836"/>
                    <a:pt x="3323" y="22416"/>
                    <a:pt x="3823" y="21981"/>
                  </a:cubicBezTo>
                  <a:cubicBezTo>
                    <a:pt x="4372" y="21481"/>
                    <a:pt x="4985" y="21078"/>
                    <a:pt x="5436" y="20465"/>
                  </a:cubicBezTo>
                  <a:cubicBezTo>
                    <a:pt x="5727" y="20094"/>
                    <a:pt x="6178" y="19852"/>
                    <a:pt x="6581" y="19594"/>
                  </a:cubicBezTo>
                  <a:cubicBezTo>
                    <a:pt x="6657" y="19547"/>
                    <a:pt x="6748" y="19521"/>
                    <a:pt x="6840" y="19521"/>
                  </a:cubicBezTo>
                  <a:cubicBezTo>
                    <a:pt x="6906" y="19521"/>
                    <a:pt x="6973" y="19534"/>
                    <a:pt x="7033" y="19561"/>
                  </a:cubicBezTo>
                  <a:cubicBezTo>
                    <a:pt x="7211" y="19642"/>
                    <a:pt x="7291" y="19852"/>
                    <a:pt x="7227" y="20045"/>
                  </a:cubicBezTo>
                  <a:cubicBezTo>
                    <a:pt x="7162" y="20400"/>
                    <a:pt x="7049" y="20739"/>
                    <a:pt x="6904" y="21061"/>
                  </a:cubicBezTo>
                  <a:cubicBezTo>
                    <a:pt x="6694" y="21416"/>
                    <a:pt x="6469" y="21771"/>
                    <a:pt x="6210" y="22110"/>
                  </a:cubicBezTo>
                  <a:cubicBezTo>
                    <a:pt x="5678" y="22916"/>
                    <a:pt x="5130" y="23691"/>
                    <a:pt x="4630" y="24529"/>
                  </a:cubicBezTo>
                  <a:cubicBezTo>
                    <a:pt x="4355" y="25030"/>
                    <a:pt x="4114" y="25562"/>
                    <a:pt x="3936" y="26110"/>
                  </a:cubicBezTo>
                  <a:cubicBezTo>
                    <a:pt x="3807" y="26481"/>
                    <a:pt x="3743" y="26852"/>
                    <a:pt x="3710" y="27239"/>
                  </a:cubicBezTo>
                  <a:cubicBezTo>
                    <a:pt x="3646" y="27514"/>
                    <a:pt x="3823" y="27772"/>
                    <a:pt x="4097" y="27836"/>
                  </a:cubicBezTo>
                  <a:cubicBezTo>
                    <a:pt x="4365" y="27915"/>
                    <a:pt x="4632" y="27988"/>
                    <a:pt x="4903" y="27988"/>
                  </a:cubicBezTo>
                  <a:cubicBezTo>
                    <a:pt x="5073" y="27988"/>
                    <a:pt x="5245" y="27959"/>
                    <a:pt x="5420" y="27885"/>
                  </a:cubicBezTo>
                  <a:cubicBezTo>
                    <a:pt x="6420" y="26272"/>
                    <a:pt x="7291" y="24578"/>
                    <a:pt x="8017" y="22820"/>
                  </a:cubicBezTo>
                  <a:cubicBezTo>
                    <a:pt x="8775" y="21013"/>
                    <a:pt x="9453" y="19174"/>
                    <a:pt x="10130" y="17335"/>
                  </a:cubicBezTo>
                  <a:cubicBezTo>
                    <a:pt x="11372" y="13932"/>
                    <a:pt x="12130" y="10415"/>
                    <a:pt x="12743" y="6867"/>
                  </a:cubicBezTo>
                  <a:cubicBezTo>
                    <a:pt x="12856" y="6141"/>
                    <a:pt x="12888" y="5399"/>
                    <a:pt x="12953" y="4673"/>
                  </a:cubicBezTo>
                  <a:cubicBezTo>
                    <a:pt x="12776" y="4366"/>
                    <a:pt x="12566" y="4076"/>
                    <a:pt x="12372" y="3786"/>
                  </a:cubicBezTo>
                  <a:cubicBezTo>
                    <a:pt x="11582" y="2608"/>
                    <a:pt x="11033" y="1302"/>
                    <a:pt x="10453" y="27"/>
                  </a:cubicBezTo>
                  <a:cubicBezTo>
                    <a:pt x="10397" y="9"/>
                    <a:pt x="10346" y="0"/>
                    <a:pt x="10300" y="0"/>
                  </a:cubicBezTo>
                  <a:close/>
                </a:path>
              </a:pathLst>
            </a:custGeom>
            <a:solidFill>
              <a:srgbClr val="F39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6"/>
            <p:cNvSpPr/>
            <p:nvPr/>
          </p:nvSpPr>
          <p:spPr>
            <a:xfrm>
              <a:off x="3910375" y="2810900"/>
              <a:ext cx="515000" cy="1026725"/>
            </a:xfrm>
            <a:custGeom>
              <a:avLst/>
              <a:gdLst/>
              <a:ahLst/>
              <a:cxnLst/>
              <a:rect l="l" t="t" r="r" b="b"/>
              <a:pathLst>
                <a:path w="20600" h="41069" extrusionOk="0">
                  <a:moveTo>
                    <a:pt x="19051" y="1"/>
                  </a:moveTo>
                  <a:cubicBezTo>
                    <a:pt x="18970" y="727"/>
                    <a:pt x="18954" y="1469"/>
                    <a:pt x="18825" y="2195"/>
                  </a:cubicBezTo>
                  <a:cubicBezTo>
                    <a:pt x="18212" y="5743"/>
                    <a:pt x="17470" y="9260"/>
                    <a:pt x="16212" y="12663"/>
                  </a:cubicBezTo>
                  <a:cubicBezTo>
                    <a:pt x="15551" y="14502"/>
                    <a:pt x="14873" y="16341"/>
                    <a:pt x="14099" y="18148"/>
                  </a:cubicBezTo>
                  <a:cubicBezTo>
                    <a:pt x="13373" y="19906"/>
                    <a:pt x="12518" y="21600"/>
                    <a:pt x="11518" y="23213"/>
                  </a:cubicBezTo>
                  <a:cubicBezTo>
                    <a:pt x="11437" y="23422"/>
                    <a:pt x="11357" y="23616"/>
                    <a:pt x="11244" y="23826"/>
                  </a:cubicBezTo>
                  <a:cubicBezTo>
                    <a:pt x="10163" y="25584"/>
                    <a:pt x="9066" y="27326"/>
                    <a:pt x="7953" y="29068"/>
                  </a:cubicBezTo>
                  <a:cubicBezTo>
                    <a:pt x="7598" y="29632"/>
                    <a:pt x="7195" y="30181"/>
                    <a:pt x="6776" y="30697"/>
                  </a:cubicBezTo>
                  <a:cubicBezTo>
                    <a:pt x="6292" y="31342"/>
                    <a:pt x="5760" y="31955"/>
                    <a:pt x="5243" y="32568"/>
                  </a:cubicBezTo>
                  <a:cubicBezTo>
                    <a:pt x="4566" y="33342"/>
                    <a:pt x="3888" y="34117"/>
                    <a:pt x="3195" y="34875"/>
                  </a:cubicBezTo>
                  <a:cubicBezTo>
                    <a:pt x="2437" y="35714"/>
                    <a:pt x="1679" y="36536"/>
                    <a:pt x="920" y="37375"/>
                  </a:cubicBezTo>
                  <a:cubicBezTo>
                    <a:pt x="856" y="37456"/>
                    <a:pt x="840" y="37585"/>
                    <a:pt x="759" y="37811"/>
                  </a:cubicBezTo>
                  <a:cubicBezTo>
                    <a:pt x="920" y="37778"/>
                    <a:pt x="1066" y="37698"/>
                    <a:pt x="1211" y="37617"/>
                  </a:cubicBezTo>
                  <a:cubicBezTo>
                    <a:pt x="2017" y="36778"/>
                    <a:pt x="2824" y="35939"/>
                    <a:pt x="3630" y="35117"/>
                  </a:cubicBezTo>
                  <a:cubicBezTo>
                    <a:pt x="3985" y="34746"/>
                    <a:pt x="4372" y="34391"/>
                    <a:pt x="4727" y="34036"/>
                  </a:cubicBezTo>
                  <a:lnTo>
                    <a:pt x="4921" y="33843"/>
                  </a:lnTo>
                  <a:cubicBezTo>
                    <a:pt x="4985" y="33504"/>
                    <a:pt x="5211" y="33230"/>
                    <a:pt x="5518" y="33068"/>
                  </a:cubicBezTo>
                  <a:lnTo>
                    <a:pt x="5889" y="32665"/>
                  </a:lnTo>
                  <a:cubicBezTo>
                    <a:pt x="5953" y="32536"/>
                    <a:pt x="6018" y="32423"/>
                    <a:pt x="6082" y="32294"/>
                  </a:cubicBezTo>
                  <a:lnTo>
                    <a:pt x="6469" y="31891"/>
                  </a:lnTo>
                  <a:lnTo>
                    <a:pt x="6663" y="31504"/>
                  </a:lnTo>
                  <a:cubicBezTo>
                    <a:pt x="7308" y="30665"/>
                    <a:pt x="7953" y="29810"/>
                    <a:pt x="8582" y="28971"/>
                  </a:cubicBezTo>
                  <a:lnTo>
                    <a:pt x="8792" y="28616"/>
                  </a:lnTo>
                  <a:lnTo>
                    <a:pt x="9373" y="27810"/>
                  </a:lnTo>
                  <a:lnTo>
                    <a:pt x="9582" y="27439"/>
                  </a:lnTo>
                  <a:cubicBezTo>
                    <a:pt x="9953" y="26858"/>
                    <a:pt x="10341" y="26245"/>
                    <a:pt x="10695" y="25648"/>
                  </a:cubicBezTo>
                  <a:cubicBezTo>
                    <a:pt x="11373" y="24471"/>
                    <a:pt x="12083" y="23326"/>
                    <a:pt x="12712" y="22132"/>
                  </a:cubicBezTo>
                  <a:cubicBezTo>
                    <a:pt x="15083" y="17664"/>
                    <a:pt x="16889" y="12905"/>
                    <a:pt x="18083" y="7985"/>
                  </a:cubicBezTo>
                  <a:cubicBezTo>
                    <a:pt x="18390" y="6743"/>
                    <a:pt x="18664" y="5485"/>
                    <a:pt x="18922" y="4227"/>
                  </a:cubicBezTo>
                  <a:cubicBezTo>
                    <a:pt x="19083" y="3501"/>
                    <a:pt x="19164" y="2759"/>
                    <a:pt x="19277" y="2033"/>
                  </a:cubicBezTo>
                  <a:cubicBezTo>
                    <a:pt x="19309" y="1888"/>
                    <a:pt x="19357" y="1743"/>
                    <a:pt x="19406" y="1614"/>
                  </a:cubicBezTo>
                  <a:cubicBezTo>
                    <a:pt x="19472" y="1587"/>
                    <a:pt x="19532" y="1575"/>
                    <a:pt x="19583" y="1575"/>
                  </a:cubicBezTo>
                  <a:cubicBezTo>
                    <a:pt x="19718" y="1575"/>
                    <a:pt x="19797" y="1658"/>
                    <a:pt x="19809" y="1775"/>
                  </a:cubicBezTo>
                  <a:cubicBezTo>
                    <a:pt x="19841" y="2098"/>
                    <a:pt x="19841" y="2421"/>
                    <a:pt x="19809" y="2743"/>
                  </a:cubicBezTo>
                  <a:cubicBezTo>
                    <a:pt x="19422" y="5518"/>
                    <a:pt x="18841" y="8260"/>
                    <a:pt x="18083" y="10953"/>
                  </a:cubicBezTo>
                  <a:cubicBezTo>
                    <a:pt x="17406" y="13470"/>
                    <a:pt x="16551" y="15938"/>
                    <a:pt x="15535" y="18341"/>
                  </a:cubicBezTo>
                  <a:cubicBezTo>
                    <a:pt x="14002" y="21890"/>
                    <a:pt x="12308" y="25358"/>
                    <a:pt x="10147" y="28584"/>
                  </a:cubicBezTo>
                  <a:lnTo>
                    <a:pt x="9937" y="28987"/>
                  </a:lnTo>
                  <a:lnTo>
                    <a:pt x="9373" y="29762"/>
                  </a:lnTo>
                  <a:lnTo>
                    <a:pt x="9147" y="30149"/>
                  </a:lnTo>
                  <a:lnTo>
                    <a:pt x="8986" y="30326"/>
                  </a:lnTo>
                  <a:lnTo>
                    <a:pt x="8760" y="30729"/>
                  </a:lnTo>
                  <a:cubicBezTo>
                    <a:pt x="8679" y="30778"/>
                    <a:pt x="8615" y="30842"/>
                    <a:pt x="8566" y="30923"/>
                  </a:cubicBezTo>
                  <a:cubicBezTo>
                    <a:pt x="8131" y="31487"/>
                    <a:pt x="7695" y="32068"/>
                    <a:pt x="7260" y="32649"/>
                  </a:cubicBezTo>
                  <a:lnTo>
                    <a:pt x="7034" y="33052"/>
                  </a:lnTo>
                  <a:lnTo>
                    <a:pt x="6679" y="33439"/>
                  </a:lnTo>
                  <a:cubicBezTo>
                    <a:pt x="6631" y="33794"/>
                    <a:pt x="6389" y="34101"/>
                    <a:pt x="6050" y="34214"/>
                  </a:cubicBezTo>
                  <a:lnTo>
                    <a:pt x="5518" y="34794"/>
                  </a:lnTo>
                  <a:cubicBezTo>
                    <a:pt x="5437" y="35004"/>
                    <a:pt x="5340" y="35214"/>
                    <a:pt x="5211" y="35391"/>
                  </a:cubicBezTo>
                  <a:cubicBezTo>
                    <a:pt x="4614" y="36085"/>
                    <a:pt x="4034" y="36762"/>
                    <a:pt x="3404" y="37407"/>
                  </a:cubicBezTo>
                  <a:cubicBezTo>
                    <a:pt x="2533" y="38311"/>
                    <a:pt x="1630" y="39198"/>
                    <a:pt x="743" y="40085"/>
                  </a:cubicBezTo>
                  <a:cubicBezTo>
                    <a:pt x="517" y="40279"/>
                    <a:pt x="324" y="40488"/>
                    <a:pt x="130" y="40714"/>
                  </a:cubicBezTo>
                  <a:cubicBezTo>
                    <a:pt x="49" y="40811"/>
                    <a:pt x="1" y="40940"/>
                    <a:pt x="211" y="41069"/>
                  </a:cubicBezTo>
                  <a:cubicBezTo>
                    <a:pt x="356" y="40972"/>
                    <a:pt x="501" y="40859"/>
                    <a:pt x="630" y="40746"/>
                  </a:cubicBezTo>
                  <a:cubicBezTo>
                    <a:pt x="1598" y="39795"/>
                    <a:pt x="2550" y="38843"/>
                    <a:pt x="3501" y="37891"/>
                  </a:cubicBezTo>
                  <a:cubicBezTo>
                    <a:pt x="5034" y="36407"/>
                    <a:pt x="6421" y="34794"/>
                    <a:pt x="7663" y="33052"/>
                  </a:cubicBezTo>
                  <a:cubicBezTo>
                    <a:pt x="8163" y="32342"/>
                    <a:pt x="8695" y="31649"/>
                    <a:pt x="9195" y="30955"/>
                  </a:cubicBezTo>
                  <a:cubicBezTo>
                    <a:pt x="10776" y="28519"/>
                    <a:pt x="12357" y="26084"/>
                    <a:pt x="13696" y="23519"/>
                  </a:cubicBezTo>
                  <a:cubicBezTo>
                    <a:pt x="13921" y="23051"/>
                    <a:pt x="14228" y="22632"/>
                    <a:pt x="14615" y="22277"/>
                  </a:cubicBezTo>
                  <a:cubicBezTo>
                    <a:pt x="14986" y="22003"/>
                    <a:pt x="15164" y="21551"/>
                    <a:pt x="15099" y="21083"/>
                  </a:cubicBezTo>
                  <a:cubicBezTo>
                    <a:pt x="15083" y="20825"/>
                    <a:pt x="15115" y="20583"/>
                    <a:pt x="15196" y="20341"/>
                  </a:cubicBezTo>
                  <a:cubicBezTo>
                    <a:pt x="15906" y="18503"/>
                    <a:pt x="16615" y="16680"/>
                    <a:pt x="17325" y="14841"/>
                  </a:cubicBezTo>
                  <a:cubicBezTo>
                    <a:pt x="17373" y="14728"/>
                    <a:pt x="17438" y="14615"/>
                    <a:pt x="17519" y="14502"/>
                  </a:cubicBezTo>
                  <a:lnTo>
                    <a:pt x="17535" y="14309"/>
                  </a:lnTo>
                  <a:lnTo>
                    <a:pt x="17712" y="13938"/>
                  </a:lnTo>
                  <a:lnTo>
                    <a:pt x="17728" y="13728"/>
                  </a:lnTo>
                  <a:cubicBezTo>
                    <a:pt x="17793" y="13599"/>
                    <a:pt x="17841" y="13486"/>
                    <a:pt x="17906" y="13357"/>
                  </a:cubicBezTo>
                  <a:cubicBezTo>
                    <a:pt x="17906" y="13292"/>
                    <a:pt x="17922" y="13228"/>
                    <a:pt x="17922" y="13147"/>
                  </a:cubicBezTo>
                  <a:cubicBezTo>
                    <a:pt x="17986" y="13018"/>
                    <a:pt x="18035" y="12889"/>
                    <a:pt x="18083" y="12760"/>
                  </a:cubicBezTo>
                  <a:cubicBezTo>
                    <a:pt x="18099" y="12696"/>
                    <a:pt x="18099" y="12647"/>
                    <a:pt x="18115" y="12583"/>
                  </a:cubicBezTo>
                  <a:cubicBezTo>
                    <a:pt x="18196" y="12260"/>
                    <a:pt x="18244" y="11954"/>
                    <a:pt x="18341" y="11647"/>
                  </a:cubicBezTo>
                  <a:cubicBezTo>
                    <a:pt x="18890" y="9905"/>
                    <a:pt x="19341" y="8147"/>
                    <a:pt x="19680" y="6356"/>
                  </a:cubicBezTo>
                  <a:cubicBezTo>
                    <a:pt x="19712" y="6227"/>
                    <a:pt x="19761" y="6114"/>
                    <a:pt x="19825" y="6001"/>
                  </a:cubicBezTo>
                  <a:cubicBezTo>
                    <a:pt x="19841" y="5808"/>
                    <a:pt x="19857" y="5614"/>
                    <a:pt x="19857" y="5421"/>
                  </a:cubicBezTo>
                  <a:lnTo>
                    <a:pt x="20019" y="4808"/>
                  </a:lnTo>
                  <a:cubicBezTo>
                    <a:pt x="20019" y="4630"/>
                    <a:pt x="20035" y="4437"/>
                    <a:pt x="20035" y="4243"/>
                  </a:cubicBezTo>
                  <a:cubicBezTo>
                    <a:pt x="20099" y="4050"/>
                    <a:pt x="20148" y="3840"/>
                    <a:pt x="20196" y="3646"/>
                  </a:cubicBezTo>
                  <a:cubicBezTo>
                    <a:pt x="20212" y="3388"/>
                    <a:pt x="20228" y="3130"/>
                    <a:pt x="20245" y="2888"/>
                  </a:cubicBezTo>
                  <a:lnTo>
                    <a:pt x="20406" y="2098"/>
                  </a:lnTo>
                  <a:cubicBezTo>
                    <a:pt x="20470" y="1985"/>
                    <a:pt x="20535" y="1872"/>
                    <a:pt x="20599" y="1743"/>
                  </a:cubicBezTo>
                  <a:cubicBezTo>
                    <a:pt x="20438" y="1646"/>
                    <a:pt x="20196" y="1582"/>
                    <a:pt x="20132" y="1453"/>
                  </a:cubicBezTo>
                  <a:cubicBezTo>
                    <a:pt x="19890" y="872"/>
                    <a:pt x="19341" y="517"/>
                    <a:pt x="19051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6"/>
            <p:cNvSpPr/>
            <p:nvPr/>
          </p:nvSpPr>
          <p:spPr>
            <a:xfrm>
              <a:off x="4301550" y="2549075"/>
              <a:ext cx="196000" cy="293250"/>
            </a:xfrm>
            <a:custGeom>
              <a:avLst/>
              <a:gdLst/>
              <a:ahLst/>
              <a:cxnLst/>
              <a:rect l="l" t="t" r="r" b="b"/>
              <a:pathLst>
                <a:path w="7840" h="11730" extrusionOk="0">
                  <a:moveTo>
                    <a:pt x="1384" y="1247"/>
                  </a:moveTo>
                  <a:cubicBezTo>
                    <a:pt x="1481" y="1247"/>
                    <a:pt x="1578" y="1277"/>
                    <a:pt x="1662" y="1344"/>
                  </a:cubicBezTo>
                  <a:cubicBezTo>
                    <a:pt x="2226" y="1844"/>
                    <a:pt x="2920" y="2215"/>
                    <a:pt x="3323" y="2909"/>
                  </a:cubicBezTo>
                  <a:cubicBezTo>
                    <a:pt x="3694" y="3554"/>
                    <a:pt x="4162" y="4119"/>
                    <a:pt x="4549" y="4764"/>
                  </a:cubicBezTo>
                  <a:cubicBezTo>
                    <a:pt x="4856" y="5280"/>
                    <a:pt x="5114" y="5828"/>
                    <a:pt x="5356" y="6393"/>
                  </a:cubicBezTo>
                  <a:cubicBezTo>
                    <a:pt x="5453" y="6667"/>
                    <a:pt x="5517" y="6958"/>
                    <a:pt x="5549" y="7248"/>
                  </a:cubicBezTo>
                  <a:lnTo>
                    <a:pt x="5549" y="7264"/>
                  </a:lnTo>
                  <a:cubicBezTo>
                    <a:pt x="5549" y="7441"/>
                    <a:pt x="5517" y="7635"/>
                    <a:pt x="5485" y="7812"/>
                  </a:cubicBezTo>
                  <a:cubicBezTo>
                    <a:pt x="5413" y="8184"/>
                    <a:pt x="5198" y="8386"/>
                    <a:pt x="4901" y="8386"/>
                  </a:cubicBezTo>
                  <a:cubicBezTo>
                    <a:pt x="4798" y="8386"/>
                    <a:pt x="4686" y="8362"/>
                    <a:pt x="4565" y="8312"/>
                  </a:cubicBezTo>
                  <a:cubicBezTo>
                    <a:pt x="4162" y="8167"/>
                    <a:pt x="3839" y="7893"/>
                    <a:pt x="3598" y="7538"/>
                  </a:cubicBezTo>
                  <a:cubicBezTo>
                    <a:pt x="3114" y="6780"/>
                    <a:pt x="2549" y="6086"/>
                    <a:pt x="2194" y="5248"/>
                  </a:cubicBezTo>
                  <a:cubicBezTo>
                    <a:pt x="1984" y="4780"/>
                    <a:pt x="1646" y="4377"/>
                    <a:pt x="1452" y="3909"/>
                  </a:cubicBezTo>
                  <a:cubicBezTo>
                    <a:pt x="1226" y="3377"/>
                    <a:pt x="1049" y="2828"/>
                    <a:pt x="888" y="2264"/>
                  </a:cubicBezTo>
                  <a:cubicBezTo>
                    <a:pt x="839" y="2118"/>
                    <a:pt x="807" y="1957"/>
                    <a:pt x="823" y="1796"/>
                  </a:cubicBezTo>
                  <a:cubicBezTo>
                    <a:pt x="835" y="1486"/>
                    <a:pt x="1111" y="1247"/>
                    <a:pt x="1384" y="1247"/>
                  </a:cubicBezTo>
                  <a:close/>
                  <a:moveTo>
                    <a:pt x="838" y="0"/>
                  </a:moveTo>
                  <a:cubicBezTo>
                    <a:pt x="500" y="0"/>
                    <a:pt x="196" y="227"/>
                    <a:pt x="113" y="570"/>
                  </a:cubicBezTo>
                  <a:cubicBezTo>
                    <a:pt x="33" y="876"/>
                    <a:pt x="0" y="1199"/>
                    <a:pt x="33" y="1522"/>
                  </a:cubicBezTo>
                  <a:cubicBezTo>
                    <a:pt x="178" y="2441"/>
                    <a:pt x="436" y="3344"/>
                    <a:pt x="823" y="4199"/>
                  </a:cubicBezTo>
                  <a:cubicBezTo>
                    <a:pt x="1242" y="5199"/>
                    <a:pt x="1678" y="6199"/>
                    <a:pt x="2130" y="7199"/>
                  </a:cubicBezTo>
                  <a:cubicBezTo>
                    <a:pt x="2630" y="8312"/>
                    <a:pt x="3275" y="9361"/>
                    <a:pt x="4033" y="10329"/>
                  </a:cubicBezTo>
                  <a:cubicBezTo>
                    <a:pt x="4340" y="10700"/>
                    <a:pt x="4678" y="11055"/>
                    <a:pt x="5033" y="11361"/>
                  </a:cubicBezTo>
                  <a:cubicBezTo>
                    <a:pt x="5263" y="11603"/>
                    <a:pt x="5576" y="11730"/>
                    <a:pt x="5900" y="11730"/>
                  </a:cubicBezTo>
                  <a:cubicBezTo>
                    <a:pt x="6030" y="11730"/>
                    <a:pt x="6162" y="11709"/>
                    <a:pt x="6291" y="11668"/>
                  </a:cubicBezTo>
                  <a:cubicBezTo>
                    <a:pt x="6469" y="11603"/>
                    <a:pt x="6662" y="11587"/>
                    <a:pt x="6840" y="11506"/>
                  </a:cubicBezTo>
                  <a:cubicBezTo>
                    <a:pt x="7549" y="11232"/>
                    <a:pt x="7840" y="10797"/>
                    <a:pt x="7840" y="9861"/>
                  </a:cubicBezTo>
                  <a:cubicBezTo>
                    <a:pt x="7808" y="9635"/>
                    <a:pt x="7759" y="9409"/>
                    <a:pt x="7695" y="9184"/>
                  </a:cubicBezTo>
                  <a:cubicBezTo>
                    <a:pt x="7485" y="8538"/>
                    <a:pt x="7243" y="7909"/>
                    <a:pt x="6953" y="7296"/>
                  </a:cubicBezTo>
                  <a:cubicBezTo>
                    <a:pt x="5904" y="5248"/>
                    <a:pt x="4549" y="3409"/>
                    <a:pt x="3130" y="1618"/>
                  </a:cubicBezTo>
                  <a:cubicBezTo>
                    <a:pt x="2710" y="1134"/>
                    <a:pt x="2243" y="699"/>
                    <a:pt x="1726" y="312"/>
                  </a:cubicBezTo>
                  <a:cubicBezTo>
                    <a:pt x="1517" y="167"/>
                    <a:pt x="1275" y="70"/>
                    <a:pt x="1017" y="21"/>
                  </a:cubicBezTo>
                  <a:cubicBezTo>
                    <a:pt x="957" y="7"/>
                    <a:pt x="897" y="0"/>
                    <a:pt x="838" y="0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6"/>
            <p:cNvSpPr/>
            <p:nvPr/>
          </p:nvSpPr>
          <p:spPr>
            <a:xfrm>
              <a:off x="4377350" y="2517525"/>
              <a:ext cx="183925" cy="246225"/>
            </a:xfrm>
            <a:custGeom>
              <a:avLst/>
              <a:gdLst/>
              <a:ahLst/>
              <a:cxnLst/>
              <a:rect l="l" t="t" r="r" b="b"/>
              <a:pathLst>
                <a:path w="7357" h="9849" extrusionOk="0">
                  <a:moveTo>
                    <a:pt x="650" y="1"/>
                  </a:moveTo>
                  <a:cubicBezTo>
                    <a:pt x="422" y="1"/>
                    <a:pt x="199" y="151"/>
                    <a:pt x="114" y="364"/>
                  </a:cubicBezTo>
                  <a:cubicBezTo>
                    <a:pt x="1" y="622"/>
                    <a:pt x="130" y="800"/>
                    <a:pt x="307" y="961"/>
                  </a:cubicBezTo>
                  <a:cubicBezTo>
                    <a:pt x="646" y="1300"/>
                    <a:pt x="1017" y="1622"/>
                    <a:pt x="1324" y="1993"/>
                  </a:cubicBezTo>
                  <a:cubicBezTo>
                    <a:pt x="3195" y="4155"/>
                    <a:pt x="4808" y="6542"/>
                    <a:pt x="6131" y="9091"/>
                  </a:cubicBezTo>
                  <a:cubicBezTo>
                    <a:pt x="6227" y="9300"/>
                    <a:pt x="6340" y="9494"/>
                    <a:pt x="6485" y="9671"/>
                  </a:cubicBezTo>
                  <a:cubicBezTo>
                    <a:pt x="6582" y="9784"/>
                    <a:pt x="6727" y="9849"/>
                    <a:pt x="6889" y="9849"/>
                  </a:cubicBezTo>
                  <a:cubicBezTo>
                    <a:pt x="7034" y="9784"/>
                    <a:pt x="7147" y="9687"/>
                    <a:pt x="7211" y="9542"/>
                  </a:cubicBezTo>
                  <a:cubicBezTo>
                    <a:pt x="7276" y="9365"/>
                    <a:pt x="7324" y="9187"/>
                    <a:pt x="7356" y="8994"/>
                  </a:cubicBezTo>
                  <a:cubicBezTo>
                    <a:pt x="7340" y="8800"/>
                    <a:pt x="7308" y="8607"/>
                    <a:pt x="7260" y="8413"/>
                  </a:cubicBezTo>
                  <a:cubicBezTo>
                    <a:pt x="7082" y="7865"/>
                    <a:pt x="6873" y="7316"/>
                    <a:pt x="6614" y="6800"/>
                  </a:cubicBezTo>
                  <a:cubicBezTo>
                    <a:pt x="5534" y="4864"/>
                    <a:pt x="4259" y="3026"/>
                    <a:pt x="2808" y="1348"/>
                  </a:cubicBezTo>
                  <a:cubicBezTo>
                    <a:pt x="2453" y="961"/>
                    <a:pt x="2066" y="622"/>
                    <a:pt x="1646" y="348"/>
                  </a:cubicBezTo>
                  <a:cubicBezTo>
                    <a:pt x="1372" y="170"/>
                    <a:pt x="1066" y="58"/>
                    <a:pt x="743" y="9"/>
                  </a:cubicBezTo>
                  <a:cubicBezTo>
                    <a:pt x="712" y="3"/>
                    <a:pt x="681" y="1"/>
                    <a:pt x="650" y="1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6"/>
            <p:cNvSpPr/>
            <p:nvPr/>
          </p:nvSpPr>
          <p:spPr>
            <a:xfrm>
              <a:off x="2388075" y="3040775"/>
              <a:ext cx="741225" cy="815150"/>
            </a:xfrm>
            <a:custGeom>
              <a:avLst/>
              <a:gdLst/>
              <a:ahLst/>
              <a:cxnLst/>
              <a:rect l="l" t="t" r="r" b="b"/>
              <a:pathLst>
                <a:path w="29649" h="32606" extrusionOk="0">
                  <a:moveTo>
                    <a:pt x="25358" y="0"/>
                  </a:moveTo>
                  <a:lnTo>
                    <a:pt x="25358" y="0"/>
                  </a:lnTo>
                  <a:cubicBezTo>
                    <a:pt x="25374" y="387"/>
                    <a:pt x="25374" y="775"/>
                    <a:pt x="25422" y="1146"/>
                  </a:cubicBezTo>
                  <a:cubicBezTo>
                    <a:pt x="25664" y="3162"/>
                    <a:pt x="26019" y="5162"/>
                    <a:pt x="26471" y="7146"/>
                  </a:cubicBezTo>
                  <a:cubicBezTo>
                    <a:pt x="26874" y="8904"/>
                    <a:pt x="27326" y="10646"/>
                    <a:pt x="27890" y="12372"/>
                  </a:cubicBezTo>
                  <a:cubicBezTo>
                    <a:pt x="28068" y="12921"/>
                    <a:pt x="28229" y="13469"/>
                    <a:pt x="28374" y="14034"/>
                  </a:cubicBezTo>
                  <a:cubicBezTo>
                    <a:pt x="28503" y="14437"/>
                    <a:pt x="28552" y="14856"/>
                    <a:pt x="28503" y="15276"/>
                  </a:cubicBezTo>
                  <a:cubicBezTo>
                    <a:pt x="28455" y="15582"/>
                    <a:pt x="28552" y="15905"/>
                    <a:pt x="28552" y="16227"/>
                  </a:cubicBezTo>
                  <a:cubicBezTo>
                    <a:pt x="28593" y="16533"/>
                    <a:pt x="28347" y="16779"/>
                    <a:pt x="28062" y="16779"/>
                  </a:cubicBezTo>
                  <a:cubicBezTo>
                    <a:pt x="28016" y="16779"/>
                    <a:pt x="27969" y="16773"/>
                    <a:pt x="27922" y="16760"/>
                  </a:cubicBezTo>
                  <a:cubicBezTo>
                    <a:pt x="27390" y="16663"/>
                    <a:pt x="26922" y="16453"/>
                    <a:pt x="26664" y="15953"/>
                  </a:cubicBezTo>
                  <a:cubicBezTo>
                    <a:pt x="26084" y="14840"/>
                    <a:pt x="25325" y="13824"/>
                    <a:pt x="24842" y="12663"/>
                  </a:cubicBezTo>
                  <a:cubicBezTo>
                    <a:pt x="24583" y="12114"/>
                    <a:pt x="24293" y="11566"/>
                    <a:pt x="23971" y="11050"/>
                  </a:cubicBezTo>
                  <a:cubicBezTo>
                    <a:pt x="23164" y="9614"/>
                    <a:pt x="22374" y="8178"/>
                    <a:pt x="21519" y="6775"/>
                  </a:cubicBezTo>
                  <a:cubicBezTo>
                    <a:pt x="21099" y="6162"/>
                    <a:pt x="20648" y="5581"/>
                    <a:pt x="20148" y="5033"/>
                  </a:cubicBezTo>
                  <a:cubicBezTo>
                    <a:pt x="20019" y="4888"/>
                    <a:pt x="19873" y="4759"/>
                    <a:pt x="19712" y="4662"/>
                  </a:cubicBezTo>
                  <a:cubicBezTo>
                    <a:pt x="19632" y="4591"/>
                    <a:pt x="19528" y="4554"/>
                    <a:pt x="19421" y="4554"/>
                  </a:cubicBezTo>
                  <a:cubicBezTo>
                    <a:pt x="19333" y="4554"/>
                    <a:pt x="19244" y="4579"/>
                    <a:pt x="19164" y="4630"/>
                  </a:cubicBezTo>
                  <a:cubicBezTo>
                    <a:pt x="19002" y="4743"/>
                    <a:pt x="18954" y="4968"/>
                    <a:pt x="19035" y="5146"/>
                  </a:cubicBezTo>
                  <a:cubicBezTo>
                    <a:pt x="19148" y="5452"/>
                    <a:pt x="19277" y="5743"/>
                    <a:pt x="19422" y="6033"/>
                  </a:cubicBezTo>
                  <a:cubicBezTo>
                    <a:pt x="19809" y="6775"/>
                    <a:pt x="20131" y="7549"/>
                    <a:pt x="20390" y="8340"/>
                  </a:cubicBezTo>
                  <a:cubicBezTo>
                    <a:pt x="21132" y="10388"/>
                    <a:pt x="21906" y="12405"/>
                    <a:pt x="22632" y="14421"/>
                  </a:cubicBezTo>
                  <a:cubicBezTo>
                    <a:pt x="22825" y="14921"/>
                    <a:pt x="22987" y="15453"/>
                    <a:pt x="23099" y="15985"/>
                  </a:cubicBezTo>
                  <a:cubicBezTo>
                    <a:pt x="23164" y="16373"/>
                    <a:pt x="23196" y="16760"/>
                    <a:pt x="23164" y="17131"/>
                  </a:cubicBezTo>
                  <a:cubicBezTo>
                    <a:pt x="23212" y="17373"/>
                    <a:pt x="23067" y="17599"/>
                    <a:pt x="22841" y="17679"/>
                  </a:cubicBezTo>
                  <a:cubicBezTo>
                    <a:pt x="22801" y="17689"/>
                    <a:pt x="22763" y="17694"/>
                    <a:pt x="22727" y="17694"/>
                  </a:cubicBezTo>
                  <a:cubicBezTo>
                    <a:pt x="22529" y="17694"/>
                    <a:pt x="22383" y="17557"/>
                    <a:pt x="22261" y="17421"/>
                  </a:cubicBezTo>
                  <a:cubicBezTo>
                    <a:pt x="22148" y="17308"/>
                    <a:pt x="22035" y="17179"/>
                    <a:pt x="21938" y="17050"/>
                  </a:cubicBezTo>
                  <a:cubicBezTo>
                    <a:pt x="20841" y="15663"/>
                    <a:pt x="19873" y="14179"/>
                    <a:pt x="18889" y="12711"/>
                  </a:cubicBezTo>
                  <a:cubicBezTo>
                    <a:pt x="18099" y="11534"/>
                    <a:pt x="17260" y="10388"/>
                    <a:pt x="16454" y="9227"/>
                  </a:cubicBezTo>
                  <a:cubicBezTo>
                    <a:pt x="16131" y="8775"/>
                    <a:pt x="15825" y="8324"/>
                    <a:pt x="15502" y="7888"/>
                  </a:cubicBezTo>
                  <a:cubicBezTo>
                    <a:pt x="15099" y="7340"/>
                    <a:pt x="14696" y="6791"/>
                    <a:pt x="14260" y="6291"/>
                  </a:cubicBezTo>
                  <a:cubicBezTo>
                    <a:pt x="13954" y="5985"/>
                    <a:pt x="13744" y="5630"/>
                    <a:pt x="13631" y="5227"/>
                  </a:cubicBezTo>
                  <a:cubicBezTo>
                    <a:pt x="13357" y="4065"/>
                    <a:pt x="13066" y="2904"/>
                    <a:pt x="12824" y="1742"/>
                  </a:cubicBezTo>
                  <a:cubicBezTo>
                    <a:pt x="12760" y="1355"/>
                    <a:pt x="12728" y="968"/>
                    <a:pt x="12712" y="581"/>
                  </a:cubicBezTo>
                  <a:cubicBezTo>
                    <a:pt x="12550" y="871"/>
                    <a:pt x="12486" y="1194"/>
                    <a:pt x="12082" y="1339"/>
                  </a:cubicBezTo>
                  <a:cubicBezTo>
                    <a:pt x="11744" y="1452"/>
                    <a:pt x="11486" y="1775"/>
                    <a:pt x="11195" y="2000"/>
                  </a:cubicBezTo>
                  <a:cubicBezTo>
                    <a:pt x="11228" y="3162"/>
                    <a:pt x="11405" y="4323"/>
                    <a:pt x="11728" y="5436"/>
                  </a:cubicBezTo>
                  <a:cubicBezTo>
                    <a:pt x="12211" y="7227"/>
                    <a:pt x="12824" y="9001"/>
                    <a:pt x="13405" y="10775"/>
                  </a:cubicBezTo>
                  <a:cubicBezTo>
                    <a:pt x="13679" y="11630"/>
                    <a:pt x="13986" y="12469"/>
                    <a:pt x="14292" y="13324"/>
                  </a:cubicBezTo>
                  <a:cubicBezTo>
                    <a:pt x="14219" y="13369"/>
                    <a:pt x="14157" y="13387"/>
                    <a:pt x="14105" y="13387"/>
                  </a:cubicBezTo>
                  <a:cubicBezTo>
                    <a:pt x="13952" y="13387"/>
                    <a:pt x="13877" y="13231"/>
                    <a:pt x="13792" y="13147"/>
                  </a:cubicBezTo>
                  <a:cubicBezTo>
                    <a:pt x="12792" y="11937"/>
                    <a:pt x="11808" y="10695"/>
                    <a:pt x="10792" y="9485"/>
                  </a:cubicBezTo>
                  <a:cubicBezTo>
                    <a:pt x="9937" y="8436"/>
                    <a:pt x="9002" y="7469"/>
                    <a:pt x="7953" y="6598"/>
                  </a:cubicBezTo>
                  <a:cubicBezTo>
                    <a:pt x="7727" y="6420"/>
                    <a:pt x="7485" y="6275"/>
                    <a:pt x="7227" y="6146"/>
                  </a:cubicBezTo>
                  <a:cubicBezTo>
                    <a:pt x="7144" y="6101"/>
                    <a:pt x="7053" y="6079"/>
                    <a:pt x="6963" y="6079"/>
                  </a:cubicBezTo>
                  <a:cubicBezTo>
                    <a:pt x="6828" y="6079"/>
                    <a:pt x="6695" y="6129"/>
                    <a:pt x="6598" y="6227"/>
                  </a:cubicBezTo>
                  <a:cubicBezTo>
                    <a:pt x="6421" y="6388"/>
                    <a:pt x="6372" y="6646"/>
                    <a:pt x="6453" y="6856"/>
                  </a:cubicBezTo>
                  <a:cubicBezTo>
                    <a:pt x="6517" y="7065"/>
                    <a:pt x="6630" y="7275"/>
                    <a:pt x="6759" y="7469"/>
                  </a:cubicBezTo>
                  <a:cubicBezTo>
                    <a:pt x="7340" y="8195"/>
                    <a:pt x="7937" y="8920"/>
                    <a:pt x="8518" y="9646"/>
                  </a:cubicBezTo>
                  <a:cubicBezTo>
                    <a:pt x="8840" y="10050"/>
                    <a:pt x="9147" y="10469"/>
                    <a:pt x="9453" y="10872"/>
                  </a:cubicBezTo>
                  <a:cubicBezTo>
                    <a:pt x="10340" y="12050"/>
                    <a:pt x="11228" y="13227"/>
                    <a:pt x="12131" y="14421"/>
                  </a:cubicBezTo>
                  <a:cubicBezTo>
                    <a:pt x="12873" y="15421"/>
                    <a:pt x="13647" y="16405"/>
                    <a:pt x="14389" y="17421"/>
                  </a:cubicBezTo>
                  <a:cubicBezTo>
                    <a:pt x="14647" y="17792"/>
                    <a:pt x="14873" y="18179"/>
                    <a:pt x="15050" y="18599"/>
                  </a:cubicBezTo>
                  <a:cubicBezTo>
                    <a:pt x="15131" y="18744"/>
                    <a:pt x="15163" y="18889"/>
                    <a:pt x="15179" y="19050"/>
                  </a:cubicBezTo>
                  <a:cubicBezTo>
                    <a:pt x="15236" y="19416"/>
                    <a:pt x="14948" y="19733"/>
                    <a:pt x="14596" y="19733"/>
                  </a:cubicBezTo>
                  <a:cubicBezTo>
                    <a:pt x="14544" y="19733"/>
                    <a:pt x="14491" y="19726"/>
                    <a:pt x="14437" y="19712"/>
                  </a:cubicBezTo>
                  <a:cubicBezTo>
                    <a:pt x="14228" y="19663"/>
                    <a:pt x="14018" y="19583"/>
                    <a:pt x="13841" y="19454"/>
                  </a:cubicBezTo>
                  <a:cubicBezTo>
                    <a:pt x="13292" y="19050"/>
                    <a:pt x="12760" y="18631"/>
                    <a:pt x="12244" y="18195"/>
                  </a:cubicBezTo>
                  <a:cubicBezTo>
                    <a:pt x="11453" y="17437"/>
                    <a:pt x="10679" y="16663"/>
                    <a:pt x="9921" y="15873"/>
                  </a:cubicBezTo>
                  <a:cubicBezTo>
                    <a:pt x="9324" y="15227"/>
                    <a:pt x="8711" y="14550"/>
                    <a:pt x="8114" y="13889"/>
                  </a:cubicBezTo>
                  <a:cubicBezTo>
                    <a:pt x="7969" y="13711"/>
                    <a:pt x="7808" y="13550"/>
                    <a:pt x="7630" y="13405"/>
                  </a:cubicBezTo>
                  <a:cubicBezTo>
                    <a:pt x="6888" y="12872"/>
                    <a:pt x="6308" y="12195"/>
                    <a:pt x="5727" y="11501"/>
                  </a:cubicBezTo>
                  <a:cubicBezTo>
                    <a:pt x="5324" y="11017"/>
                    <a:pt x="4791" y="10630"/>
                    <a:pt x="4308" y="10195"/>
                  </a:cubicBezTo>
                  <a:cubicBezTo>
                    <a:pt x="4082" y="9985"/>
                    <a:pt x="3840" y="9743"/>
                    <a:pt x="3598" y="9549"/>
                  </a:cubicBezTo>
                  <a:cubicBezTo>
                    <a:pt x="3372" y="9308"/>
                    <a:pt x="3130" y="9114"/>
                    <a:pt x="2856" y="8937"/>
                  </a:cubicBezTo>
                  <a:cubicBezTo>
                    <a:pt x="2259" y="8614"/>
                    <a:pt x="1759" y="8146"/>
                    <a:pt x="1372" y="7582"/>
                  </a:cubicBezTo>
                  <a:lnTo>
                    <a:pt x="1372" y="7582"/>
                  </a:lnTo>
                  <a:cubicBezTo>
                    <a:pt x="1436" y="7872"/>
                    <a:pt x="1485" y="8146"/>
                    <a:pt x="1549" y="8436"/>
                  </a:cubicBezTo>
                  <a:cubicBezTo>
                    <a:pt x="1711" y="9114"/>
                    <a:pt x="1904" y="9808"/>
                    <a:pt x="2033" y="10501"/>
                  </a:cubicBezTo>
                  <a:cubicBezTo>
                    <a:pt x="2227" y="11550"/>
                    <a:pt x="2178" y="12614"/>
                    <a:pt x="2114" y="13679"/>
                  </a:cubicBezTo>
                  <a:cubicBezTo>
                    <a:pt x="2065" y="14389"/>
                    <a:pt x="1662" y="14953"/>
                    <a:pt x="1194" y="15453"/>
                  </a:cubicBezTo>
                  <a:cubicBezTo>
                    <a:pt x="980" y="15690"/>
                    <a:pt x="678" y="15698"/>
                    <a:pt x="378" y="15698"/>
                  </a:cubicBezTo>
                  <a:cubicBezTo>
                    <a:pt x="357" y="15698"/>
                    <a:pt x="336" y="15698"/>
                    <a:pt x="314" y="15698"/>
                  </a:cubicBezTo>
                  <a:cubicBezTo>
                    <a:pt x="207" y="15698"/>
                    <a:pt x="102" y="15699"/>
                    <a:pt x="1" y="15711"/>
                  </a:cubicBezTo>
                  <a:cubicBezTo>
                    <a:pt x="646" y="16679"/>
                    <a:pt x="1291" y="17647"/>
                    <a:pt x="1936" y="18615"/>
                  </a:cubicBezTo>
                  <a:cubicBezTo>
                    <a:pt x="1985" y="18518"/>
                    <a:pt x="2033" y="18437"/>
                    <a:pt x="2098" y="18373"/>
                  </a:cubicBezTo>
                  <a:cubicBezTo>
                    <a:pt x="2257" y="18205"/>
                    <a:pt x="2390" y="18120"/>
                    <a:pt x="2522" y="18120"/>
                  </a:cubicBezTo>
                  <a:cubicBezTo>
                    <a:pt x="2644" y="18120"/>
                    <a:pt x="2765" y="18193"/>
                    <a:pt x="2904" y="18341"/>
                  </a:cubicBezTo>
                  <a:cubicBezTo>
                    <a:pt x="3033" y="18486"/>
                    <a:pt x="3146" y="18647"/>
                    <a:pt x="3259" y="18792"/>
                  </a:cubicBezTo>
                  <a:cubicBezTo>
                    <a:pt x="4872" y="20841"/>
                    <a:pt x="6598" y="22793"/>
                    <a:pt x="8405" y="24664"/>
                  </a:cubicBezTo>
                  <a:cubicBezTo>
                    <a:pt x="10340" y="26599"/>
                    <a:pt x="12292" y="28503"/>
                    <a:pt x="14437" y="30213"/>
                  </a:cubicBezTo>
                  <a:cubicBezTo>
                    <a:pt x="14631" y="30374"/>
                    <a:pt x="14857" y="30503"/>
                    <a:pt x="15067" y="30648"/>
                  </a:cubicBezTo>
                  <a:cubicBezTo>
                    <a:pt x="15018" y="30503"/>
                    <a:pt x="14986" y="30358"/>
                    <a:pt x="14921" y="30148"/>
                  </a:cubicBezTo>
                  <a:lnTo>
                    <a:pt x="14921" y="30148"/>
                  </a:lnTo>
                  <a:cubicBezTo>
                    <a:pt x="15034" y="30180"/>
                    <a:pt x="15131" y="30229"/>
                    <a:pt x="15228" y="30277"/>
                  </a:cubicBezTo>
                  <a:cubicBezTo>
                    <a:pt x="16002" y="30842"/>
                    <a:pt x="16776" y="31422"/>
                    <a:pt x="17567" y="31971"/>
                  </a:cubicBezTo>
                  <a:cubicBezTo>
                    <a:pt x="18086" y="32332"/>
                    <a:pt x="18628" y="32606"/>
                    <a:pt x="19222" y="32606"/>
                  </a:cubicBezTo>
                  <a:cubicBezTo>
                    <a:pt x="19477" y="32606"/>
                    <a:pt x="19742" y="32555"/>
                    <a:pt x="20019" y="32439"/>
                  </a:cubicBezTo>
                  <a:cubicBezTo>
                    <a:pt x="20164" y="32390"/>
                    <a:pt x="20325" y="32374"/>
                    <a:pt x="20486" y="32358"/>
                  </a:cubicBezTo>
                  <a:cubicBezTo>
                    <a:pt x="21470" y="32197"/>
                    <a:pt x="22454" y="32035"/>
                    <a:pt x="23422" y="31858"/>
                  </a:cubicBezTo>
                  <a:cubicBezTo>
                    <a:pt x="24277" y="31697"/>
                    <a:pt x="25132" y="31519"/>
                    <a:pt x="25987" y="31342"/>
                  </a:cubicBezTo>
                  <a:cubicBezTo>
                    <a:pt x="26245" y="31293"/>
                    <a:pt x="26519" y="31245"/>
                    <a:pt x="26584" y="30938"/>
                  </a:cubicBezTo>
                  <a:cubicBezTo>
                    <a:pt x="26664" y="30632"/>
                    <a:pt x="26438" y="30471"/>
                    <a:pt x="26229" y="30309"/>
                  </a:cubicBezTo>
                  <a:cubicBezTo>
                    <a:pt x="24713" y="29003"/>
                    <a:pt x="23325" y="27567"/>
                    <a:pt x="22099" y="26002"/>
                  </a:cubicBezTo>
                  <a:cubicBezTo>
                    <a:pt x="21728" y="25551"/>
                    <a:pt x="21406" y="25067"/>
                    <a:pt x="21067" y="24599"/>
                  </a:cubicBezTo>
                  <a:cubicBezTo>
                    <a:pt x="21051" y="24567"/>
                    <a:pt x="21083" y="24486"/>
                    <a:pt x="21099" y="24438"/>
                  </a:cubicBezTo>
                  <a:lnTo>
                    <a:pt x="21293" y="24438"/>
                  </a:lnTo>
                  <a:cubicBezTo>
                    <a:pt x="21180" y="24212"/>
                    <a:pt x="21067" y="23986"/>
                    <a:pt x="20922" y="23776"/>
                  </a:cubicBezTo>
                  <a:cubicBezTo>
                    <a:pt x="17728" y="19518"/>
                    <a:pt x="15244" y="14760"/>
                    <a:pt x="13583" y="9711"/>
                  </a:cubicBezTo>
                  <a:cubicBezTo>
                    <a:pt x="13115" y="8307"/>
                    <a:pt x="12744" y="6872"/>
                    <a:pt x="12341" y="5436"/>
                  </a:cubicBezTo>
                  <a:cubicBezTo>
                    <a:pt x="12276" y="5162"/>
                    <a:pt x="12228" y="4872"/>
                    <a:pt x="12228" y="4581"/>
                  </a:cubicBezTo>
                  <a:cubicBezTo>
                    <a:pt x="12244" y="4485"/>
                    <a:pt x="12292" y="4404"/>
                    <a:pt x="12389" y="4372"/>
                  </a:cubicBezTo>
                  <a:cubicBezTo>
                    <a:pt x="12416" y="4368"/>
                    <a:pt x="12446" y="4366"/>
                    <a:pt x="12477" y="4366"/>
                  </a:cubicBezTo>
                  <a:cubicBezTo>
                    <a:pt x="12578" y="4366"/>
                    <a:pt x="12691" y="4387"/>
                    <a:pt x="12728" y="4436"/>
                  </a:cubicBezTo>
                  <a:cubicBezTo>
                    <a:pt x="12857" y="4614"/>
                    <a:pt x="12953" y="4823"/>
                    <a:pt x="13018" y="5033"/>
                  </a:cubicBezTo>
                  <a:cubicBezTo>
                    <a:pt x="13357" y="6146"/>
                    <a:pt x="13663" y="7259"/>
                    <a:pt x="14018" y="8372"/>
                  </a:cubicBezTo>
                  <a:cubicBezTo>
                    <a:pt x="14841" y="10904"/>
                    <a:pt x="15889" y="13389"/>
                    <a:pt x="17131" y="15744"/>
                  </a:cubicBezTo>
                  <a:cubicBezTo>
                    <a:pt x="18389" y="18082"/>
                    <a:pt x="19744" y="20341"/>
                    <a:pt x="21422" y="22405"/>
                  </a:cubicBezTo>
                  <a:cubicBezTo>
                    <a:pt x="21970" y="23083"/>
                    <a:pt x="22503" y="23760"/>
                    <a:pt x="23035" y="24454"/>
                  </a:cubicBezTo>
                  <a:cubicBezTo>
                    <a:pt x="23390" y="24728"/>
                    <a:pt x="23712" y="25035"/>
                    <a:pt x="24019" y="25357"/>
                  </a:cubicBezTo>
                  <a:cubicBezTo>
                    <a:pt x="25051" y="26599"/>
                    <a:pt x="26326" y="27567"/>
                    <a:pt x="27519" y="28632"/>
                  </a:cubicBezTo>
                  <a:cubicBezTo>
                    <a:pt x="27949" y="29000"/>
                    <a:pt x="28408" y="29295"/>
                    <a:pt x="28993" y="29295"/>
                  </a:cubicBezTo>
                  <a:cubicBezTo>
                    <a:pt x="29023" y="29295"/>
                    <a:pt x="29053" y="29295"/>
                    <a:pt x="29084" y="29293"/>
                  </a:cubicBezTo>
                  <a:lnTo>
                    <a:pt x="29035" y="29083"/>
                  </a:lnTo>
                  <a:cubicBezTo>
                    <a:pt x="28761" y="28696"/>
                    <a:pt x="28632" y="28228"/>
                    <a:pt x="28648" y="27761"/>
                  </a:cubicBezTo>
                  <a:cubicBezTo>
                    <a:pt x="28648" y="27422"/>
                    <a:pt x="28664" y="27083"/>
                    <a:pt x="28664" y="26744"/>
                  </a:cubicBezTo>
                  <a:cubicBezTo>
                    <a:pt x="28519" y="24018"/>
                    <a:pt x="28616" y="21292"/>
                    <a:pt x="29197" y="18615"/>
                  </a:cubicBezTo>
                  <a:cubicBezTo>
                    <a:pt x="29358" y="17873"/>
                    <a:pt x="29503" y="17115"/>
                    <a:pt x="29648" y="16356"/>
                  </a:cubicBezTo>
                  <a:cubicBezTo>
                    <a:pt x="29584" y="15953"/>
                    <a:pt x="29519" y="15550"/>
                    <a:pt x="29439" y="15147"/>
                  </a:cubicBezTo>
                  <a:cubicBezTo>
                    <a:pt x="28971" y="13711"/>
                    <a:pt x="28471" y="12276"/>
                    <a:pt x="28003" y="10792"/>
                  </a:cubicBezTo>
                  <a:cubicBezTo>
                    <a:pt x="27245" y="8195"/>
                    <a:pt x="26648" y="5549"/>
                    <a:pt x="26213" y="2888"/>
                  </a:cubicBezTo>
                  <a:cubicBezTo>
                    <a:pt x="26164" y="2565"/>
                    <a:pt x="26067" y="2242"/>
                    <a:pt x="26293" y="1952"/>
                  </a:cubicBezTo>
                  <a:cubicBezTo>
                    <a:pt x="26164" y="1646"/>
                    <a:pt x="26067" y="1355"/>
                    <a:pt x="25890" y="1000"/>
                  </a:cubicBezTo>
                  <a:cubicBezTo>
                    <a:pt x="25729" y="662"/>
                    <a:pt x="25535" y="339"/>
                    <a:pt x="25358" y="0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6"/>
            <p:cNvSpPr/>
            <p:nvPr/>
          </p:nvSpPr>
          <p:spPr>
            <a:xfrm>
              <a:off x="2706650" y="2699550"/>
              <a:ext cx="397125" cy="784800"/>
            </a:xfrm>
            <a:custGeom>
              <a:avLst/>
              <a:gdLst/>
              <a:ahLst/>
              <a:cxnLst/>
              <a:rect l="l" t="t" r="r" b="b"/>
              <a:pathLst>
                <a:path w="15885" h="31392" extrusionOk="0">
                  <a:moveTo>
                    <a:pt x="4959" y="0"/>
                  </a:moveTo>
                  <a:cubicBezTo>
                    <a:pt x="4930" y="0"/>
                    <a:pt x="4901" y="1"/>
                    <a:pt x="4872" y="3"/>
                  </a:cubicBezTo>
                  <a:lnTo>
                    <a:pt x="4195" y="3"/>
                  </a:lnTo>
                  <a:cubicBezTo>
                    <a:pt x="3566" y="3"/>
                    <a:pt x="3082" y="309"/>
                    <a:pt x="2646" y="697"/>
                  </a:cubicBezTo>
                  <a:cubicBezTo>
                    <a:pt x="2420" y="874"/>
                    <a:pt x="2404" y="1180"/>
                    <a:pt x="2582" y="1390"/>
                  </a:cubicBezTo>
                  <a:cubicBezTo>
                    <a:pt x="2727" y="1600"/>
                    <a:pt x="2920" y="1761"/>
                    <a:pt x="3082" y="1971"/>
                  </a:cubicBezTo>
                  <a:cubicBezTo>
                    <a:pt x="3307" y="2197"/>
                    <a:pt x="3517" y="2439"/>
                    <a:pt x="3711" y="2697"/>
                  </a:cubicBezTo>
                  <a:cubicBezTo>
                    <a:pt x="4130" y="3342"/>
                    <a:pt x="4517" y="4003"/>
                    <a:pt x="4921" y="4665"/>
                  </a:cubicBezTo>
                  <a:cubicBezTo>
                    <a:pt x="5388" y="5423"/>
                    <a:pt x="5824" y="6213"/>
                    <a:pt x="6340" y="6955"/>
                  </a:cubicBezTo>
                  <a:cubicBezTo>
                    <a:pt x="7711" y="8891"/>
                    <a:pt x="8582" y="11068"/>
                    <a:pt x="9227" y="13327"/>
                  </a:cubicBezTo>
                  <a:cubicBezTo>
                    <a:pt x="9373" y="13746"/>
                    <a:pt x="9227" y="14198"/>
                    <a:pt x="8872" y="14440"/>
                  </a:cubicBezTo>
                  <a:cubicBezTo>
                    <a:pt x="8695" y="14585"/>
                    <a:pt x="8518" y="14641"/>
                    <a:pt x="8338" y="14641"/>
                  </a:cubicBezTo>
                  <a:cubicBezTo>
                    <a:pt x="8159" y="14641"/>
                    <a:pt x="7977" y="14585"/>
                    <a:pt x="7792" y="14504"/>
                  </a:cubicBezTo>
                  <a:cubicBezTo>
                    <a:pt x="7259" y="14262"/>
                    <a:pt x="6792" y="13891"/>
                    <a:pt x="6453" y="13423"/>
                  </a:cubicBezTo>
                  <a:cubicBezTo>
                    <a:pt x="5727" y="12391"/>
                    <a:pt x="5033" y="11359"/>
                    <a:pt x="4340" y="10310"/>
                  </a:cubicBezTo>
                  <a:cubicBezTo>
                    <a:pt x="4017" y="9826"/>
                    <a:pt x="3711" y="9342"/>
                    <a:pt x="3404" y="8859"/>
                  </a:cubicBezTo>
                  <a:cubicBezTo>
                    <a:pt x="3178" y="8471"/>
                    <a:pt x="2953" y="8084"/>
                    <a:pt x="2743" y="7697"/>
                  </a:cubicBezTo>
                  <a:cubicBezTo>
                    <a:pt x="2565" y="8229"/>
                    <a:pt x="2372" y="8778"/>
                    <a:pt x="2211" y="9326"/>
                  </a:cubicBezTo>
                  <a:cubicBezTo>
                    <a:pt x="1694" y="11068"/>
                    <a:pt x="1033" y="12762"/>
                    <a:pt x="1" y="14278"/>
                  </a:cubicBezTo>
                  <a:cubicBezTo>
                    <a:pt x="17" y="14665"/>
                    <a:pt x="49" y="15053"/>
                    <a:pt x="114" y="15440"/>
                  </a:cubicBezTo>
                  <a:cubicBezTo>
                    <a:pt x="356" y="16601"/>
                    <a:pt x="646" y="17763"/>
                    <a:pt x="920" y="18924"/>
                  </a:cubicBezTo>
                  <a:cubicBezTo>
                    <a:pt x="1033" y="19327"/>
                    <a:pt x="1259" y="19682"/>
                    <a:pt x="1549" y="19989"/>
                  </a:cubicBezTo>
                  <a:cubicBezTo>
                    <a:pt x="2001" y="20489"/>
                    <a:pt x="2404" y="21037"/>
                    <a:pt x="2807" y="21585"/>
                  </a:cubicBezTo>
                  <a:cubicBezTo>
                    <a:pt x="3130" y="22021"/>
                    <a:pt x="3437" y="22473"/>
                    <a:pt x="3743" y="22924"/>
                  </a:cubicBezTo>
                  <a:cubicBezTo>
                    <a:pt x="4566" y="24086"/>
                    <a:pt x="5404" y="25231"/>
                    <a:pt x="6179" y="26408"/>
                  </a:cubicBezTo>
                  <a:cubicBezTo>
                    <a:pt x="7163" y="27876"/>
                    <a:pt x="8130" y="29360"/>
                    <a:pt x="9243" y="30747"/>
                  </a:cubicBezTo>
                  <a:cubicBezTo>
                    <a:pt x="9340" y="30877"/>
                    <a:pt x="9437" y="31006"/>
                    <a:pt x="9550" y="31118"/>
                  </a:cubicBezTo>
                  <a:cubicBezTo>
                    <a:pt x="9686" y="31255"/>
                    <a:pt x="9834" y="31391"/>
                    <a:pt x="10023" y="31391"/>
                  </a:cubicBezTo>
                  <a:cubicBezTo>
                    <a:pt x="10057" y="31391"/>
                    <a:pt x="10093" y="31387"/>
                    <a:pt x="10131" y="31377"/>
                  </a:cubicBezTo>
                  <a:cubicBezTo>
                    <a:pt x="10356" y="31296"/>
                    <a:pt x="10502" y="31070"/>
                    <a:pt x="10469" y="30828"/>
                  </a:cubicBezTo>
                  <a:cubicBezTo>
                    <a:pt x="10486" y="30457"/>
                    <a:pt x="10469" y="30070"/>
                    <a:pt x="10405" y="29683"/>
                  </a:cubicBezTo>
                  <a:cubicBezTo>
                    <a:pt x="10292" y="29151"/>
                    <a:pt x="10131" y="28618"/>
                    <a:pt x="9937" y="28102"/>
                  </a:cubicBezTo>
                  <a:cubicBezTo>
                    <a:pt x="9195" y="26086"/>
                    <a:pt x="8421" y="24070"/>
                    <a:pt x="7695" y="22037"/>
                  </a:cubicBezTo>
                  <a:cubicBezTo>
                    <a:pt x="7421" y="21247"/>
                    <a:pt x="7098" y="20472"/>
                    <a:pt x="6727" y="19730"/>
                  </a:cubicBezTo>
                  <a:cubicBezTo>
                    <a:pt x="6582" y="19440"/>
                    <a:pt x="6453" y="19150"/>
                    <a:pt x="6340" y="18843"/>
                  </a:cubicBezTo>
                  <a:cubicBezTo>
                    <a:pt x="6243" y="18666"/>
                    <a:pt x="6308" y="18440"/>
                    <a:pt x="6469" y="18327"/>
                  </a:cubicBezTo>
                  <a:cubicBezTo>
                    <a:pt x="6542" y="18276"/>
                    <a:pt x="6627" y="18252"/>
                    <a:pt x="6714" y="18252"/>
                  </a:cubicBezTo>
                  <a:cubicBezTo>
                    <a:pt x="6821" y="18252"/>
                    <a:pt x="6929" y="18288"/>
                    <a:pt x="7017" y="18359"/>
                  </a:cubicBezTo>
                  <a:cubicBezTo>
                    <a:pt x="7179" y="18456"/>
                    <a:pt x="7324" y="18585"/>
                    <a:pt x="7453" y="18730"/>
                  </a:cubicBezTo>
                  <a:cubicBezTo>
                    <a:pt x="7953" y="19279"/>
                    <a:pt x="8405" y="19859"/>
                    <a:pt x="8808" y="20472"/>
                  </a:cubicBezTo>
                  <a:cubicBezTo>
                    <a:pt x="9663" y="21876"/>
                    <a:pt x="10453" y="23311"/>
                    <a:pt x="11260" y="24747"/>
                  </a:cubicBezTo>
                  <a:cubicBezTo>
                    <a:pt x="11582" y="25263"/>
                    <a:pt x="11873" y="25812"/>
                    <a:pt x="12131" y="26360"/>
                  </a:cubicBezTo>
                  <a:cubicBezTo>
                    <a:pt x="12631" y="27521"/>
                    <a:pt x="13389" y="28538"/>
                    <a:pt x="13970" y="29651"/>
                  </a:cubicBezTo>
                  <a:cubicBezTo>
                    <a:pt x="14228" y="30135"/>
                    <a:pt x="14696" y="30360"/>
                    <a:pt x="15228" y="30457"/>
                  </a:cubicBezTo>
                  <a:cubicBezTo>
                    <a:pt x="15275" y="30470"/>
                    <a:pt x="15321" y="30477"/>
                    <a:pt x="15366" y="30477"/>
                  </a:cubicBezTo>
                  <a:cubicBezTo>
                    <a:pt x="15649" y="30477"/>
                    <a:pt x="15885" y="30231"/>
                    <a:pt x="15857" y="29925"/>
                  </a:cubicBezTo>
                  <a:cubicBezTo>
                    <a:pt x="15841" y="29602"/>
                    <a:pt x="15760" y="29280"/>
                    <a:pt x="15792" y="28973"/>
                  </a:cubicBezTo>
                  <a:cubicBezTo>
                    <a:pt x="15857" y="28554"/>
                    <a:pt x="15809" y="28134"/>
                    <a:pt x="15680" y="27731"/>
                  </a:cubicBezTo>
                  <a:cubicBezTo>
                    <a:pt x="15518" y="27167"/>
                    <a:pt x="15357" y="26618"/>
                    <a:pt x="15179" y="26070"/>
                  </a:cubicBezTo>
                  <a:cubicBezTo>
                    <a:pt x="14615" y="24344"/>
                    <a:pt x="14179" y="22602"/>
                    <a:pt x="13776" y="20843"/>
                  </a:cubicBezTo>
                  <a:cubicBezTo>
                    <a:pt x="13308" y="18859"/>
                    <a:pt x="12953" y="16859"/>
                    <a:pt x="12712" y="14843"/>
                  </a:cubicBezTo>
                  <a:cubicBezTo>
                    <a:pt x="12679" y="14472"/>
                    <a:pt x="12679" y="14085"/>
                    <a:pt x="12647" y="13698"/>
                  </a:cubicBezTo>
                  <a:cubicBezTo>
                    <a:pt x="12550" y="13262"/>
                    <a:pt x="12421" y="12827"/>
                    <a:pt x="12276" y="12407"/>
                  </a:cubicBezTo>
                  <a:cubicBezTo>
                    <a:pt x="11179" y="9697"/>
                    <a:pt x="10082" y="6987"/>
                    <a:pt x="8969" y="4294"/>
                  </a:cubicBezTo>
                  <a:cubicBezTo>
                    <a:pt x="8905" y="4148"/>
                    <a:pt x="8824" y="4003"/>
                    <a:pt x="8743" y="3858"/>
                  </a:cubicBezTo>
                  <a:cubicBezTo>
                    <a:pt x="8501" y="3794"/>
                    <a:pt x="8292" y="3632"/>
                    <a:pt x="8147" y="3406"/>
                  </a:cubicBezTo>
                  <a:cubicBezTo>
                    <a:pt x="7501" y="2487"/>
                    <a:pt x="6824" y="1584"/>
                    <a:pt x="6179" y="680"/>
                  </a:cubicBezTo>
                  <a:cubicBezTo>
                    <a:pt x="5920" y="254"/>
                    <a:pt x="5445" y="0"/>
                    <a:pt x="4959" y="0"/>
                  </a:cubicBezTo>
                  <a:close/>
                </a:path>
              </a:pathLst>
            </a:custGeom>
            <a:solidFill>
              <a:srgbClr val="F9B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6"/>
            <p:cNvSpPr/>
            <p:nvPr/>
          </p:nvSpPr>
          <p:spPr>
            <a:xfrm>
              <a:off x="3040550" y="3090775"/>
              <a:ext cx="98025" cy="328675"/>
            </a:xfrm>
            <a:custGeom>
              <a:avLst/>
              <a:gdLst/>
              <a:ahLst/>
              <a:cxnLst/>
              <a:rect l="l" t="t" r="r" b="b"/>
              <a:pathLst>
                <a:path w="3921" h="13147" extrusionOk="0">
                  <a:moveTo>
                    <a:pt x="227" y="0"/>
                  </a:moveTo>
                  <a:cubicBezTo>
                    <a:pt x="1" y="291"/>
                    <a:pt x="98" y="613"/>
                    <a:pt x="146" y="920"/>
                  </a:cubicBezTo>
                  <a:cubicBezTo>
                    <a:pt x="581" y="3598"/>
                    <a:pt x="1178" y="6243"/>
                    <a:pt x="1936" y="8840"/>
                  </a:cubicBezTo>
                  <a:cubicBezTo>
                    <a:pt x="2372" y="10276"/>
                    <a:pt x="2872" y="11711"/>
                    <a:pt x="3340" y="13147"/>
                  </a:cubicBezTo>
                  <a:cubicBezTo>
                    <a:pt x="3678" y="12550"/>
                    <a:pt x="3872" y="11905"/>
                    <a:pt x="3920" y="11227"/>
                  </a:cubicBezTo>
                  <a:cubicBezTo>
                    <a:pt x="3082" y="8888"/>
                    <a:pt x="2388" y="6517"/>
                    <a:pt x="1823" y="4130"/>
                  </a:cubicBezTo>
                  <a:cubicBezTo>
                    <a:pt x="1614" y="3178"/>
                    <a:pt x="1404" y="2243"/>
                    <a:pt x="1211" y="1307"/>
                  </a:cubicBezTo>
                  <a:cubicBezTo>
                    <a:pt x="1146" y="1017"/>
                    <a:pt x="1114" y="726"/>
                    <a:pt x="807" y="581"/>
                  </a:cubicBezTo>
                  <a:cubicBezTo>
                    <a:pt x="420" y="581"/>
                    <a:pt x="356" y="259"/>
                    <a:pt x="227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6"/>
            <p:cNvSpPr/>
            <p:nvPr/>
          </p:nvSpPr>
          <p:spPr>
            <a:xfrm>
              <a:off x="3639800" y="1640775"/>
              <a:ext cx="307300" cy="509225"/>
            </a:xfrm>
            <a:custGeom>
              <a:avLst/>
              <a:gdLst/>
              <a:ahLst/>
              <a:cxnLst/>
              <a:rect l="l" t="t" r="r" b="b"/>
              <a:pathLst>
                <a:path w="12292" h="20369" extrusionOk="0">
                  <a:moveTo>
                    <a:pt x="6106" y="1"/>
                  </a:moveTo>
                  <a:cubicBezTo>
                    <a:pt x="5418" y="1"/>
                    <a:pt x="4727" y="98"/>
                    <a:pt x="4033" y="334"/>
                  </a:cubicBezTo>
                  <a:cubicBezTo>
                    <a:pt x="3791" y="431"/>
                    <a:pt x="3533" y="496"/>
                    <a:pt x="3291" y="592"/>
                  </a:cubicBezTo>
                  <a:cubicBezTo>
                    <a:pt x="2485" y="931"/>
                    <a:pt x="1678" y="1286"/>
                    <a:pt x="872" y="1592"/>
                  </a:cubicBezTo>
                  <a:cubicBezTo>
                    <a:pt x="436" y="1738"/>
                    <a:pt x="130" y="2141"/>
                    <a:pt x="130" y="2609"/>
                  </a:cubicBezTo>
                  <a:cubicBezTo>
                    <a:pt x="130" y="2867"/>
                    <a:pt x="130" y="3125"/>
                    <a:pt x="162" y="3383"/>
                  </a:cubicBezTo>
                  <a:cubicBezTo>
                    <a:pt x="178" y="3754"/>
                    <a:pt x="259" y="4141"/>
                    <a:pt x="259" y="4528"/>
                  </a:cubicBezTo>
                  <a:cubicBezTo>
                    <a:pt x="259" y="7754"/>
                    <a:pt x="275" y="10980"/>
                    <a:pt x="275" y="14206"/>
                  </a:cubicBezTo>
                  <a:cubicBezTo>
                    <a:pt x="275" y="14594"/>
                    <a:pt x="242" y="14981"/>
                    <a:pt x="226" y="15368"/>
                  </a:cubicBezTo>
                  <a:cubicBezTo>
                    <a:pt x="178" y="16078"/>
                    <a:pt x="113" y="16771"/>
                    <a:pt x="81" y="17481"/>
                  </a:cubicBezTo>
                  <a:cubicBezTo>
                    <a:pt x="49" y="18223"/>
                    <a:pt x="17" y="18965"/>
                    <a:pt x="0" y="19707"/>
                  </a:cubicBezTo>
                  <a:cubicBezTo>
                    <a:pt x="17" y="19917"/>
                    <a:pt x="49" y="20142"/>
                    <a:pt x="97" y="20368"/>
                  </a:cubicBezTo>
                  <a:lnTo>
                    <a:pt x="4420" y="16255"/>
                  </a:lnTo>
                  <a:cubicBezTo>
                    <a:pt x="4243" y="16174"/>
                    <a:pt x="4114" y="16078"/>
                    <a:pt x="4243" y="15884"/>
                  </a:cubicBezTo>
                  <a:cubicBezTo>
                    <a:pt x="4694" y="15271"/>
                    <a:pt x="5146" y="14642"/>
                    <a:pt x="5614" y="14045"/>
                  </a:cubicBezTo>
                  <a:cubicBezTo>
                    <a:pt x="5807" y="13787"/>
                    <a:pt x="5904" y="13464"/>
                    <a:pt x="5888" y="13142"/>
                  </a:cubicBezTo>
                  <a:cubicBezTo>
                    <a:pt x="5888" y="12593"/>
                    <a:pt x="5904" y="12045"/>
                    <a:pt x="5888" y="11497"/>
                  </a:cubicBezTo>
                  <a:cubicBezTo>
                    <a:pt x="5872" y="10819"/>
                    <a:pt x="6017" y="10158"/>
                    <a:pt x="6340" y="9545"/>
                  </a:cubicBezTo>
                  <a:cubicBezTo>
                    <a:pt x="6743" y="8754"/>
                    <a:pt x="7082" y="7916"/>
                    <a:pt x="7340" y="7061"/>
                  </a:cubicBezTo>
                  <a:cubicBezTo>
                    <a:pt x="7630" y="6206"/>
                    <a:pt x="7969" y="5367"/>
                    <a:pt x="8356" y="4560"/>
                  </a:cubicBezTo>
                  <a:cubicBezTo>
                    <a:pt x="8469" y="4367"/>
                    <a:pt x="8582" y="4173"/>
                    <a:pt x="8743" y="4012"/>
                  </a:cubicBezTo>
                  <a:cubicBezTo>
                    <a:pt x="9114" y="3528"/>
                    <a:pt x="9550" y="3076"/>
                    <a:pt x="9872" y="2576"/>
                  </a:cubicBezTo>
                  <a:cubicBezTo>
                    <a:pt x="10342" y="1872"/>
                    <a:pt x="10959" y="1501"/>
                    <a:pt x="11759" y="1501"/>
                  </a:cubicBezTo>
                  <a:cubicBezTo>
                    <a:pt x="11838" y="1501"/>
                    <a:pt x="11919" y="1505"/>
                    <a:pt x="12001" y="1512"/>
                  </a:cubicBezTo>
                  <a:cubicBezTo>
                    <a:pt x="12050" y="1520"/>
                    <a:pt x="12098" y="1524"/>
                    <a:pt x="12147" y="1524"/>
                  </a:cubicBezTo>
                  <a:cubicBezTo>
                    <a:pt x="12195" y="1524"/>
                    <a:pt x="12243" y="1520"/>
                    <a:pt x="12292" y="1512"/>
                  </a:cubicBezTo>
                  <a:cubicBezTo>
                    <a:pt x="12179" y="1447"/>
                    <a:pt x="12050" y="1399"/>
                    <a:pt x="11937" y="1350"/>
                  </a:cubicBezTo>
                  <a:cubicBezTo>
                    <a:pt x="10953" y="1060"/>
                    <a:pt x="9969" y="738"/>
                    <a:pt x="8969" y="463"/>
                  </a:cubicBezTo>
                  <a:cubicBezTo>
                    <a:pt x="8020" y="191"/>
                    <a:pt x="7066" y="1"/>
                    <a:pt x="6106" y="1"/>
                  </a:cubicBezTo>
                  <a:close/>
                </a:path>
              </a:pathLst>
            </a:custGeom>
            <a:solidFill>
              <a:srgbClr val="F39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6"/>
            <p:cNvSpPr/>
            <p:nvPr/>
          </p:nvSpPr>
          <p:spPr>
            <a:xfrm>
              <a:off x="3742225" y="1388625"/>
              <a:ext cx="673075" cy="658950"/>
            </a:xfrm>
            <a:custGeom>
              <a:avLst/>
              <a:gdLst/>
              <a:ahLst/>
              <a:cxnLst/>
              <a:rect l="l" t="t" r="r" b="b"/>
              <a:pathLst>
                <a:path w="26923" h="26358" extrusionOk="0">
                  <a:moveTo>
                    <a:pt x="25728" y="1"/>
                  </a:moveTo>
                  <a:cubicBezTo>
                    <a:pt x="25288" y="1"/>
                    <a:pt x="24871" y="76"/>
                    <a:pt x="24454" y="258"/>
                  </a:cubicBezTo>
                  <a:cubicBezTo>
                    <a:pt x="23567" y="645"/>
                    <a:pt x="22922" y="1307"/>
                    <a:pt x="22357" y="2049"/>
                  </a:cubicBezTo>
                  <a:cubicBezTo>
                    <a:pt x="21938" y="2597"/>
                    <a:pt x="21583" y="3162"/>
                    <a:pt x="21212" y="3726"/>
                  </a:cubicBezTo>
                  <a:cubicBezTo>
                    <a:pt x="20954" y="4178"/>
                    <a:pt x="20599" y="4565"/>
                    <a:pt x="20164" y="4823"/>
                  </a:cubicBezTo>
                  <a:cubicBezTo>
                    <a:pt x="19325" y="5291"/>
                    <a:pt x="18663" y="5952"/>
                    <a:pt x="17970" y="6565"/>
                  </a:cubicBezTo>
                  <a:cubicBezTo>
                    <a:pt x="17550" y="6968"/>
                    <a:pt x="17067" y="7275"/>
                    <a:pt x="16534" y="7501"/>
                  </a:cubicBezTo>
                  <a:cubicBezTo>
                    <a:pt x="15679" y="7823"/>
                    <a:pt x="14921" y="8339"/>
                    <a:pt x="14324" y="9017"/>
                  </a:cubicBezTo>
                  <a:cubicBezTo>
                    <a:pt x="13873" y="9565"/>
                    <a:pt x="13421" y="10114"/>
                    <a:pt x="13002" y="10678"/>
                  </a:cubicBezTo>
                  <a:cubicBezTo>
                    <a:pt x="12309" y="11572"/>
                    <a:pt x="11460" y="11985"/>
                    <a:pt x="10461" y="11985"/>
                  </a:cubicBezTo>
                  <a:cubicBezTo>
                    <a:pt x="10180" y="11985"/>
                    <a:pt x="9887" y="11952"/>
                    <a:pt x="9582" y="11888"/>
                  </a:cubicBezTo>
                  <a:cubicBezTo>
                    <a:pt x="9114" y="11775"/>
                    <a:pt x="8646" y="11711"/>
                    <a:pt x="8179" y="11614"/>
                  </a:cubicBezTo>
                  <a:lnTo>
                    <a:pt x="7888" y="11614"/>
                  </a:lnTo>
                  <a:cubicBezTo>
                    <a:pt x="7804" y="11607"/>
                    <a:pt x="7723" y="11603"/>
                    <a:pt x="7643" y="11603"/>
                  </a:cubicBezTo>
                  <a:cubicBezTo>
                    <a:pt x="6833" y="11603"/>
                    <a:pt x="6229" y="11974"/>
                    <a:pt x="5759" y="12679"/>
                  </a:cubicBezTo>
                  <a:cubicBezTo>
                    <a:pt x="5437" y="13179"/>
                    <a:pt x="5001" y="13630"/>
                    <a:pt x="4630" y="14098"/>
                  </a:cubicBezTo>
                  <a:cubicBezTo>
                    <a:pt x="4469" y="14275"/>
                    <a:pt x="4340" y="14453"/>
                    <a:pt x="4243" y="14663"/>
                  </a:cubicBezTo>
                  <a:cubicBezTo>
                    <a:pt x="3856" y="15469"/>
                    <a:pt x="3517" y="16308"/>
                    <a:pt x="3227" y="17147"/>
                  </a:cubicBezTo>
                  <a:cubicBezTo>
                    <a:pt x="2969" y="18018"/>
                    <a:pt x="2630" y="18840"/>
                    <a:pt x="2210" y="19647"/>
                  </a:cubicBezTo>
                  <a:cubicBezTo>
                    <a:pt x="1904" y="20244"/>
                    <a:pt x="1759" y="20921"/>
                    <a:pt x="1775" y="21599"/>
                  </a:cubicBezTo>
                  <a:cubicBezTo>
                    <a:pt x="1791" y="22147"/>
                    <a:pt x="1775" y="22695"/>
                    <a:pt x="1775" y="23244"/>
                  </a:cubicBezTo>
                  <a:cubicBezTo>
                    <a:pt x="1791" y="23567"/>
                    <a:pt x="1694" y="23889"/>
                    <a:pt x="1501" y="24147"/>
                  </a:cubicBezTo>
                  <a:cubicBezTo>
                    <a:pt x="1033" y="24744"/>
                    <a:pt x="581" y="25373"/>
                    <a:pt x="130" y="25986"/>
                  </a:cubicBezTo>
                  <a:cubicBezTo>
                    <a:pt x="1" y="26164"/>
                    <a:pt x="146" y="26276"/>
                    <a:pt x="307" y="26357"/>
                  </a:cubicBezTo>
                  <a:cubicBezTo>
                    <a:pt x="694" y="25970"/>
                    <a:pt x="1065" y="25567"/>
                    <a:pt x="1452" y="25196"/>
                  </a:cubicBezTo>
                  <a:cubicBezTo>
                    <a:pt x="2823" y="23938"/>
                    <a:pt x="4211" y="22695"/>
                    <a:pt x="5566" y="21421"/>
                  </a:cubicBezTo>
                  <a:cubicBezTo>
                    <a:pt x="8227" y="18889"/>
                    <a:pt x="10905" y="16372"/>
                    <a:pt x="13566" y="13840"/>
                  </a:cubicBezTo>
                  <a:cubicBezTo>
                    <a:pt x="17115" y="10501"/>
                    <a:pt x="20631" y="7146"/>
                    <a:pt x="24164" y="3791"/>
                  </a:cubicBezTo>
                  <a:cubicBezTo>
                    <a:pt x="24728" y="3258"/>
                    <a:pt x="25229" y="2678"/>
                    <a:pt x="25761" y="2113"/>
                  </a:cubicBezTo>
                  <a:cubicBezTo>
                    <a:pt x="25761" y="1726"/>
                    <a:pt x="25890" y="1339"/>
                    <a:pt x="26116" y="1016"/>
                  </a:cubicBezTo>
                  <a:cubicBezTo>
                    <a:pt x="26358" y="710"/>
                    <a:pt x="26632" y="419"/>
                    <a:pt x="26922" y="145"/>
                  </a:cubicBezTo>
                  <a:cubicBezTo>
                    <a:pt x="26498" y="56"/>
                    <a:pt x="26104" y="1"/>
                    <a:pt x="25728" y="1"/>
                  </a:cubicBezTo>
                  <a:close/>
                </a:path>
              </a:pathLst>
            </a:custGeom>
            <a:solidFill>
              <a:srgbClr val="F9B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6"/>
            <p:cNvSpPr/>
            <p:nvPr/>
          </p:nvSpPr>
          <p:spPr>
            <a:xfrm>
              <a:off x="3636575" y="2069325"/>
              <a:ext cx="183900" cy="785575"/>
            </a:xfrm>
            <a:custGeom>
              <a:avLst/>
              <a:gdLst/>
              <a:ahLst/>
              <a:cxnLst/>
              <a:rect l="l" t="t" r="r" b="b"/>
              <a:pathLst>
                <a:path w="7356" h="31423" extrusionOk="0">
                  <a:moveTo>
                    <a:pt x="4646" y="0"/>
                  </a:moveTo>
                  <a:cubicBezTo>
                    <a:pt x="4517" y="97"/>
                    <a:pt x="4388" y="194"/>
                    <a:pt x="4275" y="290"/>
                  </a:cubicBezTo>
                  <a:cubicBezTo>
                    <a:pt x="3146" y="1355"/>
                    <a:pt x="2017" y="2404"/>
                    <a:pt x="904" y="3468"/>
                  </a:cubicBezTo>
                  <a:cubicBezTo>
                    <a:pt x="581" y="3775"/>
                    <a:pt x="307" y="4130"/>
                    <a:pt x="0" y="4468"/>
                  </a:cubicBezTo>
                  <a:cubicBezTo>
                    <a:pt x="17" y="4920"/>
                    <a:pt x="33" y="5372"/>
                    <a:pt x="33" y="5823"/>
                  </a:cubicBezTo>
                  <a:lnTo>
                    <a:pt x="33" y="16260"/>
                  </a:lnTo>
                  <a:cubicBezTo>
                    <a:pt x="17" y="16582"/>
                    <a:pt x="17" y="16905"/>
                    <a:pt x="65" y="17227"/>
                  </a:cubicBezTo>
                  <a:cubicBezTo>
                    <a:pt x="291" y="18373"/>
                    <a:pt x="178" y="19534"/>
                    <a:pt x="226" y="20695"/>
                  </a:cubicBezTo>
                  <a:cubicBezTo>
                    <a:pt x="275" y="22067"/>
                    <a:pt x="371" y="23454"/>
                    <a:pt x="452" y="24825"/>
                  </a:cubicBezTo>
                  <a:cubicBezTo>
                    <a:pt x="452" y="24922"/>
                    <a:pt x="484" y="25018"/>
                    <a:pt x="484" y="25115"/>
                  </a:cubicBezTo>
                  <a:cubicBezTo>
                    <a:pt x="549" y="25535"/>
                    <a:pt x="581" y="25954"/>
                    <a:pt x="597" y="26373"/>
                  </a:cubicBezTo>
                  <a:cubicBezTo>
                    <a:pt x="581" y="27406"/>
                    <a:pt x="775" y="28422"/>
                    <a:pt x="904" y="29438"/>
                  </a:cubicBezTo>
                  <a:cubicBezTo>
                    <a:pt x="968" y="29987"/>
                    <a:pt x="1081" y="30519"/>
                    <a:pt x="1194" y="31051"/>
                  </a:cubicBezTo>
                  <a:cubicBezTo>
                    <a:pt x="1242" y="31180"/>
                    <a:pt x="1307" y="31309"/>
                    <a:pt x="1388" y="31422"/>
                  </a:cubicBezTo>
                  <a:cubicBezTo>
                    <a:pt x="1517" y="31261"/>
                    <a:pt x="1630" y="31180"/>
                    <a:pt x="1662" y="31067"/>
                  </a:cubicBezTo>
                  <a:cubicBezTo>
                    <a:pt x="1710" y="30793"/>
                    <a:pt x="1743" y="30503"/>
                    <a:pt x="1759" y="30212"/>
                  </a:cubicBezTo>
                  <a:cubicBezTo>
                    <a:pt x="1791" y="29632"/>
                    <a:pt x="1823" y="29051"/>
                    <a:pt x="1855" y="28486"/>
                  </a:cubicBezTo>
                  <a:cubicBezTo>
                    <a:pt x="1904" y="28132"/>
                    <a:pt x="1936" y="27777"/>
                    <a:pt x="1936" y="27422"/>
                  </a:cubicBezTo>
                  <a:cubicBezTo>
                    <a:pt x="1855" y="26244"/>
                    <a:pt x="2549" y="25357"/>
                    <a:pt x="3001" y="24373"/>
                  </a:cubicBezTo>
                  <a:cubicBezTo>
                    <a:pt x="3055" y="24242"/>
                    <a:pt x="3164" y="24181"/>
                    <a:pt x="3280" y="24181"/>
                  </a:cubicBezTo>
                  <a:cubicBezTo>
                    <a:pt x="3408" y="24181"/>
                    <a:pt x="3545" y="24254"/>
                    <a:pt x="3630" y="24389"/>
                  </a:cubicBezTo>
                  <a:cubicBezTo>
                    <a:pt x="3743" y="24583"/>
                    <a:pt x="3807" y="24809"/>
                    <a:pt x="3936" y="24986"/>
                  </a:cubicBezTo>
                  <a:cubicBezTo>
                    <a:pt x="4130" y="25260"/>
                    <a:pt x="4323" y="25502"/>
                    <a:pt x="4549" y="25728"/>
                  </a:cubicBezTo>
                  <a:cubicBezTo>
                    <a:pt x="4618" y="25785"/>
                    <a:pt x="4698" y="25812"/>
                    <a:pt x="4777" y="25812"/>
                  </a:cubicBezTo>
                  <a:cubicBezTo>
                    <a:pt x="4920" y="25812"/>
                    <a:pt x="5056" y="25723"/>
                    <a:pt x="5098" y="25567"/>
                  </a:cubicBezTo>
                  <a:cubicBezTo>
                    <a:pt x="5178" y="25260"/>
                    <a:pt x="5211" y="24938"/>
                    <a:pt x="5194" y="24615"/>
                  </a:cubicBezTo>
                  <a:cubicBezTo>
                    <a:pt x="5033" y="23276"/>
                    <a:pt x="4872" y="21937"/>
                    <a:pt x="4840" y="20583"/>
                  </a:cubicBezTo>
                  <a:cubicBezTo>
                    <a:pt x="4856" y="20099"/>
                    <a:pt x="4678" y="19615"/>
                    <a:pt x="4372" y="19244"/>
                  </a:cubicBezTo>
                  <a:cubicBezTo>
                    <a:pt x="4001" y="18744"/>
                    <a:pt x="3517" y="18357"/>
                    <a:pt x="2968" y="18066"/>
                  </a:cubicBezTo>
                  <a:cubicBezTo>
                    <a:pt x="2694" y="17953"/>
                    <a:pt x="2452" y="17808"/>
                    <a:pt x="2194" y="17663"/>
                  </a:cubicBezTo>
                  <a:cubicBezTo>
                    <a:pt x="1888" y="17485"/>
                    <a:pt x="1662" y="17179"/>
                    <a:pt x="1597" y="16824"/>
                  </a:cubicBezTo>
                  <a:cubicBezTo>
                    <a:pt x="1436" y="16034"/>
                    <a:pt x="1678" y="15501"/>
                    <a:pt x="2404" y="15163"/>
                  </a:cubicBezTo>
                  <a:cubicBezTo>
                    <a:pt x="2823" y="14969"/>
                    <a:pt x="3243" y="14824"/>
                    <a:pt x="3646" y="14630"/>
                  </a:cubicBezTo>
                  <a:cubicBezTo>
                    <a:pt x="4291" y="14308"/>
                    <a:pt x="4888" y="13937"/>
                    <a:pt x="5146" y="13195"/>
                  </a:cubicBezTo>
                  <a:cubicBezTo>
                    <a:pt x="5227" y="13034"/>
                    <a:pt x="5340" y="12856"/>
                    <a:pt x="5453" y="12711"/>
                  </a:cubicBezTo>
                  <a:cubicBezTo>
                    <a:pt x="6098" y="11775"/>
                    <a:pt x="6727" y="10856"/>
                    <a:pt x="7356" y="9920"/>
                  </a:cubicBezTo>
                  <a:lnTo>
                    <a:pt x="7356" y="9920"/>
                  </a:lnTo>
                  <a:lnTo>
                    <a:pt x="6291" y="10517"/>
                  </a:lnTo>
                  <a:cubicBezTo>
                    <a:pt x="6025" y="10674"/>
                    <a:pt x="5805" y="10921"/>
                    <a:pt x="5409" y="10921"/>
                  </a:cubicBezTo>
                  <a:cubicBezTo>
                    <a:pt x="5397" y="10921"/>
                    <a:pt x="5384" y="10921"/>
                    <a:pt x="5372" y="10920"/>
                  </a:cubicBezTo>
                  <a:cubicBezTo>
                    <a:pt x="5323" y="10791"/>
                    <a:pt x="5211" y="10646"/>
                    <a:pt x="5211" y="10517"/>
                  </a:cubicBezTo>
                  <a:cubicBezTo>
                    <a:pt x="5356" y="9001"/>
                    <a:pt x="5082" y="7517"/>
                    <a:pt x="4904" y="6017"/>
                  </a:cubicBezTo>
                  <a:cubicBezTo>
                    <a:pt x="4856" y="5307"/>
                    <a:pt x="4840" y="4613"/>
                    <a:pt x="4856" y="3904"/>
                  </a:cubicBezTo>
                  <a:cubicBezTo>
                    <a:pt x="4888" y="3388"/>
                    <a:pt x="4840" y="2871"/>
                    <a:pt x="4694" y="2387"/>
                  </a:cubicBezTo>
                  <a:cubicBezTo>
                    <a:pt x="4630" y="2194"/>
                    <a:pt x="4614" y="2000"/>
                    <a:pt x="4646" y="1823"/>
                  </a:cubicBezTo>
                  <a:cubicBezTo>
                    <a:pt x="4807" y="1210"/>
                    <a:pt x="4711" y="613"/>
                    <a:pt x="4646" y="0"/>
                  </a:cubicBezTo>
                  <a:close/>
                </a:path>
              </a:pathLst>
            </a:custGeom>
            <a:solidFill>
              <a:srgbClr val="F39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6"/>
            <p:cNvSpPr/>
            <p:nvPr/>
          </p:nvSpPr>
          <p:spPr>
            <a:xfrm>
              <a:off x="3907975" y="1789450"/>
              <a:ext cx="168175" cy="427875"/>
            </a:xfrm>
            <a:custGeom>
              <a:avLst/>
              <a:gdLst/>
              <a:ahLst/>
              <a:cxnLst/>
              <a:rect l="l" t="t" r="r" b="b"/>
              <a:pathLst>
                <a:path w="6727" h="17115" extrusionOk="0">
                  <a:moveTo>
                    <a:pt x="5597" y="1"/>
                  </a:moveTo>
                  <a:lnTo>
                    <a:pt x="1145" y="4211"/>
                  </a:lnTo>
                  <a:cubicBezTo>
                    <a:pt x="1081" y="4775"/>
                    <a:pt x="1033" y="5356"/>
                    <a:pt x="952" y="5937"/>
                  </a:cubicBezTo>
                  <a:cubicBezTo>
                    <a:pt x="903" y="6404"/>
                    <a:pt x="807" y="6888"/>
                    <a:pt x="678" y="7340"/>
                  </a:cubicBezTo>
                  <a:cubicBezTo>
                    <a:pt x="468" y="7953"/>
                    <a:pt x="371" y="8598"/>
                    <a:pt x="371" y="9243"/>
                  </a:cubicBezTo>
                  <a:cubicBezTo>
                    <a:pt x="371" y="10195"/>
                    <a:pt x="339" y="11163"/>
                    <a:pt x="339" y="12131"/>
                  </a:cubicBezTo>
                  <a:cubicBezTo>
                    <a:pt x="339" y="12469"/>
                    <a:pt x="145" y="12728"/>
                    <a:pt x="0" y="13018"/>
                  </a:cubicBezTo>
                  <a:cubicBezTo>
                    <a:pt x="145" y="12997"/>
                    <a:pt x="287" y="12987"/>
                    <a:pt x="427" y="12987"/>
                  </a:cubicBezTo>
                  <a:cubicBezTo>
                    <a:pt x="1369" y="12987"/>
                    <a:pt x="2179" y="13438"/>
                    <a:pt x="2952" y="13986"/>
                  </a:cubicBezTo>
                  <a:cubicBezTo>
                    <a:pt x="4001" y="14728"/>
                    <a:pt x="5001" y="15534"/>
                    <a:pt x="5920" y="16438"/>
                  </a:cubicBezTo>
                  <a:cubicBezTo>
                    <a:pt x="6162" y="16679"/>
                    <a:pt x="6452" y="16889"/>
                    <a:pt x="6727" y="17115"/>
                  </a:cubicBezTo>
                  <a:cubicBezTo>
                    <a:pt x="6646" y="16244"/>
                    <a:pt x="6598" y="15373"/>
                    <a:pt x="6501" y="14518"/>
                  </a:cubicBezTo>
                  <a:cubicBezTo>
                    <a:pt x="6356" y="13099"/>
                    <a:pt x="6146" y="11695"/>
                    <a:pt x="6178" y="10276"/>
                  </a:cubicBezTo>
                  <a:cubicBezTo>
                    <a:pt x="6194" y="9566"/>
                    <a:pt x="6146" y="8872"/>
                    <a:pt x="6114" y="8163"/>
                  </a:cubicBezTo>
                  <a:cubicBezTo>
                    <a:pt x="6097" y="7550"/>
                    <a:pt x="6033" y="6953"/>
                    <a:pt x="5985" y="6340"/>
                  </a:cubicBezTo>
                  <a:cubicBezTo>
                    <a:pt x="6001" y="6001"/>
                    <a:pt x="5985" y="5646"/>
                    <a:pt x="5952" y="5291"/>
                  </a:cubicBezTo>
                  <a:cubicBezTo>
                    <a:pt x="5759" y="4324"/>
                    <a:pt x="5791" y="3372"/>
                    <a:pt x="5791" y="2404"/>
                  </a:cubicBezTo>
                  <a:cubicBezTo>
                    <a:pt x="5823" y="1598"/>
                    <a:pt x="5759" y="791"/>
                    <a:pt x="5597" y="1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6"/>
            <p:cNvSpPr/>
            <p:nvPr/>
          </p:nvSpPr>
          <p:spPr>
            <a:xfrm>
              <a:off x="3751500" y="1894700"/>
              <a:ext cx="185125" cy="447675"/>
            </a:xfrm>
            <a:custGeom>
              <a:avLst/>
              <a:gdLst/>
              <a:ahLst/>
              <a:cxnLst/>
              <a:rect l="l" t="t" r="r" b="b"/>
              <a:pathLst>
                <a:path w="7405" h="17907" extrusionOk="0">
                  <a:moveTo>
                    <a:pt x="7404" y="1"/>
                  </a:moveTo>
                  <a:lnTo>
                    <a:pt x="7404" y="1"/>
                  </a:lnTo>
                  <a:cubicBezTo>
                    <a:pt x="6711" y="614"/>
                    <a:pt x="6001" y="1210"/>
                    <a:pt x="5324" y="1856"/>
                  </a:cubicBezTo>
                  <a:cubicBezTo>
                    <a:pt x="4324" y="2791"/>
                    <a:pt x="3340" y="3759"/>
                    <a:pt x="2356" y="4727"/>
                  </a:cubicBezTo>
                  <a:cubicBezTo>
                    <a:pt x="1581" y="5485"/>
                    <a:pt x="807" y="6243"/>
                    <a:pt x="33" y="7001"/>
                  </a:cubicBezTo>
                  <a:cubicBezTo>
                    <a:pt x="97" y="7598"/>
                    <a:pt x="194" y="8211"/>
                    <a:pt x="33" y="8808"/>
                  </a:cubicBezTo>
                  <a:cubicBezTo>
                    <a:pt x="1" y="9001"/>
                    <a:pt x="17" y="9195"/>
                    <a:pt x="81" y="9372"/>
                  </a:cubicBezTo>
                  <a:cubicBezTo>
                    <a:pt x="210" y="9872"/>
                    <a:pt x="275" y="10389"/>
                    <a:pt x="243" y="10889"/>
                  </a:cubicBezTo>
                  <a:cubicBezTo>
                    <a:pt x="226" y="11598"/>
                    <a:pt x="226" y="12308"/>
                    <a:pt x="291" y="13018"/>
                  </a:cubicBezTo>
                  <a:cubicBezTo>
                    <a:pt x="468" y="14502"/>
                    <a:pt x="743" y="15986"/>
                    <a:pt x="597" y="17502"/>
                  </a:cubicBezTo>
                  <a:cubicBezTo>
                    <a:pt x="581" y="17647"/>
                    <a:pt x="710" y="17793"/>
                    <a:pt x="759" y="17905"/>
                  </a:cubicBezTo>
                  <a:cubicBezTo>
                    <a:pt x="771" y="17906"/>
                    <a:pt x="784" y="17906"/>
                    <a:pt x="796" y="17906"/>
                  </a:cubicBezTo>
                  <a:cubicBezTo>
                    <a:pt x="1191" y="17906"/>
                    <a:pt x="1396" y="17659"/>
                    <a:pt x="1662" y="17502"/>
                  </a:cubicBezTo>
                  <a:lnTo>
                    <a:pt x="2759" y="16905"/>
                  </a:lnTo>
                  <a:cubicBezTo>
                    <a:pt x="3356" y="16260"/>
                    <a:pt x="4017" y="15663"/>
                    <a:pt x="4727" y="15131"/>
                  </a:cubicBezTo>
                  <a:cubicBezTo>
                    <a:pt x="4856" y="15034"/>
                    <a:pt x="4969" y="14937"/>
                    <a:pt x="5066" y="14808"/>
                  </a:cubicBezTo>
                  <a:cubicBezTo>
                    <a:pt x="4775" y="14244"/>
                    <a:pt x="4436" y="13679"/>
                    <a:pt x="4178" y="13099"/>
                  </a:cubicBezTo>
                  <a:cubicBezTo>
                    <a:pt x="3985" y="12647"/>
                    <a:pt x="3840" y="12195"/>
                    <a:pt x="3759" y="11711"/>
                  </a:cubicBezTo>
                  <a:cubicBezTo>
                    <a:pt x="3614" y="10792"/>
                    <a:pt x="4049" y="10260"/>
                    <a:pt x="4985" y="10114"/>
                  </a:cubicBezTo>
                  <a:cubicBezTo>
                    <a:pt x="5114" y="10098"/>
                    <a:pt x="5243" y="10082"/>
                    <a:pt x="5388" y="10050"/>
                  </a:cubicBezTo>
                  <a:cubicBezTo>
                    <a:pt x="5566" y="9550"/>
                    <a:pt x="5791" y="9082"/>
                    <a:pt x="6259" y="8808"/>
                  </a:cubicBezTo>
                  <a:cubicBezTo>
                    <a:pt x="6404" y="8518"/>
                    <a:pt x="6598" y="8259"/>
                    <a:pt x="6598" y="7921"/>
                  </a:cubicBezTo>
                  <a:cubicBezTo>
                    <a:pt x="6598" y="6953"/>
                    <a:pt x="6630" y="5985"/>
                    <a:pt x="6630" y="5033"/>
                  </a:cubicBezTo>
                  <a:cubicBezTo>
                    <a:pt x="6630" y="4388"/>
                    <a:pt x="6727" y="3743"/>
                    <a:pt x="6937" y="3130"/>
                  </a:cubicBezTo>
                  <a:cubicBezTo>
                    <a:pt x="7066" y="2678"/>
                    <a:pt x="7162" y="2194"/>
                    <a:pt x="7211" y="1727"/>
                  </a:cubicBezTo>
                  <a:cubicBezTo>
                    <a:pt x="7292" y="1146"/>
                    <a:pt x="7340" y="581"/>
                    <a:pt x="7404" y="1"/>
                  </a:cubicBezTo>
                  <a:close/>
                </a:path>
              </a:pathLst>
            </a:custGeom>
            <a:solidFill>
              <a:srgbClr val="F39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2698200" y="3802125"/>
              <a:ext cx="13325" cy="10100"/>
            </a:xfrm>
            <a:custGeom>
              <a:avLst/>
              <a:gdLst/>
              <a:ahLst/>
              <a:cxnLst/>
              <a:rect l="l" t="t" r="r" b="b"/>
              <a:pathLst>
                <a:path w="533" h="404" extrusionOk="0">
                  <a:moveTo>
                    <a:pt x="0" y="0"/>
                  </a:moveTo>
                  <a:lnTo>
                    <a:pt x="532" y="404"/>
                  </a:lnTo>
                  <a:cubicBezTo>
                    <a:pt x="436" y="178"/>
                    <a:pt x="226" y="17"/>
                    <a:pt x="0" y="0"/>
                  </a:cubicBez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6"/>
            <p:cNvSpPr/>
            <p:nvPr/>
          </p:nvSpPr>
          <p:spPr>
            <a:xfrm>
              <a:off x="2853050" y="3917850"/>
              <a:ext cx="14525" cy="9725"/>
            </a:xfrm>
            <a:custGeom>
              <a:avLst/>
              <a:gdLst/>
              <a:ahLst/>
              <a:cxnLst/>
              <a:rect l="l" t="t" r="r" b="b"/>
              <a:pathLst>
                <a:path w="581" h="389" extrusionOk="0">
                  <a:moveTo>
                    <a:pt x="0" y="1"/>
                  </a:moveTo>
                  <a:lnTo>
                    <a:pt x="0" y="1"/>
                  </a:lnTo>
                  <a:cubicBezTo>
                    <a:pt x="113" y="211"/>
                    <a:pt x="339" y="356"/>
                    <a:pt x="581" y="388"/>
                  </a:cubicBezTo>
                  <a:cubicBezTo>
                    <a:pt x="452" y="178"/>
                    <a:pt x="242" y="33"/>
                    <a:pt x="0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2484450" y="3571050"/>
              <a:ext cx="5275" cy="8500"/>
            </a:xfrm>
            <a:custGeom>
              <a:avLst/>
              <a:gdLst/>
              <a:ahLst/>
              <a:cxnLst/>
              <a:rect l="l" t="t" r="r" b="b"/>
              <a:pathLst>
                <a:path w="211" h="340" extrusionOk="0">
                  <a:moveTo>
                    <a:pt x="1" y="1"/>
                  </a:moveTo>
                  <a:lnTo>
                    <a:pt x="211" y="339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2843775" y="3912625"/>
              <a:ext cx="9300" cy="5250"/>
            </a:xfrm>
            <a:custGeom>
              <a:avLst/>
              <a:gdLst/>
              <a:ahLst/>
              <a:cxnLst/>
              <a:rect l="l" t="t" r="r" b="b"/>
              <a:pathLst>
                <a:path w="372" h="210" extrusionOk="0">
                  <a:moveTo>
                    <a:pt x="0" y="0"/>
                  </a:moveTo>
                  <a:lnTo>
                    <a:pt x="371" y="210"/>
                  </a:ln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6"/>
            <p:cNvSpPr/>
            <p:nvPr/>
          </p:nvSpPr>
          <p:spPr>
            <a:xfrm>
              <a:off x="2911100" y="3995700"/>
              <a:ext cx="10125" cy="4450"/>
            </a:xfrm>
            <a:custGeom>
              <a:avLst/>
              <a:gdLst/>
              <a:ahLst/>
              <a:cxnLst/>
              <a:rect l="l" t="t" r="r" b="b"/>
              <a:pathLst>
                <a:path w="405" h="178" extrusionOk="0">
                  <a:moveTo>
                    <a:pt x="404" y="177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6"/>
            <p:cNvSpPr/>
            <p:nvPr/>
          </p:nvSpPr>
          <p:spPr>
            <a:xfrm>
              <a:off x="2450575" y="3527100"/>
              <a:ext cx="5275" cy="8900"/>
            </a:xfrm>
            <a:custGeom>
              <a:avLst/>
              <a:gdLst/>
              <a:ahLst/>
              <a:cxnLst/>
              <a:rect l="l" t="t" r="r" b="b"/>
              <a:pathLst>
                <a:path w="211" h="356" extrusionOk="0">
                  <a:moveTo>
                    <a:pt x="1" y="1"/>
                  </a:moveTo>
                  <a:cubicBezTo>
                    <a:pt x="82" y="113"/>
                    <a:pt x="146" y="242"/>
                    <a:pt x="211" y="355"/>
                  </a:cubicBezTo>
                  <a:cubicBezTo>
                    <a:pt x="146" y="242"/>
                    <a:pt x="82" y="113"/>
                    <a:pt x="1" y="1"/>
                  </a:cubicBez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6"/>
            <p:cNvSpPr/>
            <p:nvPr/>
          </p:nvSpPr>
          <p:spPr>
            <a:xfrm>
              <a:off x="3418000" y="1786225"/>
              <a:ext cx="122625" cy="714600"/>
            </a:xfrm>
            <a:custGeom>
              <a:avLst/>
              <a:gdLst/>
              <a:ahLst/>
              <a:cxnLst/>
              <a:rect l="l" t="t" r="r" b="b"/>
              <a:pathLst>
                <a:path w="4905" h="28584" extrusionOk="0">
                  <a:moveTo>
                    <a:pt x="4485" y="1"/>
                  </a:moveTo>
                  <a:cubicBezTo>
                    <a:pt x="4179" y="743"/>
                    <a:pt x="3937" y="1517"/>
                    <a:pt x="3549" y="2210"/>
                  </a:cubicBezTo>
                  <a:cubicBezTo>
                    <a:pt x="3114" y="3033"/>
                    <a:pt x="2743" y="3904"/>
                    <a:pt x="2469" y="4791"/>
                  </a:cubicBezTo>
                  <a:cubicBezTo>
                    <a:pt x="2404" y="5001"/>
                    <a:pt x="2324" y="5211"/>
                    <a:pt x="2243" y="5420"/>
                  </a:cubicBezTo>
                  <a:cubicBezTo>
                    <a:pt x="1662" y="6759"/>
                    <a:pt x="1243" y="8146"/>
                    <a:pt x="1001" y="9582"/>
                  </a:cubicBezTo>
                  <a:cubicBezTo>
                    <a:pt x="952" y="9937"/>
                    <a:pt x="856" y="10276"/>
                    <a:pt x="711" y="10598"/>
                  </a:cubicBezTo>
                  <a:cubicBezTo>
                    <a:pt x="178" y="11631"/>
                    <a:pt x="81" y="12760"/>
                    <a:pt x="49" y="13873"/>
                  </a:cubicBezTo>
                  <a:cubicBezTo>
                    <a:pt x="17" y="15324"/>
                    <a:pt x="1" y="16776"/>
                    <a:pt x="49" y="18228"/>
                  </a:cubicBezTo>
                  <a:cubicBezTo>
                    <a:pt x="81" y="19083"/>
                    <a:pt x="114" y="20002"/>
                    <a:pt x="372" y="20809"/>
                  </a:cubicBezTo>
                  <a:cubicBezTo>
                    <a:pt x="952" y="22615"/>
                    <a:pt x="1323" y="24470"/>
                    <a:pt x="1791" y="26325"/>
                  </a:cubicBezTo>
                  <a:cubicBezTo>
                    <a:pt x="1920" y="26696"/>
                    <a:pt x="1953" y="27084"/>
                    <a:pt x="1888" y="27471"/>
                  </a:cubicBezTo>
                  <a:cubicBezTo>
                    <a:pt x="1791" y="27906"/>
                    <a:pt x="2017" y="28229"/>
                    <a:pt x="2372" y="28422"/>
                  </a:cubicBezTo>
                  <a:cubicBezTo>
                    <a:pt x="2549" y="28503"/>
                    <a:pt x="2727" y="28551"/>
                    <a:pt x="2920" y="28584"/>
                  </a:cubicBezTo>
                  <a:cubicBezTo>
                    <a:pt x="2920" y="28455"/>
                    <a:pt x="2937" y="28326"/>
                    <a:pt x="2937" y="28229"/>
                  </a:cubicBezTo>
                  <a:lnTo>
                    <a:pt x="3114" y="27858"/>
                  </a:lnTo>
                  <a:cubicBezTo>
                    <a:pt x="3114" y="27535"/>
                    <a:pt x="3130" y="27213"/>
                    <a:pt x="3130" y="26890"/>
                  </a:cubicBezTo>
                  <a:lnTo>
                    <a:pt x="3308" y="26503"/>
                  </a:lnTo>
                  <a:lnTo>
                    <a:pt x="3324" y="25341"/>
                  </a:lnTo>
                  <a:lnTo>
                    <a:pt x="3501" y="24954"/>
                  </a:lnTo>
                  <a:cubicBezTo>
                    <a:pt x="3517" y="24680"/>
                    <a:pt x="3533" y="24422"/>
                    <a:pt x="3549" y="24164"/>
                  </a:cubicBezTo>
                  <a:lnTo>
                    <a:pt x="3549" y="23809"/>
                  </a:lnTo>
                  <a:cubicBezTo>
                    <a:pt x="3598" y="23664"/>
                    <a:pt x="3646" y="23535"/>
                    <a:pt x="3695" y="23406"/>
                  </a:cubicBezTo>
                  <a:cubicBezTo>
                    <a:pt x="3711" y="23067"/>
                    <a:pt x="3727" y="22744"/>
                    <a:pt x="3743" y="22422"/>
                  </a:cubicBezTo>
                  <a:lnTo>
                    <a:pt x="3904" y="21825"/>
                  </a:lnTo>
                  <a:lnTo>
                    <a:pt x="3937" y="20680"/>
                  </a:lnTo>
                  <a:lnTo>
                    <a:pt x="4098" y="20067"/>
                  </a:lnTo>
                  <a:cubicBezTo>
                    <a:pt x="4114" y="19631"/>
                    <a:pt x="4130" y="19180"/>
                    <a:pt x="4130" y="18728"/>
                  </a:cubicBezTo>
                  <a:cubicBezTo>
                    <a:pt x="4179" y="18534"/>
                    <a:pt x="4243" y="18325"/>
                    <a:pt x="4291" y="18131"/>
                  </a:cubicBezTo>
                  <a:lnTo>
                    <a:pt x="4324" y="16792"/>
                  </a:lnTo>
                  <a:lnTo>
                    <a:pt x="4485" y="15986"/>
                  </a:lnTo>
                  <a:cubicBezTo>
                    <a:pt x="4501" y="15276"/>
                    <a:pt x="4501" y="14582"/>
                    <a:pt x="4517" y="13873"/>
                  </a:cubicBezTo>
                  <a:cubicBezTo>
                    <a:pt x="4566" y="13679"/>
                    <a:pt x="4630" y="13486"/>
                    <a:pt x="4679" y="13276"/>
                  </a:cubicBezTo>
                  <a:cubicBezTo>
                    <a:pt x="4695" y="12840"/>
                    <a:pt x="4711" y="12405"/>
                    <a:pt x="4711" y="11937"/>
                  </a:cubicBezTo>
                  <a:cubicBezTo>
                    <a:pt x="4711" y="11485"/>
                    <a:pt x="4662" y="11002"/>
                    <a:pt x="4872" y="10566"/>
                  </a:cubicBezTo>
                  <a:cubicBezTo>
                    <a:pt x="4888" y="9743"/>
                    <a:pt x="4888" y="8905"/>
                    <a:pt x="4904" y="8082"/>
                  </a:cubicBezTo>
                  <a:lnTo>
                    <a:pt x="4904" y="4807"/>
                  </a:lnTo>
                  <a:lnTo>
                    <a:pt x="4872" y="4227"/>
                  </a:lnTo>
                  <a:cubicBezTo>
                    <a:pt x="4630" y="3807"/>
                    <a:pt x="4695" y="3340"/>
                    <a:pt x="4695" y="2872"/>
                  </a:cubicBezTo>
                  <a:lnTo>
                    <a:pt x="4679" y="1146"/>
                  </a:lnTo>
                  <a:lnTo>
                    <a:pt x="4501" y="549"/>
                  </a:lnTo>
                  <a:cubicBezTo>
                    <a:pt x="4485" y="372"/>
                    <a:pt x="4485" y="178"/>
                    <a:pt x="4485" y="1"/>
                  </a:cubicBezTo>
                  <a:close/>
                </a:path>
              </a:pathLst>
            </a:custGeom>
            <a:solidFill>
              <a:srgbClr val="F9B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6"/>
            <p:cNvSpPr/>
            <p:nvPr/>
          </p:nvSpPr>
          <p:spPr>
            <a:xfrm>
              <a:off x="3505925" y="1611875"/>
              <a:ext cx="98000" cy="1406325"/>
            </a:xfrm>
            <a:custGeom>
              <a:avLst/>
              <a:gdLst/>
              <a:ahLst/>
              <a:cxnLst/>
              <a:rect l="l" t="t" r="r" b="b"/>
              <a:pathLst>
                <a:path w="3920" h="56253" extrusionOk="0">
                  <a:moveTo>
                    <a:pt x="2198" y="0"/>
                  </a:moveTo>
                  <a:cubicBezTo>
                    <a:pt x="2100" y="0"/>
                    <a:pt x="2000" y="23"/>
                    <a:pt x="1904" y="71"/>
                  </a:cubicBezTo>
                  <a:cubicBezTo>
                    <a:pt x="1452" y="248"/>
                    <a:pt x="1113" y="668"/>
                    <a:pt x="1033" y="1152"/>
                  </a:cubicBezTo>
                  <a:cubicBezTo>
                    <a:pt x="1000" y="1410"/>
                    <a:pt x="1000" y="1668"/>
                    <a:pt x="984" y="1926"/>
                  </a:cubicBezTo>
                  <a:cubicBezTo>
                    <a:pt x="1145" y="3426"/>
                    <a:pt x="1355" y="4910"/>
                    <a:pt x="1468" y="6410"/>
                  </a:cubicBezTo>
                  <a:cubicBezTo>
                    <a:pt x="1613" y="8201"/>
                    <a:pt x="1678" y="9991"/>
                    <a:pt x="1775" y="11781"/>
                  </a:cubicBezTo>
                  <a:lnTo>
                    <a:pt x="1775" y="13072"/>
                  </a:lnTo>
                  <a:cubicBezTo>
                    <a:pt x="1984" y="13943"/>
                    <a:pt x="1984" y="14830"/>
                    <a:pt x="1775" y="15701"/>
                  </a:cubicBezTo>
                  <a:lnTo>
                    <a:pt x="1742" y="16621"/>
                  </a:lnTo>
                  <a:cubicBezTo>
                    <a:pt x="1742" y="17427"/>
                    <a:pt x="1807" y="18217"/>
                    <a:pt x="1581" y="19008"/>
                  </a:cubicBezTo>
                  <a:lnTo>
                    <a:pt x="1565" y="19911"/>
                  </a:lnTo>
                  <a:lnTo>
                    <a:pt x="1565" y="21073"/>
                  </a:lnTo>
                  <a:cubicBezTo>
                    <a:pt x="1629" y="20814"/>
                    <a:pt x="1710" y="20573"/>
                    <a:pt x="1807" y="20347"/>
                  </a:cubicBezTo>
                  <a:cubicBezTo>
                    <a:pt x="1871" y="20202"/>
                    <a:pt x="1984" y="20089"/>
                    <a:pt x="2113" y="20024"/>
                  </a:cubicBezTo>
                  <a:cubicBezTo>
                    <a:pt x="2146" y="20017"/>
                    <a:pt x="2178" y="20013"/>
                    <a:pt x="2209" y="20013"/>
                  </a:cubicBezTo>
                  <a:cubicBezTo>
                    <a:pt x="2379" y="20013"/>
                    <a:pt x="2524" y="20121"/>
                    <a:pt x="2565" y="20298"/>
                  </a:cubicBezTo>
                  <a:cubicBezTo>
                    <a:pt x="2726" y="20685"/>
                    <a:pt x="2823" y="21089"/>
                    <a:pt x="2888" y="21508"/>
                  </a:cubicBezTo>
                  <a:cubicBezTo>
                    <a:pt x="2952" y="22524"/>
                    <a:pt x="2936" y="23557"/>
                    <a:pt x="2823" y="24589"/>
                  </a:cubicBezTo>
                  <a:cubicBezTo>
                    <a:pt x="2678" y="25767"/>
                    <a:pt x="2581" y="26960"/>
                    <a:pt x="2549" y="28154"/>
                  </a:cubicBezTo>
                  <a:cubicBezTo>
                    <a:pt x="2484" y="29751"/>
                    <a:pt x="2468" y="31364"/>
                    <a:pt x="2194" y="32961"/>
                  </a:cubicBezTo>
                  <a:cubicBezTo>
                    <a:pt x="2097" y="33557"/>
                    <a:pt x="2065" y="34170"/>
                    <a:pt x="1984" y="34767"/>
                  </a:cubicBezTo>
                  <a:cubicBezTo>
                    <a:pt x="1807" y="35913"/>
                    <a:pt x="1565" y="37042"/>
                    <a:pt x="1468" y="38203"/>
                  </a:cubicBezTo>
                  <a:cubicBezTo>
                    <a:pt x="1355" y="39413"/>
                    <a:pt x="1113" y="40623"/>
                    <a:pt x="1016" y="41832"/>
                  </a:cubicBezTo>
                  <a:cubicBezTo>
                    <a:pt x="887" y="43236"/>
                    <a:pt x="758" y="44655"/>
                    <a:pt x="629" y="46059"/>
                  </a:cubicBezTo>
                  <a:cubicBezTo>
                    <a:pt x="516" y="47397"/>
                    <a:pt x="323" y="48752"/>
                    <a:pt x="403" y="50107"/>
                  </a:cubicBezTo>
                  <a:cubicBezTo>
                    <a:pt x="452" y="50849"/>
                    <a:pt x="403" y="51591"/>
                    <a:pt x="258" y="52317"/>
                  </a:cubicBezTo>
                  <a:cubicBezTo>
                    <a:pt x="226" y="52478"/>
                    <a:pt x="210" y="52640"/>
                    <a:pt x="210" y="52801"/>
                  </a:cubicBezTo>
                  <a:cubicBezTo>
                    <a:pt x="226" y="53511"/>
                    <a:pt x="178" y="54221"/>
                    <a:pt x="49" y="54914"/>
                  </a:cubicBezTo>
                  <a:cubicBezTo>
                    <a:pt x="16" y="55237"/>
                    <a:pt x="0" y="55559"/>
                    <a:pt x="16" y="55882"/>
                  </a:cubicBezTo>
                  <a:lnTo>
                    <a:pt x="3097" y="56253"/>
                  </a:lnTo>
                  <a:cubicBezTo>
                    <a:pt x="3017" y="55898"/>
                    <a:pt x="2984" y="55559"/>
                    <a:pt x="2984" y="55204"/>
                  </a:cubicBezTo>
                  <a:cubicBezTo>
                    <a:pt x="3017" y="54817"/>
                    <a:pt x="2968" y="54430"/>
                    <a:pt x="2839" y="54075"/>
                  </a:cubicBezTo>
                  <a:cubicBezTo>
                    <a:pt x="2775" y="53914"/>
                    <a:pt x="2758" y="53753"/>
                    <a:pt x="2742" y="53591"/>
                  </a:cubicBezTo>
                  <a:cubicBezTo>
                    <a:pt x="2678" y="52478"/>
                    <a:pt x="2646" y="51349"/>
                    <a:pt x="2517" y="50220"/>
                  </a:cubicBezTo>
                  <a:cubicBezTo>
                    <a:pt x="2387" y="48978"/>
                    <a:pt x="2339" y="47720"/>
                    <a:pt x="2323" y="46478"/>
                  </a:cubicBezTo>
                  <a:cubicBezTo>
                    <a:pt x="2323" y="46381"/>
                    <a:pt x="2291" y="46284"/>
                    <a:pt x="2291" y="46188"/>
                  </a:cubicBezTo>
                  <a:cubicBezTo>
                    <a:pt x="2242" y="45671"/>
                    <a:pt x="2162" y="45155"/>
                    <a:pt x="2162" y="44655"/>
                  </a:cubicBezTo>
                  <a:cubicBezTo>
                    <a:pt x="2146" y="43687"/>
                    <a:pt x="2162" y="42720"/>
                    <a:pt x="2162" y="41752"/>
                  </a:cubicBezTo>
                  <a:cubicBezTo>
                    <a:pt x="2162" y="41429"/>
                    <a:pt x="2194" y="41107"/>
                    <a:pt x="2226" y="40784"/>
                  </a:cubicBezTo>
                  <a:cubicBezTo>
                    <a:pt x="2258" y="40203"/>
                    <a:pt x="2323" y="39639"/>
                    <a:pt x="2339" y="39058"/>
                  </a:cubicBezTo>
                  <a:cubicBezTo>
                    <a:pt x="2387" y="37897"/>
                    <a:pt x="2275" y="36735"/>
                    <a:pt x="2500" y="35590"/>
                  </a:cubicBezTo>
                  <a:cubicBezTo>
                    <a:pt x="2533" y="35332"/>
                    <a:pt x="2517" y="35074"/>
                    <a:pt x="2484" y="34816"/>
                  </a:cubicBezTo>
                  <a:cubicBezTo>
                    <a:pt x="2452" y="34622"/>
                    <a:pt x="2420" y="34429"/>
                    <a:pt x="2420" y="34251"/>
                  </a:cubicBezTo>
                  <a:cubicBezTo>
                    <a:pt x="2484" y="33316"/>
                    <a:pt x="2565" y="32380"/>
                    <a:pt x="2662" y="31461"/>
                  </a:cubicBezTo>
                  <a:cubicBezTo>
                    <a:pt x="2742" y="30622"/>
                    <a:pt x="2855" y="29799"/>
                    <a:pt x="2920" y="28960"/>
                  </a:cubicBezTo>
                  <a:cubicBezTo>
                    <a:pt x="3017" y="27751"/>
                    <a:pt x="3033" y="26525"/>
                    <a:pt x="3178" y="25315"/>
                  </a:cubicBezTo>
                  <a:cubicBezTo>
                    <a:pt x="3291" y="24412"/>
                    <a:pt x="3307" y="23508"/>
                    <a:pt x="3323" y="22605"/>
                  </a:cubicBezTo>
                  <a:cubicBezTo>
                    <a:pt x="3355" y="21202"/>
                    <a:pt x="3226" y="19782"/>
                    <a:pt x="3484" y="18379"/>
                  </a:cubicBezTo>
                  <a:cubicBezTo>
                    <a:pt x="3517" y="18185"/>
                    <a:pt x="3517" y="17992"/>
                    <a:pt x="3517" y="17798"/>
                  </a:cubicBezTo>
                  <a:cubicBezTo>
                    <a:pt x="3549" y="17185"/>
                    <a:pt x="3597" y="16588"/>
                    <a:pt x="3662" y="15975"/>
                  </a:cubicBezTo>
                  <a:cubicBezTo>
                    <a:pt x="3726" y="15233"/>
                    <a:pt x="3855" y="14507"/>
                    <a:pt x="3871" y="13765"/>
                  </a:cubicBezTo>
                  <a:cubicBezTo>
                    <a:pt x="3904" y="12443"/>
                    <a:pt x="3920" y="11120"/>
                    <a:pt x="3871" y="9797"/>
                  </a:cubicBezTo>
                  <a:cubicBezTo>
                    <a:pt x="3839" y="8539"/>
                    <a:pt x="3726" y="7297"/>
                    <a:pt x="3533" y="6055"/>
                  </a:cubicBezTo>
                  <a:cubicBezTo>
                    <a:pt x="3404" y="5362"/>
                    <a:pt x="3371" y="4652"/>
                    <a:pt x="3307" y="3958"/>
                  </a:cubicBezTo>
                  <a:cubicBezTo>
                    <a:pt x="3275" y="3668"/>
                    <a:pt x="3210" y="3378"/>
                    <a:pt x="3178" y="3087"/>
                  </a:cubicBezTo>
                  <a:cubicBezTo>
                    <a:pt x="3081" y="2410"/>
                    <a:pt x="3000" y="1748"/>
                    <a:pt x="2920" y="1071"/>
                  </a:cubicBezTo>
                  <a:cubicBezTo>
                    <a:pt x="2904" y="877"/>
                    <a:pt x="2871" y="700"/>
                    <a:pt x="2823" y="506"/>
                  </a:cubicBezTo>
                  <a:cubicBezTo>
                    <a:pt x="2762" y="203"/>
                    <a:pt x="2492" y="0"/>
                    <a:pt x="2198" y="0"/>
                  </a:cubicBezTo>
                  <a:close/>
                </a:path>
              </a:pathLst>
            </a:custGeom>
            <a:solidFill>
              <a:srgbClr val="3AAA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6"/>
            <p:cNvSpPr/>
            <p:nvPr/>
          </p:nvSpPr>
          <p:spPr>
            <a:xfrm>
              <a:off x="3432925" y="1906000"/>
              <a:ext cx="116975" cy="890825"/>
            </a:xfrm>
            <a:custGeom>
              <a:avLst/>
              <a:gdLst/>
              <a:ahLst/>
              <a:cxnLst/>
              <a:rect l="l" t="t" r="r" b="b"/>
              <a:pathLst>
                <a:path w="4679" h="35633" extrusionOk="0">
                  <a:moveTo>
                    <a:pt x="4291" y="0"/>
                  </a:moveTo>
                  <a:lnTo>
                    <a:pt x="4291" y="1952"/>
                  </a:lnTo>
                  <a:cubicBezTo>
                    <a:pt x="4517" y="2371"/>
                    <a:pt x="4517" y="2855"/>
                    <a:pt x="4291" y="3275"/>
                  </a:cubicBezTo>
                  <a:cubicBezTo>
                    <a:pt x="4275" y="4097"/>
                    <a:pt x="4259" y="4936"/>
                    <a:pt x="4259" y="5775"/>
                  </a:cubicBezTo>
                  <a:cubicBezTo>
                    <a:pt x="4259" y="6227"/>
                    <a:pt x="4340" y="6711"/>
                    <a:pt x="4098" y="7146"/>
                  </a:cubicBezTo>
                  <a:cubicBezTo>
                    <a:pt x="4082" y="7582"/>
                    <a:pt x="4065" y="8033"/>
                    <a:pt x="4065" y="8485"/>
                  </a:cubicBezTo>
                  <a:cubicBezTo>
                    <a:pt x="4017" y="8678"/>
                    <a:pt x="3953" y="8872"/>
                    <a:pt x="3904" y="9082"/>
                  </a:cubicBezTo>
                  <a:cubicBezTo>
                    <a:pt x="3888" y="9775"/>
                    <a:pt x="3872" y="10485"/>
                    <a:pt x="3872" y="11179"/>
                  </a:cubicBezTo>
                  <a:cubicBezTo>
                    <a:pt x="3807" y="11469"/>
                    <a:pt x="3759" y="11727"/>
                    <a:pt x="3694" y="11985"/>
                  </a:cubicBezTo>
                  <a:lnTo>
                    <a:pt x="3678" y="13324"/>
                  </a:lnTo>
                  <a:cubicBezTo>
                    <a:pt x="3614" y="13534"/>
                    <a:pt x="3565" y="13727"/>
                    <a:pt x="3517" y="13937"/>
                  </a:cubicBezTo>
                  <a:cubicBezTo>
                    <a:pt x="3501" y="14373"/>
                    <a:pt x="3485" y="14824"/>
                    <a:pt x="3485" y="15276"/>
                  </a:cubicBezTo>
                  <a:lnTo>
                    <a:pt x="3323" y="15873"/>
                  </a:lnTo>
                  <a:lnTo>
                    <a:pt x="3291" y="17018"/>
                  </a:lnTo>
                  <a:lnTo>
                    <a:pt x="3130" y="17615"/>
                  </a:lnTo>
                  <a:cubicBezTo>
                    <a:pt x="3114" y="17937"/>
                    <a:pt x="3098" y="18276"/>
                    <a:pt x="3081" y="18599"/>
                  </a:cubicBezTo>
                  <a:cubicBezTo>
                    <a:pt x="3098" y="18712"/>
                    <a:pt x="3098" y="18841"/>
                    <a:pt x="3098" y="18954"/>
                  </a:cubicBezTo>
                  <a:lnTo>
                    <a:pt x="2936" y="19357"/>
                  </a:lnTo>
                  <a:cubicBezTo>
                    <a:pt x="2920" y="19631"/>
                    <a:pt x="2904" y="19889"/>
                    <a:pt x="2888" y="20147"/>
                  </a:cubicBezTo>
                  <a:lnTo>
                    <a:pt x="2727" y="20534"/>
                  </a:lnTo>
                  <a:lnTo>
                    <a:pt x="2694" y="21696"/>
                  </a:lnTo>
                  <a:cubicBezTo>
                    <a:pt x="2630" y="21825"/>
                    <a:pt x="2581" y="21954"/>
                    <a:pt x="2533" y="22083"/>
                  </a:cubicBezTo>
                  <a:cubicBezTo>
                    <a:pt x="2517" y="22405"/>
                    <a:pt x="2501" y="22728"/>
                    <a:pt x="2501" y="23051"/>
                  </a:cubicBezTo>
                  <a:cubicBezTo>
                    <a:pt x="2452" y="23180"/>
                    <a:pt x="2388" y="23309"/>
                    <a:pt x="2323" y="23438"/>
                  </a:cubicBezTo>
                  <a:cubicBezTo>
                    <a:pt x="2323" y="23567"/>
                    <a:pt x="2307" y="23680"/>
                    <a:pt x="2307" y="23809"/>
                  </a:cubicBezTo>
                  <a:cubicBezTo>
                    <a:pt x="2275" y="24164"/>
                    <a:pt x="2259" y="24519"/>
                    <a:pt x="2210" y="24857"/>
                  </a:cubicBezTo>
                  <a:cubicBezTo>
                    <a:pt x="2001" y="26244"/>
                    <a:pt x="1775" y="27648"/>
                    <a:pt x="1549" y="29035"/>
                  </a:cubicBezTo>
                  <a:lnTo>
                    <a:pt x="1372" y="29438"/>
                  </a:lnTo>
                  <a:cubicBezTo>
                    <a:pt x="1307" y="29954"/>
                    <a:pt x="1243" y="30471"/>
                    <a:pt x="1178" y="30971"/>
                  </a:cubicBezTo>
                  <a:lnTo>
                    <a:pt x="985" y="31374"/>
                  </a:lnTo>
                  <a:cubicBezTo>
                    <a:pt x="904" y="31745"/>
                    <a:pt x="839" y="32116"/>
                    <a:pt x="743" y="32487"/>
                  </a:cubicBezTo>
                  <a:cubicBezTo>
                    <a:pt x="501" y="33519"/>
                    <a:pt x="243" y="34568"/>
                    <a:pt x="1" y="35616"/>
                  </a:cubicBezTo>
                  <a:lnTo>
                    <a:pt x="210" y="35632"/>
                  </a:lnTo>
                  <a:lnTo>
                    <a:pt x="404" y="35632"/>
                  </a:lnTo>
                  <a:cubicBezTo>
                    <a:pt x="485" y="35390"/>
                    <a:pt x="549" y="35148"/>
                    <a:pt x="630" y="34907"/>
                  </a:cubicBezTo>
                  <a:cubicBezTo>
                    <a:pt x="678" y="34697"/>
                    <a:pt x="743" y="34471"/>
                    <a:pt x="791" y="34277"/>
                  </a:cubicBezTo>
                  <a:lnTo>
                    <a:pt x="791" y="33874"/>
                  </a:lnTo>
                  <a:lnTo>
                    <a:pt x="985" y="33487"/>
                  </a:lnTo>
                  <a:lnTo>
                    <a:pt x="1001" y="33487"/>
                  </a:lnTo>
                  <a:cubicBezTo>
                    <a:pt x="968" y="33213"/>
                    <a:pt x="1033" y="32939"/>
                    <a:pt x="1194" y="32697"/>
                  </a:cubicBezTo>
                  <a:lnTo>
                    <a:pt x="1194" y="32374"/>
                  </a:lnTo>
                  <a:lnTo>
                    <a:pt x="1356" y="31939"/>
                  </a:lnTo>
                  <a:cubicBezTo>
                    <a:pt x="1372" y="31826"/>
                    <a:pt x="1388" y="31697"/>
                    <a:pt x="1388" y="31584"/>
                  </a:cubicBezTo>
                  <a:lnTo>
                    <a:pt x="1533" y="30971"/>
                  </a:lnTo>
                  <a:cubicBezTo>
                    <a:pt x="1549" y="30874"/>
                    <a:pt x="1565" y="30761"/>
                    <a:pt x="1581" y="30648"/>
                  </a:cubicBezTo>
                  <a:lnTo>
                    <a:pt x="1727" y="30196"/>
                  </a:lnTo>
                  <a:lnTo>
                    <a:pt x="1775" y="29664"/>
                  </a:lnTo>
                  <a:cubicBezTo>
                    <a:pt x="1839" y="29454"/>
                    <a:pt x="1888" y="29245"/>
                    <a:pt x="1936" y="29035"/>
                  </a:cubicBezTo>
                  <a:cubicBezTo>
                    <a:pt x="1952" y="28922"/>
                    <a:pt x="1969" y="28809"/>
                    <a:pt x="1969" y="28696"/>
                  </a:cubicBezTo>
                  <a:cubicBezTo>
                    <a:pt x="2033" y="28422"/>
                    <a:pt x="2081" y="28148"/>
                    <a:pt x="2130" y="27874"/>
                  </a:cubicBezTo>
                  <a:lnTo>
                    <a:pt x="2162" y="27519"/>
                  </a:lnTo>
                  <a:lnTo>
                    <a:pt x="2323" y="26906"/>
                  </a:lnTo>
                  <a:cubicBezTo>
                    <a:pt x="2340" y="26745"/>
                    <a:pt x="2356" y="26567"/>
                    <a:pt x="2356" y="26390"/>
                  </a:cubicBezTo>
                  <a:cubicBezTo>
                    <a:pt x="2420" y="26180"/>
                    <a:pt x="2469" y="25970"/>
                    <a:pt x="2517" y="25744"/>
                  </a:cubicBezTo>
                  <a:cubicBezTo>
                    <a:pt x="2533" y="25519"/>
                    <a:pt x="2549" y="25277"/>
                    <a:pt x="2549" y="25035"/>
                  </a:cubicBezTo>
                  <a:lnTo>
                    <a:pt x="2711" y="24389"/>
                  </a:lnTo>
                  <a:lnTo>
                    <a:pt x="2743" y="23857"/>
                  </a:lnTo>
                  <a:lnTo>
                    <a:pt x="2920" y="23035"/>
                  </a:lnTo>
                  <a:lnTo>
                    <a:pt x="2936" y="22518"/>
                  </a:lnTo>
                  <a:cubicBezTo>
                    <a:pt x="2936" y="22163"/>
                    <a:pt x="2920" y="21809"/>
                    <a:pt x="3114" y="21486"/>
                  </a:cubicBezTo>
                  <a:cubicBezTo>
                    <a:pt x="3114" y="21325"/>
                    <a:pt x="3130" y="21147"/>
                    <a:pt x="3130" y="20970"/>
                  </a:cubicBezTo>
                  <a:lnTo>
                    <a:pt x="3291" y="20147"/>
                  </a:lnTo>
                  <a:cubicBezTo>
                    <a:pt x="3307" y="19905"/>
                    <a:pt x="3323" y="19663"/>
                    <a:pt x="3323" y="19421"/>
                  </a:cubicBezTo>
                  <a:cubicBezTo>
                    <a:pt x="3307" y="19066"/>
                    <a:pt x="3307" y="18712"/>
                    <a:pt x="3517" y="18389"/>
                  </a:cubicBezTo>
                  <a:lnTo>
                    <a:pt x="3517" y="17905"/>
                  </a:lnTo>
                  <a:cubicBezTo>
                    <a:pt x="3517" y="17534"/>
                    <a:pt x="3501" y="17179"/>
                    <a:pt x="3694" y="16840"/>
                  </a:cubicBezTo>
                  <a:cubicBezTo>
                    <a:pt x="3694" y="16615"/>
                    <a:pt x="3711" y="16389"/>
                    <a:pt x="3711" y="16147"/>
                  </a:cubicBezTo>
                  <a:cubicBezTo>
                    <a:pt x="3711" y="15727"/>
                    <a:pt x="3646" y="15308"/>
                    <a:pt x="3888" y="14921"/>
                  </a:cubicBezTo>
                  <a:lnTo>
                    <a:pt x="3904" y="14211"/>
                  </a:lnTo>
                  <a:cubicBezTo>
                    <a:pt x="3904" y="13727"/>
                    <a:pt x="3807" y="13227"/>
                    <a:pt x="4098" y="12776"/>
                  </a:cubicBezTo>
                  <a:lnTo>
                    <a:pt x="4098" y="12453"/>
                  </a:lnTo>
                  <a:cubicBezTo>
                    <a:pt x="4114" y="11856"/>
                    <a:pt x="3953" y="11227"/>
                    <a:pt x="4275" y="10663"/>
                  </a:cubicBezTo>
                  <a:cubicBezTo>
                    <a:pt x="4275" y="10421"/>
                    <a:pt x="4291" y="10195"/>
                    <a:pt x="4291" y="9953"/>
                  </a:cubicBezTo>
                  <a:cubicBezTo>
                    <a:pt x="4307" y="9356"/>
                    <a:pt x="4146" y="8727"/>
                    <a:pt x="4453" y="8146"/>
                  </a:cubicBezTo>
                  <a:lnTo>
                    <a:pt x="4485" y="7243"/>
                  </a:lnTo>
                  <a:cubicBezTo>
                    <a:pt x="4485" y="6759"/>
                    <a:pt x="4453" y="6275"/>
                    <a:pt x="4485" y="5791"/>
                  </a:cubicBezTo>
                  <a:cubicBezTo>
                    <a:pt x="4517" y="5469"/>
                    <a:pt x="4582" y="5162"/>
                    <a:pt x="4662" y="4856"/>
                  </a:cubicBezTo>
                  <a:cubicBezTo>
                    <a:pt x="4662" y="4549"/>
                    <a:pt x="4678" y="4243"/>
                    <a:pt x="4678" y="3936"/>
                  </a:cubicBezTo>
                  <a:lnTo>
                    <a:pt x="4678" y="1307"/>
                  </a:lnTo>
                  <a:lnTo>
                    <a:pt x="4678" y="16"/>
                  </a:lnTo>
                  <a:lnTo>
                    <a:pt x="4291" y="0"/>
                  </a:ln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6"/>
            <p:cNvSpPr/>
            <p:nvPr/>
          </p:nvSpPr>
          <p:spPr>
            <a:xfrm>
              <a:off x="3513175" y="1339075"/>
              <a:ext cx="94800" cy="92525"/>
            </a:xfrm>
            <a:custGeom>
              <a:avLst/>
              <a:gdLst/>
              <a:ahLst/>
              <a:cxnLst/>
              <a:rect l="l" t="t" r="r" b="b"/>
              <a:pathLst>
                <a:path w="3792" h="3701" extrusionOk="0">
                  <a:moveTo>
                    <a:pt x="2024" y="0"/>
                  </a:moveTo>
                  <a:cubicBezTo>
                    <a:pt x="1375" y="0"/>
                    <a:pt x="808" y="289"/>
                    <a:pt x="452" y="756"/>
                  </a:cubicBezTo>
                  <a:lnTo>
                    <a:pt x="97" y="1208"/>
                  </a:lnTo>
                  <a:cubicBezTo>
                    <a:pt x="81" y="1466"/>
                    <a:pt x="65" y="1708"/>
                    <a:pt x="33" y="1966"/>
                  </a:cubicBezTo>
                  <a:cubicBezTo>
                    <a:pt x="1" y="2256"/>
                    <a:pt x="81" y="2547"/>
                    <a:pt x="259" y="2772"/>
                  </a:cubicBezTo>
                  <a:cubicBezTo>
                    <a:pt x="517" y="3143"/>
                    <a:pt x="888" y="3418"/>
                    <a:pt x="1307" y="3579"/>
                  </a:cubicBezTo>
                  <a:cubicBezTo>
                    <a:pt x="1544" y="3658"/>
                    <a:pt x="1745" y="3701"/>
                    <a:pt x="1924" y="3701"/>
                  </a:cubicBezTo>
                  <a:cubicBezTo>
                    <a:pt x="2332" y="3701"/>
                    <a:pt x="2631" y="3481"/>
                    <a:pt x="3001" y="2966"/>
                  </a:cubicBezTo>
                  <a:cubicBezTo>
                    <a:pt x="2791" y="2853"/>
                    <a:pt x="2743" y="2563"/>
                    <a:pt x="2904" y="2385"/>
                  </a:cubicBezTo>
                  <a:cubicBezTo>
                    <a:pt x="3049" y="2159"/>
                    <a:pt x="3210" y="1966"/>
                    <a:pt x="3372" y="1772"/>
                  </a:cubicBezTo>
                  <a:cubicBezTo>
                    <a:pt x="3420" y="1659"/>
                    <a:pt x="3469" y="1530"/>
                    <a:pt x="3533" y="1434"/>
                  </a:cubicBezTo>
                  <a:cubicBezTo>
                    <a:pt x="3791" y="885"/>
                    <a:pt x="3727" y="595"/>
                    <a:pt x="3227" y="321"/>
                  </a:cubicBezTo>
                  <a:cubicBezTo>
                    <a:pt x="2815" y="100"/>
                    <a:pt x="2405" y="0"/>
                    <a:pt x="2024" y="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6"/>
            <p:cNvSpPr/>
            <p:nvPr/>
          </p:nvSpPr>
          <p:spPr>
            <a:xfrm>
              <a:off x="3434125" y="1385075"/>
              <a:ext cx="84725" cy="91075"/>
            </a:xfrm>
            <a:custGeom>
              <a:avLst/>
              <a:gdLst/>
              <a:ahLst/>
              <a:cxnLst/>
              <a:rect l="l" t="t" r="r" b="b"/>
              <a:pathLst>
                <a:path w="3389" h="3643" extrusionOk="0">
                  <a:moveTo>
                    <a:pt x="1869" y="1"/>
                  </a:moveTo>
                  <a:cubicBezTo>
                    <a:pt x="1222" y="1"/>
                    <a:pt x="691" y="287"/>
                    <a:pt x="372" y="836"/>
                  </a:cubicBezTo>
                  <a:cubicBezTo>
                    <a:pt x="1" y="1465"/>
                    <a:pt x="17" y="2110"/>
                    <a:pt x="533" y="2707"/>
                  </a:cubicBezTo>
                  <a:cubicBezTo>
                    <a:pt x="1211" y="3287"/>
                    <a:pt x="2066" y="3465"/>
                    <a:pt x="2921" y="3642"/>
                  </a:cubicBezTo>
                  <a:cubicBezTo>
                    <a:pt x="3066" y="3626"/>
                    <a:pt x="3227" y="3594"/>
                    <a:pt x="3388" y="3546"/>
                  </a:cubicBezTo>
                  <a:lnTo>
                    <a:pt x="3066" y="2094"/>
                  </a:lnTo>
                  <a:cubicBezTo>
                    <a:pt x="2711" y="1723"/>
                    <a:pt x="2663" y="1239"/>
                    <a:pt x="2550" y="771"/>
                  </a:cubicBezTo>
                  <a:cubicBezTo>
                    <a:pt x="2501" y="529"/>
                    <a:pt x="2453" y="271"/>
                    <a:pt x="2404" y="61"/>
                  </a:cubicBezTo>
                  <a:cubicBezTo>
                    <a:pt x="2219" y="21"/>
                    <a:pt x="2040" y="1"/>
                    <a:pt x="1869" y="1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6"/>
            <p:cNvSpPr/>
            <p:nvPr/>
          </p:nvSpPr>
          <p:spPr>
            <a:xfrm>
              <a:off x="3533750" y="1857600"/>
              <a:ext cx="7675" cy="34300"/>
            </a:xfrm>
            <a:custGeom>
              <a:avLst/>
              <a:gdLst/>
              <a:ahLst/>
              <a:cxnLst/>
              <a:rect l="l" t="t" r="r" b="b"/>
              <a:pathLst>
                <a:path w="307" h="1372" extrusionOk="0">
                  <a:moveTo>
                    <a:pt x="65" y="1"/>
                  </a:moveTo>
                  <a:cubicBezTo>
                    <a:pt x="65" y="468"/>
                    <a:pt x="0" y="936"/>
                    <a:pt x="242" y="1372"/>
                  </a:cubicBezTo>
                  <a:cubicBezTo>
                    <a:pt x="242" y="904"/>
                    <a:pt x="307" y="436"/>
                    <a:pt x="65" y="1"/>
                  </a:cubicBez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6"/>
            <p:cNvSpPr/>
            <p:nvPr/>
          </p:nvSpPr>
          <p:spPr>
            <a:xfrm>
              <a:off x="3530525" y="1799950"/>
              <a:ext cx="4450" cy="14525"/>
            </a:xfrm>
            <a:custGeom>
              <a:avLst/>
              <a:gdLst/>
              <a:ahLst/>
              <a:cxnLst/>
              <a:rect l="l" t="t" r="r" b="b"/>
              <a:pathLst>
                <a:path w="178" h="581" extrusionOk="0">
                  <a:moveTo>
                    <a:pt x="178" y="581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6"/>
            <p:cNvSpPr/>
            <p:nvPr/>
          </p:nvSpPr>
          <p:spPr>
            <a:xfrm>
              <a:off x="4220500" y="3806150"/>
              <a:ext cx="69375" cy="87550"/>
            </a:xfrm>
            <a:custGeom>
              <a:avLst/>
              <a:gdLst/>
              <a:ahLst/>
              <a:cxnLst/>
              <a:rect l="l" t="t" r="r" b="b"/>
              <a:pathLst>
                <a:path w="2775" h="3502" extrusionOk="0">
                  <a:moveTo>
                    <a:pt x="2775" y="1"/>
                  </a:moveTo>
                  <a:lnTo>
                    <a:pt x="1613" y="807"/>
                  </a:lnTo>
                  <a:cubicBezTo>
                    <a:pt x="1484" y="1517"/>
                    <a:pt x="952" y="1969"/>
                    <a:pt x="565" y="2517"/>
                  </a:cubicBezTo>
                  <a:cubicBezTo>
                    <a:pt x="420" y="2727"/>
                    <a:pt x="242" y="2904"/>
                    <a:pt x="97" y="3130"/>
                  </a:cubicBezTo>
                  <a:cubicBezTo>
                    <a:pt x="0" y="3291"/>
                    <a:pt x="81" y="3437"/>
                    <a:pt x="258" y="3501"/>
                  </a:cubicBezTo>
                  <a:cubicBezTo>
                    <a:pt x="307" y="3356"/>
                    <a:pt x="387" y="3211"/>
                    <a:pt x="468" y="3066"/>
                  </a:cubicBezTo>
                  <a:cubicBezTo>
                    <a:pt x="1081" y="2291"/>
                    <a:pt x="1710" y="1517"/>
                    <a:pt x="2355" y="759"/>
                  </a:cubicBezTo>
                  <a:cubicBezTo>
                    <a:pt x="2565" y="549"/>
                    <a:pt x="2710" y="291"/>
                    <a:pt x="2775" y="1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6"/>
            <p:cNvSpPr/>
            <p:nvPr/>
          </p:nvSpPr>
          <p:spPr>
            <a:xfrm>
              <a:off x="4280175" y="3878550"/>
              <a:ext cx="68175" cy="5450"/>
            </a:xfrm>
            <a:custGeom>
              <a:avLst/>
              <a:gdLst/>
              <a:ahLst/>
              <a:cxnLst/>
              <a:rect l="l" t="t" r="r" b="b"/>
              <a:pathLst>
                <a:path w="2727" h="218" extrusionOk="0">
                  <a:moveTo>
                    <a:pt x="1364" y="0"/>
                  </a:moveTo>
                  <a:cubicBezTo>
                    <a:pt x="904" y="0"/>
                    <a:pt x="444" y="73"/>
                    <a:pt x="1" y="218"/>
                  </a:cubicBezTo>
                  <a:lnTo>
                    <a:pt x="2727" y="218"/>
                  </a:lnTo>
                  <a:cubicBezTo>
                    <a:pt x="2283" y="73"/>
                    <a:pt x="1823" y="0"/>
                    <a:pt x="1364" y="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6"/>
            <p:cNvSpPr/>
            <p:nvPr/>
          </p:nvSpPr>
          <p:spPr>
            <a:xfrm>
              <a:off x="4924175" y="3405675"/>
              <a:ext cx="19400" cy="9350"/>
            </a:xfrm>
            <a:custGeom>
              <a:avLst/>
              <a:gdLst/>
              <a:ahLst/>
              <a:cxnLst/>
              <a:rect l="l" t="t" r="r" b="b"/>
              <a:pathLst>
                <a:path w="776" h="374" extrusionOk="0">
                  <a:moveTo>
                    <a:pt x="724" y="1"/>
                  </a:moveTo>
                  <a:cubicBezTo>
                    <a:pt x="435" y="1"/>
                    <a:pt x="153" y="130"/>
                    <a:pt x="1" y="373"/>
                  </a:cubicBezTo>
                  <a:lnTo>
                    <a:pt x="775" y="2"/>
                  </a:lnTo>
                  <a:cubicBezTo>
                    <a:pt x="758" y="1"/>
                    <a:pt x="741" y="1"/>
                    <a:pt x="724" y="1"/>
                  </a:cubicBez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6"/>
            <p:cNvSpPr/>
            <p:nvPr/>
          </p:nvSpPr>
          <p:spPr>
            <a:xfrm>
              <a:off x="4914500" y="3415000"/>
              <a:ext cx="9700" cy="4850"/>
            </a:xfrm>
            <a:custGeom>
              <a:avLst/>
              <a:gdLst/>
              <a:ahLst/>
              <a:cxnLst/>
              <a:rect l="l" t="t" r="r" b="b"/>
              <a:pathLst>
                <a:path w="388" h="194" extrusionOk="0">
                  <a:moveTo>
                    <a:pt x="1" y="194"/>
                  </a:moveTo>
                  <a:lnTo>
                    <a:pt x="388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6"/>
            <p:cNvSpPr/>
            <p:nvPr/>
          </p:nvSpPr>
          <p:spPr>
            <a:xfrm>
              <a:off x="4246300" y="3884400"/>
              <a:ext cx="10100" cy="4450"/>
            </a:xfrm>
            <a:custGeom>
              <a:avLst/>
              <a:gdLst/>
              <a:ahLst/>
              <a:cxnLst/>
              <a:rect l="l" t="t" r="r" b="b"/>
              <a:pathLst>
                <a:path w="404" h="178" extrusionOk="0">
                  <a:moveTo>
                    <a:pt x="1" y="178"/>
                  </a:moveTo>
                  <a:lnTo>
                    <a:pt x="404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6"/>
            <p:cNvSpPr/>
            <p:nvPr/>
          </p:nvSpPr>
          <p:spPr>
            <a:xfrm>
              <a:off x="4081775" y="3927125"/>
              <a:ext cx="10100" cy="5275"/>
            </a:xfrm>
            <a:custGeom>
              <a:avLst/>
              <a:gdLst/>
              <a:ahLst/>
              <a:cxnLst/>
              <a:rect l="l" t="t" r="r" b="b"/>
              <a:pathLst>
                <a:path w="404" h="211" extrusionOk="0">
                  <a:moveTo>
                    <a:pt x="0" y="211"/>
                  </a:moveTo>
                  <a:lnTo>
                    <a:pt x="404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6"/>
            <p:cNvSpPr/>
            <p:nvPr/>
          </p:nvSpPr>
          <p:spPr>
            <a:xfrm>
              <a:off x="3298650" y="3152875"/>
              <a:ext cx="435125" cy="891225"/>
            </a:xfrm>
            <a:custGeom>
              <a:avLst/>
              <a:gdLst/>
              <a:ahLst/>
              <a:cxnLst/>
              <a:rect l="l" t="t" r="r" b="b"/>
              <a:pathLst>
                <a:path w="17405" h="35649" extrusionOk="0">
                  <a:moveTo>
                    <a:pt x="7969" y="1"/>
                  </a:moveTo>
                  <a:lnTo>
                    <a:pt x="7969" y="1"/>
                  </a:lnTo>
                  <a:cubicBezTo>
                    <a:pt x="8001" y="646"/>
                    <a:pt x="7952" y="1307"/>
                    <a:pt x="8082" y="1920"/>
                  </a:cubicBezTo>
                  <a:cubicBezTo>
                    <a:pt x="8287" y="3333"/>
                    <a:pt x="7186" y="4501"/>
                    <a:pt x="5880" y="4501"/>
                  </a:cubicBezTo>
                  <a:cubicBezTo>
                    <a:pt x="5650" y="4501"/>
                    <a:pt x="5414" y="4465"/>
                    <a:pt x="5178" y="4388"/>
                  </a:cubicBezTo>
                  <a:cubicBezTo>
                    <a:pt x="4775" y="4275"/>
                    <a:pt x="4372" y="4130"/>
                    <a:pt x="3968" y="4017"/>
                  </a:cubicBezTo>
                  <a:cubicBezTo>
                    <a:pt x="3769" y="3958"/>
                    <a:pt x="3565" y="3929"/>
                    <a:pt x="3361" y="3929"/>
                  </a:cubicBezTo>
                  <a:cubicBezTo>
                    <a:pt x="2954" y="3929"/>
                    <a:pt x="2549" y="4044"/>
                    <a:pt x="2194" y="4259"/>
                  </a:cubicBezTo>
                  <a:cubicBezTo>
                    <a:pt x="903" y="5049"/>
                    <a:pt x="97" y="6146"/>
                    <a:pt x="178" y="7743"/>
                  </a:cubicBezTo>
                  <a:cubicBezTo>
                    <a:pt x="194" y="8195"/>
                    <a:pt x="307" y="8566"/>
                    <a:pt x="726" y="8808"/>
                  </a:cubicBezTo>
                  <a:cubicBezTo>
                    <a:pt x="1033" y="8985"/>
                    <a:pt x="1258" y="9292"/>
                    <a:pt x="1307" y="9647"/>
                  </a:cubicBezTo>
                  <a:cubicBezTo>
                    <a:pt x="1436" y="10114"/>
                    <a:pt x="1662" y="10550"/>
                    <a:pt x="1968" y="10937"/>
                  </a:cubicBezTo>
                  <a:cubicBezTo>
                    <a:pt x="2178" y="11227"/>
                    <a:pt x="2500" y="11405"/>
                    <a:pt x="2871" y="11421"/>
                  </a:cubicBezTo>
                  <a:cubicBezTo>
                    <a:pt x="2997" y="11433"/>
                    <a:pt x="3116" y="11440"/>
                    <a:pt x="3229" y="11440"/>
                  </a:cubicBezTo>
                  <a:cubicBezTo>
                    <a:pt x="4004" y="11440"/>
                    <a:pt x="4504" y="11132"/>
                    <a:pt x="4855" y="10259"/>
                  </a:cubicBezTo>
                  <a:cubicBezTo>
                    <a:pt x="5194" y="9372"/>
                    <a:pt x="5839" y="8695"/>
                    <a:pt x="6243" y="7840"/>
                  </a:cubicBezTo>
                  <a:cubicBezTo>
                    <a:pt x="6411" y="7518"/>
                    <a:pt x="6682" y="7225"/>
                    <a:pt x="7083" y="7225"/>
                  </a:cubicBezTo>
                  <a:cubicBezTo>
                    <a:pt x="7104" y="7225"/>
                    <a:pt x="7125" y="7225"/>
                    <a:pt x="7146" y="7227"/>
                  </a:cubicBezTo>
                  <a:cubicBezTo>
                    <a:pt x="7646" y="7259"/>
                    <a:pt x="7856" y="7614"/>
                    <a:pt x="7969" y="8050"/>
                  </a:cubicBezTo>
                  <a:cubicBezTo>
                    <a:pt x="8049" y="8324"/>
                    <a:pt x="8098" y="8614"/>
                    <a:pt x="8098" y="8905"/>
                  </a:cubicBezTo>
                  <a:cubicBezTo>
                    <a:pt x="8098" y="9614"/>
                    <a:pt x="8049" y="10308"/>
                    <a:pt x="8033" y="11018"/>
                  </a:cubicBezTo>
                  <a:cubicBezTo>
                    <a:pt x="8033" y="11308"/>
                    <a:pt x="8033" y="11598"/>
                    <a:pt x="8065" y="11889"/>
                  </a:cubicBezTo>
                  <a:cubicBezTo>
                    <a:pt x="8194" y="13260"/>
                    <a:pt x="7017" y="14163"/>
                    <a:pt x="5904" y="14260"/>
                  </a:cubicBezTo>
                  <a:cubicBezTo>
                    <a:pt x="5710" y="14260"/>
                    <a:pt x="5517" y="14244"/>
                    <a:pt x="5339" y="14163"/>
                  </a:cubicBezTo>
                  <a:cubicBezTo>
                    <a:pt x="5081" y="14098"/>
                    <a:pt x="4855" y="13969"/>
                    <a:pt x="4613" y="13905"/>
                  </a:cubicBezTo>
                  <a:cubicBezTo>
                    <a:pt x="4161" y="13774"/>
                    <a:pt x="3753" y="13710"/>
                    <a:pt x="3381" y="13710"/>
                  </a:cubicBezTo>
                  <a:cubicBezTo>
                    <a:pt x="2242" y="13710"/>
                    <a:pt x="1440" y="14307"/>
                    <a:pt x="710" y="15389"/>
                  </a:cubicBezTo>
                  <a:cubicBezTo>
                    <a:pt x="242" y="16099"/>
                    <a:pt x="49" y="16954"/>
                    <a:pt x="194" y="17808"/>
                  </a:cubicBezTo>
                  <a:cubicBezTo>
                    <a:pt x="226" y="18115"/>
                    <a:pt x="323" y="18389"/>
                    <a:pt x="662" y="18454"/>
                  </a:cubicBezTo>
                  <a:cubicBezTo>
                    <a:pt x="952" y="18502"/>
                    <a:pt x="1194" y="18744"/>
                    <a:pt x="1242" y="19034"/>
                  </a:cubicBezTo>
                  <a:cubicBezTo>
                    <a:pt x="1291" y="19260"/>
                    <a:pt x="1339" y="19470"/>
                    <a:pt x="1436" y="19680"/>
                  </a:cubicBezTo>
                  <a:cubicBezTo>
                    <a:pt x="1581" y="20034"/>
                    <a:pt x="1775" y="20373"/>
                    <a:pt x="2000" y="20680"/>
                  </a:cubicBezTo>
                  <a:cubicBezTo>
                    <a:pt x="2299" y="21075"/>
                    <a:pt x="2738" y="21272"/>
                    <a:pt x="3178" y="21272"/>
                  </a:cubicBezTo>
                  <a:cubicBezTo>
                    <a:pt x="3617" y="21272"/>
                    <a:pt x="4057" y="21075"/>
                    <a:pt x="4355" y="20680"/>
                  </a:cubicBezTo>
                  <a:cubicBezTo>
                    <a:pt x="4613" y="20357"/>
                    <a:pt x="4807" y="20002"/>
                    <a:pt x="4952" y="19599"/>
                  </a:cubicBezTo>
                  <a:cubicBezTo>
                    <a:pt x="5081" y="19309"/>
                    <a:pt x="5243" y="19034"/>
                    <a:pt x="5452" y="18792"/>
                  </a:cubicBezTo>
                  <a:cubicBezTo>
                    <a:pt x="5726" y="18438"/>
                    <a:pt x="5968" y="18067"/>
                    <a:pt x="6194" y="17679"/>
                  </a:cubicBezTo>
                  <a:cubicBezTo>
                    <a:pt x="6389" y="17335"/>
                    <a:pt x="6584" y="16963"/>
                    <a:pt x="7010" y="16963"/>
                  </a:cubicBezTo>
                  <a:cubicBezTo>
                    <a:pt x="7043" y="16963"/>
                    <a:pt x="7078" y="16965"/>
                    <a:pt x="7114" y="16970"/>
                  </a:cubicBezTo>
                  <a:cubicBezTo>
                    <a:pt x="7581" y="17018"/>
                    <a:pt x="7823" y="17389"/>
                    <a:pt x="7969" y="17792"/>
                  </a:cubicBezTo>
                  <a:cubicBezTo>
                    <a:pt x="8049" y="18018"/>
                    <a:pt x="8098" y="18228"/>
                    <a:pt x="8098" y="18454"/>
                  </a:cubicBezTo>
                  <a:cubicBezTo>
                    <a:pt x="8098" y="19486"/>
                    <a:pt x="8098" y="20518"/>
                    <a:pt x="8082" y="21551"/>
                  </a:cubicBezTo>
                  <a:cubicBezTo>
                    <a:pt x="8098" y="22115"/>
                    <a:pt x="7872" y="22648"/>
                    <a:pt x="7485" y="23035"/>
                  </a:cubicBezTo>
                  <a:cubicBezTo>
                    <a:pt x="6996" y="23513"/>
                    <a:pt x="6468" y="23799"/>
                    <a:pt x="5871" y="23799"/>
                  </a:cubicBezTo>
                  <a:cubicBezTo>
                    <a:pt x="5601" y="23799"/>
                    <a:pt x="5318" y="23741"/>
                    <a:pt x="5017" y="23615"/>
                  </a:cubicBezTo>
                  <a:cubicBezTo>
                    <a:pt x="4807" y="23535"/>
                    <a:pt x="4597" y="23454"/>
                    <a:pt x="4388" y="23390"/>
                  </a:cubicBezTo>
                  <a:cubicBezTo>
                    <a:pt x="4061" y="23306"/>
                    <a:pt x="3745" y="23263"/>
                    <a:pt x="3440" y="23263"/>
                  </a:cubicBezTo>
                  <a:cubicBezTo>
                    <a:pt x="2632" y="23263"/>
                    <a:pt x="1903" y="23564"/>
                    <a:pt x="1258" y="24196"/>
                  </a:cubicBezTo>
                  <a:cubicBezTo>
                    <a:pt x="807" y="24648"/>
                    <a:pt x="468" y="25212"/>
                    <a:pt x="274" y="25825"/>
                  </a:cubicBezTo>
                  <a:cubicBezTo>
                    <a:pt x="0" y="26551"/>
                    <a:pt x="178" y="27358"/>
                    <a:pt x="694" y="27906"/>
                  </a:cubicBezTo>
                  <a:cubicBezTo>
                    <a:pt x="1016" y="28277"/>
                    <a:pt x="1242" y="28697"/>
                    <a:pt x="1387" y="29148"/>
                  </a:cubicBezTo>
                  <a:cubicBezTo>
                    <a:pt x="1533" y="29519"/>
                    <a:pt x="1726" y="29858"/>
                    <a:pt x="1952" y="30164"/>
                  </a:cubicBezTo>
                  <a:cubicBezTo>
                    <a:pt x="2306" y="30595"/>
                    <a:pt x="2723" y="30809"/>
                    <a:pt x="3148" y="30809"/>
                  </a:cubicBezTo>
                  <a:cubicBezTo>
                    <a:pt x="3535" y="30809"/>
                    <a:pt x="3929" y="30631"/>
                    <a:pt x="4291" y="30277"/>
                  </a:cubicBezTo>
                  <a:cubicBezTo>
                    <a:pt x="4613" y="29955"/>
                    <a:pt x="4904" y="29616"/>
                    <a:pt x="4984" y="29148"/>
                  </a:cubicBezTo>
                  <a:cubicBezTo>
                    <a:pt x="5049" y="28761"/>
                    <a:pt x="5259" y="28422"/>
                    <a:pt x="5597" y="28196"/>
                  </a:cubicBezTo>
                  <a:cubicBezTo>
                    <a:pt x="5888" y="28003"/>
                    <a:pt x="6097" y="27696"/>
                    <a:pt x="6178" y="27342"/>
                  </a:cubicBezTo>
                  <a:cubicBezTo>
                    <a:pt x="6194" y="27213"/>
                    <a:pt x="6259" y="27100"/>
                    <a:pt x="6323" y="26987"/>
                  </a:cubicBezTo>
                  <a:cubicBezTo>
                    <a:pt x="6482" y="26694"/>
                    <a:pt x="6771" y="26545"/>
                    <a:pt x="7061" y="26545"/>
                  </a:cubicBezTo>
                  <a:cubicBezTo>
                    <a:pt x="7332" y="26545"/>
                    <a:pt x="7604" y="26674"/>
                    <a:pt x="7775" y="26938"/>
                  </a:cubicBezTo>
                  <a:cubicBezTo>
                    <a:pt x="7985" y="27261"/>
                    <a:pt x="8114" y="27632"/>
                    <a:pt x="8098" y="28019"/>
                  </a:cubicBezTo>
                  <a:cubicBezTo>
                    <a:pt x="8114" y="28406"/>
                    <a:pt x="8098" y="28793"/>
                    <a:pt x="8082" y="29180"/>
                  </a:cubicBezTo>
                  <a:cubicBezTo>
                    <a:pt x="8033" y="30084"/>
                    <a:pt x="7985" y="30987"/>
                    <a:pt x="7969" y="31890"/>
                  </a:cubicBezTo>
                  <a:cubicBezTo>
                    <a:pt x="7936" y="33148"/>
                    <a:pt x="7969" y="34391"/>
                    <a:pt x="7969" y="35649"/>
                  </a:cubicBezTo>
                  <a:cubicBezTo>
                    <a:pt x="8033" y="35310"/>
                    <a:pt x="8082" y="34971"/>
                    <a:pt x="8114" y="34632"/>
                  </a:cubicBezTo>
                  <a:cubicBezTo>
                    <a:pt x="8130" y="33939"/>
                    <a:pt x="8114" y="33229"/>
                    <a:pt x="8114" y="32536"/>
                  </a:cubicBezTo>
                  <a:cubicBezTo>
                    <a:pt x="8114" y="31769"/>
                    <a:pt x="8127" y="31380"/>
                    <a:pt x="8978" y="31380"/>
                  </a:cubicBezTo>
                  <a:cubicBezTo>
                    <a:pt x="9059" y="31380"/>
                    <a:pt x="9147" y="31383"/>
                    <a:pt x="9243" y="31390"/>
                  </a:cubicBezTo>
                  <a:cubicBezTo>
                    <a:pt x="9259" y="30326"/>
                    <a:pt x="9259" y="29261"/>
                    <a:pt x="9275" y="28180"/>
                  </a:cubicBezTo>
                  <a:cubicBezTo>
                    <a:pt x="9243" y="27793"/>
                    <a:pt x="9324" y="27406"/>
                    <a:pt x="9501" y="27067"/>
                  </a:cubicBezTo>
                  <a:cubicBezTo>
                    <a:pt x="9688" y="26755"/>
                    <a:pt x="9936" y="26518"/>
                    <a:pt x="10318" y="26518"/>
                  </a:cubicBezTo>
                  <a:cubicBezTo>
                    <a:pt x="10331" y="26518"/>
                    <a:pt x="10343" y="26518"/>
                    <a:pt x="10356" y="26519"/>
                  </a:cubicBezTo>
                  <a:cubicBezTo>
                    <a:pt x="10791" y="26535"/>
                    <a:pt x="11033" y="26809"/>
                    <a:pt x="11195" y="27196"/>
                  </a:cubicBezTo>
                  <a:cubicBezTo>
                    <a:pt x="11340" y="27535"/>
                    <a:pt x="11533" y="27874"/>
                    <a:pt x="11727" y="28277"/>
                  </a:cubicBezTo>
                  <a:lnTo>
                    <a:pt x="11501" y="28826"/>
                  </a:lnTo>
                  <a:lnTo>
                    <a:pt x="12162" y="28971"/>
                  </a:lnTo>
                  <a:cubicBezTo>
                    <a:pt x="12404" y="29390"/>
                    <a:pt x="12679" y="29793"/>
                    <a:pt x="12969" y="30180"/>
                  </a:cubicBezTo>
                  <a:cubicBezTo>
                    <a:pt x="13271" y="30569"/>
                    <a:pt x="13721" y="30768"/>
                    <a:pt x="14172" y="30768"/>
                  </a:cubicBezTo>
                  <a:cubicBezTo>
                    <a:pt x="14565" y="30768"/>
                    <a:pt x="14959" y="30617"/>
                    <a:pt x="15260" y="30310"/>
                  </a:cubicBezTo>
                  <a:cubicBezTo>
                    <a:pt x="15695" y="29890"/>
                    <a:pt x="16034" y="29439"/>
                    <a:pt x="16066" y="28809"/>
                  </a:cubicBezTo>
                  <a:cubicBezTo>
                    <a:pt x="15792" y="28390"/>
                    <a:pt x="15501" y="27955"/>
                    <a:pt x="15243" y="27519"/>
                  </a:cubicBezTo>
                  <a:cubicBezTo>
                    <a:pt x="15130" y="27374"/>
                    <a:pt x="15050" y="27196"/>
                    <a:pt x="14969" y="27019"/>
                  </a:cubicBezTo>
                  <a:cubicBezTo>
                    <a:pt x="14969" y="26938"/>
                    <a:pt x="15001" y="26842"/>
                    <a:pt x="15082" y="26777"/>
                  </a:cubicBezTo>
                  <a:cubicBezTo>
                    <a:pt x="15123" y="26746"/>
                    <a:pt x="15177" y="26735"/>
                    <a:pt x="15235" y="26735"/>
                  </a:cubicBezTo>
                  <a:cubicBezTo>
                    <a:pt x="15269" y="26735"/>
                    <a:pt x="15305" y="26739"/>
                    <a:pt x="15340" y="26745"/>
                  </a:cubicBezTo>
                  <a:cubicBezTo>
                    <a:pt x="15485" y="26874"/>
                    <a:pt x="15614" y="27003"/>
                    <a:pt x="15727" y="27148"/>
                  </a:cubicBezTo>
                  <a:cubicBezTo>
                    <a:pt x="15953" y="27471"/>
                    <a:pt x="16179" y="27761"/>
                    <a:pt x="16405" y="28067"/>
                  </a:cubicBezTo>
                  <a:cubicBezTo>
                    <a:pt x="16485" y="28196"/>
                    <a:pt x="16550" y="28309"/>
                    <a:pt x="16631" y="28438"/>
                  </a:cubicBezTo>
                  <a:lnTo>
                    <a:pt x="16808" y="28648"/>
                  </a:lnTo>
                  <a:cubicBezTo>
                    <a:pt x="17050" y="28455"/>
                    <a:pt x="17179" y="28229"/>
                    <a:pt x="17050" y="27890"/>
                  </a:cubicBezTo>
                  <a:cubicBezTo>
                    <a:pt x="16969" y="27729"/>
                    <a:pt x="16953" y="27535"/>
                    <a:pt x="17018" y="27358"/>
                  </a:cubicBezTo>
                  <a:cubicBezTo>
                    <a:pt x="17373" y="26632"/>
                    <a:pt x="17195" y="25954"/>
                    <a:pt x="16889" y="25309"/>
                  </a:cubicBezTo>
                  <a:cubicBezTo>
                    <a:pt x="16631" y="24825"/>
                    <a:pt x="16308" y="24374"/>
                    <a:pt x="15921" y="24003"/>
                  </a:cubicBezTo>
                  <a:cubicBezTo>
                    <a:pt x="15340" y="23443"/>
                    <a:pt x="14673" y="23207"/>
                    <a:pt x="13959" y="23207"/>
                  </a:cubicBezTo>
                  <a:cubicBezTo>
                    <a:pt x="13602" y="23207"/>
                    <a:pt x="13232" y="23266"/>
                    <a:pt x="12856" y="23373"/>
                  </a:cubicBezTo>
                  <a:cubicBezTo>
                    <a:pt x="12727" y="23422"/>
                    <a:pt x="12614" y="23470"/>
                    <a:pt x="12501" y="23535"/>
                  </a:cubicBezTo>
                  <a:cubicBezTo>
                    <a:pt x="12235" y="23692"/>
                    <a:pt x="11941" y="23763"/>
                    <a:pt x="11641" y="23763"/>
                  </a:cubicBezTo>
                  <a:cubicBezTo>
                    <a:pt x="10467" y="23763"/>
                    <a:pt x="9211" y="22678"/>
                    <a:pt x="9275" y="21470"/>
                  </a:cubicBezTo>
                  <a:cubicBezTo>
                    <a:pt x="9340" y="20438"/>
                    <a:pt x="9275" y="19405"/>
                    <a:pt x="9275" y="18373"/>
                  </a:cubicBezTo>
                  <a:cubicBezTo>
                    <a:pt x="9259" y="17954"/>
                    <a:pt x="9388" y="17534"/>
                    <a:pt x="9646" y="17196"/>
                  </a:cubicBezTo>
                  <a:cubicBezTo>
                    <a:pt x="9804" y="16980"/>
                    <a:pt x="10047" y="16871"/>
                    <a:pt x="10290" y="16871"/>
                  </a:cubicBezTo>
                  <a:cubicBezTo>
                    <a:pt x="10519" y="16871"/>
                    <a:pt x="10748" y="16968"/>
                    <a:pt x="10904" y="17163"/>
                  </a:cubicBezTo>
                  <a:cubicBezTo>
                    <a:pt x="11130" y="17437"/>
                    <a:pt x="11259" y="17776"/>
                    <a:pt x="11275" y="18131"/>
                  </a:cubicBezTo>
                  <a:cubicBezTo>
                    <a:pt x="11275" y="18341"/>
                    <a:pt x="11404" y="18518"/>
                    <a:pt x="11598" y="18583"/>
                  </a:cubicBezTo>
                  <a:cubicBezTo>
                    <a:pt x="11642" y="18587"/>
                    <a:pt x="11687" y="18589"/>
                    <a:pt x="11731" y="18589"/>
                  </a:cubicBezTo>
                  <a:cubicBezTo>
                    <a:pt x="11863" y="18589"/>
                    <a:pt x="11993" y="18571"/>
                    <a:pt x="12114" y="18534"/>
                  </a:cubicBezTo>
                  <a:cubicBezTo>
                    <a:pt x="12162" y="18680"/>
                    <a:pt x="12195" y="18857"/>
                    <a:pt x="12259" y="19034"/>
                  </a:cubicBezTo>
                  <a:cubicBezTo>
                    <a:pt x="12372" y="19389"/>
                    <a:pt x="12501" y="19760"/>
                    <a:pt x="12663" y="20115"/>
                  </a:cubicBezTo>
                  <a:cubicBezTo>
                    <a:pt x="12942" y="20738"/>
                    <a:pt x="13572" y="21120"/>
                    <a:pt x="14237" y="21120"/>
                  </a:cubicBezTo>
                  <a:cubicBezTo>
                    <a:pt x="14416" y="21120"/>
                    <a:pt x="14598" y="21093"/>
                    <a:pt x="14776" y="21035"/>
                  </a:cubicBezTo>
                  <a:cubicBezTo>
                    <a:pt x="14953" y="20970"/>
                    <a:pt x="15130" y="20889"/>
                    <a:pt x="15276" y="20760"/>
                  </a:cubicBezTo>
                  <a:cubicBezTo>
                    <a:pt x="15663" y="20470"/>
                    <a:pt x="15937" y="20051"/>
                    <a:pt x="16082" y="19583"/>
                  </a:cubicBezTo>
                  <a:cubicBezTo>
                    <a:pt x="16243" y="19115"/>
                    <a:pt x="16243" y="18550"/>
                    <a:pt x="16760" y="18260"/>
                  </a:cubicBezTo>
                  <a:cubicBezTo>
                    <a:pt x="17389" y="17292"/>
                    <a:pt x="17308" y="16002"/>
                    <a:pt x="16566" y="15115"/>
                  </a:cubicBezTo>
                  <a:cubicBezTo>
                    <a:pt x="16356" y="14873"/>
                    <a:pt x="16131" y="14631"/>
                    <a:pt x="15889" y="14421"/>
                  </a:cubicBezTo>
                  <a:cubicBezTo>
                    <a:pt x="15288" y="13877"/>
                    <a:pt x="14624" y="13580"/>
                    <a:pt x="13896" y="13580"/>
                  </a:cubicBezTo>
                  <a:cubicBezTo>
                    <a:pt x="13587" y="13580"/>
                    <a:pt x="13268" y="13633"/>
                    <a:pt x="12937" y="13744"/>
                  </a:cubicBezTo>
                  <a:cubicBezTo>
                    <a:pt x="12663" y="13840"/>
                    <a:pt x="12388" y="13937"/>
                    <a:pt x="12114" y="14034"/>
                  </a:cubicBezTo>
                  <a:cubicBezTo>
                    <a:pt x="11917" y="14095"/>
                    <a:pt x="11716" y="14123"/>
                    <a:pt x="11518" y="14123"/>
                  </a:cubicBezTo>
                  <a:cubicBezTo>
                    <a:pt x="10405" y="14123"/>
                    <a:pt x="9362" y="13224"/>
                    <a:pt x="9307" y="12114"/>
                  </a:cubicBezTo>
                  <a:cubicBezTo>
                    <a:pt x="9259" y="10921"/>
                    <a:pt x="9275" y="9727"/>
                    <a:pt x="9324" y="8534"/>
                  </a:cubicBezTo>
                  <a:cubicBezTo>
                    <a:pt x="9372" y="8179"/>
                    <a:pt x="9501" y="7856"/>
                    <a:pt x="9695" y="7566"/>
                  </a:cubicBezTo>
                  <a:cubicBezTo>
                    <a:pt x="9847" y="7302"/>
                    <a:pt x="10110" y="7172"/>
                    <a:pt x="10374" y="7172"/>
                  </a:cubicBezTo>
                  <a:cubicBezTo>
                    <a:pt x="10642" y="7172"/>
                    <a:pt x="10911" y="7306"/>
                    <a:pt x="11066" y="7566"/>
                  </a:cubicBezTo>
                  <a:cubicBezTo>
                    <a:pt x="11211" y="7824"/>
                    <a:pt x="11324" y="8098"/>
                    <a:pt x="11388" y="8372"/>
                  </a:cubicBezTo>
                  <a:cubicBezTo>
                    <a:pt x="11437" y="8646"/>
                    <a:pt x="11469" y="8921"/>
                    <a:pt x="11501" y="9179"/>
                  </a:cubicBezTo>
                  <a:lnTo>
                    <a:pt x="12114" y="9259"/>
                  </a:lnTo>
                  <a:cubicBezTo>
                    <a:pt x="12179" y="9324"/>
                    <a:pt x="12259" y="9372"/>
                    <a:pt x="12259" y="9421"/>
                  </a:cubicBezTo>
                  <a:cubicBezTo>
                    <a:pt x="12275" y="10130"/>
                    <a:pt x="12711" y="10598"/>
                    <a:pt x="13195" y="11034"/>
                  </a:cubicBezTo>
                  <a:cubicBezTo>
                    <a:pt x="13453" y="11276"/>
                    <a:pt x="13792" y="11421"/>
                    <a:pt x="14163" y="11437"/>
                  </a:cubicBezTo>
                  <a:cubicBezTo>
                    <a:pt x="14223" y="11442"/>
                    <a:pt x="14282" y="11444"/>
                    <a:pt x="14339" y="11444"/>
                  </a:cubicBezTo>
                  <a:cubicBezTo>
                    <a:pt x="15016" y="11444"/>
                    <a:pt x="15481" y="11096"/>
                    <a:pt x="15808" y="10501"/>
                  </a:cubicBezTo>
                  <a:cubicBezTo>
                    <a:pt x="15905" y="10324"/>
                    <a:pt x="15985" y="10147"/>
                    <a:pt x="16034" y="9969"/>
                  </a:cubicBezTo>
                  <a:cubicBezTo>
                    <a:pt x="16211" y="9372"/>
                    <a:pt x="16437" y="8824"/>
                    <a:pt x="17018" y="8485"/>
                  </a:cubicBezTo>
                  <a:cubicBezTo>
                    <a:pt x="17340" y="8275"/>
                    <a:pt x="17405" y="7921"/>
                    <a:pt x="17373" y="7533"/>
                  </a:cubicBezTo>
                  <a:cubicBezTo>
                    <a:pt x="17276" y="6372"/>
                    <a:pt x="16711" y="5275"/>
                    <a:pt x="15792" y="4549"/>
                  </a:cubicBezTo>
                  <a:cubicBezTo>
                    <a:pt x="15304" y="4133"/>
                    <a:pt x="14703" y="3919"/>
                    <a:pt x="14084" y="3919"/>
                  </a:cubicBezTo>
                  <a:cubicBezTo>
                    <a:pt x="13864" y="3919"/>
                    <a:pt x="13641" y="3946"/>
                    <a:pt x="13421" y="4001"/>
                  </a:cubicBezTo>
                  <a:cubicBezTo>
                    <a:pt x="13082" y="4098"/>
                    <a:pt x="12743" y="4211"/>
                    <a:pt x="12421" y="4340"/>
                  </a:cubicBezTo>
                  <a:cubicBezTo>
                    <a:pt x="12161" y="4431"/>
                    <a:pt x="11899" y="4474"/>
                    <a:pt x="11642" y="4474"/>
                  </a:cubicBezTo>
                  <a:cubicBezTo>
                    <a:pt x="10539" y="4474"/>
                    <a:pt x="9539" y="3681"/>
                    <a:pt x="9356" y="2517"/>
                  </a:cubicBezTo>
                  <a:cubicBezTo>
                    <a:pt x="9291" y="2081"/>
                    <a:pt x="9291" y="1614"/>
                    <a:pt x="9275" y="1162"/>
                  </a:cubicBezTo>
                  <a:cubicBezTo>
                    <a:pt x="9243" y="1178"/>
                    <a:pt x="9211" y="1194"/>
                    <a:pt x="9178" y="1210"/>
                  </a:cubicBezTo>
                  <a:cubicBezTo>
                    <a:pt x="9003" y="1247"/>
                    <a:pt x="8860" y="1267"/>
                    <a:pt x="8743" y="1267"/>
                  </a:cubicBezTo>
                  <a:cubicBezTo>
                    <a:pt x="8396" y="1267"/>
                    <a:pt x="8266" y="1091"/>
                    <a:pt x="8146" y="646"/>
                  </a:cubicBezTo>
                  <a:cubicBezTo>
                    <a:pt x="8082" y="420"/>
                    <a:pt x="8017" y="210"/>
                    <a:pt x="7969" y="1"/>
                  </a:cubicBezTo>
                  <a:close/>
                </a:path>
              </a:pathLst>
            </a:custGeom>
            <a:solidFill>
              <a:srgbClr val="DE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6"/>
            <p:cNvSpPr/>
            <p:nvPr/>
          </p:nvSpPr>
          <p:spPr>
            <a:xfrm>
              <a:off x="3528500" y="3118550"/>
              <a:ext cx="339975" cy="828775"/>
            </a:xfrm>
            <a:custGeom>
              <a:avLst/>
              <a:gdLst/>
              <a:ahLst/>
              <a:cxnLst/>
              <a:rect l="l" t="t" r="r" b="b"/>
              <a:pathLst>
                <a:path w="13599" h="33151" extrusionOk="0">
                  <a:moveTo>
                    <a:pt x="1824" y="0"/>
                  </a:moveTo>
                  <a:cubicBezTo>
                    <a:pt x="1106" y="0"/>
                    <a:pt x="578" y="453"/>
                    <a:pt x="259" y="1341"/>
                  </a:cubicBezTo>
                  <a:cubicBezTo>
                    <a:pt x="242" y="1357"/>
                    <a:pt x="242" y="1390"/>
                    <a:pt x="226" y="1422"/>
                  </a:cubicBezTo>
                  <a:cubicBezTo>
                    <a:pt x="178" y="1567"/>
                    <a:pt x="130" y="1696"/>
                    <a:pt x="81" y="1825"/>
                  </a:cubicBezTo>
                  <a:lnTo>
                    <a:pt x="65" y="2583"/>
                  </a:lnTo>
                  <a:cubicBezTo>
                    <a:pt x="81" y="3035"/>
                    <a:pt x="81" y="3487"/>
                    <a:pt x="146" y="3938"/>
                  </a:cubicBezTo>
                  <a:cubicBezTo>
                    <a:pt x="328" y="5096"/>
                    <a:pt x="1318" y="5887"/>
                    <a:pt x="2414" y="5887"/>
                  </a:cubicBezTo>
                  <a:cubicBezTo>
                    <a:pt x="2677" y="5887"/>
                    <a:pt x="2945" y="5842"/>
                    <a:pt x="3210" y="5745"/>
                  </a:cubicBezTo>
                  <a:cubicBezTo>
                    <a:pt x="3533" y="5616"/>
                    <a:pt x="3872" y="5503"/>
                    <a:pt x="4211" y="5422"/>
                  </a:cubicBezTo>
                  <a:cubicBezTo>
                    <a:pt x="4432" y="5367"/>
                    <a:pt x="4656" y="5340"/>
                    <a:pt x="4878" y="5340"/>
                  </a:cubicBezTo>
                  <a:cubicBezTo>
                    <a:pt x="5495" y="5340"/>
                    <a:pt x="6095" y="5551"/>
                    <a:pt x="6582" y="5955"/>
                  </a:cubicBezTo>
                  <a:cubicBezTo>
                    <a:pt x="7501" y="6697"/>
                    <a:pt x="8066" y="7777"/>
                    <a:pt x="8162" y="8955"/>
                  </a:cubicBezTo>
                  <a:cubicBezTo>
                    <a:pt x="8211" y="9342"/>
                    <a:pt x="8130" y="9697"/>
                    <a:pt x="7808" y="9907"/>
                  </a:cubicBezTo>
                  <a:cubicBezTo>
                    <a:pt x="7227" y="10245"/>
                    <a:pt x="7001" y="10794"/>
                    <a:pt x="6824" y="11374"/>
                  </a:cubicBezTo>
                  <a:cubicBezTo>
                    <a:pt x="6775" y="11568"/>
                    <a:pt x="6695" y="11745"/>
                    <a:pt x="6598" y="11907"/>
                  </a:cubicBezTo>
                  <a:cubicBezTo>
                    <a:pt x="6271" y="12517"/>
                    <a:pt x="5806" y="12866"/>
                    <a:pt x="5128" y="12866"/>
                  </a:cubicBezTo>
                  <a:cubicBezTo>
                    <a:pt x="5071" y="12866"/>
                    <a:pt x="5013" y="12863"/>
                    <a:pt x="4953" y="12858"/>
                  </a:cubicBezTo>
                  <a:cubicBezTo>
                    <a:pt x="4598" y="12842"/>
                    <a:pt x="4243" y="12697"/>
                    <a:pt x="3985" y="12455"/>
                  </a:cubicBezTo>
                  <a:cubicBezTo>
                    <a:pt x="3501" y="12020"/>
                    <a:pt x="3065" y="11552"/>
                    <a:pt x="3049" y="10842"/>
                  </a:cubicBezTo>
                  <a:cubicBezTo>
                    <a:pt x="3049" y="10794"/>
                    <a:pt x="2968" y="10745"/>
                    <a:pt x="2904" y="10681"/>
                  </a:cubicBezTo>
                  <a:lnTo>
                    <a:pt x="2291" y="10600"/>
                  </a:lnTo>
                  <a:cubicBezTo>
                    <a:pt x="2259" y="10326"/>
                    <a:pt x="2226" y="10068"/>
                    <a:pt x="2178" y="9794"/>
                  </a:cubicBezTo>
                  <a:cubicBezTo>
                    <a:pt x="2114" y="9519"/>
                    <a:pt x="2001" y="9245"/>
                    <a:pt x="1855" y="8987"/>
                  </a:cubicBezTo>
                  <a:cubicBezTo>
                    <a:pt x="1702" y="8721"/>
                    <a:pt x="1436" y="8588"/>
                    <a:pt x="1170" y="8588"/>
                  </a:cubicBezTo>
                  <a:cubicBezTo>
                    <a:pt x="904" y="8588"/>
                    <a:pt x="638" y="8721"/>
                    <a:pt x="484" y="8987"/>
                  </a:cubicBezTo>
                  <a:cubicBezTo>
                    <a:pt x="291" y="9261"/>
                    <a:pt x="162" y="9600"/>
                    <a:pt x="113" y="9955"/>
                  </a:cubicBezTo>
                  <a:cubicBezTo>
                    <a:pt x="65" y="11149"/>
                    <a:pt x="49" y="12342"/>
                    <a:pt x="97" y="13536"/>
                  </a:cubicBezTo>
                  <a:cubicBezTo>
                    <a:pt x="152" y="14643"/>
                    <a:pt x="1191" y="15530"/>
                    <a:pt x="2301" y="15530"/>
                  </a:cubicBezTo>
                  <a:cubicBezTo>
                    <a:pt x="2502" y="15530"/>
                    <a:pt x="2704" y="15501"/>
                    <a:pt x="2904" y="15439"/>
                  </a:cubicBezTo>
                  <a:cubicBezTo>
                    <a:pt x="3178" y="15359"/>
                    <a:pt x="3452" y="15262"/>
                    <a:pt x="3727" y="15165"/>
                  </a:cubicBezTo>
                  <a:cubicBezTo>
                    <a:pt x="4058" y="15055"/>
                    <a:pt x="4377" y="15001"/>
                    <a:pt x="4686" y="15001"/>
                  </a:cubicBezTo>
                  <a:cubicBezTo>
                    <a:pt x="5414" y="15001"/>
                    <a:pt x="6078" y="15299"/>
                    <a:pt x="6678" y="15842"/>
                  </a:cubicBezTo>
                  <a:cubicBezTo>
                    <a:pt x="6920" y="16052"/>
                    <a:pt x="7146" y="16294"/>
                    <a:pt x="7356" y="16536"/>
                  </a:cubicBezTo>
                  <a:cubicBezTo>
                    <a:pt x="8098" y="17423"/>
                    <a:pt x="8195" y="18698"/>
                    <a:pt x="7550" y="19682"/>
                  </a:cubicBezTo>
                  <a:cubicBezTo>
                    <a:pt x="7033" y="19972"/>
                    <a:pt x="7033" y="20520"/>
                    <a:pt x="6872" y="21004"/>
                  </a:cubicBezTo>
                  <a:cubicBezTo>
                    <a:pt x="6727" y="21472"/>
                    <a:pt x="6453" y="21875"/>
                    <a:pt x="6066" y="22182"/>
                  </a:cubicBezTo>
                  <a:cubicBezTo>
                    <a:pt x="5920" y="22311"/>
                    <a:pt x="5743" y="22391"/>
                    <a:pt x="5565" y="22456"/>
                  </a:cubicBezTo>
                  <a:cubicBezTo>
                    <a:pt x="5388" y="22514"/>
                    <a:pt x="5207" y="22542"/>
                    <a:pt x="5029" y="22542"/>
                  </a:cubicBezTo>
                  <a:cubicBezTo>
                    <a:pt x="4363" y="22542"/>
                    <a:pt x="3732" y="22156"/>
                    <a:pt x="3452" y="21520"/>
                  </a:cubicBezTo>
                  <a:cubicBezTo>
                    <a:pt x="3291" y="21182"/>
                    <a:pt x="3162" y="20811"/>
                    <a:pt x="3049" y="20440"/>
                  </a:cubicBezTo>
                  <a:cubicBezTo>
                    <a:pt x="2985" y="20278"/>
                    <a:pt x="2952" y="20101"/>
                    <a:pt x="2904" y="19956"/>
                  </a:cubicBezTo>
                  <a:cubicBezTo>
                    <a:pt x="2743" y="19988"/>
                    <a:pt x="2565" y="20004"/>
                    <a:pt x="2388" y="20004"/>
                  </a:cubicBezTo>
                  <a:cubicBezTo>
                    <a:pt x="2194" y="19940"/>
                    <a:pt x="2065" y="19762"/>
                    <a:pt x="2065" y="19552"/>
                  </a:cubicBezTo>
                  <a:cubicBezTo>
                    <a:pt x="2049" y="19198"/>
                    <a:pt x="1920" y="18859"/>
                    <a:pt x="1694" y="18585"/>
                  </a:cubicBezTo>
                  <a:cubicBezTo>
                    <a:pt x="1539" y="18383"/>
                    <a:pt x="1313" y="18286"/>
                    <a:pt x="1086" y="18286"/>
                  </a:cubicBezTo>
                  <a:cubicBezTo>
                    <a:pt x="841" y="18286"/>
                    <a:pt x="595" y="18399"/>
                    <a:pt x="436" y="18617"/>
                  </a:cubicBezTo>
                  <a:cubicBezTo>
                    <a:pt x="178" y="18956"/>
                    <a:pt x="49" y="19375"/>
                    <a:pt x="65" y="19794"/>
                  </a:cubicBezTo>
                  <a:cubicBezTo>
                    <a:pt x="65" y="20827"/>
                    <a:pt x="113" y="21859"/>
                    <a:pt x="65" y="22891"/>
                  </a:cubicBezTo>
                  <a:cubicBezTo>
                    <a:pt x="1" y="24099"/>
                    <a:pt x="1257" y="25184"/>
                    <a:pt x="2431" y="25184"/>
                  </a:cubicBezTo>
                  <a:cubicBezTo>
                    <a:pt x="2731" y="25184"/>
                    <a:pt x="3025" y="25114"/>
                    <a:pt x="3291" y="24956"/>
                  </a:cubicBezTo>
                  <a:cubicBezTo>
                    <a:pt x="3404" y="24892"/>
                    <a:pt x="3517" y="24827"/>
                    <a:pt x="3646" y="24795"/>
                  </a:cubicBezTo>
                  <a:cubicBezTo>
                    <a:pt x="4024" y="24687"/>
                    <a:pt x="4395" y="24628"/>
                    <a:pt x="4754" y="24628"/>
                  </a:cubicBezTo>
                  <a:cubicBezTo>
                    <a:pt x="5467" y="24628"/>
                    <a:pt x="6132" y="24861"/>
                    <a:pt x="6711" y="25408"/>
                  </a:cubicBezTo>
                  <a:cubicBezTo>
                    <a:pt x="7098" y="25795"/>
                    <a:pt x="7437" y="26247"/>
                    <a:pt x="7679" y="26731"/>
                  </a:cubicBezTo>
                  <a:cubicBezTo>
                    <a:pt x="7985" y="27360"/>
                    <a:pt x="8162" y="28053"/>
                    <a:pt x="7808" y="28779"/>
                  </a:cubicBezTo>
                  <a:cubicBezTo>
                    <a:pt x="7743" y="28957"/>
                    <a:pt x="7759" y="29150"/>
                    <a:pt x="7840" y="29311"/>
                  </a:cubicBezTo>
                  <a:cubicBezTo>
                    <a:pt x="7969" y="29650"/>
                    <a:pt x="7856" y="29860"/>
                    <a:pt x="7598" y="30070"/>
                  </a:cubicBezTo>
                  <a:lnTo>
                    <a:pt x="9566" y="33150"/>
                  </a:lnTo>
                  <a:cubicBezTo>
                    <a:pt x="9517" y="32683"/>
                    <a:pt x="9792" y="32360"/>
                    <a:pt x="10034" y="32021"/>
                  </a:cubicBezTo>
                  <a:cubicBezTo>
                    <a:pt x="11582" y="29860"/>
                    <a:pt x="12631" y="27392"/>
                    <a:pt x="13115" y="24795"/>
                  </a:cubicBezTo>
                  <a:cubicBezTo>
                    <a:pt x="13598" y="22311"/>
                    <a:pt x="13598" y="19778"/>
                    <a:pt x="13147" y="17294"/>
                  </a:cubicBezTo>
                  <a:cubicBezTo>
                    <a:pt x="12695" y="14697"/>
                    <a:pt x="12002" y="12149"/>
                    <a:pt x="11034" y="9681"/>
                  </a:cubicBezTo>
                  <a:cubicBezTo>
                    <a:pt x="10211" y="7568"/>
                    <a:pt x="9179" y="5584"/>
                    <a:pt x="7695" y="3841"/>
                  </a:cubicBezTo>
                  <a:cubicBezTo>
                    <a:pt x="6711" y="2696"/>
                    <a:pt x="5533" y="1712"/>
                    <a:pt x="4243" y="922"/>
                  </a:cubicBezTo>
                  <a:cubicBezTo>
                    <a:pt x="3743" y="632"/>
                    <a:pt x="3210" y="373"/>
                    <a:pt x="2678" y="180"/>
                  </a:cubicBezTo>
                  <a:cubicBezTo>
                    <a:pt x="2369" y="60"/>
                    <a:pt x="2084" y="0"/>
                    <a:pt x="1824" y="0"/>
                  </a:cubicBezTo>
                  <a:close/>
                </a:path>
              </a:pathLst>
            </a:custGeom>
            <a:solidFill>
              <a:srgbClr val="009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6"/>
            <p:cNvSpPr/>
            <p:nvPr/>
          </p:nvSpPr>
          <p:spPr>
            <a:xfrm>
              <a:off x="3528900" y="3816625"/>
              <a:ext cx="224650" cy="251375"/>
            </a:xfrm>
            <a:custGeom>
              <a:avLst/>
              <a:gdLst/>
              <a:ahLst/>
              <a:cxnLst/>
              <a:rect l="l" t="t" r="r" b="b"/>
              <a:pathLst>
                <a:path w="8986" h="10055" extrusionOk="0">
                  <a:moveTo>
                    <a:pt x="1077" y="0"/>
                  </a:moveTo>
                  <a:cubicBezTo>
                    <a:pt x="710" y="0"/>
                    <a:pt x="462" y="237"/>
                    <a:pt x="275" y="550"/>
                  </a:cubicBezTo>
                  <a:cubicBezTo>
                    <a:pt x="81" y="888"/>
                    <a:pt x="1" y="1275"/>
                    <a:pt x="33" y="1663"/>
                  </a:cubicBezTo>
                  <a:lnTo>
                    <a:pt x="33" y="4840"/>
                  </a:lnTo>
                  <a:cubicBezTo>
                    <a:pt x="49" y="5937"/>
                    <a:pt x="49" y="7018"/>
                    <a:pt x="65" y="8082"/>
                  </a:cubicBezTo>
                  <a:cubicBezTo>
                    <a:pt x="65" y="8405"/>
                    <a:pt x="97" y="8728"/>
                    <a:pt x="178" y="9034"/>
                  </a:cubicBezTo>
                  <a:cubicBezTo>
                    <a:pt x="291" y="9631"/>
                    <a:pt x="823" y="10050"/>
                    <a:pt x="1436" y="10050"/>
                  </a:cubicBezTo>
                  <a:cubicBezTo>
                    <a:pt x="1496" y="10053"/>
                    <a:pt x="1557" y="10054"/>
                    <a:pt x="1618" y="10054"/>
                  </a:cubicBezTo>
                  <a:cubicBezTo>
                    <a:pt x="1932" y="10054"/>
                    <a:pt x="2255" y="10019"/>
                    <a:pt x="2565" y="9937"/>
                  </a:cubicBezTo>
                  <a:cubicBezTo>
                    <a:pt x="3291" y="9696"/>
                    <a:pt x="4017" y="9405"/>
                    <a:pt x="4695" y="9066"/>
                  </a:cubicBezTo>
                  <a:cubicBezTo>
                    <a:pt x="6066" y="8373"/>
                    <a:pt x="7146" y="7324"/>
                    <a:pt x="8211" y="6244"/>
                  </a:cubicBezTo>
                  <a:cubicBezTo>
                    <a:pt x="8453" y="6002"/>
                    <a:pt x="8727" y="5776"/>
                    <a:pt x="8985" y="5534"/>
                  </a:cubicBezTo>
                  <a:cubicBezTo>
                    <a:pt x="8340" y="4518"/>
                    <a:pt x="7679" y="3501"/>
                    <a:pt x="7017" y="2501"/>
                  </a:cubicBezTo>
                  <a:cubicBezTo>
                    <a:pt x="6969" y="2421"/>
                    <a:pt x="6904" y="2356"/>
                    <a:pt x="6824" y="2292"/>
                  </a:cubicBezTo>
                  <a:cubicBezTo>
                    <a:pt x="6792" y="2921"/>
                    <a:pt x="6453" y="3389"/>
                    <a:pt x="6017" y="3792"/>
                  </a:cubicBezTo>
                  <a:cubicBezTo>
                    <a:pt x="5717" y="4099"/>
                    <a:pt x="5323" y="4250"/>
                    <a:pt x="4930" y="4250"/>
                  </a:cubicBezTo>
                  <a:cubicBezTo>
                    <a:pt x="4478" y="4250"/>
                    <a:pt x="4029" y="4051"/>
                    <a:pt x="3727" y="3663"/>
                  </a:cubicBezTo>
                  <a:cubicBezTo>
                    <a:pt x="3436" y="3259"/>
                    <a:pt x="3178" y="2856"/>
                    <a:pt x="2920" y="2453"/>
                  </a:cubicBezTo>
                  <a:lnTo>
                    <a:pt x="2275" y="2308"/>
                  </a:lnTo>
                  <a:lnTo>
                    <a:pt x="2501" y="1759"/>
                  </a:lnTo>
                  <a:cubicBezTo>
                    <a:pt x="2291" y="1356"/>
                    <a:pt x="2114" y="1017"/>
                    <a:pt x="1969" y="679"/>
                  </a:cubicBezTo>
                  <a:cubicBezTo>
                    <a:pt x="1807" y="292"/>
                    <a:pt x="1565" y="1"/>
                    <a:pt x="1114" y="1"/>
                  </a:cubicBezTo>
                  <a:cubicBezTo>
                    <a:pt x="1101" y="1"/>
                    <a:pt x="1089" y="0"/>
                    <a:pt x="1077" y="0"/>
                  </a:cubicBezTo>
                  <a:close/>
                </a:path>
              </a:pathLst>
            </a:custGeom>
            <a:solidFill>
              <a:srgbClr val="009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6"/>
            <p:cNvSpPr/>
            <p:nvPr/>
          </p:nvSpPr>
          <p:spPr>
            <a:xfrm>
              <a:off x="3801100" y="3990450"/>
              <a:ext cx="9700" cy="10900"/>
            </a:xfrm>
            <a:custGeom>
              <a:avLst/>
              <a:gdLst/>
              <a:ahLst/>
              <a:cxnLst/>
              <a:rect l="l" t="t" r="r" b="b"/>
              <a:pathLst>
                <a:path w="388" h="436" extrusionOk="0">
                  <a:moveTo>
                    <a:pt x="388" y="0"/>
                  </a:moveTo>
                  <a:lnTo>
                    <a:pt x="1" y="210"/>
                  </a:lnTo>
                  <a:cubicBezTo>
                    <a:pt x="65" y="291"/>
                    <a:pt x="114" y="355"/>
                    <a:pt x="162" y="436"/>
                  </a:cubicBezTo>
                  <a:lnTo>
                    <a:pt x="388" y="0"/>
                  </a:lnTo>
                  <a:close/>
                </a:path>
              </a:pathLst>
            </a:custGeom>
            <a:solidFill>
              <a:srgbClr val="6B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6"/>
            <p:cNvSpPr/>
            <p:nvPr/>
          </p:nvSpPr>
          <p:spPr>
            <a:xfrm>
              <a:off x="3708350" y="3855750"/>
              <a:ext cx="5675" cy="9300"/>
            </a:xfrm>
            <a:custGeom>
              <a:avLst/>
              <a:gdLst/>
              <a:ahLst/>
              <a:cxnLst/>
              <a:rect l="l" t="t" r="r" b="b"/>
              <a:pathLst>
                <a:path w="227" h="372" extrusionOk="0">
                  <a:moveTo>
                    <a:pt x="1" y="1"/>
                  </a:moveTo>
                  <a:lnTo>
                    <a:pt x="1" y="1"/>
                  </a:lnTo>
                  <a:cubicBezTo>
                    <a:pt x="81" y="130"/>
                    <a:pt x="146" y="243"/>
                    <a:pt x="226" y="372"/>
                  </a:cubicBezTo>
                  <a:cubicBezTo>
                    <a:pt x="146" y="243"/>
                    <a:pt x="81" y="114"/>
                    <a:pt x="1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6"/>
            <p:cNvSpPr/>
            <p:nvPr/>
          </p:nvSpPr>
          <p:spPr>
            <a:xfrm>
              <a:off x="1582375" y="2592800"/>
              <a:ext cx="1187425" cy="942400"/>
            </a:xfrm>
            <a:custGeom>
              <a:avLst/>
              <a:gdLst/>
              <a:ahLst/>
              <a:cxnLst/>
              <a:rect l="l" t="t" r="r" b="b"/>
              <a:pathLst>
                <a:path w="47497" h="37696" extrusionOk="0">
                  <a:moveTo>
                    <a:pt x="12792" y="0"/>
                  </a:moveTo>
                  <a:cubicBezTo>
                    <a:pt x="11460" y="0"/>
                    <a:pt x="10130" y="36"/>
                    <a:pt x="8807" y="208"/>
                  </a:cubicBezTo>
                  <a:cubicBezTo>
                    <a:pt x="8001" y="321"/>
                    <a:pt x="7194" y="353"/>
                    <a:pt x="6404" y="482"/>
                  </a:cubicBezTo>
                  <a:cubicBezTo>
                    <a:pt x="5710" y="611"/>
                    <a:pt x="5033" y="789"/>
                    <a:pt x="4307" y="805"/>
                  </a:cubicBezTo>
                  <a:cubicBezTo>
                    <a:pt x="4017" y="837"/>
                    <a:pt x="3742" y="902"/>
                    <a:pt x="3468" y="1015"/>
                  </a:cubicBezTo>
                  <a:cubicBezTo>
                    <a:pt x="2823" y="1208"/>
                    <a:pt x="2162" y="1418"/>
                    <a:pt x="1533" y="1611"/>
                  </a:cubicBezTo>
                  <a:cubicBezTo>
                    <a:pt x="1162" y="1724"/>
                    <a:pt x="791" y="1870"/>
                    <a:pt x="452" y="2031"/>
                  </a:cubicBezTo>
                  <a:cubicBezTo>
                    <a:pt x="145" y="2176"/>
                    <a:pt x="0" y="2450"/>
                    <a:pt x="81" y="2644"/>
                  </a:cubicBezTo>
                  <a:cubicBezTo>
                    <a:pt x="162" y="2886"/>
                    <a:pt x="404" y="2934"/>
                    <a:pt x="613" y="2983"/>
                  </a:cubicBezTo>
                  <a:cubicBezTo>
                    <a:pt x="1042" y="3074"/>
                    <a:pt x="1480" y="3124"/>
                    <a:pt x="1918" y="3124"/>
                  </a:cubicBezTo>
                  <a:cubicBezTo>
                    <a:pt x="2254" y="3124"/>
                    <a:pt x="2590" y="3094"/>
                    <a:pt x="2920" y="3031"/>
                  </a:cubicBezTo>
                  <a:cubicBezTo>
                    <a:pt x="3899" y="2907"/>
                    <a:pt x="4878" y="2707"/>
                    <a:pt x="5886" y="2707"/>
                  </a:cubicBezTo>
                  <a:cubicBezTo>
                    <a:pt x="5924" y="2707"/>
                    <a:pt x="5962" y="2708"/>
                    <a:pt x="6001" y="2708"/>
                  </a:cubicBezTo>
                  <a:cubicBezTo>
                    <a:pt x="6227" y="2708"/>
                    <a:pt x="6452" y="2676"/>
                    <a:pt x="6662" y="2644"/>
                  </a:cubicBezTo>
                  <a:cubicBezTo>
                    <a:pt x="7379" y="2554"/>
                    <a:pt x="8096" y="2509"/>
                    <a:pt x="8813" y="2509"/>
                  </a:cubicBezTo>
                  <a:cubicBezTo>
                    <a:pt x="9386" y="2509"/>
                    <a:pt x="9960" y="2538"/>
                    <a:pt x="10533" y="2595"/>
                  </a:cubicBezTo>
                  <a:cubicBezTo>
                    <a:pt x="11679" y="2676"/>
                    <a:pt x="12824" y="2837"/>
                    <a:pt x="13985" y="2902"/>
                  </a:cubicBezTo>
                  <a:cubicBezTo>
                    <a:pt x="14760" y="2966"/>
                    <a:pt x="15518" y="3095"/>
                    <a:pt x="16260" y="3289"/>
                  </a:cubicBezTo>
                  <a:cubicBezTo>
                    <a:pt x="16760" y="3450"/>
                    <a:pt x="17260" y="3563"/>
                    <a:pt x="17760" y="3660"/>
                  </a:cubicBezTo>
                  <a:cubicBezTo>
                    <a:pt x="19066" y="3837"/>
                    <a:pt x="20276" y="4257"/>
                    <a:pt x="21486" y="4708"/>
                  </a:cubicBezTo>
                  <a:cubicBezTo>
                    <a:pt x="22954" y="5257"/>
                    <a:pt x="24438" y="5838"/>
                    <a:pt x="25744" y="6757"/>
                  </a:cubicBezTo>
                  <a:cubicBezTo>
                    <a:pt x="25841" y="6822"/>
                    <a:pt x="25970" y="6870"/>
                    <a:pt x="26083" y="6934"/>
                  </a:cubicBezTo>
                  <a:cubicBezTo>
                    <a:pt x="26664" y="7273"/>
                    <a:pt x="27261" y="7596"/>
                    <a:pt x="27825" y="7967"/>
                  </a:cubicBezTo>
                  <a:cubicBezTo>
                    <a:pt x="28858" y="8677"/>
                    <a:pt x="29890" y="9402"/>
                    <a:pt x="30890" y="10144"/>
                  </a:cubicBezTo>
                  <a:cubicBezTo>
                    <a:pt x="31293" y="10451"/>
                    <a:pt x="31680" y="10790"/>
                    <a:pt x="32051" y="11145"/>
                  </a:cubicBezTo>
                  <a:cubicBezTo>
                    <a:pt x="32293" y="11370"/>
                    <a:pt x="32519" y="11596"/>
                    <a:pt x="32745" y="11822"/>
                  </a:cubicBezTo>
                  <a:cubicBezTo>
                    <a:pt x="33616" y="12693"/>
                    <a:pt x="34487" y="13548"/>
                    <a:pt x="35342" y="14419"/>
                  </a:cubicBezTo>
                  <a:cubicBezTo>
                    <a:pt x="35858" y="14935"/>
                    <a:pt x="36132" y="15629"/>
                    <a:pt x="36116" y="16338"/>
                  </a:cubicBezTo>
                  <a:cubicBezTo>
                    <a:pt x="36116" y="16685"/>
                    <a:pt x="35957" y="16881"/>
                    <a:pt x="35711" y="16881"/>
                  </a:cubicBezTo>
                  <a:cubicBezTo>
                    <a:pt x="35625" y="16881"/>
                    <a:pt x="35527" y="16857"/>
                    <a:pt x="35423" y="16806"/>
                  </a:cubicBezTo>
                  <a:cubicBezTo>
                    <a:pt x="34213" y="16193"/>
                    <a:pt x="33019" y="15564"/>
                    <a:pt x="31809" y="14967"/>
                  </a:cubicBezTo>
                  <a:cubicBezTo>
                    <a:pt x="31713" y="14919"/>
                    <a:pt x="31632" y="14871"/>
                    <a:pt x="31551" y="14806"/>
                  </a:cubicBezTo>
                  <a:cubicBezTo>
                    <a:pt x="30793" y="14274"/>
                    <a:pt x="30035" y="13725"/>
                    <a:pt x="29293" y="13161"/>
                  </a:cubicBezTo>
                  <a:cubicBezTo>
                    <a:pt x="28438" y="12532"/>
                    <a:pt x="27599" y="11887"/>
                    <a:pt x="26744" y="11257"/>
                  </a:cubicBezTo>
                  <a:cubicBezTo>
                    <a:pt x="26551" y="11128"/>
                    <a:pt x="26373" y="10999"/>
                    <a:pt x="26164" y="10903"/>
                  </a:cubicBezTo>
                  <a:cubicBezTo>
                    <a:pt x="25454" y="10532"/>
                    <a:pt x="24728" y="10177"/>
                    <a:pt x="24002" y="9822"/>
                  </a:cubicBezTo>
                  <a:cubicBezTo>
                    <a:pt x="22196" y="8935"/>
                    <a:pt x="20357" y="8047"/>
                    <a:pt x="18357" y="7612"/>
                  </a:cubicBezTo>
                  <a:cubicBezTo>
                    <a:pt x="18292" y="7580"/>
                    <a:pt x="18244" y="7564"/>
                    <a:pt x="18179" y="7547"/>
                  </a:cubicBezTo>
                  <a:cubicBezTo>
                    <a:pt x="16776" y="7080"/>
                    <a:pt x="15356" y="6644"/>
                    <a:pt x="13872" y="6483"/>
                  </a:cubicBezTo>
                  <a:cubicBezTo>
                    <a:pt x="12838" y="6384"/>
                    <a:pt x="11803" y="6197"/>
                    <a:pt x="10747" y="6197"/>
                  </a:cubicBezTo>
                  <a:cubicBezTo>
                    <a:pt x="10601" y="6197"/>
                    <a:pt x="10454" y="6201"/>
                    <a:pt x="10308" y="6209"/>
                  </a:cubicBezTo>
                  <a:cubicBezTo>
                    <a:pt x="9259" y="6273"/>
                    <a:pt x="8194" y="6354"/>
                    <a:pt x="7130" y="6434"/>
                  </a:cubicBezTo>
                  <a:cubicBezTo>
                    <a:pt x="6952" y="6467"/>
                    <a:pt x="6759" y="6531"/>
                    <a:pt x="6598" y="6644"/>
                  </a:cubicBezTo>
                  <a:cubicBezTo>
                    <a:pt x="6404" y="6773"/>
                    <a:pt x="6404" y="7080"/>
                    <a:pt x="6598" y="7209"/>
                  </a:cubicBezTo>
                  <a:cubicBezTo>
                    <a:pt x="6888" y="7370"/>
                    <a:pt x="7178" y="7483"/>
                    <a:pt x="7501" y="7531"/>
                  </a:cubicBezTo>
                  <a:cubicBezTo>
                    <a:pt x="8933" y="7627"/>
                    <a:pt x="10286" y="8193"/>
                    <a:pt x="11731" y="8193"/>
                  </a:cubicBezTo>
                  <a:cubicBezTo>
                    <a:pt x="11751" y="8193"/>
                    <a:pt x="11771" y="8193"/>
                    <a:pt x="11792" y="8193"/>
                  </a:cubicBezTo>
                  <a:cubicBezTo>
                    <a:pt x="11888" y="8193"/>
                    <a:pt x="11985" y="8209"/>
                    <a:pt x="12066" y="8241"/>
                  </a:cubicBezTo>
                  <a:cubicBezTo>
                    <a:pt x="13792" y="8806"/>
                    <a:pt x="15598" y="9064"/>
                    <a:pt x="17227" y="9870"/>
                  </a:cubicBezTo>
                  <a:cubicBezTo>
                    <a:pt x="17663" y="10080"/>
                    <a:pt x="18115" y="10273"/>
                    <a:pt x="18566" y="10435"/>
                  </a:cubicBezTo>
                  <a:cubicBezTo>
                    <a:pt x="19921" y="10967"/>
                    <a:pt x="21163" y="11725"/>
                    <a:pt x="22389" y="12483"/>
                  </a:cubicBezTo>
                  <a:cubicBezTo>
                    <a:pt x="23776" y="13354"/>
                    <a:pt x="25099" y="14354"/>
                    <a:pt x="26438" y="15290"/>
                  </a:cubicBezTo>
                  <a:cubicBezTo>
                    <a:pt x="26583" y="15387"/>
                    <a:pt x="26696" y="15484"/>
                    <a:pt x="26809" y="15596"/>
                  </a:cubicBezTo>
                  <a:cubicBezTo>
                    <a:pt x="27261" y="16209"/>
                    <a:pt x="27906" y="16597"/>
                    <a:pt x="28454" y="17097"/>
                  </a:cubicBezTo>
                  <a:cubicBezTo>
                    <a:pt x="28858" y="17500"/>
                    <a:pt x="29229" y="17935"/>
                    <a:pt x="29583" y="18403"/>
                  </a:cubicBezTo>
                  <a:cubicBezTo>
                    <a:pt x="29745" y="18661"/>
                    <a:pt x="29745" y="18984"/>
                    <a:pt x="29583" y="19226"/>
                  </a:cubicBezTo>
                  <a:cubicBezTo>
                    <a:pt x="29435" y="19508"/>
                    <a:pt x="29149" y="19681"/>
                    <a:pt x="28852" y="19681"/>
                  </a:cubicBezTo>
                  <a:cubicBezTo>
                    <a:pt x="28827" y="19681"/>
                    <a:pt x="28802" y="19680"/>
                    <a:pt x="28777" y="19677"/>
                  </a:cubicBezTo>
                  <a:cubicBezTo>
                    <a:pt x="28648" y="19661"/>
                    <a:pt x="28519" y="19629"/>
                    <a:pt x="28390" y="19597"/>
                  </a:cubicBezTo>
                  <a:cubicBezTo>
                    <a:pt x="27148" y="19258"/>
                    <a:pt x="25986" y="18661"/>
                    <a:pt x="24986" y="17839"/>
                  </a:cubicBezTo>
                  <a:cubicBezTo>
                    <a:pt x="24422" y="17371"/>
                    <a:pt x="23825" y="16919"/>
                    <a:pt x="23212" y="16516"/>
                  </a:cubicBezTo>
                  <a:cubicBezTo>
                    <a:pt x="21873" y="15613"/>
                    <a:pt x="20502" y="14774"/>
                    <a:pt x="18953" y="14242"/>
                  </a:cubicBezTo>
                  <a:cubicBezTo>
                    <a:pt x="18711" y="14145"/>
                    <a:pt x="18486" y="14032"/>
                    <a:pt x="18260" y="13903"/>
                  </a:cubicBezTo>
                  <a:cubicBezTo>
                    <a:pt x="17566" y="13548"/>
                    <a:pt x="16889" y="13177"/>
                    <a:pt x="16227" y="12806"/>
                  </a:cubicBezTo>
                  <a:cubicBezTo>
                    <a:pt x="15098" y="12193"/>
                    <a:pt x="13840" y="12016"/>
                    <a:pt x="12630" y="11693"/>
                  </a:cubicBezTo>
                  <a:cubicBezTo>
                    <a:pt x="12538" y="11667"/>
                    <a:pt x="12445" y="11655"/>
                    <a:pt x="12354" y="11655"/>
                  </a:cubicBezTo>
                  <a:cubicBezTo>
                    <a:pt x="12158" y="11655"/>
                    <a:pt x="11967" y="11712"/>
                    <a:pt x="11792" y="11822"/>
                  </a:cubicBezTo>
                  <a:cubicBezTo>
                    <a:pt x="11582" y="11919"/>
                    <a:pt x="11469" y="12161"/>
                    <a:pt x="11566" y="12387"/>
                  </a:cubicBezTo>
                  <a:cubicBezTo>
                    <a:pt x="11711" y="12854"/>
                    <a:pt x="12050" y="13225"/>
                    <a:pt x="12485" y="13451"/>
                  </a:cubicBezTo>
                  <a:cubicBezTo>
                    <a:pt x="13324" y="13919"/>
                    <a:pt x="14163" y="14419"/>
                    <a:pt x="15002" y="14887"/>
                  </a:cubicBezTo>
                  <a:cubicBezTo>
                    <a:pt x="15485" y="15161"/>
                    <a:pt x="15953" y="15435"/>
                    <a:pt x="16534" y="15435"/>
                  </a:cubicBezTo>
                  <a:cubicBezTo>
                    <a:pt x="16679" y="15435"/>
                    <a:pt x="16840" y="15629"/>
                    <a:pt x="17002" y="15742"/>
                  </a:cubicBezTo>
                  <a:cubicBezTo>
                    <a:pt x="17115" y="15548"/>
                    <a:pt x="17227" y="15355"/>
                    <a:pt x="17357" y="15177"/>
                  </a:cubicBezTo>
                  <a:cubicBezTo>
                    <a:pt x="17534" y="14919"/>
                    <a:pt x="17728" y="14661"/>
                    <a:pt x="17921" y="14419"/>
                  </a:cubicBezTo>
                  <a:cubicBezTo>
                    <a:pt x="17942" y="14392"/>
                    <a:pt x="17988" y="14382"/>
                    <a:pt x="18042" y="14382"/>
                  </a:cubicBezTo>
                  <a:cubicBezTo>
                    <a:pt x="18116" y="14382"/>
                    <a:pt x="18204" y="14400"/>
                    <a:pt x="18260" y="14419"/>
                  </a:cubicBezTo>
                  <a:cubicBezTo>
                    <a:pt x="18308" y="14451"/>
                    <a:pt x="18340" y="14596"/>
                    <a:pt x="18324" y="14677"/>
                  </a:cubicBezTo>
                  <a:cubicBezTo>
                    <a:pt x="18292" y="14790"/>
                    <a:pt x="18244" y="14903"/>
                    <a:pt x="18179" y="15016"/>
                  </a:cubicBezTo>
                  <a:cubicBezTo>
                    <a:pt x="17969" y="15371"/>
                    <a:pt x="17776" y="15726"/>
                    <a:pt x="17566" y="16080"/>
                  </a:cubicBezTo>
                  <a:cubicBezTo>
                    <a:pt x="19034" y="17193"/>
                    <a:pt x="20679" y="18032"/>
                    <a:pt x="21986" y="19355"/>
                  </a:cubicBezTo>
                  <a:cubicBezTo>
                    <a:pt x="22002" y="19371"/>
                    <a:pt x="22034" y="19387"/>
                    <a:pt x="22067" y="19403"/>
                  </a:cubicBezTo>
                  <a:cubicBezTo>
                    <a:pt x="22728" y="20016"/>
                    <a:pt x="23422" y="20597"/>
                    <a:pt x="24067" y="21226"/>
                  </a:cubicBezTo>
                  <a:cubicBezTo>
                    <a:pt x="24664" y="21791"/>
                    <a:pt x="25244" y="22404"/>
                    <a:pt x="25825" y="22984"/>
                  </a:cubicBezTo>
                  <a:cubicBezTo>
                    <a:pt x="25954" y="23081"/>
                    <a:pt x="26083" y="23178"/>
                    <a:pt x="26228" y="23258"/>
                  </a:cubicBezTo>
                  <a:lnTo>
                    <a:pt x="26422" y="22855"/>
                  </a:lnTo>
                  <a:cubicBezTo>
                    <a:pt x="26551" y="22500"/>
                    <a:pt x="26696" y="22145"/>
                    <a:pt x="26857" y="21791"/>
                  </a:cubicBezTo>
                  <a:cubicBezTo>
                    <a:pt x="27061" y="21354"/>
                    <a:pt x="27502" y="21088"/>
                    <a:pt x="27977" y="21088"/>
                  </a:cubicBezTo>
                  <a:cubicBezTo>
                    <a:pt x="28028" y="21088"/>
                    <a:pt x="28080" y="21091"/>
                    <a:pt x="28132" y="21097"/>
                  </a:cubicBezTo>
                  <a:lnTo>
                    <a:pt x="28841" y="21178"/>
                  </a:lnTo>
                  <a:cubicBezTo>
                    <a:pt x="28954" y="21016"/>
                    <a:pt x="29067" y="20871"/>
                    <a:pt x="29180" y="20726"/>
                  </a:cubicBezTo>
                  <a:cubicBezTo>
                    <a:pt x="29434" y="20349"/>
                    <a:pt x="29841" y="20158"/>
                    <a:pt x="30253" y="20158"/>
                  </a:cubicBezTo>
                  <a:cubicBezTo>
                    <a:pt x="30599" y="20158"/>
                    <a:pt x="30948" y="20292"/>
                    <a:pt x="31213" y="20565"/>
                  </a:cubicBezTo>
                  <a:cubicBezTo>
                    <a:pt x="31519" y="20839"/>
                    <a:pt x="31777" y="21161"/>
                    <a:pt x="31987" y="21532"/>
                  </a:cubicBezTo>
                  <a:cubicBezTo>
                    <a:pt x="32374" y="22274"/>
                    <a:pt x="32697" y="23049"/>
                    <a:pt x="33019" y="23823"/>
                  </a:cubicBezTo>
                  <a:cubicBezTo>
                    <a:pt x="33245" y="24388"/>
                    <a:pt x="33439" y="24968"/>
                    <a:pt x="33632" y="25549"/>
                  </a:cubicBezTo>
                  <a:cubicBezTo>
                    <a:pt x="34019" y="26114"/>
                    <a:pt x="34519" y="26565"/>
                    <a:pt x="35116" y="26904"/>
                  </a:cubicBezTo>
                  <a:cubicBezTo>
                    <a:pt x="35390" y="27081"/>
                    <a:pt x="35632" y="27275"/>
                    <a:pt x="35858" y="27517"/>
                  </a:cubicBezTo>
                  <a:cubicBezTo>
                    <a:pt x="36100" y="27727"/>
                    <a:pt x="36342" y="27952"/>
                    <a:pt x="36568" y="28162"/>
                  </a:cubicBezTo>
                  <a:cubicBezTo>
                    <a:pt x="37052" y="28598"/>
                    <a:pt x="37568" y="28985"/>
                    <a:pt x="37987" y="29469"/>
                  </a:cubicBezTo>
                  <a:cubicBezTo>
                    <a:pt x="38568" y="30162"/>
                    <a:pt x="39149" y="30840"/>
                    <a:pt x="39891" y="31372"/>
                  </a:cubicBezTo>
                  <a:cubicBezTo>
                    <a:pt x="40068" y="31517"/>
                    <a:pt x="40229" y="31679"/>
                    <a:pt x="40375" y="31856"/>
                  </a:cubicBezTo>
                  <a:cubicBezTo>
                    <a:pt x="40971" y="32517"/>
                    <a:pt x="41552" y="33179"/>
                    <a:pt x="42181" y="33840"/>
                  </a:cubicBezTo>
                  <a:cubicBezTo>
                    <a:pt x="42939" y="34630"/>
                    <a:pt x="43697" y="35405"/>
                    <a:pt x="44504" y="36147"/>
                  </a:cubicBezTo>
                  <a:cubicBezTo>
                    <a:pt x="45020" y="36598"/>
                    <a:pt x="45552" y="37018"/>
                    <a:pt x="46101" y="37405"/>
                  </a:cubicBezTo>
                  <a:cubicBezTo>
                    <a:pt x="46278" y="37534"/>
                    <a:pt x="46488" y="37631"/>
                    <a:pt x="46698" y="37679"/>
                  </a:cubicBezTo>
                  <a:cubicBezTo>
                    <a:pt x="46747" y="37690"/>
                    <a:pt x="46795" y="37696"/>
                    <a:pt x="46843" y="37696"/>
                  </a:cubicBezTo>
                  <a:cubicBezTo>
                    <a:pt x="47201" y="37696"/>
                    <a:pt x="47497" y="37388"/>
                    <a:pt x="47440" y="37018"/>
                  </a:cubicBezTo>
                  <a:cubicBezTo>
                    <a:pt x="47424" y="36856"/>
                    <a:pt x="47391" y="36695"/>
                    <a:pt x="47311" y="36550"/>
                  </a:cubicBezTo>
                  <a:cubicBezTo>
                    <a:pt x="47117" y="36147"/>
                    <a:pt x="46907" y="35759"/>
                    <a:pt x="46649" y="35388"/>
                  </a:cubicBezTo>
                  <a:cubicBezTo>
                    <a:pt x="45907" y="34372"/>
                    <a:pt x="45133" y="33388"/>
                    <a:pt x="44391" y="32372"/>
                  </a:cubicBezTo>
                  <a:cubicBezTo>
                    <a:pt x="43488" y="31195"/>
                    <a:pt x="42601" y="30017"/>
                    <a:pt x="41713" y="28840"/>
                  </a:cubicBezTo>
                  <a:cubicBezTo>
                    <a:pt x="41407" y="28420"/>
                    <a:pt x="41084" y="28017"/>
                    <a:pt x="40778" y="27614"/>
                  </a:cubicBezTo>
                  <a:cubicBezTo>
                    <a:pt x="40181" y="26872"/>
                    <a:pt x="39584" y="26162"/>
                    <a:pt x="39020" y="25420"/>
                  </a:cubicBezTo>
                  <a:cubicBezTo>
                    <a:pt x="38891" y="25242"/>
                    <a:pt x="38778" y="25033"/>
                    <a:pt x="38713" y="24823"/>
                  </a:cubicBezTo>
                  <a:cubicBezTo>
                    <a:pt x="38616" y="24597"/>
                    <a:pt x="38681" y="24355"/>
                    <a:pt x="38858" y="24194"/>
                  </a:cubicBezTo>
                  <a:cubicBezTo>
                    <a:pt x="38956" y="24097"/>
                    <a:pt x="39088" y="24046"/>
                    <a:pt x="39223" y="24046"/>
                  </a:cubicBezTo>
                  <a:cubicBezTo>
                    <a:pt x="39313" y="24046"/>
                    <a:pt x="39404" y="24068"/>
                    <a:pt x="39487" y="24113"/>
                  </a:cubicBezTo>
                  <a:cubicBezTo>
                    <a:pt x="39746" y="24242"/>
                    <a:pt x="39987" y="24388"/>
                    <a:pt x="40213" y="24565"/>
                  </a:cubicBezTo>
                  <a:cubicBezTo>
                    <a:pt x="41246" y="25436"/>
                    <a:pt x="42197" y="26404"/>
                    <a:pt x="43052" y="27452"/>
                  </a:cubicBezTo>
                  <a:cubicBezTo>
                    <a:pt x="44068" y="28662"/>
                    <a:pt x="45052" y="29904"/>
                    <a:pt x="46052" y="31114"/>
                  </a:cubicBezTo>
                  <a:cubicBezTo>
                    <a:pt x="46135" y="31196"/>
                    <a:pt x="46209" y="31348"/>
                    <a:pt x="46356" y="31348"/>
                  </a:cubicBezTo>
                  <a:cubicBezTo>
                    <a:pt x="46410" y="31348"/>
                    <a:pt x="46474" y="31327"/>
                    <a:pt x="46553" y="31275"/>
                  </a:cubicBezTo>
                  <a:cubicBezTo>
                    <a:pt x="46246" y="30436"/>
                    <a:pt x="45940" y="29598"/>
                    <a:pt x="45665" y="28743"/>
                  </a:cubicBezTo>
                  <a:cubicBezTo>
                    <a:pt x="45085" y="26968"/>
                    <a:pt x="44472" y="25194"/>
                    <a:pt x="43988" y="23404"/>
                  </a:cubicBezTo>
                  <a:cubicBezTo>
                    <a:pt x="43665" y="22291"/>
                    <a:pt x="43472" y="21129"/>
                    <a:pt x="43439" y="19968"/>
                  </a:cubicBezTo>
                  <a:cubicBezTo>
                    <a:pt x="42746" y="19952"/>
                    <a:pt x="42052" y="19887"/>
                    <a:pt x="41471" y="19452"/>
                  </a:cubicBezTo>
                  <a:cubicBezTo>
                    <a:pt x="41278" y="19323"/>
                    <a:pt x="40971" y="19339"/>
                    <a:pt x="40729" y="19323"/>
                  </a:cubicBezTo>
                  <a:cubicBezTo>
                    <a:pt x="39439" y="19258"/>
                    <a:pt x="38665" y="18468"/>
                    <a:pt x="38697" y="17145"/>
                  </a:cubicBezTo>
                  <a:cubicBezTo>
                    <a:pt x="38729" y="16097"/>
                    <a:pt x="38987" y="15048"/>
                    <a:pt x="39439" y="14096"/>
                  </a:cubicBezTo>
                  <a:cubicBezTo>
                    <a:pt x="39600" y="13709"/>
                    <a:pt x="39778" y="13338"/>
                    <a:pt x="39955" y="12951"/>
                  </a:cubicBezTo>
                  <a:cubicBezTo>
                    <a:pt x="39455" y="12838"/>
                    <a:pt x="39084" y="12532"/>
                    <a:pt x="38745" y="12177"/>
                  </a:cubicBezTo>
                  <a:cubicBezTo>
                    <a:pt x="37971" y="11403"/>
                    <a:pt x="37197" y="10628"/>
                    <a:pt x="36423" y="9854"/>
                  </a:cubicBezTo>
                  <a:cubicBezTo>
                    <a:pt x="36036" y="9467"/>
                    <a:pt x="35648" y="9064"/>
                    <a:pt x="35245" y="8709"/>
                  </a:cubicBezTo>
                  <a:cubicBezTo>
                    <a:pt x="34181" y="7822"/>
                    <a:pt x="33132" y="6918"/>
                    <a:pt x="32035" y="6080"/>
                  </a:cubicBezTo>
                  <a:cubicBezTo>
                    <a:pt x="30938" y="5241"/>
                    <a:pt x="29825" y="4402"/>
                    <a:pt x="28535" y="3837"/>
                  </a:cubicBezTo>
                  <a:cubicBezTo>
                    <a:pt x="28003" y="3612"/>
                    <a:pt x="27470" y="3402"/>
                    <a:pt x="26954" y="3128"/>
                  </a:cubicBezTo>
                  <a:cubicBezTo>
                    <a:pt x="25519" y="2386"/>
                    <a:pt x="23986" y="1870"/>
                    <a:pt x="22454" y="1386"/>
                  </a:cubicBezTo>
                  <a:cubicBezTo>
                    <a:pt x="21438" y="1063"/>
                    <a:pt x="20389" y="902"/>
                    <a:pt x="19357" y="627"/>
                  </a:cubicBezTo>
                  <a:cubicBezTo>
                    <a:pt x="18841" y="482"/>
                    <a:pt x="18292" y="402"/>
                    <a:pt x="17744" y="369"/>
                  </a:cubicBezTo>
                  <a:cubicBezTo>
                    <a:pt x="17227" y="353"/>
                    <a:pt x="16727" y="256"/>
                    <a:pt x="16227" y="192"/>
                  </a:cubicBezTo>
                  <a:cubicBezTo>
                    <a:pt x="15744" y="111"/>
                    <a:pt x="15260" y="47"/>
                    <a:pt x="14792" y="15"/>
                  </a:cubicBezTo>
                  <a:cubicBezTo>
                    <a:pt x="14125" y="9"/>
                    <a:pt x="13458" y="0"/>
                    <a:pt x="12792" y="0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6"/>
            <p:cNvSpPr/>
            <p:nvPr/>
          </p:nvSpPr>
          <p:spPr>
            <a:xfrm>
              <a:off x="2177575" y="2496200"/>
              <a:ext cx="505725" cy="356675"/>
            </a:xfrm>
            <a:custGeom>
              <a:avLst/>
              <a:gdLst/>
              <a:ahLst/>
              <a:cxnLst/>
              <a:rect l="l" t="t" r="r" b="b"/>
              <a:pathLst>
                <a:path w="20229" h="14267" extrusionOk="0">
                  <a:moveTo>
                    <a:pt x="1739" y="1"/>
                  </a:moveTo>
                  <a:cubicBezTo>
                    <a:pt x="1536" y="1"/>
                    <a:pt x="1333" y="8"/>
                    <a:pt x="1130" y="23"/>
                  </a:cubicBezTo>
                  <a:cubicBezTo>
                    <a:pt x="823" y="72"/>
                    <a:pt x="501" y="169"/>
                    <a:pt x="227" y="314"/>
                  </a:cubicBezTo>
                  <a:cubicBezTo>
                    <a:pt x="1" y="427"/>
                    <a:pt x="1" y="733"/>
                    <a:pt x="210" y="878"/>
                  </a:cubicBezTo>
                  <a:cubicBezTo>
                    <a:pt x="307" y="943"/>
                    <a:pt x="420" y="1023"/>
                    <a:pt x="533" y="1072"/>
                  </a:cubicBezTo>
                  <a:cubicBezTo>
                    <a:pt x="2049" y="1717"/>
                    <a:pt x="3420" y="2620"/>
                    <a:pt x="4888" y="3378"/>
                  </a:cubicBezTo>
                  <a:cubicBezTo>
                    <a:pt x="5517" y="3701"/>
                    <a:pt x="6098" y="4104"/>
                    <a:pt x="6695" y="4475"/>
                  </a:cubicBezTo>
                  <a:cubicBezTo>
                    <a:pt x="6840" y="4556"/>
                    <a:pt x="6969" y="4669"/>
                    <a:pt x="7082" y="4782"/>
                  </a:cubicBezTo>
                  <a:cubicBezTo>
                    <a:pt x="7517" y="5217"/>
                    <a:pt x="8034" y="5556"/>
                    <a:pt x="8598" y="5798"/>
                  </a:cubicBezTo>
                  <a:cubicBezTo>
                    <a:pt x="9211" y="6072"/>
                    <a:pt x="9760" y="6492"/>
                    <a:pt x="10179" y="7040"/>
                  </a:cubicBezTo>
                  <a:cubicBezTo>
                    <a:pt x="10405" y="7298"/>
                    <a:pt x="10663" y="7540"/>
                    <a:pt x="10953" y="7750"/>
                  </a:cubicBezTo>
                  <a:cubicBezTo>
                    <a:pt x="11615" y="8314"/>
                    <a:pt x="12292" y="8847"/>
                    <a:pt x="12921" y="9460"/>
                  </a:cubicBezTo>
                  <a:cubicBezTo>
                    <a:pt x="13405" y="9911"/>
                    <a:pt x="13857" y="10427"/>
                    <a:pt x="14341" y="10895"/>
                  </a:cubicBezTo>
                  <a:cubicBezTo>
                    <a:pt x="15486" y="11944"/>
                    <a:pt x="16534" y="13073"/>
                    <a:pt x="17518" y="14267"/>
                  </a:cubicBezTo>
                  <a:cubicBezTo>
                    <a:pt x="17647" y="14105"/>
                    <a:pt x="17793" y="13928"/>
                    <a:pt x="17905" y="13750"/>
                  </a:cubicBezTo>
                  <a:cubicBezTo>
                    <a:pt x="18502" y="12702"/>
                    <a:pt x="19293" y="11782"/>
                    <a:pt x="20228" y="11024"/>
                  </a:cubicBezTo>
                  <a:cubicBezTo>
                    <a:pt x="19728" y="10347"/>
                    <a:pt x="19260" y="9669"/>
                    <a:pt x="18518" y="9218"/>
                  </a:cubicBezTo>
                  <a:cubicBezTo>
                    <a:pt x="18438" y="9153"/>
                    <a:pt x="18373" y="9089"/>
                    <a:pt x="18309" y="9008"/>
                  </a:cubicBezTo>
                  <a:cubicBezTo>
                    <a:pt x="17260" y="7976"/>
                    <a:pt x="16179" y="6959"/>
                    <a:pt x="15034" y="6008"/>
                  </a:cubicBezTo>
                  <a:cubicBezTo>
                    <a:pt x="13663" y="4895"/>
                    <a:pt x="12147" y="3959"/>
                    <a:pt x="10550" y="3217"/>
                  </a:cubicBezTo>
                  <a:cubicBezTo>
                    <a:pt x="8679" y="2330"/>
                    <a:pt x="6792" y="1523"/>
                    <a:pt x="4904" y="669"/>
                  </a:cubicBezTo>
                  <a:cubicBezTo>
                    <a:pt x="3912" y="220"/>
                    <a:pt x="2828" y="1"/>
                    <a:pt x="1739" y="1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6"/>
            <p:cNvSpPr/>
            <p:nvPr/>
          </p:nvSpPr>
          <p:spPr>
            <a:xfrm>
              <a:off x="2548175" y="2769425"/>
              <a:ext cx="236325" cy="322575"/>
            </a:xfrm>
            <a:custGeom>
              <a:avLst/>
              <a:gdLst/>
              <a:ahLst/>
              <a:cxnLst/>
              <a:rect l="l" t="t" r="r" b="b"/>
              <a:pathLst>
                <a:path w="9453" h="12903" extrusionOk="0">
                  <a:moveTo>
                    <a:pt x="6017" y="579"/>
                  </a:moveTo>
                  <a:cubicBezTo>
                    <a:pt x="6146" y="579"/>
                    <a:pt x="6275" y="628"/>
                    <a:pt x="6340" y="724"/>
                  </a:cubicBezTo>
                  <a:cubicBezTo>
                    <a:pt x="6404" y="837"/>
                    <a:pt x="6404" y="966"/>
                    <a:pt x="6340" y="1079"/>
                  </a:cubicBezTo>
                  <a:cubicBezTo>
                    <a:pt x="6275" y="1208"/>
                    <a:pt x="6178" y="1353"/>
                    <a:pt x="6082" y="1483"/>
                  </a:cubicBezTo>
                  <a:cubicBezTo>
                    <a:pt x="4824" y="3434"/>
                    <a:pt x="3759" y="5483"/>
                    <a:pt x="2856" y="7628"/>
                  </a:cubicBezTo>
                  <a:cubicBezTo>
                    <a:pt x="2807" y="7773"/>
                    <a:pt x="2743" y="7902"/>
                    <a:pt x="2694" y="8031"/>
                  </a:cubicBezTo>
                  <a:lnTo>
                    <a:pt x="2694" y="8015"/>
                  </a:lnTo>
                  <a:cubicBezTo>
                    <a:pt x="2533" y="9015"/>
                    <a:pt x="2227" y="9999"/>
                    <a:pt x="2178" y="11032"/>
                  </a:cubicBezTo>
                  <a:cubicBezTo>
                    <a:pt x="2156" y="11322"/>
                    <a:pt x="1925" y="11489"/>
                    <a:pt x="1656" y="11489"/>
                  </a:cubicBezTo>
                  <a:cubicBezTo>
                    <a:pt x="1537" y="11489"/>
                    <a:pt x="1410" y="11456"/>
                    <a:pt x="1291" y="11387"/>
                  </a:cubicBezTo>
                  <a:cubicBezTo>
                    <a:pt x="984" y="11209"/>
                    <a:pt x="759" y="10919"/>
                    <a:pt x="662" y="10580"/>
                  </a:cubicBezTo>
                  <a:cubicBezTo>
                    <a:pt x="630" y="10451"/>
                    <a:pt x="597" y="10338"/>
                    <a:pt x="597" y="10209"/>
                  </a:cubicBezTo>
                  <a:cubicBezTo>
                    <a:pt x="581" y="8935"/>
                    <a:pt x="807" y="7725"/>
                    <a:pt x="1533" y="6660"/>
                  </a:cubicBezTo>
                  <a:cubicBezTo>
                    <a:pt x="2291" y="4983"/>
                    <a:pt x="3227" y="3402"/>
                    <a:pt x="4323" y="1934"/>
                  </a:cubicBezTo>
                  <a:cubicBezTo>
                    <a:pt x="4630" y="1563"/>
                    <a:pt x="4969" y="1224"/>
                    <a:pt x="5340" y="902"/>
                  </a:cubicBezTo>
                  <a:cubicBezTo>
                    <a:pt x="5533" y="757"/>
                    <a:pt x="5775" y="644"/>
                    <a:pt x="6017" y="579"/>
                  </a:cubicBezTo>
                  <a:close/>
                  <a:moveTo>
                    <a:pt x="7962" y="748"/>
                  </a:moveTo>
                  <a:cubicBezTo>
                    <a:pt x="8322" y="748"/>
                    <a:pt x="8648" y="993"/>
                    <a:pt x="8792" y="1434"/>
                  </a:cubicBezTo>
                  <a:cubicBezTo>
                    <a:pt x="8840" y="1579"/>
                    <a:pt x="8872" y="1741"/>
                    <a:pt x="8872" y="1902"/>
                  </a:cubicBezTo>
                  <a:cubicBezTo>
                    <a:pt x="8904" y="2547"/>
                    <a:pt x="8856" y="3192"/>
                    <a:pt x="8727" y="3821"/>
                  </a:cubicBezTo>
                  <a:cubicBezTo>
                    <a:pt x="8485" y="4822"/>
                    <a:pt x="8195" y="5805"/>
                    <a:pt x="7856" y="6789"/>
                  </a:cubicBezTo>
                  <a:cubicBezTo>
                    <a:pt x="7646" y="7499"/>
                    <a:pt x="7404" y="8193"/>
                    <a:pt x="7114" y="8870"/>
                  </a:cubicBezTo>
                  <a:cubicBezTo>
                    <a:pt x="6808" y="9499"/>
                    <a:pt x="6501" y="10145"/>
                    <a:pt x="6130" y="10757"/>
                  </a:cubicBezTo>
                  <a:cubicBezTo>
                    <a:pt x="5791" y="11306"/>
                    <a:pt x="5324" y="11758"/>
                    <a:pt x="4743" y="12064"/>
                  </a:cubicBezTo>
                  <a:cubicBezTo>
                    <a:pt x="4517" y="12192"/>
                    <a:pt x="4286" y="12254"/>
                    <a:pt x="4067" y="12254"/>
                  </a:cubicBezTo>
                  <a:cubicBezTo>
                    <a:pt x="3599" y="12254"/>
                    <a:pt x="3188" y="11973"/>
                    <a:pt x="3001" y="11467"/>
                  </a:cubicBezTo>
                  <a:cubicBezTo>
                    <a:pt x="2775" y="10951"/>
                    <a:pt x="2710" y="10386"/>
                    <a:pt x="2807" y="9854"/>
                  </a:cubicBezTo>
                  <a:cubicBezTo>
                    <a:pt x="2952" y="9096"/>
                    <a:pt x="3001" y="8306"/>
                    <a:pt x="3469" y="7660"/>
                  </a:cubicBezTo>
                  <a:cubicBezTo>
                    <a:pt x="3485" y="7596"/>
                    <a:pt x="3501" y="7531"/>
                    <a:pt x="3501" y="7467"/>
                  </a:cubicBezTo>
                  <a:lnTo>
                    <a:pt x="3662" y="7064"/>
                  </a:lnTo>
                  <a:lnTo>
                    <a:pt x="3840" y="6676"/>
                  </a:lnTo>
                  <a:cubicBezTo>
                    <a:pt x="4549" y="4951"/>
                    <a:pt x="5469" y="3338"/>
                    <a:pt x="6582" y="1854"/>
                  </a:cubicBezTo>
                  <a:cubicBezTo>
                    <a:pt x="6808" y="1547"/>
                    <a:pt x="7066" y="1257"/>
                    <a:pt x="7340" y="999"/>
                  </a:cubicBezTo>
                  <a:cubicBezTo>
                    <a:pt x="7540" y="828"/>
                    <a:pt x="7756" y="748"/>
                    <a:pt x="7962" y="748"/>
                  </a:cubicBezTo>
                  <a:close/>
                  <a:moveTo>
                    <a:pt x="6210" y="0"/>
                  </a:moveTo>
                  <a:cubicBezTo>
                    <a:pt x="5943" y="0"/>
                    <a:pt x="5676" y="54"/>
                    <a:pt x="5404" y="111"/>
                  </a:cubicBezTo>
                  <a:cubicBezTo>
                    <a:pt x="4469" y="870"/>
                    <a:pt x="3694" y="1789"/>
                    <a:pt x="3098" y="2821"/>
                  </a:cubicBezTo>
                  <a:cubicBezTo>
                    <a:pt x="2969" y="3015"/>
                    <a:pt x="2839" y="3176"/>
                    <a:pt x="2694" y="3338"/>
                  </a:cubicBezTo>
                  <a:lnTo>
                    <a:pt x="2097" y="4354"/>
                  </a:lnTo>
                  <a:cubicBezTo>
                    <a:pt x="2033" y="4467"/>
                    <a:pt x="1968" y="4580"/>
                    <a:pt x="1920" y="4692"/>
                  </a:cubicBezTo>
                  <a:cubicBezTo>
                    <a:pt x="1710" y="5096"/>
                    <a:pt x="1501" y="5499"/>
                    <a:pt x="1291" y="5902"/>
                  </a:cubicBezTo>
                  <a:cubicBezTo>
                    <a:pt x="1114" y="6273"/>
                    <a:pt x="936" y="6660"/>
                    <a:pt x="775" y="7031"/>
                  </a:cubicBezTo>
                  <a:cubicBezTo>
                    <a:pt x="323" y="7999"/>
                    <a:pt x="65" y="9032"/>
                    <a:pt x="17" y="10096"/>
                  </a:cubicBezTo>
                  <a:cubicBezTo>
                    <a:pt x="1" y="11403"/>
                    <a:pt x="775" y="12193"/>
                    <a:pt x="2049" y="12274"/>
                  </a:cubicBezTo>
                  <a:cubicBezTo>
                    <a:pt x="2307" y="12290"/>
                    <a:pt x="2614" y="12258"/>
                    <a:pt x="2791" y="12387"/>
                  </a:cubicBezTo>
                  <a:cubicBezTo>
                    <a:pt x="3420" y="12822"/>
                    <a:pt x="4114" y="12887"/>
                    <a:pt x="4807" y="12903"/>
                  </a:cubicBezTo>
                  <a:cubicBezTo>
                    <a:pt x="5098" y="12677"/>
                    <a:pt x="5372" y="12354"/>
                    <a:pt x="5711" y="12225"/>
                  </a:cubicBezTo>
                  <a:cubicBezTo>
                    <a:pt x="6098" y="12096"/>
                    <a:pt x="6178" y="11774"/>
                    <a:pt x="6340" y="11483"/>
                  </a:cubicBezTo>
                  <a:cubicBezTo>
                    <a:pt x="7356" y="9951"/>
                    <a:pt x="8033" y="8273"/>
                    <a:pt x="8533" y="6531"/>
                  </a:cubicBezTo>
                  <a:cubicBezTo>
                    <a:pt x="8695" y="5983"/>
                    <a:pt x="8888" y="5434"/>
                    <a:pt x="9066" y="4902"/>
                  </a:cubicBezTo>
                  <a:cubicBezTo>
                    <a:pt x="9066" y="4838"/>
                    <a:pt x="9082" y="4789"/>
                    <a:pt x="9098" y="4741"/>
                  </a:cubicBezTo>
                  <a:cubicBezTo>
                    <a:pt x="9163" y="4531"/>
                    <a:pt x="9211" y="4321"/>
                    <a:pt x="9259" y="4112"/>
                  </a:cubicBezTo>
                  <a:cubicBezTo>
                    <a:pt x="9259" y="4063"/>
                    <a:pt x="9259" y="4015"/>
                    <a:pt x="9275" y="3967"/>
                  </a:cubicBezTo>
                  <a:cubicBezTo>
                    <a:pt x="9340" y="3628"/>
                    <a:pt x="9388" y="3289"/>
                    <a:pt x="9453" y="2950"/>
                  </a:cubicBezTo>
                  <a:lnTo>
                    <a:pt x="9453" y="1499"/>
                  </a:lnTo>
                  <a:cubicBezTo>
                    <a:pt x="9405" y="1353"/>
                    <a:pt x="9356" y="1224"/>
                    <a:pt x="9308" y="1079"/>
                  </a:cubicBezTo>
                  <a:cubicBezTo>
                    <a:pt x="9053" y="555"/>
                    <a:pt x="8529" y="233"/>
                    <a:pt x="7969" y="233"/>
                  </a:cubicBezTo>
                  <a:cubicBezTo>
                    <a:pt x="7857" y="233"/>
                    <a:pt x="7743" y="246"/>
                    <a:pt x="7630" y="273"/>
                  </a:cubicBezTo>
                  <a:cubicBezTo>
                    <a:pt x="7560" y="288"/>
                    <a:pt x="7490" y="295"/>
                    <a:pt x="7421" y="295"/>
                  </a:cubicBezTo>
                  <a:cubicBezTo>
                    <a:pt x="7268" y="295"/>
                    <a:pt x="7119" y="259"/>
                    <a:pt x="6985" y="192"/>
                  </a:cubicBezTo>
                  <a:cubicBezTo>
                    <a:pt x="6724" y="50"/>
                    <a:pt x="6467" y="0"/>
                    <a:pt x="6210" y="0"/>
                  </a:cubicBezTo>
                  <a:close/>
                </a:path>
              </a:pathLst>
            </a:custGeom>
            <a:solidFill>
              <a:srgbClr val="2A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6"/>
            <p:cNvSpPr/>
            <p:nvPr/>
          </p:nvSpPr>
          <p:spPr>
            <a:xfrm>
              <a:off x="2780050" y="2843175"/>
              <a:ext cx="6075" cy="25425"/>
            </a:xfrm>
            <a:custGeom>
              <a:avLst/>
              <a:gdLst/>
              <a:ahLst/>
              <a:cxnLst/>
              <a:rect l="l" t="t" r="r" b="b"/>
              <a:pathLst>
                <a:path w="243" h="1017" extrusionOk="0">
                  <a:moveTo>
                    <a:pt x="178" y="0"/>
                  </a:moveTo>
                  <a:lnTo>
                    <a:pt x="178" y="0"/>
                  </a:lnTo>
                  <a:cubicBezTo>
                    <a:pt x="113" y="339"/>
                    <a:pt x="65" y="678"/>
                    <a:pt x="0" y="1017"/>
                  </a:cubicBezTo>
                  <a:cubicBezTo>
                    <a:pt x="178" y="710"/>
                    <a:pt x="242" y="355"/>
                    <a:pt x="178" y="0"/>
                  </a:cubicBez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2775625" y="2872200"/>
              <a:ext cx="4050" cy="15750"/>
            </a:xfrm>
            <a:custGeom>
              <a:avLst/>
              <a:gdLst/>
              <a:ahLst/>
              <a:cxnLst/>
              <a:rect l="l" t="t" r="r" b="b"/>
              <a:pathLst>
                <a:path w="162" h="630" extrusionOk="0">
                  <a:moveTo>
                    <a:pt x="0" y="630"/>
                  </a:moveTo>
                  <a:cubicBezTo>
                    <a:pt x="65" y="420"/>
                    <a:pt x="113" y="210"/>
                    <a:pt x="161" y="1"/>
                  </a:cubicBezTo>
                  <a:cubicBezTo>
                    <a:pt x="113" y="210"/>
                    <a:pt x="65" y="420"/>
                    <a:pt x="0" y="630"/>
                  </a:cubicBez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6"/>
            <p:cNvSpPr/>
            <p:nvPr/>
          </p:nvSpPr>
          <p:spPr>
            <a:xfrm>
              <a:off x="2596175" y="2878250"/>
              <a:ext cx="4450" cy="8500"/>
            </a:xfrm>
            <a:custGeom>
              <a:avLst/>
              <a:gdLst/>
              <a:ahLst/>
              <a:cxnLst/>
              <a:rect l="l" t="t" r="r" b="b"/>
              <a:pathLst>
                <a:path w="178" h="340" extrusionOk="0">
                  <a:moveTo>
                    <a:pt x="177" y="1"/>
                  </a:moveTo>
                  <a:lnTo>
                    <a:pt x="0" y="339"/>
                  </a:lnTo>
                  <a:cubicBezTo>
                    <a:pt x="65" y="227"/>
                    <a:pt x="129" y="114"/>
                    <a:pt x="177" y="1"/>
                  </a:cubicBez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6"/>
            <p:cNvSpPr/>
            <p:nvPr/>
          </p:nvSpPr>
          <p:spPr>
            <a:xfrm>
              <a:off x="2780850" y="2796400"/>
              <a:ext cx="3650" cy="10500"/>
            </a:xfrm>
            <a:custGeom>
              <a:avLst/>
              <a:gdLst/>
              <a:ahLst/>
              <a:cxnLst/>
              <a:rect l="l" t="t" r="r" b="b"/>
              <a:pathLst>
                <a:path w="146" h="420" extrusionOk="0">
                  <a:moveTo>
                    <a:pt x="146" y="420"/>
                  </a:moveTo>
                  <a:cubicBezTo>
                    <a:pt x="98" y="274"/>
                    <a:pt x="49" y="129"/>
                    <a:pt x="1" y="0"/>
                  </a:cubicBezTo>
                  <a:cubicBezTo>
                    <a:pt x="49" y="129"/>
                    <a:pt x="98" y="274"/>
                    <a:pt x="146" y="420"/>
                  </a:cubicBez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6"/>
            <p:cNvSpPr/>
            <p:nvPr/>
          </p:nvSpPr>
          <p:spPr>
            <a:xfrm>
              <a:off x="3160325" y="3119825"/>
              <a:ext cx="345450" cy="949350"/>
            </a:xfrm>
            <a:custGeom>
              <a:avLst/>
              <a:gdLst/>
              <a:ahLst/>
              <a:cxnLst/>
              <a:rect l="l" t="t" r="r" b="b"/>
              <a:pathLst>
                <a:path w="13818" h="37974" extrusionOk="0">
                  <a:moveTo>
                    <a:pt x="11766" y="1"/>
                  </a:moveTo>
                  <a:cubicBezTo>
                    <a:pt x="11537" y="1"/>
                    <a:pt x="11307" y="34"/>
                    <a:pt x="11082" y="97"/>
                  </a:cubicBezTo>
                  <a:cubicBezTo>
                    <a:pt x="10405" y="322"/>
                    <a:pt x="9759" y="613"/>
                    <a:pt x="9163" y="984"/>
                  </a:cubicBezTo>
                  <a:cubicBezTo>
                    <a:pt x="6840" y="2419"/>
                    <a:pt x="5082" y="4403"/>
                    <a:pt x="3759" y="6775"/>
                  </a:cubicBezTo>
                  <a:cubicBezTo>
                    <a:pt x="2904" y="8372"/>
                    <a:pt x="2194" y="10033"/>
                    <a:pt x="1630" y="11743"/>
                  </a:cubicBezTo>
                  <a:cubicBezTo>
                    <a:pt x="1001" y="13630"/>
                    <a:pt x="549" y="15582"/>
                    <a:pt x="259" y="17550"/>
                  </a:cubicBezTo>
                  <a:cubicBezTo>
                    <a:pt x="65" y="18985"/>
                    <a:pt x="0" y="20437"/>
                    <a:pt x="49" y="21889"/>
                  </a:cubicBezTo>
                  <a:cubicBezTo>
                    <a:pt x="97" y="24179"/>
                    <a:pt x="613" y="26438"/>
                    <a:pt x="1533" y="28551"/>
                  </a:cubicBezTo>
                  <a:cubicBezTo>
                    <a:pt x="2630" y="31099"/>
                    <a:pt x="4291" y="33374"/>
                    <a:pt x="6372" y="35229"/>
                  </a:cubicBezTo>
                  <a:cubicBezTo>
                    <a:pt x="7211" y="36019"/>
                    <a:pt x="8179" y="36680"/>
                    <a:pt x="9227" y="37180"/>
                  </a:cubicBezTo>
                  <a:cubicBezTo>
                    <a:pt x="10082" y="37568"/>
                    <a:pt x="10937" y="37922"/>
                    <a:pt x="11889" y="37971"/>
                  </a:cubicBezTo>
                  <a:cubicBezTo>
                    <a:pt x="11930" y="37973"/>
                    <a:pt x="11971" y="37973"/>
                    <a:pt x="12011" y="37973"/>
                  </a:cubicBezTo>
                  <a:cubicBezTo>
                    <a:pt x="12707" y="37973"/>
                    <a:pt x="13226" y="37704"/>
                    <a:pt x="13485" y="37003"/>
                  </a:cubicBezTo>
                  <a:cubicBezTo>
                    <a:pt x="13485" y="35745"/>
                    <a:pt x="13469" y="34487"/>
                    <a:pt x="13485" y="33228"/>
                  </a:cubicBezTo>
                  <a:cubicBezTo>
                    <a:pt x="13502" y="32325"/>
                    <a:pt x="13566" y="31438"/>
                    <a:pt x="13598" y="30535"/>
                  </a:cubicBezTo>
                  <a:cubicBezTo>
                    <a:pt x="13615" y="30148"/>
                    <a:pt x="13615" y="29760"/>
                    <a:pt x="13615" y="29373"/>
                  </a:cubicBezTo>
                  <a:cubicBezTo>
                    <a:pt x="13631" y="28986"/>
                    <a:pt x="13502" y="28599"/>
                    <a:pt x="13292" y="28276"/>
                  </a:cubicBezTo>
                  <a:cubicBezTo>
                    <a:pt x="13130" y="28014"/>
                    <a:pt x="12861" y="27884"/>
                    <a:pt x="12590" y="27884"/>
                  </a:cubicBezTo>
                  <a:cubicBezTo>
                    <a:pt x="12296" y="27884"/>
                    <a:pt x="12000" y="28038"/>
                    <a:pt x="11840" y="28341"/>
                  </a:cubicBezTo>
                  <a:cubicBezTo>
                    <a:pt x="11776" y="28438"/>
                    <a:pt x="11727" y="28567"/>
                    <a:pt x="11695" y="28696"/>
                  </a:cubicBezTo>
                  <a:cubicBezTo>
                    <a:pt x="11614" y="29035"/>
                    <a:pt x="11405" y="29341"/>
                    <a:pt x="11114" y="29535"/>
                  </a:cubicBezTo>
                  <a:cubicBezTo>
                    <a:pt x="10792" y="29760"/>
                    <a:pt x="10566" y="30115"/>
                    <a:pt x="10501" y="30502"/>
                  </a:cubicBezTo>
                  <a:cubicBezTo>
                    <a:pt x="10421" y="30954"/>
                    <a:pt x="10130" y="31309"/>
                    <a:pt x="9808" y="31632"/>
                  </a:cubicBezTo>
                  <a:cubicBezTo>
                    <a:pt x="9448" y="31984"/>
                    <a:pt x="9056" y="32161"/>
                    <a:pt x="8670" y="32161"/>
                  </a:cubicBezTo>
                  <a:cubicBezTo>
                    <a:pt x="8243" y="32161"/>
                    <a:pt x="7825" y="31943"/>
                    <a:pt x="7469" y="31502"/>
                  </a:cubicBezTo>
                  <a:cubicBezTo>
                    <a:pt x="7243" y="31196"/>
                    <a:pt x="7049" y="30857"/>
                    <a:pt x="6920" y="30502"/>
                  </a:cubicBezTo>
                  <a:cubicBezTo>
                    <a:pt x="6759" y="30051"/>
                    <a:pt x="6533" y="29615"/>
                    <a:pt x="6211" y="29260"/>
                  </a:cubicBezTo>
                  <a:cubicBezTo>
                    <a:pt x="5694" y="28696"/>
                    <a:pt x="5533" y="27889"/>
                    <a:pt x="5807" y="27180"/>
                  </a:cubicBezTo>
                  <a:cubicBezTo>
                    <a:pt x="5985" y="26550"/>
                    <a:pt x="6324" y="26002"/>
                    <a:pt x="6775" y="25534"/>
                  </a:cubicBezTo>
                  <a:cubicBezTo>
                    <a:pt x="7425" y="24908"/>
                    <a:pt x="8140" y="24607"/>
                    <a:pt x="8935" y="24607"/>
                  </a:cubicBezTo>
                  <a:cubicBezTo>
                    <a:pt x="9246" y="24607"/>
                    <a:pt x="9569" y="24653"/>
                    <a:pt x="9905" y="24744"/>
                  </a:cubicBezTo>
                  <a:cubicBezTo>
                    <a:pt x="10114" y="24808"/>
                    <a:pt x="10324" y="24873"/>
                    <a:pt x="10534" y="24970"/>
                  </a:cubicBezTo>
                  <a:cubicBezTo>
                    <a:pt x="10830" y="25088"/>
                    <a:pt x="11109" y="25143"/>
                    <a:pt x="11374" y="25143"/>
                  </a:cubicBezTo>
                  <a:cubicBezTo>
                    <a:pt x="11977" y="25143"/>
                    <a:pt x="12509" y="24859"/>
                    <a:pt x="13002" y="24389"/>
                  </a:cubicBezTo>
                  <a:cubicBezTo>
                    <a:pt x="13389" y="23986"/>
                    <a:pt x="13615" y="23453"/>
                    <a:pt x="13598" y="22905"/>
                  </a:cubicBezTo>
                  <a:cubicBezTo>
                    <a:pt x="13615" y="21873"/>
                    <a:pt x="13615" y="20840"/>
                    <a:pt x="13615" y="19808"/>
                  </a:cubicBezTo>
                  <a:cubicBezTo>
                    <a:pt x="13615" y="19582"/>
                    <a:pt x="13566" y="19356"/>
                    <a:pt x="13502" y="19147"/>
                  </a:cubicBezTo>
                  <a:cubicBezTo>
                    <a:pt x="13340" y="18743"/>
                    <a:pt x="13098" y="18372"/>
                    <a:pt x="12631" y="18308"/>
                  </a:cubicBezTo>
                  <a:cubicBezTo>
                    <a:pt x="12603" y="18305"/>
                    <a:pt x="12576" y="18304"/>
                    <a:pt x="12550" y="18304"/>
                  </a:cubicBezTo>
                  <a:cubicBezTo>
                    <a:pt x="12121" y="18304"/>
                    <a:pt x="11909" y="18668"/>
                    <a:pt x="11711" y="19018"/>
                  </a:cubicBezTo>
                  <a:cubicBezTo>
                    <a:pt x="11485" y="19421"/>
                    <a:pt x="11243" y="19792"/>
                    <a:pt x="10969" y="20147"/>
                  </a:cubicBezTo>
                  <a:cubicBezTo>
                    <a:pt x="10759" y="20389"/>
                    <a:pt x="10598" y="20663"/>
                    <a:pt x="10485" y="20953"/>
                  </a:cubicBezTo>
                  <a:cubicBezTo>
                    <a:pt x="10324" y="21340"/>
                    <a:pt x="10130" y="21711"/>
                    <a:pt x="9872" y="22034"/>
                  </a:cubicBezTo>
                  <a:cubicBezTo>
                    <a:pt x="9574" y="22421"/>
                    <a:pt x="9134" y="22615"/>
                    <a:pt x="8695" y="22615"/>
                  </a:cubicBezTo>
                  <a:cubicBezTo>
                    <a:pt x="8255" y="22615"/>
                    <a:pt x="7816" y="22421"/>
                    <a:pt x="7517" y="22034"/>
                  </a:cubicBezTo>
                  <a:cubicBezTo>
                    <a:pt x="7291" y="21727"/>
                    <a:pt x="7098" y="21389"/>
                    <a:pt x="6953" y="21018"/>
                  </a:cubicBezTo>
                  <a:cubicBezTo>
                    <a:pt x="6872" y="20808"/>
                    <a:pt x="6807" y="20598"/>
                    <a:pt x="6759" y="20373"/>
                  </a:cubicBezTo>
                  <a:cubicBezTo>
                    <a:pt x="6711" y="20082"/>
                    <a:pt x="6485" y="19856"/>
                    <a:pt x="6178" y="19792"/>
                  </a:cubicBezTo>
                  <a:cubicBezTo>
                    <a:pt x="5840" y="19727"/>
                    <a:pt x="5759" y="19453"/>
                    <a:pt x="5711" y="19147"/>
                  </a:cubicBezTo>
                  <a:cubicBezTo>
                    <a:pt x="5582" y="18308"/>
                    <a:pt x="5759" y="17437"/>
                    <a:pt x="6227" y="16727"/>
                  </a:cubicBezTo>
                  <a:cubicBezTo>
                    <a:pt x="6969" y="15645"/>
                    <a:pt x="7765" y="15048"/>
                    <a:pt x="8900" y="15048"/>
                  </a:cubicBezTo>
                  <a:cubicBezTo>
                    <a:pt x="9271" y="15048"/>
                    <a:pt x="9678" y="15112"/>
                    <a:pt x="10130" y="15243"/>
                  </a:cubicBezTo>
                  <a:cubicBezTo>
                    <a:pt x="10372" y="15308"/>
                    <a:pt x="10598" y="15437"/>
                    <a:pt x="10856" y="15517"/>
                  </a:cubicBezTo>
                  <a:cubicBezTo>
                    <a:pt x="11034" y="15582"/>
                    <a:pt x="11227" y="15614"/>
                    <a:pt x="11421" y="15614"/>
                  </a:cubicBezTo>
                  <a:cubicBezTo>
                    <a:pt x="12534" y="15501"/>
                    <a:pt x="13711" y="14598"/>
                    <a:pt x="13582" y="13243"/>
                  </a:cubicBezTo>
                  <a:cubicBezTo>
                    <a:pt x="13566" y="12953"/>
                    <a:pt x="13550" y="12662"/>
                    <a:pt x="13550" y="12372"/>
                  </a:cubicBezTo>
                  <a:cubicBezTo>
                    <a:pt x="13566" y="11662"/>
                    <a:pt x="13615" y="10952"/>
                    <a:pt x="13615" y="10243"/>
                  </a:cubicBezTo>
                  <a:cubicBezTo>
                    <a:pt x="13615" y="9952"/>
                    <a:pt x="13582" y="9662"/>
                    <a:pt x="13502" y="9388"/>
                  </a:cubicBezTo>
                  <a:cubicBezTo>
                    <a:pt x="13389" y="8968"/>
                    <a:pt x="13163" y="8597"/>
                    <a:pt x="12663" y="8565"/>
                  </a:cubicBezTo>
                  <a:cubicBezTo>
                    <a:pt x="12642" y="8564"/>
                    <a:pt x="12621" y="8563"/>
                    <a:pt x="12600" y="8563"/>
                  </a:cubicBezTo>
                  <a:cubicBezTo>
                    <a:pt x="12199" y="8563"/>
                    <a:pt x="11929" y="8857"/>
                    <a:pt x="11776" y="9194"/>
                  </a:cubicBezTo>
                  <a:cubicBezTo>
                    <a:pt x="11372" y="10033"/>
                    <a:pt x="10727" y="10727"/>
                    <a:pt x="10372" y="11614"/>
                  </a:cubicBezTo>
                  <a:cubicBezTo>
                    <a:pt x="10033" y="12476"/>
                    <a:pt x="9533" y="12793"/>
                    <a:pt x="8741" y="12793"/>
                  </a:cubicBezTo>
                  <a:cubicBezTo>
                    <a:pt x="8629" y="12793"/>
                    <a:pt x="8512" y="12787"/>
                    <a:pt x="8388" y="12775"/>
                  </a:cubicBezTo>
                  <a:cubicBezTo>
                    <a:pt x="8017" y="12759"/>
                    <a:pt x="7695" y="12565"/>
                    <a:pt x="7485" y="12275"/>
                  </a:cubicBezTo>
                  <a:cubicBezTo>
                    <a:pt x="7178" y="11904"/>
                    <a:pt x="6953" y="11469"/>
                    <a:pt x="6840" y="11001"/>
                  </a:cubicBezTo>
                  <a:cubicBezTo>
                    <a:pt x="6775" y="10630"/>
                    <a:pt x="6549" y="10323"/>
                    <a:pt x="6243" y="10146"/>
                  </a:cubicBezTo>
                  <a:cubicBezTo>
                    <a:pt x="5824" y="9920"/>
                    <a:pt x="5711" y="9533"/>
                    <a:pt x="5694" y="9097"/>
                  </a:cubicBezTo>
                  <a:cubicBezTo>
                    <a:pt x="5614" y="7484"/>
                    <a:pt x="6420" y="6404"/>
                    <a:pt x="7711" y="5613"/>
                  </a:cubicBezTo>
                  <a:cubicBezTo>
                    <a:pt x="8060" y="5391"/>
                    <a:pt x="8458" y="5280"/>
                    <a:pt x="8859" y="5280"/>
                  </a:cubicBezTo>
                  <a:cubicBezTo>
                    <a:pt x="9069" y="5280"/>
                    <a:pt x="9280" y="5310"/>
                    <a:pt x="9485" y="5371"/>
                  </a:cubicBezTo>
                  <a:cubicBezTo>
                    <a:pt x="9888" y="5484"/>
                    <a:pt x="10292" y="5613"/>
                    <a:pt x="10695" y="5726"/>
                  </a:cubicBezTo>
                  <a:cubicBezTo>
                    <a:pt x="10935" y="5807"/>
                    <a:pt x="11175" y="5845"/>
                    <a:pt x="11409" y="5845"/>
                  </a:cubicBezTo>
                  <a:cubicBezTo>
                    <a:pt x="12713" y="5845"/>
                    <a:pt x="13817" y="4670"/>
                    <a:pt x="13598" y="3274"/>
                  </a:cubicBezTo>
                  <a:cubicBezTo>
                    <a:pt x="13485" y="2645"/>
                    <a:pt x="13518" y="1984"/>
                    <a:pt x="13485" y="1355"/>
                  </a:cubicBezTo>
                  <a:cubicBezTo>
                    <a:pt x="13356" y="1064"/>
                    <a:pt x="13195" y="774"/>
                    <a:pt x="13018" y="532"/>
                  </a:cubicBezTo>
                  <a:cubicBezTo>
                    <a:pt x="12840" y="290"/>
                    <a:pt x="12598" y="129"/>
                    <a:pt x="12308" y="64"/>
                  </a:cubicBezTo>
                  <a:cubicBezTo>
                    <a:pt x="12129" y="22"/>
                    <a:pt x="11948" y="1"/>
                    <a:pt x="11766" y="1"/>
                  </a:cubicBezTo>
                  <a:close/>
                </a:path>
              </a:pathLst>
            </a:custGeom>
            <a:solidFill>
              <a:srgbClr val="009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6"/>
            <p:cNvSpPr/>
            <p:nvPr/>
          </p:nvSpPr>
          <p:spPr>
            <a:xfrm>
              <a:off x="2938925" y="3652100"/>
              <a:ext cx="223850" cy="256100"/>
            </a:xfrm>
            <a:custGeom>
              <a:avLst/>
              <a:gdLst/>
              <a:ahLst/>
              <a:cxnLst/>
              <a:rect l="l" t="t" r="r" b="b"/>
              <a:pathLst>
                <a:path w="8954" h="10244" extrusionOk="0">
                  <a:moveTo>
                    <a:pt x="1001" y="1"/>
                  </a:moveTo>
                  <a:cubicBezTo>
                    <a:pt x="939" y="447"/>
                    <a:pt x="555" y="761"/>
                    <a:pt x="114" y="761"/>
                  </a:cubicBezTo>
                  <a:cubicBezTo>
                    <a:pt x="92" y="761"/>
                    <a:pt x="71" y="761"/>
                    <a:pt x="49" y="759"/>
                  </a:cubicBezTo>
                  <a:lnTo>
                    <a:pt x="1" y="985"/>
                  </a:lnTo>
                  <a:cubicBezTo>
                    <a:pt x="565" y="1646"/>
                    <a:pt x="1114" y="2324"/>
                    <a:pt x="1711" y="2953"/>
                  </a:cubicBezTo>
                  <a:cubicBezTo>
                    <a:pt x="3098" y="4437"/>
                    <a:pt x="4711" y="5695"/>
                    <a:pt x="6324" y="6905"/>
                  </a:cubicBezTo>
                  <a:cubicBezTo>
                    <a:pt x="7485" y="7776"/>
                    <a:pt x="7485" y="7760"/>
                    <a:pt x="8131" y="9082"/>
                  </a:cubicBezTo>
                  <a:cubicBezTo>
                    <a:pt x="8356" y="9518"/>
                    <a:pt x="8534" y="9953"/>
                    <a:pt x="8953" y="10244"/>
                  </a:cubicBezTo>
                  <a:cubicBezTo>
                    <a:pt x="8921" y="10050"/>
                    <a:pt x="8856" y="9873"/>
                    <a:pt x="8792" y="9695"/>
                  </a:cubicBezTo>
                  <a:cubicBezTo>
                    <a:pt x="8131" y="8308"/>
                    <a:pt x="7614" y="6856"/>
                    <a:pt x="7227" y="5372"/>
                  </a:cubicBezTo>
                  <a:cubicBezTo>
                    <a:pt x="7179" y="5195"/>
                    <a:pt x="7114" y="5018"/>
                    <a:pt x="7050" y="4840"/>
                  </a:cubicBezTo>
                  <a:cubicBezTo>
                    <a:pt x="7019" y="4842"/>
                    <a:pt x="6989" y="4842"/>
                    <a:pt x="6959" y="4842"/>
                  </a:cubicBezTo>
                  <a:cubicBezTo>
                    <a:pt x="6374" y="4842"/>
                    <a:pt x="5916" y="4547"/>
                    <a:pt x="5501" y="4179"/>
                  </a:cubicBezTo>
                  <a:cubicBezTo>
                    <a:pt x="4308" y="3130"/>
                    <a:pt x="3017" y="2146"/>
                    <a:pt x="1985" y="920"/>
                  </a:cubicBezTo>
                  <a:cubicBezTo>
                    <a:pt x="1678" y="582"/>
                    <a:pt x="1356" y="275"/>
                    <a:pt x="1001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6"/>
            <p:cNvSpPr/>
            <p:nvPr/>
          </p:nvSpPr>
          <p:spPr>
            <a:xfrm>
              <a:off x="3104275" y="3709375"/>
              <a:ext cx="9700" cy="58900"/>
            </a:xfrm>
            <a:custGeom>
              <a:avLst/>
              <a:gdLst/>
              <a:ahLst/>
              <a:cxnLst/>
              <a:rect l="l" t="t" r="r" b="b"/>
              <a:pathLst>
                <a:path w="388" h="2356" extrusionOk="0">
                  <a:moveTo>
                    <a:pt x="33" y="0"/>
                  </a:moveTo>
                  <a:cubicBezTo>
                    <a:pt x="16" y="339"/>
                    <a:pt x="16" y="694"/>
                    <a:pt x="16" y="1033"/>
                  </a:cubicBezTo>
                  <a:cubicBezTo>
                    <a:pt x="0" y="1501"/>
                    <a:pt x="129" y="1952"/>
                    <a:pt x="387" y="2356"/>
                  </a:cubicBezTo>
                  <a:cubicBezTo>
                    <a:pt x="355" y="1549"/>
                    <a:pt x="242" y="775"/>
                    <a:pt x="33" y="0"/>
                  </a:cubicBezTo>
                  <a:close/>
                </a:path>
              </a:pathLst>
            </a:custGeom>
            <a:solidFill>
              <a:srgbClr val="898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6"/>
            <p:cNvSpPr/>
            <p:nvPr/>
          </p:nvSpPr>
          <p:spPr>
            <a:xfrm>
              <a:off x="3839000" y="3917850"/>
              <a:ext cx="20200" cy="33500"/>
            </a:xfrm>
            <a:custGeom>
              <a:avLst/>
              <a:gdLst/>
              <a:ahLst/>
              <a:cxnLst/>
              <a:rect l="l" t="t" r="r" b="b"/>
              <a:pathLst>
                <a:path w="808" h="1340" extrusionOk="0">
                  <a:moveTo>
                    <a:pt x="807" y="1"/>
                  </a:moveTo>
                  <a:lnTo>
                    <a:pt x="1" y="1340"/>
                  </a:lnTo>
                  <a:cubicBezTo>
                    <a:pt x="646" y="1114"/>
                    <a:pt x="743" y="565"/>
                    <a:pt x="807" y="1"/>
                  </a:cubicBezTo>
                  <a:close/>
                </a:path>
              </a:pathLst>
            </a:custGeom>
            <a:solidFill>
              <a:srgbClr val="6B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6"/>
            <p:cNvSpPr/>
            <p:nvPr/>
          </p:nvSpPr>
          <p:spPr>
            <a:xfrm>
              <a:off x="3882550" y="3410150"/>
              <a:ext cx="6500" cy="18975"/>
            </a:xfrm>
            <a:custGeom>
              <a:avLst/>
              <a:gdLst/>
              <a:ahLst/>
              <a:cxnLst/>
              <a:rect l="l" t="t" r="r" b="b"/>
              <a:pathLst>
                <a:path w="260" h="759" extrusionOk="0">
                  <a:moveTo>
                    <a:pt x="49" y="1"/>
                  </a:moveTo>
                  <a:lnTo>
                    <a:pt x="49" y="1"/>
                  </a:lnTo>
                  <a:cubicBezTo>
                    <a:pt x="1" y="275"/>
                    <a:pt x="65" y="549"/>
                    <a:pt x="259" y="759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rgbClr val="A9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6"/>
            <p:cNvSpPr/>
            <p:nvPr/>
          </p:nvSpPr>
          <p:spPr>
            <a:xfrm>
              <a:off x="3897075" y="3463375"/>
              <a:ext cx="6875" cy="19800"/>
            </a:xfrm>
            <a:custGeom>
              <a:avLst/>
              <a:gdLst/>
              <a:ahLst/>
              <a:cxnLst/>
              <a:rect l="l" t="t" r="r" b="b"/>
              <a:pathLst>
                <a:path w="275" h="792" extrusionOk="0">
                  <a:moveTo>
                    <a:pt x="49" y="1"/>
                  </a:moveTo>
                  <a:lnTo>
                    <a:pt x="49" y="1"/>
                  </a:lnTo>
                  <a:cubicBezTo>
                    <a:pt x="1" y="275"/>
                    <a:pt x="65" y="549"/>
                    <a:pt x="210" y="791"/>
                  </a:cubicBezTo>
                  <a:cubicBezTo>
                    <a:pt x="275" y="517"/>
                    <a:pt x="210" y="227"/>
                    <a:pt x="49" y="1"/>
                  </a:cubicBezTo>
                  <a:close/>
                </a:path>
              </a:pathLst>
            </a:custGeom>
            <a:solidFill>
              <a:srgbClr val="A9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6"/>
            <p:cNvSpPr/>
            <p:nvPr/>
          </p:nvSpPr>
          <p:spPr>
            <a:xfrm>
              <a:off x="3902325" y="3487575"/>
              <a:ext cx="5275" cy="19800"/>
            </a:xfrm>
            <a:custGeom>
              <a:avLst/>
              <a:gdLst/>
              <a:ahLst/>
              <a:cxnLst/>
              <a:rect l="l" t="t" r="r" b="b"/>
              <a:pathLst>
                <a:path w="211" h="792" extrusionOk="0">
                  <a:moveTo>
                    <a:pt x="33" y="1"/>
                  </a:moveTo>
                  <a:cubicBezTo>
                    <a:pt x="0" y="275"/>
                    <a:pt x="49" y="549"/>
                    <a:pt x="210" y="791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A9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6"/>
            <p:cNvSpPr/>
            <p:nvPr/>
          </p:nvSpPr>
          <p:spPr>
            <a:xfrm>
              <a:off x="3593425" y="3033100"/>
              <a:ext cx="14550" cy="5275"/>
            </a:xfrm>
            <a:custGeom>
              <a:avLst/>
              <a:gdLst/>
              <a:ahLst/>
              <a:cxnLst/>
              <a:rect l="l" t="t" r="r" b="b"/>
              <a:pathLst>
                <a:path w="582" h="211" extrusionOk="0">
                  <a:moveTo>
                    <a:pt x="0" y="1"/>
                  </a:moveTo>
                  <a:lnTo>
                    <a:pt x="581" y="210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6"/>
            <p:cNvSpPr/>
            <p:nvPr/>
          </p:nvSpPr>
          <p:spPr>
            <a:xfrm>
              <a:off x="3578100" y="3028675"/>
              <a:ext cx="15350" cy="4450"/>
            </a:xfrm>
            <a:custGeom>
              <a:avLst/>
              <a:gdLst/>
              <a:ahLst/>
              <a:cxnLst/>
              <a:rect l="l" t="t" r="r" b="b"/>
              <a:pathLst>
                <a:path w="614" h="178" extrusionOk="0">
                  <a:moveTo>
                    <a:pt x="1" y="0"/>
                  </a:moveTo>
                  <a:lnTo>
                    <a:pt x="613" y="178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6"/>
            <p:cNvSpPr/>
            <p:nvPr/>
          </p:nvSpPr>
          <p:spPr>
            <a:xfrm>
              <a:off x="3889025" y="3429500"/>
              <a:ext cx="4050" cy="14950"/>
            </a:xfrm>
            <a:custGeom>
              <a:avLst/>
              <a:gdLst/>
              <a:ahLst/>
              <a:cxnLst/>
              <a:rect l="l" t="t" r="r" b="b"/>
              <a:pathLst>
                <a:path w="162" h="598" extrusionOk="0">
                  <a:moveTo>
                    <a:pt x="0" y="1"/>
                  </a:moveTo>
                  <a:lnTo>
                    <a:pt x="161" y="598"/>
                  </a:lnTo>
                  <a:close/>
                </a:path>
              </a:pathLst>
            </a:custGeom>
            <a:solidFill>
              <a:srgbClr val="A9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6"/>
            <p:cNvSpPr/>
            <p:nvPr/>
          </p:nvSpPr>
          <p:spPr>
            <a:xfrm>
              <a:off x="3893850" y="3448475"/>
              <a:ext cx="4475" cy="14925"/>
            </a:xfrm>
            <a:custGeom>
              <a:avLst/>
              <a:gdLst/>
              <a:ahLst/>
              <a:cxnLst/>
              <a:rect l="l" t="t" r="r" b="b"/>
              <a:pathLst>
                <a:path w="179" h="597" extrusionOk="0">
                  <a:moveTo>
                    <a:pt x="1" y="0"/>
                  </a:moveTo>
                  <a:lnTo>
                    <a:pt x="178" y="597"/>
                  </a:lnTo>
                  <a:close/>
                </a:path>
              </a:pathLst>
            </a:custGeom>
            <a:solidFill>
              <a:srgbClr val="A9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6"/>
            <p:cNvSpPr/>
            <p:nvPr/>
          </p:nvSpPr>
          <p:spPr>
            <a:xfrm>
              <a:off x="3879325" y="3400475"/>
              <a:ext cx="4475" cy="10100"/>
            </a:xfrm>
            <a:custGeom>
              <a:avLst/>
              <a:gdLst/>
              <a:ahLst/>
              <a:cxnLst/>
              <a:rect l="l" t="t" r="r" b="b"/>
              <a:pathLst>
                <a:path w="179" h="404" extrusionOk="0">
                  <a:moveTo>
                    <a:pt x="1" y="1"/>
                  </a:moveTo>
                  <a:cubicBezTo>
                    <a:pt x="65" y="130"/>
                    <a:pt x="114" y="259"/>
                    <a:pt x="178" y="404"/>
                  </a:cubicBezTo>
                  <a:cubicBezTo>
                    <a:pt x="114" y="259"/>
                    <a:pt x="65" y="130"/>
                    <a:pt x="1" y="1"/>
                  </a:cubicBezTo>
                  <a:close/>
                </a:path>
              </a:pathLst>
            </a:custGeom>
            <a:solidFill>
              <a:srgbClr val="A9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6"/>
            <p:cNvSpPr/>
            <p:nvPr/>
          </p:nvSpPr>
          <p:spPr>
            <a:xfrm>
              <a:off x="3162750" y="3908175"/>
              <a:ext cx="5250" cy="9700"/>
            </a:xfrm>
            <a:custGeom>
              <a:avLst/>
              <a:gdLst/>
              <a:ahLst/>
              <a:cxnLst/>
              <a:rect l="l" t="t" r="r" b="b"/>
              <a:pathLst>
                <a:path w="210" h="388" extrusionOk="0">
                  <a:moveTo>
                    <a:pt x="210" y="38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98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6"/>
            <p:cNvSpPr/>
            <p:nvPr/>
          </p:nvSpPr>
          <p:spPr>
            <a:xfrm>
              <a:off x="3530525" y="3153675"/>
              <a:ext cx="3650" cy="10125"/>
            </a:xfrm>
            <a:custGeom>
              <a:avLst/>
              <a:gdLst/>
              <a:ahLst/>
              <a:cxnLst/>
              <a:rect l="l" t="t" r="r" b="b"/>
              <a:pathLst>
                <a:path w="146" h="405" extrusionOk="0">
                  <a:moveTo>
                    <a:pt x="145" y="1"/>
                  </a:moveTo>
                  <a:cubicBezTo>
                    <a:pt x="97" y="146"/>
                    <a:pt x="49" y="275"/>
                    <a:pt x="0" y="404"/>
                  </a:cubicBezTo>
                  <a:cubicBezTo>
                    <a:pt x="49" y="275"/>
                    <a:pt x="97" y="146"/>
                    <a:pt x="145" y="1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6"/>
            <p:cNvSpPr/>
            <p:nvPr/>
          </p:nvSpPr>
          <p:spPr>
            <a:xfrm>
              <a:off x="3814400" y="3975925"/>
              <a:ext cx="6075" cy="9700"/>
            </a:xfrm>
            <a:custGeom>
              <a:avLst/>
              <a:gdLst/>
              <a:ahLst/>
              <a:cxnLst/>
              <a:rect l="l" t="t" r="r" b="b"/>
              <a:pathLst>
                <a:path w="243" h="388" extrusionOk="0">
                  <a:moveTo>
                    <a:pt x="243" y="1"/>
                  </a:moveTo>
                  <a:lnTo>
                    <a:pt x="1" y="388"/>
                  </a:lnTo>
                  <a:cubicBezTo>
                    <a:pt x="82" y="259"/>
                    <a:pt x="162" y="130"/>
                    <a:pt x="243" y="1"/>
                  </a:cubicBezTo>
                  <a:close/>
                </a:path>
              </a:pathLst>
            </a:custGeom>
            <a:solidFill>
              <a:srgbClr val="6B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6"/>
            <p:cNvSpPr/>
            <p:nvPr/>
          </p:nvSpPr>
          <p:spPr>
            <a:xfrm>
              <a:off x="3621250" y="3043200"/>
              <a:ext cx="10100" cy="5650"/>
            </a:xfrm>
            <a:custGeom>
              <a:avLst/>
              <a:gdLst/>
              <a:ahLst/>
              <a:cxnLst/>
              <a:rect l="l" t="t" r="r" b="b"/>
              <a:pathLst>
                <a:path w="404" h="226" extrusionOk="0">
                  <a:moveTo>
                    <a:pt x="0" y="0"/>
                  </a:moveTo>
                  <a:lnTo>
                    <a:pt x="404" y="226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6"/>
            <p:cNvSpPr/>
            <p:nvPr/>
          </p:nvSpPr>
          <p:spPr>
            <a:xfrm>
              <a:off x="3607550" y="3037950"/>
              <a:ext cx="10100" cy="4450"/>
            </a:xfrm>
            <a:custGeom>
              <a:avLst/>
              <a:gdLst/>
              <a:ahLst/>
              <a:cxnLst/>
              <a:rect l="l" t="t" r="r" b="b"/>
              <a:pathLst>
                <a:path w="404" h="178" extrusionOk="0">
                  <a:moveTo>
                    <a:pt x="0" y="0"/>
                  </a:moveTo>
                  <a:lnTo>
                    <a:pt x="403" y="178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6"/>
            <p:cNvSpPr/>
            <p:nvPr/>
          </p:nvSpPr>
          <p:spPr>
            <a:xfrm>
              <a:off x="2694150" y="3150300"/>
              <a:ext cx="269800" cy="520850"/>
            </a:xfrm>
            <a:custGeom>
              <a:avLst/>
              <a:gdLst/>
              <a:ahLst/>
              <a:cxnLst/>
              <a:rect l="l" t="t" r="r" b="b"/>
              <a:pathLst>
                <a:path w="10792" h="20834" extrusionOk="0">
                  <a:moveTo>
                    <a:pt x="234" y="1"/>
                  </a:moveTo>
                  <a:cubicBezTo>
                    <a:pt x="203" y="1"/>
                    <a:pt x="173" y="3"/>
                    <a:pt x="146" y="7"/>
                  </a:cubicBezTo>
                  <a:cubicBezTo>
                    <a:pt x="65" y="39"/>
                    <a:pt x="1" y="120"/>
                    <a:pt x="1" y="216"/>
                  </a:cubicBezTo>
                  <a:cubicBezTo>
                    <a:pt x="1" y="507"/>
                    <a:pt x="33" y="797"/>
                    <a:pt x="98" y="1071"/>
                  </a:cubicBezTo>
                  <a:cubicBezTo>
                    <a:pt x="501" y="2507"/>
                    <a:pt x="872" y="3926"/>
                    <a:pt x="1340" y="5346"/>
                  </a:cubicBezTo>
                  <a:cubicBezTo>
                    <a:pt x="3001" y="10395"/>
                    <a:pt x="5485" y="15153"/>
                    <a:pt x="8679" y="19412"/>
                  </a:cubicBezTo>
                  <a:cubicBezTo>
                    <a:pt x="8824" y="19621"/>
                    <a:pt x="8953" y="19847"/>
                    <a:pt x="9050" y="20073"/>
                  </a:cubicBezTo>
                  <a:cubicBezTo>
                    <a:pt x="9179" y="20218"/>
                    <a:pt x="9308" y="20347"/>
                    <a:pt x="9421" y="20492"/>
                  </a:cubicBezTo>
                  <a:lnTo>
                    <a:pt x="9840" y="20831"/>
                  </a:lnTo>
                  <a:cubicBezTo>
                    <a:pt x="9861" y="20833"/>
                    <a:pt x="9881" y="20833"/>
                    <a:pt x="9902" y="20833"/>
                  </a:cubicBezTo>
                  <a:cubicBezTo>
                    <a:pt x="10344" y="20833"/>
                    <a:pt x="10730" y="20505"/>
                    <a:pt x="10792" y="20073"/>
                  </a:cubicBezTo>
                  <a:cubicBezTo>
                    <a:pt x="10260" y="19395"/>
                    <a:pt x="9743" y="18702"/>
                    <a:pt x="9179" y="18041"/>
                  </a:cubicBezTo>
                  <a:cubicBezTo>
                    <a:pt x="7517" y="15976"/>
                    <a:pt x="6146" y="13718"/>
                    <a:pt x="4888" y="11379"/>
                  </a:cubicBezTo>
                  <a:cubicBezTo>
                    <a:pt x="3646" y="9024"/>
                    <a:pt x="2614" y="6556"/>
                    <a:pt x="1791" y="4007"/>
                  </a:cubicBezTo>
                  <a:cubicBezTo>
                    <a:pt x="1436" y="2894"/>
                    <a:pt x="1130" y="1781"/>
                    <a:pt x="775" y="684"/>
                  </a:cubicBezTo>
                  <a:cubicBezTo>
                    <a:pt x="710" y="458"/>
                    <a:pt x="614" y="265"/>
                    <a:pt x="485" y="71"/>
                  </a:cubicBezTo>
                  <a:cubicBezTo>
                    <a:pt x="448" y="22"/>
                    <a:pt x="335" y="1"/>
                    <a:pt x="234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6"/>
            <p:cNvSpPr/>
            <p:nvPr/>
          </p:nvSpPr>
          <p:spPr>
            <a:xfrm>
              <a:off x="2929650" y="3662600"/>
              <a:ext cx="10525" cy="14125"/>
            </a:xfrm>
            <a:custGeom>
              <a:avLst/>
              <a:gdLst/>
              <a:ahLst/>
              <a:cxnLst/>
              <a:rect l="l" t="t" r="r" b="b"/>
              <a:pathLst>
                <a:path w="421" h="565" extrusionOk="0">
                  <a:moveTo>
                    <a:pt x="1" y="0"/>
                  </a:moveTo>
                  <a:lnTo>
                    <a:pt x="1" y="0"/>
                  </a:lnTo>
                  <a:cubicBezTo>
                    <a:pt x="130" y="194"/>
                    <a:pt x="259" y="371"/>
                    <a:pt x="388" y="565"/>
                  </a:cubicBezTo>
                  <a:lnTo>
                    <a:pt x="420" y="33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6"/>
            <p:cNvSpPr/>
            <p:nvPr/>
          </p:nvSpPr>
          <p:spPr>
            <a:xfrm>
              <a:off x="2862325" y="3879550"/>
              <a:ext cx="9300" cy="4875"/>
            </a:xfrm>
            <a:custGeom>
              <a:avLst/>
              <a:gdLst/>
              <a:ahLst/>
              <a:cxnLst/>
              <a:rect l="l" t="t" r="r" b="b"/>
              <a:pathLst>
                <a:path w="372" h="195" extrusionOk="0">
                  <a:moveTo>
                    <a:pt x="371" y="194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6"/>
            <p:cNvSpPr/>
            <p:nvPr/>
          </p:nvSpPr>
          <p:spPr>
            <a:xfrm>
              <a:off x="2876825" y="3889225"/>
              <a:ext cx="9700" cy="4875"/>
            </a:xfrm>
            <a:custGeom>
              <a:avLst/>
              <a:gdLst/>
              <a:ahLst/>
              <a:cxnLst/>
              <a:rect l="l" t="t" r="r" b="b"/>
              <a:pathLst>
                <a:path w="388" h="195" extrusionOk="0">
                  <a:moveTo>
                    <a:pt x="388" y="194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6"/>
            <p:cNvSpPr/>
            <p:nvPr/>
          </p:nvSpPr>
          <p:spPr>
            <a:xfrm>
              <a:off x="3842225" y="2114125"/>
              <a:ext cx="324250" cy="328700"/>
            </a:xfrm>
            <a:custGeom>
              <a:avLst/>
              <a:gdLst/>
              <a:ahLst/>
              <a:cxnLst/>
              <a:rect l="l" t="t" r="r" b="b"/>
              <a:pathLst>
                <a:path w="12970" h="13148" extrusionOk="0">
                  <a:moveTo>
                    <a:pt x="3296" y="610"/>
                  </a:moveTo>
                  <a:cubicBezTo>
                    <a:pt x="3589" y="610"/>
                    <a:pt x="3877" y="670"/>
                    <a:pt x="4146" y="805"/>
                  </a:cubicBezTo>
                  <a:cubicBezTo>
                    <a:pt x="4872" y="1128"/>
                    <a:pt x="5550" y="1563"/>
                    <a:pt x="6163" y="2112"/>
                  </a:cubicBezTo>
                  <a:cubicBezTo>
                    <a:pt x="7018" y="2870"/>
                    <a:pt x="7889" y="3644"/>
                    <a:pt x="8760" y="4402"/>
                  </a:cubicBezTo>
                  <a:cubicBezTo>
                    <a:pt x="9760" y="5241"/>
                    <a:pt x="10518" y="6273"/>
                    <a:pt x="11292" y="7290"/>
                  </a:cubicBezTo>
                  <a:cubicBezTo>
                    <a:pt x="11566" y="7661"/>
                    <a:pt x="11712" y="8096"/>
                    <a:pt x="11695" y="8548"/>
                  </a:cubicBezTo>
                  <a:cubicBezTo>
                    <a:pt x="11679" y="8661"/>
                    <a:pt x="11679" y="8757"/>
                    <a:pt x="11647" y="8854"/>
                  </a:cubicBezTo>
                  <a:cubicBezTo>
                    <a:pt x="11617" y="9043"/>
                    <a:pt x="11466" y="9152"/>
                    <a:pt x="11308" y="9152"/>
                  </a:cubicBezTo>
                  <a:cubicBezTo>
                    <a:pt x="11210" y="9152"/>
                    <a:pt x="11109" y="9109"/>
                    <a:pt x="11034" y="9016"/>
                  </a:cubicBezTo>
                  <a:cubicBezTo>
                    <a:pt x="10792" y="8741"/>
                    <a:pt x="10566" y="8467"/>
                    <a:pt x="10341" y="8209"/>
                  </a:cubicBezTo>
                  <a:cubicBezTo>
                    <a:pt x="9260" y="6886"/>
                    <a:pt x="8050" y="5677"/>
                    <a:pt x="6743" y="4596"/>
                  </a:cubicBezTo>
                  <a:cubicBezTo>
                    <a:pt x="6114" y="4080"/>
                    <a:pt x="5534" y="3515"/>
                    <a:pt x="4905" y="3031"/>
                  </a:cubicBezTo>
                  <a:cubicBezTo>
                    <a:pt x="4372" y="2612"/>
                    <a:pt x="3792" y="2273"/>
                    <a:pt x="3227" y="1902"/>
                  </a:cubicBezTo>
                  <a:cubicBezTo>
                    <a:pt x="3066" y="1789"/>
                    <a:pt x="2904" y="1692"/>
                    <a:pt x="2743" y="1596"/>
                  </a:cubicBezTo>
                  <a:cubicBezTo>
                    <a:pt x="2533" y="1483"/>
                    <a:pt x="2437" y="1241"/>
                    <a:pt x="2501" y="1015"/>
                  </a:cubicBezTo>
                  <a:cubicBezTo>
                    <a:pt x="2582" y="805"/>
                    <a:pt x="2791" y="644"/>
                    <a:pt x="3017" y="628"/>
                  </a:cubicBezTo>
                  <a:cubicBezTo>
                    <a:pt x="3110" y="616"/>
                    <a:pt x="3203" y="610"/>
                    <a:pt x="3296" y="610"/>
                  </a:cubicBezTo>
                  <a:close/>
                  <a:moveTo>
                    <a:pt x="1513" y="1932"/>
                  </a:moveTo>
                  <a:cubicBezTo>
                    <a:pt x="1546" y="1932"/>
                    <a:pt x="1579" y="1932"/>
                    <a:pt x="1614" y="1934"/>
                  </a:cubicBezTo>
                  <a:cubicBezTo>
                    <a:pt x="2130" y="1967"/>
                    <a:pt x="2630" y="2176"/>
                    <a:pt x="3017" y="2515"/>
                  </a:cubicBezTo>
                  <a:cubicBezTo>
                    <a:pt x="3663" y="3015"/>
                    <a:pt x="4292" y="3563"/>
                    <a:pt x="4872" y="4080"/>
                  </a:cubicBezTo>
                  <a:cubicBezTo>
                    <a:pt x="5453" y="4596"/>
                    <a:pt x="6018" y="5112"/>
                    <a:pt x="6566" y="5660"/>
                  </a:cubicBezTo>
                  <a:cubicBezTo>
                    <a:pt x="7647" y="6725"/>
                    <a:pt x="8615" y="7903"/>
                    <a:pt x="9437" y="9161"/>
                  </a:cubicBezTo>
                  <a:cubicBezTo>
                    <a:pt x="9857" y="9806"/>
                    <a:pt x="10050" y="10500"/>
                    <a:pt x="9808" y="11290"/>
                  </a:cubicBezTo>
                  <a:cubicBezTo>
                    <a:pt x="9647" y="11790"/>
                    <a:pt x="9389" y="12064"/>
                    <a:pt x="8889" y="12145"/>
                  </a:cubicBezTo>
                  <a:cubicBezTo>
                    <a:pt x="8727" y="12177"/>
                    <a:pt x="8566" y="12177"/>
                    <a:pt x="8405" y="12193"/>
                  </a:cubicBezTo>
                  <a:cubicBezTo>
                    <a:pt x="8353" y="12198"/>
                    <a:pt x="8301" y="12200"/>
                    <a:pt x="8250" y="12200"/>
                  </a:cubicBezTo>
                  <a:cubicBezTo>
                    <a:pt x="7722" y="12200"/>
                    <a:pt x="7208" y="11977"/>
                    <a:pt x="6840" y="11580"/>
                  </a:cubicBezTo>
                  <a:cubicBezTo>
                    <a:pt x="6098" y="10903"/>
                    <a:pt x="5372" y="10209"/>
                    <a:pt x="4711" y="9467"/>
                  </a:cubicBezTo>
                  <a:cubicBezTo>
                    <a:pt x="4017" y="8661"/>
                    <a:pt x="3404" y="7790"/>
                    <a:pt x="2759" y="6935"/>
                  </a:cubicBezTo>
                  <a:cubicBezTo>
                    <a:pt x="2082" y="5999"/>
                    <a:pt x="1485" y="5015"/>
                    <a:pt x="953" y="3983"/>
                  </a:cubicBezTo>
                  <a:cubicBezTo>
                    <a:pt x="759" y="3596"/>
                    <a:pt x="662" y="3176"/>
                    <a:pt x="695" y="2773"/>
                  </a:cubicBezTo>
                  <a:cubicBezTo>
                    <a:pt x="710" y="2194"/>
                    <a:pt x="955" y="1932"/>
                    <a:pt x="1513" y="1932"/>
                  </a:cubicBezTo>
                  <a:close/>
                  <a:moveTo>
                    <a:pt x="3062" y="0"/>
                  </a:moveTo>
                  <a:cubicBezTo>
                    <a:pt x="2921" y="0"/>
                    <a:pt x="2777" y="10"/>
                    <a:pt x="2630" y="31"/>
                  </a:cubicBezTo>
                  <a:cubicBezTo>
                    <a:pt x="2162" y="305"/>
                    <a:pt x="1953" y="773"/>
                    <a:pt x="1759" y="1273"/>
                  </a:cubicBezTo>
                  <a:cubicBezTo>
                    <a:pt x="1614" y="1305"/>
                    <a:pt x="1485" y="1321"/>
                    <a:pt x="1356" y="1337"/>
                  </a:cubicBezTo>
                  <a:cubicBezTo>
                    <a:pt x="436" y="1483"/>
                    <a:pt x="1" y="2015"/>
                    <a:pt x="130" y="2934"/>
                  </a:cubicBezTo>
                  <a:cubicBezTo>
                    <a:pt x="211" y="3418"/>
                    <a:pt x="356" y="3870"/>
                    <a:pt x="566" y="4322"/>
                  </a:cubicBezTo>
                  <a:cubicBezTo>
                    <a:pt x="824" y="4902"/>
                    <a:pt x="1146" y="5467"/>
                    <a:pt x="1437" y="6031"/>
                  </a:cubicBezTo>
                  <a:cubicBezTo>
                    <a:pt x="2259" y="7193"/>
                    <a:pt x="3082" y="8338"/>
                    <a:pt x="3904" y="9499"/>
                  </a:cubicBezTo>
                  <a:cubicBezTo>
                    <a:pt x="3937" y="9548"/>
                    <a:pt x="3953" y="9612"/>
                    <a:pt x="3969" y="9677"/>
                  </a:cubicBezTo>
                  <a:cubicBezTo>
                    <a:pt x="4098" y="9774"/>
                    <a:pt x="4227" y="9870"/>
                    <a:pt x="4324" y="9983"/>
                  </a:cubicBezTo>
                  <a:cubicBezTo>
                    <a:pt x="5082" y="10709"/>
                    <a:pt x="5824" y="11451"/>
                    <a:pt x="6550" y="12193"/>
                  </a:cubicBezTo>
                  <a:cubicBezTo>
                    <a:pt x="6679" y="12371"/>
                    <a:pt x="6808" y="12564"/>
                    <a:pt x="6889" y="12758"/>
                  </a:cubicBezTo>
                  <a:cubicBezTo>
                    <a:pt x="7179" y="12790"/>
                    <a:pt x="7453" y="12855"/>
                    <a:pt x="7711" y="12935"/>
                  </a:cubicBezTo>
                  <a:cubicBezTo>
                    <a:pt x="8031" y="13081"/>
                    <a:pt x="8364" y="13147"/>
                    <a:pt x="8710" y="13147"/>
                  </a:cubicBezTo>
                  <a:cubicBezTo>
                    <a:pt x="8748" y="13147"/>
                    <a:pt x="8786" y="13146"/>
                    <a:pt x="8824" y="13145"/>
                  </a:cubicBezTo>
                  <a:lnTo>
                    <a:pt x="9582" y="13145"/>
                  </a:lnTo>
                  <a:cubicBezTo>
                    <a:pt x="10324" y="12838"/>
                    <a:pt x="10615" y="12161"/>
                    <a:pt x="10889" y="11467"/>
                  </a:cubicBezTo>
                  <a:lnTo>
                    <a:pt x="11728" y="11258"/>
                  </a:lnTo>
                  <a:cubicBezTo>
                    <a:pt x="11808" y="11209"/>
                    <a:pt x="11873" y="11145"/>
                    <a:pt x="11954" y="11096"/>
                  </a:cubicBezTo>
                  <a:cubicBezTo>
                    <a:pt x="12712" y="10596"/>
                    <a:pt x="12970" y="9887"/>
                    <a:pt x="12744" y="9016"/>
                  </a:cubicBezTo>
                  <a:cubicBezTo>
                    <a:pt x="12663" y="8645"/>
                    <a:pt x="12534" y="8290"/>
                    <a:pt x="12357" y="7951"/>
                  </a:cubicBezTo>
                  <a:cubicBezTo>
                    <a:pt x="12018" y="7338"/>
                    <a:pt x="11631" y="6757"/>
                    <a:pt x="11212" y="6193"/>
                  </a:cubicBezTo>
                  <a:cubicBezTo>
                    <a:pt x="10631" y="5483"/>
                    <a:pt x="9986" y="4805"/>
                    <a:pt x="9373" y="4128"/>
                  </a:cubicBezTo>
                  <a:cubicBezTo>
                    <a:pt x="9098" y="3902"/>
                    <a:pt x="8808" y="3692"/>
                    <a:pt x="8566" y="3451"/>
                  </a:cubicBezTo>
                  <a:cubicBezTo>
                    <a:pt x="7631" y="2547"/>
                    <a:pt x="6631" y="1741"/>
                    <a:pt x="5582" y="999"/>
                  </a:cubicBezTo>
                  <a:cubicBezTo>
                    <a:pt x="4823" y="451"/>
                    <a:pt x="4015" y="0"/>
                    <a:pt x="3062" y="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6"/>
            <p:cNvSpPr/>
            <p:nvPr/>
          </p:nvSpPr>
          <p:spPr>
            <a:xfrm>
              <a:off x="4002675" y="2559000"/>
              <a:ext cx="1407450" cy="1235700"/>
            </a:xfrm>
            <a:custGeom>
              <a:avLst/>
              <a:gdLst/>
              <a:ahLst/>
              <a:cxnLst/>
              <a:rect l="l" t="t" r="r" b="b"/>
              <a:pathLst>
                <a:path w="56298" h="49428" extrusionOk="0">
                  <a:moveTo>
                    <a:pt x="55458" y="1"/>
                  </a:moveTo>
                  <a:cubicBezTo>
                    <a:pt x="55148" y="1"/>
                    <a:pt x="54840" y="47"/>
                    <a:pt x="54540" y="141"/>
                  </a:cubicBezTo>
                  <a:cubicBezTo>
                    <a:pt x="52781" y="673"/>
                    <a:pt x="50975" y="1044"/>
                    <a:pt x="49265" y="1738"/>
                  </a:cubicBezTo>
                  <a:cubicBezTo>
                    <a:pt x="47571" y="2447"/>
                    <a:pt x="45894" y="3222"/>
                    <a:pt x="44232" y="3980"/>
                  </a:cubicBezTo>
                  <a:cubicBezTo>
                    <a:pt x="42894" y="4609"/>
                    <a:pt x="41651" y="5431"/>
                    <a:pt x="40313" y="6060"/>
                  </a:cubicBezTo>
                  <a:cubicBezTo>
                    <a:pt x="38813" y="6802"/>
                    <a:pt x="37345" y="7641"/>
                    <a:pt x="35941" y="8545"/>
                  </a:cubicBezTo>
                  <a:cubicBezTo>
                    <a:pt x="34683" y="9319"/>
                    <a:pt x="33441" y="10109"/>
                    <a:pt x="32167" y="10867"/>
                  </a:cubicBezTo>
                  <a:cubicBezTo>
                    <a:pt x="31667" y="11174"/>
                    <a:pt x="31134" y="11432"/>
                    <a:pt x="30731" y="11835"/>
                  </a:cubicBezTo>
                  <a:cubicBezTo>
                    <a:pt x="29973" y="12609"/>
                    <a:pt x="29005" y="13077"/>
                    <a:pt x="28134" y="13674"/>
                  </a:cubicBezTo>
                  <a:cubicBezTo>
                    <a:pt x="27812" y="13900"/>
                    <a:pt x="27521" y="14142"/>
                    <a:pt x="27215" y="14368"/>
                  </a:cubicBezTo>
                  <a:cubicBezTo>
                    <a:pt x="26957" y="14577"/>
                    <a:pt x="26699" y="14771"/>
                    <a:pt x="26424" y="14932"/>
                  </a:cubicBezTo>
                  <a:cubicBezTo>
                    <a:pt x="25618" y="15368"/>
                    <a:pt x="24989" y="16013"/>
                    <a:pt x="24327" y="16626"/>
                  </a:cubicBezTo>
                  <a:cubicBezTo>
                    <a:pt x="23731" y="17158"/>
                    <a:pt x="23102" y="17658"/>
                    <a:pt x="22440" y="18126"/>
                  </a:cubicBezTo>
                  <a:cubicBezTo>
                    <a:pt x="22053" y="18400"/>
                    <a:pt x="21698" y="18739"/>
                    <a:pt x="21392" y="19110"/>
                  </a:cubicBezTo>
                  <a:cubicBezTo>
                    <a:pt x="21150" y="19416"/>
                    <a:pt x="20892" y="19691"/>
                    <a:pt x="20585" y="19916"/>
                  </a:cubicBezTo>
                  <a:cubicBezTo>
                    <a:pt x="19779" y="20513"/>
                    <a:pt x="19021" y="21175"/>
                    <a:pt x="18327" y="21901"/>
                  </a:cubicBezTo>
                  <a:cubicBezTo>
                    <a:pt x="17585" y="22659"/>
                    <a:pt x="16827" y="23401"/>
                    <a:pt x="16069" y="24159"/>
                  </a:cubicBezTo>
                  <a:cubicBezTo>
                    <a:pt x="15907" y="24304"/>
                    <a:pt x="15746" y="24465"/>
                    <a:pt x="15585" y="24627"/>
                  </a:cubicBezTo>
                  <a:cubicBezTo>
                    <a:pt x="15363" y="24837"/>
                    <a:pt x="15080" y="24952"/>
                    <a:pt x="14789" y="24952"/>
                  </a:cubicBezTo>
                  <a:cubicBezTo>
                    <a:pt x="14634" y="24952"/>
                    <a:pt x="14478" y="24919"/>
                    <a:pt x="14327" y="24852"/>
                  </a:cubicBezTo>
                  <a:cubicBezTo>
                    <a:pt x="14149" y="24772"/>
                    <a:pt x="13988" y="24675"/>
                    <a:pt x="13827" y="24578"/>
                  </a:cubicBezTo>
                  <a:cubicBezTo>
                    <a:pt x="13746" y="24675"/>
                    <a:pt x="13681" y="24788"/>
                    <a:pt x="13633" y="24901"/>
                  </a:cubicBezTo>
                  <a:cubicBezTo>
                    <a:pt x="12923" y="26740"/>
                    <a:pt x="12214" y="28562"/>
                    <a:pt x="11504" y="30401"/>
                  </a:cubicBezTo>
                  <a:cubicBezTo>
                    <a:pt x="11423" y="30643"/>
                    <a:pt x="11391" y="30901"/>
                    <a:pt x="11407" y="31159"/>
                  </a:cubicBezTo>
                  <a:cubicBezTo>
                    <a:pt x="11472" y="31611"/>
                    <a:pt x="11294" y="32063"/>
                    <a:pt x="10923" y="32353"/>
                  </a:cubicBezTo>
                  <a:cubicBezTo>
                    <a:pt x="10536" y="32692"/>
                    <a:pt x="10229" y="33111"/>
                    <a:pt x="10004" y="33579"/>
                  </a:cubicBezTo>
                  <a:cubicBezTo>
                    <a:pt x="8665" y="36144"/>
                    <a:pt x="7084" y="38579"/>
                    <a:pt x="5503" y="41015"/>
                  </a:cubicBezTo>
                  <a:cubicBezTo>
                    <a:pt x="5576" y="41061"/>
                    <a:pt x="5659" y="41083"/>
                    <a:pt x="5740" y="41083"/>
                  </a:cubicBezTo>
                  <a:cubicBezTo>
                    <a:pt x="5859" y="41083"/>
                    <a:pt x="5975" y="41037"/>
                    <a:pt x="6052" y="40951"/>
                  </a:cubicBezTo>
                  <a:cubicBezTo>
                    <a:pt x="6632" y="40467"/>
                    <a:pt x="7165" y="39967"/>
                    <a:pt x="7762" y="39531"/>
                  </a:cubicBezTo>
                  <a:cubicBezTo>
                    <a:pt x="8649" y="38886"/>
                    <a:pt x="9471" y="38160"/>
                    <a:pt x="10229" y="37370"/>
                  </a:cubicBezTo>
                  <a:cubicBezTo>
                    <a:pt x="10988" y="36595"/>
                    <a:pt x="11762" y="35805"/>
                    <a:pt x="12552" y="35063"/>
                  </a:cubicBezTo>
                  <a:cubicBezTo>
                    <a:pt x="12939" y="34708"/>
                    <a:pt x="13343" y="34402"/>
                    <a:pt x="13762" y="34111"/>
                  </a:cubicBezTo>
                  <a:cubicBezTo>
                    <a:pt x="13939" y="34014"/>
                    <a:pt x="14117" y="33950"/>
                    <a:pt x="14310" y="33934"/>
                  </a:cubicBezTo>
                  <a:cubicBezTo>
                    <a:pt x="14332" y="33930"/>
                    <a:pt x="14352" y="33928"/>
                    <a:pt x="14373" y="33928"/>
                  </a:cubicBezTo>
                  <a:cubicBezTo>
                    <a:pt x="14584" y="33928"/>
                    <a:pt x="14740" y="34147"/>
                    <a:pt x="14681" y="34353"/>
                  </a:cubicBezTo>
                  <a:cubicBezTo>
                    <a:pt x="14585" y="34595"/>
                    <a:pt x="14456" y="34821"/>
                    <a:pt x="14327" y="35047"/>
                  </a:cubicBezTo>
                  <a:cubicBezTo>
                    <a:pt x="13585" y="36176"/>
                    <a:pt x="12778" y="37241"/>
                    <a:pt x="11891" y="38273"/>
                  </a:cubicBezTo>
                  <a:cubicBezTo>
                    <a:pt x="10584" y="39821"/>
                    <a:pt x="9117" y="41225"/>
                    <a:pt x="7520" y="42483"/>
                  </a:cubicBezTo>
                  <a:cubicBezTo>
                    <a:pt x="6326" y="43402"/>
                    <a:pt x="5068" y="44257"/>
                    <a:pt x="3777" y="45032"/>
                  </a:cubicBezTo>
                  <a:cubicBezTo>
                    <a:pt x="2551" y="45790"/>
                    <a:pt x="1551" y="46774"/>
                    <a:pt x="584" y="47806"/>
                  </a:cubicBezTo>
                  <a:cubicBezTo>
                    <a:pt x="406" y="47983"/>
                    <a:pt x="261" y="48209"/>
                    <a:pt x="180" y="48451"/>
                  </a:cubicBezTo>
                  <a:cubicBezTo>
                    <a:pt x="1" y="48974"/>
                    <a:pt x="334" y="49428"/>
                    <a:pt x="858" y="49428"/>
                  </a:cubicBezTo>
                  <a:cubicBezTo>
                    <a:pt x="900" y="49428"/>
                    <a:pt x="943" y="49425"/>
                    <a:pt x="987" y="49419"/>
                  </a:cubicBezTo>
                  <a:cubicBezTo>
                    <a:pt x="1180" y="49403"/>
                    <a:pt x="1374" y="49338"/>
                    <a:pt x="1551" y="49306"/>
                  </a:cubicBezTo>
                  <a:cubicBezTo>
                    <a:pt x="2697" y="49048"/>
                    <a:pt x="3793" y="48677"/>
                    <a:pt x="4842" y="48193"/>
                  </a:cubicBezTo>
                  <a:cubicBezTo>
                    <a:pt x="6471" y="47467"/>
                    <a:pt x="8181" y="46999"/>
                    <a:pt x="9746" y="46161"/>
                  </a:cubicBezTo>
                  <a:cubicBezTo>
                    <a:pt x="9907" y="46096"/>
                    <a:pt x="10052" y="46048"/>
                    <a:pt x="10197" y="45999"/>
                  </a:cubicBezTo>
                  <a:cubicBezTo>
                    <a:pt x="11068" y="45661"/>
                    <a:pt x="11939" y="45306"/>
                    <a:pt x="12810" y="44967"/>
                  </a:cubicBezTo>
                  <a:cubicBezTo>
                    <a:pt x="13133" y="44838"/>
                    <a:pt x="13472" y="44757"/>
                    <a:pt x="13810" y="44661"/>
                  </a:cubicBezTo>
                  <a:cubicBezTo>
                    <a:pt x="13972" y="44515"/>
                    <a:pt x="14133" y="44338"/>
                    <a:pt x="14294" y="44193"/>
                  </a:cubicBezTo>
                  <a:cubicBezTo>
                    <a:pt x="15423" y="43177"/>
                    <a:pt x="16585" y="42209"/>
                    <a:pt x="17633" y="41128"/>
                  </a:cubicBezTo>
                  <a:cubicBezTo>
                    <a:pt x="18892" y="39838"/>
                    <a:pt x="20069" y="38466"/>
                    <a:pt x="21263" y="37111"/>
                  </a:cubicBezTo>
                  <a:cubicBezTo>
                    <a:pt x="21908" y="36369"/>
                    <a:pt x="22569" y="35611"/>
                    <a:pt x="23150" y="34805"/>
                  </a:cubicBezTo>
                  <a:cubicBezTo>
                    <a:pt x="24086" y="33531"/>
                    <a:pt x="25005" y="32240"/>
                    <a:pt x="25844" y="30917"/>
                  </a:cubicBezTo>
                  <a:cubicBezTo>
                    <a:pt x="26812" y="29353"/>
                    <a:pt x="27731" y="27756"/>
                    <a:pt x="28586" y="26143"/>
                  </a:cubicBezTo>
                  <a:cubicBezTo>
                    <a:pt x="28973" y="25433"/>
                    <a:pt x="29425" y="24675"/>
                    <a:pt x="29344" y="23788"/>
                  </a:cubicBezTo>
                  <a:cubicBezTo>
                    <a:pt x="28892" y="21820"/>
                    <a:pt x="28667" y="19804"/>
                    <a:pt x="28683" y="17787"/>
                  </a:cubicBezTo>
                  <a:cubicBezTo>
                    <a:pt x="28699" y="17400"/>
                    <a:pt x="28699" y="17013"/>
                    <a:pt x="28731" y="16626"/>
                  </a:cubicBezTo>
                  <a:cubicBezTo>
                    <a:pt x="28763" y="16400"/>
                    <a:pt x="28796" y="16190"/>
                    <a:pt x="28860" y="15965"/>
                  </a:cubicBezTo>
                  <a:cubicBezTo>
                    <a:pt x="29055" y="15333"/>
                    <a:pt x="29529" y="14897"/>
                    <a:pt x="30129" y="14897"/>
                  </a:cubicBezTo>
                  <a:cubicBezTo>
                    <a:pt x="30372" y="14897"/>
                    <a:pt x="30635" y="14968"/>
                    <a:pt x="30909" y="15126"/>
                  </a:cubicBezTo>
                  <a:cubicBezTo>
                    <a:pt x="31038" y="15190"/>
                    <a:pt x="31183" y="15271"/>
                    <a:pt x="31376" y="15368"/>
                  </a:cubicBezTo>
                  <a:lnTo>
                    <a:pt x="31828" y="14900"/>
                  </a:lnTo>
                  <a:cubicBezTo>
                    <a:pt x="31635" y="14577"/>
                    <a:pt x="31747" y="14351"/>
                    <a:pt x="32022" y="14158"/>
                  </a:cubicBezTo>
                  <a:cubicBezTo>
                    <a:pt x="32328" y="13932"/>
                    <a:pt x="32651" y="13706"/>
                    <a:pt x="32957" y="13480"/>
                  </a:cubicBezTo>
                  <a:cubicBezTo>
                    <a:pt x="33409" y="13158"/>
                    <a:pt x="33844" y="12835"/>
                    <a:pt x="34280" y="12513"/>
                  </a:cubicBezTo>
                  <a:cubicBezTo>
                    <a:pt x="34538" y="12335"/>
                    <a:pt x="34844" y="12206"/>
                    <a:pt x="35086" y="12013"/>
                  </a:cubicBezTo>
                  <a:cubicBezTo>
                    <a:pt x="36780" y="10706"/>
                    <a:pt x="38619" y="9625"/>
                    <a:pt x="40442" y="8528"/>
                  </a:cubicBezTo>
                  <a:cubicBezTo>
                    <a:pt x="40845" y="8270"/>
                    <a:pt x="41329" y="8093"/>
                    <a:pt x="41684" y="7786"/>
                  </a:cubicBezTo>
                  <a:cubicBezTo>
                    <a:pt x="42361" y="7238"/>
                    <a:pt x="43103" y="6786"/>
                    <a:pt x="43910" y="6448"/>
                  </a:cubicBezTo>
                  <a:cubicBezTo>
                    <a:pt x="46136" y="5431"/>
                    <a:pt x="48184" y="4060"/>
                    <a:pt x="50539" y="3318"/>
                  </a:cubicBezTo>
                  <a:cubicBezTo>
                    <a:pt x="50814" y="3205"/>
                    <a:pt x="51072" y="3076"/>
                    <a:pt x="51330" y="2931"/>
                  </a:cubicBezTo>
                  <a:cubicBezTo>
                    <a:pt x="52410" y="2447"/>
                    <a:pt x="53491" y="1899"/>
                    <a:pt x="54653" y="1608"/>
                  </a:cubicBezTo>
                  <a:cubicBezTo>
                    <a:pt x="55330" y="1447"/>
                    <a:pt x="55766" y="979"/>
                    <a:pt x="56169" y="479"/>
                  </a:cubicBezTo>
                  <a:cubicBezTo>
                    <a:pt x="56298" y="318"/>
                    <a:pt x="56185" y="76"/>
                    <a:pt x="55975" y="44"/>
                  </a:cubicBezTo>
                  <a:cubicBezTo>
                    <a:pt x="55802" y="15"/>
                    <a:pt x="55630" y="1"/>
                    <a:pt x="55458" y="1"/>
                  </a:cubicBezTo>
                  <a:close/>
                </a:path>
              </a:pathLst>
            </a:custGeom>
            <a:solidFill>
              <a:srgbClr val="F39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6"/>
            <p:cNvSpPr/>
            <p:nvPr/>
          </p:nvSpPr>
          <p:spPr>
            <a:xfrm>
              <a:off x="4718925" y="2928600"/>
              <a:ext cx="216575" cy="337925"/>
            </a:xfrm>
            <a:custGeom>
              <a:avLst/>
              <a:gdLst/>
              <a:ahLst/>
              <a:cxnLst/>
              <a:rect l="l" t="t" r="r" b="b"/>
              <a:pathLst>
                <a:path w="8663" h="13517" extrusionOk="0">
                  <a:moveTo>
                    <a:pt x="3927" y="534"/>
                  </a:moveTo>
                  <a:cubicBezTo>
                    <a:pt x="3941" y="534"/>
                    <a:pt x="3955" y="535"/>
                    <a:pt x="3968" y="535"/>
                  </a:cubicBezTo>
                  <a:cubicBezTo>
                    <a:pt x="4388" y="568"/>
                    <a:pt x="4775" y="793"/>
                    <a:pt x="4985" y="1164"/>
                  </a:cubicBezTo>
                  <a:cubicBezTo>
                    <a:pt x="5356" y="1697"/>
                    <a:pt x="5678" y="2245"/>
                    <a:pt x="5953" y="2826"/>
                  </a:cubicBezTo>
                  <a:cubicBezTo>
                    <a:pt x="6420" y="3890"/>
                    <a:pt x="6840" y="4971"/>
                    <a:pt x="7243" y="6052"/>
                  </a:cubicBezTo>
                  <a:cubicBezTo>
                    <a:pt x="7711" y="7246"/>
                    <a:pt x="7969" y="8504"/>
                    <a:pt x="8017" y="9778"/>
                  </a:cubicBezTo>
                  <a:cubicBezTo>
                    <a:pt x="8001" y="9939"/>
                    <a:pt x="8001" y="10165"/>
                    <a:pt x="7969" y="10375"/>
                  </a:cubicBezTo>
                  <a:cubicBezTo>
                    <a:pt x="7920" y="10697"/>
                    <a:pt x="7727" y="10988"/>
                    <a:pt x="7437" y="11149"/>
                  </a:cubicBezTo>
                  <a:cubicBezTo>
                    <a:pt x="7374" y="11191"/>
                    <a:pt x="7303" y="11211"/>
                    <a:pt x="7232" y="11211"/>
                  </a:cubicBezTo>
                  <a:cubicBezTo>
                    <a:pt x="7086" y="11211"/>
                    <a:pt x="6943" y="11124"/>
                    <a:pt x="6888" y="10972"/>
                  </a:cubicBezTo>
                  <a:cubicBezTo>
                    <a:pt x="6791" y="10746"/>
                    <a:pt x="6711" y="10488"/>
                    <a:pt x="6662" y="10246"/>
                  </a:cubicBezTo>
                  <a:cubicBezTo>
                    <a:pt x="6517" y="9584"/>
                    <a:pt x="6420" y="8907"/>
                    <a:pt x="6259" y="8262"/>
                  </a:cubicBezTo>
                  <a:cubicBezTo>
                    <a:pt x="5807" y="6358"/>
                    <a:pt x="5146" y="4503"/>
                    <a:pt x="4307" y="2729"/>
                  </a:cubicBezTo>
                  <a:cubicBezTo>
                    <a:pt x="4049" y="2277"/>
                    <a:pt x="3775" y="1858"/>
                    <a:pt x="3468" y="1439"/>
                  </a:cubicBezTo>
                  <a:cubicBezTo>
                    <a:pt x="3356" y="1277"/>
                    <a:pt x="3259" y="1116"/>
                    <a:pt x="3339" y="906"/>
                  </a:cubicBezTo>
                  <a:cubicBezTo>
                    <a:pt x="3447" y="677"/>
                    <a:pt x="3670" y="534"/>
                    <a:pt x="3927" y="534"/>
                  </a:cubicBezTo>
                  <a:close/>
                  <a:moveTo>
                    <a:pt x="1515" y="704"/>
                  </a:moveTo>
                  <a:cubicBezTo>
                    <a:pt x="1764" y="704"/>
                    <a:pt x="2033" y="832"/>
                    <a:pt x="2275" y="1100"/>
                  </a:cubicBezTo>
                  <a:cubicBezTo>
                    <a:pt x="2549" y="1406"/>
                    <a:pt x="2791" y="1745"/>
                    <a:pt x="2985" y="2116"/>
                  </a:cubicBezTo>
                  <a:cubicBezTo>
                    <a:pt x="3275" y="2665"/>
                    <a:pt x="3533" y="3213"/>
                    <a:pt x="3743" y="3794"/>
                  </a:cubicBezTo>
                  <a:cubicBezTo>
                    <a:pt x="4356" y="5374"/>
                    <a:pt x="4840" y="7020"/>
                    <a:pt x="5194" y="8681"/>
                  </a:cubicBezTo>
                  <a:cubicBezTo>
                    <a:pt x="5291" y="9149"/>
                    <a:pt x="5291" y="9633"/>
                    <a:pt x="5356" y="10310"/>
                  </a:cubicBezTo>
                  <a:cubicBezTo>
                    <a:pt x="5323" y="10617"/>
                    <a:pt x="5307" y="11085"/>
                    <a:pt x="5243" y="11552"/>
                  </a:cubicBezTo>
                  <a:cubicBezTo>
                    <a:pt x="5178" y="12036"/>
                    <a:pt x="4920" y="12472"/>
                    <a:pt x="4517" y="12762"/>
                  </a:cubicBezTo>
                  <a:cubicBezTo>
                    <a:pt x="4351" y="12919"/>
                    <a:pt x="4137" y="13002"/>
                    <a:pt x="3921" y="13002"/>
                  </a:cubicBezTo>
                  <a:cubicBezTo>
                    <a:pt x="3760" y="13002"/>
                    <a:pt x="3597" y="12956"/>
                    <a:pt x="3452" y="12859"/>
                  </a:cubicBezTo>
                  <a:cubicBezTo>
                    <a:pt x="2678" y="12423"/>
                    <a:pt x="2226" y="11730"/>
                    <a:pt x="1920" y="10939"/>
                  </a:cubicBezTo>
                  <a:cubicBezTo>
                    <a:pt x="1404" y="9649"/>
                    <a:pt x="1065" y="8310"/>
                    <a:pt x="871" y="6939"/>
                  </a:cubicBezTo>
                  <a:cubicBezTo>
                    <a:pt x="742" y="5923"/>
                    <a:pt x="597" y="4907"/>
                    <a:pt x="500" y="3874"/>
                  </a:cubicBezTo>
                  <a:cubicBezTo>
                    <a:pt x="420" y="3068"/>
                    <a:pt x="468" y="2261"/>
                    <a:pt x="678" y="1487"/>
                  </a:cubicBezTo>
                  <a:cubicBezTo>
                    <a:pt x="822" y="979"/>
                    <a:pt x="1148" y="704"/>
                    <a:pt x="1515" y="704"/>
                  </a:cubicBezTo>
                  <a:close/>
                  <a:moveTo>
                    <a:pt x="4017" y="1"/>
                  </a:moveTo>
                  <a:cubicBezTo>
                    <a:pt x="3767" y="1"/>
                    <a:pt x="3487" y="47"/>
                    <a:pt x="3162" y="132"/>
                  </a:cubicBezTo>
                  <a:lnTo>
                    <a:pt x="2710" y="584"/>
                  </a:lnTo>
                  <a:cubicBezTo>
                    <a:pt x="2517" y="487"/>
                    <a:pt x="2372" y="422"/>
                    <a:pt x="2243" y="342"/>
                  </a:cubicBezTo>
                  <a:cubicBezTo>
                    <a:pt x="1969" y="184"/>
                    <a:pt x="1706" y="113"/>
                    <a:pt x="1463" y="113"/>
                  </a:cubicBezTo>
                  <a:cubicBezTo>
                    <a:pt x="863" y="113"/>
                    <a:pt x="389" y="549"/>
                    <a:pt x="194" y="1181"/>
                  </a:cubicBezTo>
                  <a:cubicBezTo>
                    <a:pt x="129" y="1406"/>
                    <a:pt x="97" y="1616"/>
                    <a:pt x="81" y="1842"/>
                  </a:cubicBezTo>
                  <a:cubicBezTo>
                    <a:pt x="49" y="2229"/>
                    <a:pt x="17" y="2616"/>
                    <a:pt x="17" y="3003"/>
                  </a:cubicBezTo>
                  <a:cubicBezTo>
                    <a:pt x="0" y="5020"/>
                    <a:pt x="226" y="7036"/>
                    <a:pt x="694" y="9004"/>
                  </a:cubicBezTo>
                  <a:cubicBezTo>
                    <a:pt x="726" y="9101"/>
                    <a:pt x="775" y="9181"/>
                    <a:pt x="791" y="9278"/>
                  </a:cubicBezTo>
                  <a:cubicBezTo>
                    <a:pt x="952" y="10230"/>
                    <a:pt x="1291" y="11133"/>
                    <a:pt x="1775" y="11972"/>
                  </a:cubicBezTo>
                  <a:cubicBezTo>
                    <a:pt x="2017" y="12423"/>
                    <a:pt x="2339" y="12827"/>
                    <a:pt x="2743" y="13149"/>
                  </a:cubicBezTo>
                  <a:cubicBezTo>
                    <a:pt x="3017" y="13384"/>
                    <a:pt x="3470" y="13517"/>
                    <a:pt x="3921" y="13517"/>
                  </a:cubicBezTo>
                  <a:cubicBezTo>
                    <a:pt x="4398" y="13517"/>
                    <a:pt x="4873" y="13368"/>
                    <a:pt x="5130" y="13036"/>
                  </a:cubicBezTo>
                  <a:cubicBezTo>
                    <a:pt x="5259" y="12875"/>
                    <a:pt x="5404" y="12730"/>
                    <a:pt x="5565" y="12601"/>
                  </a:cubicBezTo>
                  <a:cubicBezTo>
                    <a:pt x="6001" y="12682"/>
                    <a:pt x="6420" y="12730"/>
                    <a:pt x="6856" y="12746"/>
                  </a:cubicBezTo>
                  <a:cubicBezTo>
                    <a:pt x="6890" y="12748"/>
                    <a:pt x="6924" y="12749"/>
                    <a:pt x="6958" y="12749"/>
                  </a:cubicBezTo>
                  <a:cubicBezTo>
                    <a:pt x="7658" y="12749"/>
                    <a:pt x="8267" y="12277"/>
                    <a:pt x="8437" y="11585"/>
                  </a:cubicBezTo>
                  <a:cubicBezTo>
                    <a:pt x="8550" y="11198"/>
                    <a:pt x="8614" y="10778"/>
                    <a:pt x="8630" y="10359"/>
                  </a:cubicBezTo>
                  <a:cubicBezTo>
                    <a:pt x="8662" y="9923"/>
                    <a:pt x="8630" y="9472"/>
                    <a:pt x="8630" y="9020"/>
                  </a:cubicBezTo>
                  <a:cubicBezTo>
                    <a:pt x="8517" y="8520"/>
                    <a:pt x="8420" y="8020"/>
                    <a:pt x="8308" y="7520"/>
                  </a:cubicBezTo>
                  <a:cubicBezTo>
                    <a:pt x="7937" y="5891"/>
                    <a:pt x="7227" y="4374"/>
                    <a:pt x="6598" y="2826"/>
                  </a:cubicBezTo>
                  <a:cubicBezTo>
                    <a:pt x="6291" y="2148"/>
                    <a:pt x="5920" y="1519"/>
                    <a:pt x="5501" y="922"/>
                  </a:cubicBezTo>
                  <a:cubicBezTo>
                    <a:pt x="5044" y="272"/>
                    <a:pt x="4620" y="1"/>
                    <a:pt x="4017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6"/>
            <p:cNvSpPr/>
            <p:nvPr/>
          </p:nvSpPr>
          <p:spPr>
            <a:xfrm>
              <a:off x="3995075" y="3927550"/>
              <a:ext cx="23825" cy="14550"/>
            </a:xfrm>
            <a:custGeom>
              <a:avLst/>
              <a:gdLst/>
              <a:ahLst/>
              <a:cxnLst/>
              <a:rect l="l" t="t" r="r" b="b"/>
              <a:pathLst>
                <a:path w="953" h="582" extrusionOk="0">
                  <a:moveTo>
                    <a:pt x="952" y="0"/>
                  </a:moveTo>
                  <a:lnTo>
                    <a:pt x="952" y="0"/>
                  </a:lnTo>
                  <a:cubicBezTo>
                    <a:pt x="565" y="48"/>
                    <a:pt x="210" y="258"/>
                    <a:pt x="0" y="581"/>
                  </a:cubicBezTo>
                  <a:cubicBezTo>
                    <a:pt x="14" y="581"/>
                    <a:pt x="27" y="582"/>
                    <a:pt x="41" y="582"/>
                  </a:cubicBezTo>
                  <a:cubicBezTo>
                    <a:pt x="428" y="582"/>
                    <a:pt x="781" y="359"/>
                    <a:pt x="952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6"/>
            <p:cNvSpPr/>
            <p:nvPr/>
          </p:nvSpPr>
          <p:spPr>
            <a:xfrm>
              <a:off x="4135000" y="3888825"/>
              <a:ext cx="14550" cy="9300"/>
            </a:xfrm>
            <a:custGeom>
              <a:avLst/>
              <a:gdLst/>
              <a:ahLst/>
              <a:cxnLst/>
              <a:rect l="l" t="t" r="r" b="b"/>
              <a:pathLst>
                <a:path w="582" h="372" extrusionOk="0">
                  <a:moveTo>
                    <a:pt x="581" y="1"/>
                  </a:moveTo>
                  <a:lnTo>
                    <a:pt x="1" y="371"/>
                  </a:lnTo>
                  <a:cubicBezTo>
                    <a:pt x="243" y="355"/>
                    <a:pt x="452" y="210"/>
                    <a:pt x="581" y="1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6"/>
            <p:cNvSpPr/>
            <p:nvPr/>
          </p:nvSpPr>
          <p:spPr>
            <a:xfrm>
              <a:off x="4101525" y="3869475"/>
              <a:ext cx="8900" cy="5250"/>
            </a:xfrm>
            <a:custGeom>
              <a:avLst/>
              <a:gdLst/>
              <a:ahLst/>
              <a:cxnLst/>
              <a:rect l="l" t="t" r="r" b="b"/>
              <a:pathLst>
                <a:path w="356" h="210" extrusionOk="0">
                  <a:moveTo>
                    <a:pt x="356" y="0"/>
                  </a:moveTo>
                  <a:lnTo>
                    <a:pt x="1" y="210"/>
                  </a:lnTo>
                  <a:close/>
                </a:path>
              </a:pathLst>
            </a:custGeom>
            <a:solidFill>
              <a:srgbClr val="6B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4149525" y="3883175"/>
              <a:ext cx="9300" cy="5675"/>
            </a:xfrm>
            <a:custGeom>
              <a:avLst/>
              <a:gdLst/>
              <a:ahLst/>
              <a:cxnLst/>
              <a:rect l="l" t="t" r="r" b="b"/>
              <a:pathLst>
                <a:path w="372" h="227" extrusionOk="0">
                  <a:moveTo>
                    <a:pt x="0" y="227"/>
                  </a:moveTo>
                  <a:lnTo>
                    <a:pt x="37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4048300" y="3903350"/>
              <a:ext cx="8900" cy="5250"/>
            </a:xfrm>
            <a:custGeom>
              <a:avLst/>
              <a:gdLst/>
              <a:ahLst/>
              <a:cxnLst/>
              <a:rect l="l" t="t" r="r" b="b"/>
              <a:pathLst>
                <a:path w="356" h="210" extrusionOk="0">
                  <a:moveTo>
                    <a:pt x="355" y="0"/>
                  </a:moveTo>
                  <a:lnTo>
                    <a:pt x="1" y="210"/>
                  </a:lnTo>
                  <a:close/>
                </a:path>
              </a:pathLst>
            </a:custGeom>
            <a:solidFill>
              <a:srgbClr val="6B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6"/>
            <p:cNvSpPr/>
            <p:nvPr/>
          </p:nvSpPr>
          <p:spPr>
            <a:xfrm>
              <a:off x="4120475" y="3902950"/>
              <a:ext cx="9300" cy="4850"/>
            </a:xfrm>
            <a:custGeom>
              <a:avLst/>
              <a:gdLst/>
              <a:ahLst/>
              <a:cxnLst/>
              <a:rect l="l" t="t" r="r" b="b"/>
              <a:pathLst>
                <a:path w="372" h="194" extrusionOk="0">
                  <a:moveTo>
                    <a:pt x="1" y="194"/>
                  </a:moveTo>
                  <a:lnTo>
                    <a:pt x="372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6"/>
            <p:cNvSpPr/>
            <p:nvPr/>
          </p:nvSpPr>
          <p:spPr>
            <a:xfrm>
              <a:off x="4241875" y="3772675"/>
              <a:ext cx="8075" cy="4875"/>
            </a:xfrm>
            <a:custGeom>
              <a:avLst/>
              <a:gdLst/>
              <a:ahLst/>
              <a:cxnLst/>
              <a:rect l="l" t="t" r="r" b="b"/>
              <a:pathLst>
                <a:path w="323" h="195" extrusionOk="0">
                  <a:moveTo>
                    <a:pt x="323" y="1"/>
                  </a:moveTo>
                  <a:cubicBezTo>
                    <a:pt x="210" y="65"/>
                    <a:pt x="113" y="130"/>
                    <a:pt x="0" y="195"/>
                  </a:cubicBezTo>
                  <a:cubicBezTo>
                    <a:pt x="113" y="130"/>
                    <a:pt x="210" y="65"/>
                    <a:pt x="323" y="1"/>
                  </a:cubicBezTo>
                  <a:close/>
                </a:path>
              </a:pathLst>
            </a:custGeom>
            <a:solidFill>
              <a:srgbClr val="6B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6"/>
            <p:cNvSpPr/>
            <p:nvPr/>
          </p:nvSpPr>
          <p:spPr>
            <a:xfrm>
              <a:off x="4363250" y="2677425"/>
              <a:ext cx="541600" cy="447650"/>
            </a:xfrm>
            <a:custGeom>
              <a:avLst/>
              <a:gdLst/>
              <a:ahLst/>
              <a:cxnLst/>
              <a:rect l="l" t="t" r="r" b="b"/>
              <a:pathLst>
                <a:path w="21664" h="17906" extrusionOk="0">
                  <a:moveTo>
                    <a:pt x="21438" y="1"/>
                  </a:moveTo>
                  <a:cubicBezTo>
                    <a:pt x="20696" y="194"/>
                    <a:pt x="19938" y="356"/>
                    <a:pt x="19196" y="581"/>
                  </a:cubicBezTo>
                  <a:cubicBezTo>
                    <a:pt x="18002" y="936"/>
                    <a:pt x="16760" y="1194"/>
                    <a:pt x="15711" y="1953"/>
                  </a:cubicBezTo>
                  <a:cubicBezTo>
                    <a:pt x="15598" y="2017"/>
                    <a:pt x="15486" y="2065"/>
                    <a:pt x="15357" y="2098"/>
                  </a:cubicBezTo>
                  <a:cubicBezTo>
                    <a:pt x="14711" y="2307"/>
                    <a:pt x="14098" y="2598"/>
                    <a:pt x="13550" y="2985"/>
                  </a:cubicBezTo>
                  <a:cubicBezTo>
                    <a:pt x="12695" y="3566"/>
                    <a:pt x="11840" y="4146"/>
                    <a:pt x="10985" y="4711"/>
                  </a:cubicBezTo>
                  <a:cubicBezTo>
                    <a:pt x="10421" y="5082"/>
                    <a:pt x="9840" y="5437"/>
                    <a:pt x="9243" y="5743"/>
                  </a:cubicBezTo>
                  <a:cubicBezTo>
                    <a:pt x="8856" y="5905"/>
                    <a:pt x="8533" y="6179"/>
                    <a:pt x="8275" y="6517"/>
                  </a:cubicBezTo>
                  <a:cubicBezTo>
                    <a:pt x="8049" y="6872"/>
                    <a:pt x="7727" y="7147"/>
                    <a:pt x="7356" y="7356"/>
                  </a:cubicBezTo>
                  <a:cubicBezTo>
                    <a:pt x="7114" y="7501"/>
                    <a:pt x="6872" y="7663"/>
                    <a:pt x="6646" y="7840"/>
                  </a:cubicBezTo>
                  <a:cubicBezTo>
                    <a:pt x="5291" y="8873"/>
                    <a:pt x="3920" y="9905"/>
                    <a:pt x="2581" y="10953"/>
                  </a:cubicBezTo>
                  <a:cubicBezTo>
                    <a:pt x="2339" y="11163"/>
                    <a:pt x="2033" y="11292"/>
                    <a:pt x="1710" y="11324"/>
                  </a:cubicBezTo>
                  <a:cubicBezTo>
                    <a:pt x="1646" y="11437"/>
                    <a:pt x="1597" y="11550"/>
                    <a:pt x="1565" y="11679"/>
                  </a:cubicBezTo>
                  <a:cubicBezTo>
                    <a:pt x="1226" y="13470"/>
                    <a:pt x="775" y="15228"/>
                    <a:pt x="226" y="16970"/>
                  </a:cubicBezTo>
                  <a:cubicBezTo>
                    <a:pt x="129" y="17276"/>
                    <a:pt x="81" y="17583"/>
                    <a:pt x="0" y="17906"/>
                  </a:cubicBezTo>
                  <a:cubicBezTo>
                    <a:pt x="420" y="17551"/>
                    <a:pt x="871" y="17228"/>
                    <a:pt x="1242" y="16857"/>
                  </a:cubicBezTo>
                  <a:cubicBezTo>
                    <a:pt x="2355" y="15792"/>
                    <a:pt x="3404" y="14663"/>
                    <a:pt x="4614" y="13679"/>
                  </a:cubicBezTo>
                  <a:cubicBezTo>
                    <a:pt x="4759" y="13550"/>
                    <a:pt x="4888" y="13405"/>
                    <a:pt x="5001" y="13260"/>
                  </a:cubicBezTo>
                  <a:cubicBezTo>
                    <a:pt x="5533" y="12534"/>
                    <a:pt x="6227" y="11921"/>
                    <a:pt x="7017" y="11486"/>
                  </a:cubicBezTo>
                  <a:cubicBezTo>
                    <a:pt x="7324" y="11308"/>
                    <a:pt x="7598" y="11098"/>
                    <a:pt x="7872" y="10857"/>
                  </a:cubicBezTo>
                  <a:cubicBezTo>
                    <a:pt x="8759" y="10050"/>
                    <a:pt x="9614" y="9243"/>
                    <a:pt x="10501" y="8437"/>
                  </a:cubicBezTo>
                  <a:cubicBezTo>
                    <a:pt x="10711" y="8243"/>
                    <a:pt x="10953" y="8082"/>
                    <a:pt x="11179" y="7905"/>
                  </a:cubicBezTo>
                  <a:lnTo>
                    <a:pt x="12195" y="7147"/>
                  </a:lnTo>
                  <a:cubicBezTo>
                    <a:pt x="13066" y="6485"/>
                    <a:pt x="13873" y="5727"/>
                    <a:pt x="14808" y="5163"/>
                  </a:cubicBezTo>
                  <a:cubicBezTo>
                    <a:pt x="14986" y="5066"/>
                    <a:pt x="15115" y="4937"/>
                    <a:pt x="15276" y="4824"/>
                  </a:cubicBezTo>
                  <a:cubicBezTo>
                    <a:pt x="15840" y="4453"/>
                    <a:pt x="16405" y="4066"/>
                    <a:pt x="16953" y="3711"/>
                  </a:cubicBezTo>
                  <a:cubicBezTo>
                    <a:pt x="17373" y="3437"/>
                    <a:pt x="17776" y="3211"/>
                    <a:pt x="18179" y="2937"/>
                  </a:cubicBezTo>
                  <a:cubicBezTo>
                    <a:pt x="19002" y="2372"/>
                    <a:pt x="19760" y="1711"/>
                    <a:pt x="20647" y="1243"/>
                  </a:cubicBezTo>
                  <a:cubicBezTo>
                    <a:pt x="21018" y="1065"/>
                    <a:pt x="21293" y="711"/>
                    <a:pt x="21583" y="420"/>
                  </a:cubicBezTo>
                  <a:cubicBezTo>
                    <a:pt x="21647" y="356"/>
                    <a:pt x="21647" y="194"/>
                    <a:pt x="21664" y="98"/>
                  </a:cubicBezTo>
                  <a:cubicBezTo>
                    <a:pt x="21567" y="49"/>
                    <a:pt x="21486" y="1"/>
                    <a:pt x="21438" y="1"/>
                  </a:cubicBezTo>
                  <a:close/>
                </a:path>
              </a:pathLst>
            </a:custGeom>
            <a:solidFill>
              <a:srgbClr val="F39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6"/>
            <p:cNvSpPr/>
            <p:nvPr/>
          </p:nvSpPr>
          <p:spPr>
            <a:xfrm>
              <a:off x="4416475" y="2863325"/>
              <a:ext cx="4050" cy="19800"/>
            </a:xfrm>
            <a:custGeom>
              <a:avLst/>
              <a:gdLst/>
              <a:ahLst/>
              <a:cxnLst/>
              <a:rect l="l" t="t" r="r" b="b"/>
              <a:pathLst>
                <a:path w="162" h="792" extrusionOk="0">
                  <a:moveTo>
                    <a:pt x="1" y="791"/>
                  </a:moveTo>
                  <a:lnTo>
                    <a:pt x="162" y="1"/>
                  </a:ln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6"/>
            <p:cNvSpPr/>
            <p:nvPr/>
          </p:nvSpPr>
          <p:spPr>
            <a:xfrm>
              <a:off x="4411225" y="2901650"/>
              <a:ext cx="4075" cy="15350"/>
            </a:xfrm>
            <a:custGeom>
              <a:avLst/>
              <a:gdLst/>
              <a:ahLst/>
              <a:cxnLst/>
              <a:rect l="l" t="t" r="r" b="b"/>
              <a:pathLst>
                <a:path w="163" h="614" extrusionOk="0">
                  <a:moveTo>
                    <a:pt x="1" y="613"/>
                  </a:moveTo>
                  <a:cubicBezTo>
                    <a:pt x="65" y="404"/>
                    <a:pt x="114" y="210"/>
                    <a:pt x="162" y="0"/>
                  </a:cubicBezTo>
                  <a:cubicBezTo>
                    <a:pt x="114" y="210"/>
                    <a:pt x="65" y="404"/>
                    <a:pt x="1" y="613"/>
                  </a:cubicBez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6"/>
            <p:cNvSpPr/>
            <p:nvPr/>
          </p:nvSpPr>
          <p:spPr>
            <a:xfrm>
              <a:off x="4406400" y="2930675"/>
              <a:ext cx="4450" cy="15350"/>
            </a:xfrm>
            <a:custGeom>
              <a:avLst/>
              <a:gdLst/>
              <a:ahLst/>
              <a:cxnLst/>
              <a:rect l="l" t="t" r="r" b="b"/>
              <a:pathLst>
                <a:path w="178" h="614" extrusionOk="0">
                  <a:moveTo>
                    <a:pt x="0" y="614"/>
                  </a:moveTo>
                  <a:lnTo>
                    <a:pt x="178" y="1"/>
                  </a:ln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6"/>
            <p:cNvSpPr/>
            <p:nvPr/>
          </p:nvSpPr>
          <p:spPr>
            <a:xfrm>
              <a:off x="4348725" y="3158925"/>
              <a:ext cx="4475" cy="9300"/>
            </a:xfrm>
            <a:custGeom>
              <a:avLst/>
              <a:gdLst/>
              <a:ahLst/>
              <a:cxnLst/>
              <a:rect l="l" t="t" r="r" b="b"/>
              <a:pathLst>
                <a:path w="179" h="372" extrusionOk="0">
                  <a:moveTo>
                    <a:pt x="1" y="371"/>
                  </a:moveTo>
                  <a:lnTo>
                    <a:pt x="178" y="0"/>
                  </a:ln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6"/>
            <p:cNvSpPr/>
            <p:nvPr/>
          </p:nvSpPr>
          <p:spPr>
            <a:xfrm>
              <a:off x="4353575" y="3144425"/>
              <a:ext cx="4450" cy="9275"/>
            </a:xfrm>
            <a:custGeom>
              <a:avLst/>
              <a:gdLst/>
              <a:ahLst/>
              <a:cxnLst/>
              <a:rect l="l" t="t" r="r" b="b"/>
              <a:pathLst>
                <a:path w="178" h="371" extrusionOk="0">
                  <a:moveTo>
                    <a:pt x="178" y="0"/>
                  </a:moveTo>
                  <a:lnTo>
                    <a:pt x="178" y="0"/>
                  </a:lnTo>
                  <a:cubicBezTo>
                    <a:pt x="113" y="129"/>
                    <a:pt x="65" y="242"/>
                    <a:pt x="0" y="371"/>
                  </a:cubicBezTo>
                  <a:cubicBezTo>
                    <a:pt x="65" y="258"/>
                    <a:pt x="113" y="129"/>
                    <a:pt x="178" y="0"/>
                  </a:cubicBez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6"/>
            <p:cNvSpPr/>
            <p:nvPr/>
          </p:nvSpPr>
          <p:spPr>
            <a:xfrm>
              <a:off x="4358400" y="3129475"/>
              <a:ext cx="4075" cy="9725"/>
            </a:xfrm>
            <a:custGeom>
              <a:avLst/>
              <a:gdLst/>
              <a:ahLst/>
              <a:cxnLst/>
              <a:rect l="l" t="t" r="r" b="b"/>
              <a:pathLst>
                <a:path w="163" h="389" extrusionOk="0">
                  <a:moveTo>
                    <a:pt x="1" y="388"/>
                  </a:moveTo>
                  <a:cubicBezTo>
                    <a:pt x="65" y="259"/>
                    <a:pt x="114" y="130"/>
                    <a:pt x="162" y="1"/>
                  </a:cubicBezTo>
                  <a:cubicBezTo>
                    <a:pt x="114" y="130"/>
                    <a:pt x="65" y="259"/>
                    <a:pt x="1" y="388"/>
                  </a:cubicBez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6"/>
            <p:cNvSpPr/>
            <p:nvPr/>
          </p:nvSpPr>
          <p:spPr>
            <a:xfrm>
              <a:off x="4028950" y="2849875"/>
              <a:ext cx="377475" cy="832075"/>
            </a:xfrm>
            <a:custGeom>
              <a:avLst/>
              <a:gdLst/>
              <a:ahLst/>
              <a:cxnLst/>
              <a:rect l="l" t="t" r="r" b="b"/>
              <a:pathLst>
                <a:path w="15099" h="33283" extrusionOk="0">
                  <a:moveTo>
                    <a:pt x="14838" y="1"/>
                  </a:moveTo>
                  <a:cubicBezTo>
                    <a:pt x="14787" y="1"/>
                    <a:pt x="14729" y="13"/>
                    <a:pt x="14663" y="39"/>
                  </a:cubicBezTo>
                  <a:cubicBezTo>
                    <a:pt x="14614" y="184"/>
                    <a:pt x="14582" y="313"/>
                    <a:pt x="14550" y="458"/>
                  </a:cubicBezTo>
                  <a:cubicBezTo>
                    <a:pt x="14421" y="1200"/>
                    <a:pt x="14340" y="1926"/>
                    <a:pt x="14195" y="2652"/>
                  </a:cubicBezTo>
                  <a:cubicBezTo>
                    <a:pt x="13937" y="3910"/>
                    <a:pt x="13647" y="5168"/>
                    <a:pt x="13356" y="6426"/>
                  </a:cubicBezTo>
                  <a:cubicBezTo>
                    <a:pt x="12146" y="11346"/>
                    <a:pt x="10340" y="16089"/>
                    <a:pt x="7969" y="20557"/>
                  </a:cubicBezTo>
                  <a:cubicBezTo>
                    <a:pt x="7340" y="21750"/>
                    <a:pt x="6630" y="22912"/>
                    <a:pt x="5952" y="24073"/>
                  </a:cubicBezTo>
                  <a:cubicBezTo>
                    <a:pt x="5598" y="24686"/>
                    <a:pt x="5210" y="25267"/>
                    <a:pt x="4839" y="25880"/>
                  </a:cubicBezTo>
                  <a:lnTo>
                    <a:pt x="4646" y="26235"/>
                  </a:lnTo>
                  <a:lnTo>
                    <a:pt x="4049" y="27041"/>
                  </a:lnTo>
                  <a:lnTo>
                    <a:pt x="3855" y="27412"/>
                  </a:lnTo>
                  <a:cubicBezTo>
                    <a:pt x="3210" y="28251"/>
                    <a:pt x="2581" y="29090"/>
                    <a:pt x="1936" y="29945"/>
                  </a:cubicBezTo>
                  <a:lnTo>
                    <a:pt x="1726" y="30316"/>
                  </a:lnTo>
                  <a:lnTo>
                    <a:pt x="1355" y="30719"/>
                  </a:lnTo>
                  <a:cubicBezTo>
                    <a:pt x="1291" y="30848"/>
                    <a:pt x="1226" y="30977"/>
                    <a:pt x="1146" y="31106"/>
                  </a:cubicBezTo>
                  <a:lnTo>
                    <a:pt x="775" y="31509"/>
                  </a:lnTo>
                  <a:cubicBezTo>
                    <a:pt x="710" y="31832"/>
                    <a:pt x="484" y="32122"/>
                    <a:pt x="178" y="32267"/>
                  </a:cubicBezTo>
                  <a:lnTo>
                    <a:pt x="0" y="32477"/>
                  </a:lnTo>
                  <a:cubicBezTo>
                    <a:pt x="16" y="32622"/>
                    <a:pt x="65" y="32784"/>
                    <a:pt x="113" y="32929"/>
                  </a:cubicBezTo>
                  <a:cubicBezTo>
                    <a:pt x="174" y="33146"/>
                    <a:pt x="370" y="33283"/>
                    <a:pt x="580" y="33283"/>
                  </a:cubicBezTo>
                  <a:cubicBezTo>
                    <a:pt x="651" y="33283"/>
                    <a:pt x="722" y="33267"/>
                    <a:pt x="791" y="33235"/>
                  </a:cubicBezTo>
                  <a:lnTo>
                    <a:pt x="1307" y="32638"/>
                  </a:lnTo>
                  <a:cubicBezTo>
                    <a:pt x="1436" y="32332"/>
                    <a:pt x="1662" y="32058"/>
                    <a:pt x="1952" y="31880"/>
                  </a:cubicBezTo>
                  <a:lnTo>
                    <a:pt x="2291" y="31493"/>
                  </a:lnTo>
                  <a:lnTo>
                    <a:pt x="2517" y="31090"/>
                  </a:lnTo>
                  <a:cubicBezTo>
                    <a:pt x="2952" y="30509"/>
                    <a:pt x="3388" y="29928"/>
                    <a:pt x="3823" y="29348"/>
                  </a:cubicBezTo>
                  <a:cubicBezTo>
                    <a:pt x="3888" y="29283"/>
                    <a:pt x="3952" y="29219"/>
                    <a:pt x="4033" y="29170"/>
                  </a:cubicBezTo>
                  <a:lnTo>
                    <a:pt x="4259" y="28767"/>
                  </a:lnTo>
                  <a:lnTo>
                    <a:pt x="4420" y="28574"/>
                  </a:lnTo>
                  <a:lnTo>
                    <a:pt x="4646" y="28186"/>
                  </a:lnTo>
                  <a:lnTo>
                    <a:pt x="5210" y="27428"/>
                  </a:lnTo>
                  <a:lnTo>
                    <a:pt x="5420" y="27025"/>
                  </a:lnTo>
                  <a:cubicBezTo>
                    <a:pt x="7565" y="23799"/>
                    <a:pt x="9259" y="20331"/>
                    <a:pt x="10792" y="16782"/>
                  </a:cubicBezTo>
                  <a:cubicBezTo>
                    <a:pt x="11824" y="14379"/>
                    <a:pt x="12679" y="11911"/>
                    <a:pt x="13356" y="9394"/>
                  </a:cubicBezTo>
                  <a:cubicBezTo>
                    <a:pt x="14114" y="6685"/>
                    <a:pt x="14679" y="3942"/>
                    <a:pt x="15066" y="1168"/>
                  </a:cubicBezTo>
                  <a:cubicBezTo>
                    <a:pt x="15098" y="845"/>
                    <a:pt x="15098" y="523"/>
                    <a:pt x="15066" y="216"/>
                  </a:cubicBezTo>
                  <a:cubicBezTo>
                    <a:pt x="15054" y="87"/>
                    <a:pt x="14974" y="1"/>
                    <a:pt x="14838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6"/>
            <p:cNvSpPr/>
            <p:nvPr/>
          </p:nvSpPr>
          <p:spPr>
            <a:xfrm>
              <a:off x="3902725" y="3433950"/>
              <a:ext cx="17775" cy="16150"/>
            </a:xfrm>
            <a:custGeom>
              <a:avLst/>
              <a:gdLst/>
              <a:ahLst/>
              <a:cxnLst/>
              <a:rect l="l" t="t" r="r" b="b"/>
              <a:pathLst>
                <a:path w="711" h="646" extrusionOk="0">
                  <a:moveTo>
                    <a:pt x="323" y="0"/>
                  </a:moveTo>
                  <a:cubicBezTo>
                    <a:pt x="259" y="33"/>
                    <a:pt x="178" y="33"/>
                    <a:pt x="130" y="81"/>
                  </a:cubicBezTo>
                  <a:cubicBezTo>
                    <a:pt x="0" y="226"/>
                    <a:pt x="33" y="468"/>
                    <a:pt x="210" y="581"/>
                  </a:cubicBezTo>
                  <a:cubicBezTo>
                    <a:pt x="275" y="624"/>
                    <a:pt x="354" y="646"/>
                    <a:pt x="432" y="646"/>
                  </a:cubicBezTo>
                  <a:cubicBezTo>
                    <a:pt x="472" y="646"/>
                    <a:pt x="511" y="640"/>
                    <a:pt x="549" y="629"/>
                  </a:cubicBezTo>
                  <a:cubicBezTo>
                    <a:pt x="710" y="581"/>
                    <a:pt x="710" y="323"/>
                    <a:pt x="549" y="146"/>
                  </a:cubicBezTo>
                  <a:cubicBezTo>
                    <a:pt x="484" y="81"/>
                    <a:pt x="404" y="33"/>
                    <a:pt x="323" y="0"/>
                  </a:cubicBez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6"/>
            <p:cNvSpPr/>
            <p:nvPr/>
          </p:nvSpPr>
          <p:spPr>
            <a:xfrm>
              <a:off x="3298250" y="2112050"/>
              <a:ext cx="281075" cy="985200"/>
            </a:xfrm>
            <a:custGeom>
              <a:avLst/>
              <a:gdLst/>
              <a:ahLst/>
              <a:cxnLst/>
              <a:rect l="l" t="t" r="r" b="b"/>
              <a:pathLst>
                <a:path w="11243" h="39408" extrusionOk="0">
                  <a:moveTo>
                    <a:pt x="10513" y="0"/>
                  </a:moveTo>
                  <a:cubicBezTo>
                    <a:pt x="10478" y="0"/>
                    <a:pt x="10441" y="6"/>
                    <a:pt x="10404" y="17"/>
                  </a:cubicBezTo>
                  <a:cubicBezTo>
                    <a:pt x="10275" y="82"/>
                    <a:pt x="10162" y="195"/>
                    <a:pt x="10098" y="324"/>
                  </a:cubicBezTo>
                  <a:cubicBezTo>
                    <a:pt x="10001" y="566"/>
                    <a:pt x="9920" y="807"/>
                    <a:pt x="9840" y="1049"/>
                  </a:cubicBezTo>
                  <a:cubicBezTo>
                    <a:pt x="9791" y="1275"/>
                    <a:pt x="9727" y="1501"/>
                    <a:pt x="9678" y="1711"/>
                  </a:cubicBezTo>
                  <a:cubicBezTo>
                    <a:pt x="9678" y="1953"/>
                    <a:pt x="9662" y="2179"/>
                    <a:pt x="9662" y="2404"/>
                  </a:cubicBezTo>
                  <a:lnTo>
                    <a:pt x="9485" y="4211"/>
                  </a:lnTo>
                  <a:lnTo>
                    <a:pt x="9485" y="4534"/>
                  </a:lnTo>
                  <a:cubicBezTo>
                    <a:pt x="9420" y="5001"/>
                    <a:pt x="9356" y="5485"/>
                    <a:pt x="9291" y="5953"/>
                  </a:cubicBezTo>
                  <a:lnTo>
                    <a:pt x="9275" y="6663"/>
                  </a:lnTo>
                  <a:cubicBezTo>
                    <a:pt x="9210" y="7082"/>
                    <a:pt x="9162" y="7485"/>
                    <a:pt x="9114" y="7905"/>
                  </a:cubicBezTo>
                  <a:cubicBezTo>
                    <a:pt x="9098" y="8131"/>
                    <a:pt x="9081" y="8373"/>
                    <a:pt x="9081" y="8598"/>
                  </a:cubicBezTo>
                  <a:cubicBezTo>
                    <a:pt x="9033" y="8953"/>
                    <a:pt x="8969" y="9308"/>
                    <a:pt x="8920" y="9647"/>
                  </a:cubicBezTo>
                  <a:cubicBezTo>
                    <a:pt x="8904" y="9824"/>
                    <a:pt x="8904" y="9986"/>
                    <a:pt x="8904" y="10147"/>
                  </a:cubicBezTo>
                  <a:cubicBezTo>
                    <a:pt x="8839" y="10486"/>
                    <a:pt x="8775" y="10824"/>
                    <a:pt x="8727" y="11179"/>
                  </a:cubicBezTo>
                  <a:cubicBezTo>
                    <a:pt x="8710" y="11421"/>
                    <a:pt x="8694" y="11663"/>
                    <a:pt x="8678" y="11905"/>
                  </a:cubicBezTo>
                  <a:cubicBezTo>
                    <a:pt x="8630" y="12179"/>
                    <a:pt x="8581" y="12454"/>
                    <a:pt x="8533" y="12728"/>
                  </a:cubicBezTo>
                  <a:cubicBezTo>
                    <a:pt x="8517" y="12905"/>
                    <a:pt x="8501" y="13067"/>
                    <a:pt x="8501" y="13244"/>
                  </a:cubicBezTo>
                  <a:cubicBezTo>
                    <a:pt x="8452" y="13583"/>
                    <a:pt x="8388" y="13938"/>
                    <a:pt x="8323" y="14244"/>
                  </a:cubicBezTo>
                  <a:lnTo>
                    <a:pt x="8307" y="14760"/>
                  </a:lnTo>
                  <a:cubicBezTo>
                    <a:pt x="8243" y="15034"/>
                    <a:pt x="8194" y="15309"/>
                    <a:pt x="8130" y="15583"/>
                  </a:cubicBezTo>
                  <a:cubicBezTo>
                    <a:pt x="8114" y="15760"/>
                    <a:pt x="8114" y="15938"/>
                    <a:pt x="8098" y="16115"/>
                  </a:cubicBezTo>
                  <a:lnTo>
                    <a:pt x="7936" y="16760"/>
                  </a:lnTo>
                  <a:cubicBezTo>
                    <a:pt x="7920" y="17002"/>
                    <a:pt x="7920" y="17244"/>
                    <a:pt x="7904" y="17470"/>
                  </a:cubicBezTo>
                  <a:cubicBezTo>
                    <a:pt x="7856" y="17696"/>
                    <a:pt x="7791" y="17906"/>
                    <a:pt x="7743" y="18115"/>
                  </a:cubicBezTo>
                  <a:cubicBezTo>
                    <a:pt x="7743" y="18293"/>
                    <a:pt x="7727" y="18470"/>
                    <a:pt x="7710" y="18632"/>
                  </a:cubicBezTo>
                  <a:lnTo>
                    <a:pt x="7549" y="19245"/>
                  </a:lnTo>
                  <a:lnTo>
                    <a:pt x="7517" y="19599"/>
                  </a:lnTo>
                  <a:cubicBezTo>
                    <a:pt x="7468" y="19874"/>
                    <a:pt x="7404" y="20148"/>
                    <a:pt x="7356" y="20422"/>
                  </a:cubicBezTo>
                  <a:cubicBezTo>
                    <a:pt x="7339" y="20535"/>
                    <a:pt x="7339" y="20648"/>
                    <a:pt x="7323" y="20761"/>
                  </a:cubicBezTo>
                  <a:cubicBezTo>
                    <a:pt x="7275" y="20970"/>
                    <a:pt x="7210" y="21196"/>
                    <a:pt x="7162" y="21390"/>
                  </a:cubicBezTo>
                  <a:lnTo>
                    <a:pt x="7114" y="21922"/>
                  </a:lnTo>
                  <a:cubicBezTo>
                    <a:pt x="7065" y="22083"/>
                    <a:pt x="7017" y="22229"/>
                    <a:pt x="6968" y="22374"/>
                  </a:cubicBezTo>
                  <a:lnTo>
                    <a:pt x="6920" y="22696"/>
                  </a:lnTo>
                  <a:lnTo>
                    <a:pt x="6775" y="23309"/>
                  </a:lnTo>
                  <a:cubicBezTo>
                    <a:pt x="6759" y="23422"/>
                    <a:pt x="6759" y="23551"/>
                    <a:pt x="6743" y="23664"/>
                  </a:cubicBezTo>
                  <a:lnTo>
                    <a:pt x="6581" y="24100"/>
                  </a:lnTo>
                  <a:lnTo>
                    <a:pt x="6581" y="24422"/>
                  </a:lnTo>
                  <a:cubicBezTo>
                    <a:pt x="6517" y="24680"/>
                    <a:pt x="6452" y="24955"/>
                    <a:pt x="6388" y="25213"/>
                  </a:cubicBezTo>
                  <a:lnTo>
                    <a:pt x="6372" y="25213"/>
                  </a:lnTo>
                  <a:cubicBezTo>
                    <a:pt x="6355" y="25342"/>
                    <a:pt x="6339" y="25455"/>
                    <a:pt x="6339" y="25584"/>
                  </a:cubicBezTo>
                  <a:cubicBezTo>
                    <a:pt x="6291" y="25713"/>
                    <a:pt x="6243" y="25842"/>
                    <a:pt x="6194" y="25987"/>
                  </a:cubicBezTo>
                  <a:cubicBezTo>
                    <a:pt x="6130" y="26197"/>
                    <a:pt x="6081" y="26406"/>
                    <a:pt x="6017" y="26616"/>
                  </a:cubicBezTo>
                  <a:cubicBezTo>
                    <a:pt x="5952" y="26858"/>
                    <a:pt x="5872" y="27100"/>
                    <a:pt x="5791" y="27342"/>
                  </a:cubicBezTo>
                  <a:cubicBezTo>
                    <a:pt x="5839" y="27616"/>
                    <a:pt x="5759" y="27890"/>
                    <a:pt x="5597" y="28116"/>
                  </a:cubicBezTo>
                  <a:lnTo>
                    <a:pt x="5565" y="28116"/>
                  </a:lnTo>
                  <a:cubicBezTo>
                    <a:pt x="5517" y="28261"/>
                    <a:pt x="5468" y="28407"/>
                    <a:pt x="5420" y="28552"/>
                  </a:cubicBezTo>
                  <a:cubicBezTo>
                    <a:pt x="5436" y="28616"/>
                    <a:pt x="5420" y="28665"/>
                    <a:pt x="5388" y="28697"/>
                  </a:cubicBezTo>
                  <a:lnTo>
                    <a:pt x="5194" y="29262"/>
                  </a:lnTo>
                  <a:lnTo>
                    <a:pt x="5194" y="29278"/>
                  </a:lnTo>
                  <a:lnTo>
                    <a:pt x="5033" y="29697"/>
                  </a:lnTo>
                  <a:cubicBezTo>
                    <a:pt x="5033" y="29762"/>
                    <a:pt x="5017" y="29810"/>
                    <a:pt x="5000" y="29858"/>
                  </a:cubicBezTo>
                  <a:lnTo>
                    <a:pt x="4839" y="30278"/>
                  </a:lnTo>
                  <a:cubicBezTo>
                    <a:pt x="4839" y="30342"/>
                    <a:pt x="4839" y="30391"/>
                    <a:pt x="4807" y="30439"/>
                  </a:cubicBezTo>
                  <a:cubicBezTo>
                    <a:pt x="4742" y="30568"/>
                    <a:pt x="4694" y="30697"/>
                    <a:pt x="4629" y="30826"/>
                  </a:cubicBezTo>
                  <a:cubicBezTo>
                    <a:pt x="4565" y="30955"/>
                    <a:pt x="4500" y="31084"/>
                    <a:pt x="4436" y="31213"/>
                  </a:cubicBezTo>
                  <a:cubicBezTo>
                    <a:pt x="4371" y="31358"/>
                    <a:pt x="4307" y="31504"/>
                    <a:pt x="4258" y="31633"/>
                  </a:cubicBezTo>
                  <a:cubicBezTo>
                    <a:pt x="4258" y="31697"/>
                    <a:pt x="4242" y="31746"/>
                    <a:pt x="4210" y="31794"/>
                  </a:cubicBezTo>
                  <a:lnTo>
                    <a:pt x="4033" y="32133"/>
                  </a:lnTo>
                  <a:lnTo>
                    <a:pt x="3629" y="32955"/>
                  </a:lnTo>
                  <a:lnTo>
                    <a:pt x="3468" y="33294"/>
                  </a:lnTo>
                  <a:cubicBezTo>
                    <a:pt x="3323" y="33568"/>
                    <a:pt x="3178" y="33859"/>
                    <a:pt x="3016" y="34149"/>
                  </a:cubicBezTo>
                  <a:cubicBezTo>
                    <a:pt x="2210" y="35552"/>
                    <a:pt x="1387" y="36956"/>
                    <a:pt x="548" y="38359"/>
                  </a:cubicBezTo>
                  <a:lnTo>
                    <a:pt x="355" y="38730"/>
                  </a:lnTo>
                  <a:lnTo>
                    <a:pt x="177" y="38940"/>
                  </a:lnTo>
                  <a:cubicBezTo>
                    <a:pt x="113" y="39085"/>
                    <a:pt x="48" y="39214"/>
                    <a:pt x="0" y="39343"/>
                  </a:cubicBezTo>
                  <a:cubicBezTo>
                    <a:pt x="75" y="39389"/>
                    <a:pt x="143" y="39408"/>
                    <a:pt x="206" y="39408"/>
                  </a:cubicBezTo>
                  <a:cubicBezTo>
                    <a:pt x="389" y="39408"/>
                    <a:pt x="530" y="39249"/>
                    <a:pt x="661" y="39117"/>
                  </a:cubicBezTo>
                  <a:cubicBezTo>
                    <a:pt x="1371" y="38488"/>
                    <a:pt x="2162" y="37924"/>
                    <a:pt x="3016" y="37472"/>
                  </a:cubicBezTo>
                  <a:cubicBezTo>
                    <a:pt x="3984" y="36891"/>
                    <a:pt x="5033" y="36488"/>
                    <a:pt x="6130" y="36262"/>
                  </a:cubicBezTo>
                  <a:cubicBezTo>
                    <a:pt x="6855" y="36117"/>
                    <a:pt x="7581" y="36004"/>
                    <a:pt x="8307" y="35875"/>
                  </a:cubicBezTo>
                  <a:cubicBezTo>
                    <a:pt x="8291" y="35552"/>
                    <a:pt x="8307" y="35230"/>
                    <a:pt x="8339" y="34907"/>
                  </a:cubicBezTo>
                  <a:cubicBezTo>
                    <a:pt x="8468" y="34214"/>
                    <a:pt x="8517" y="33504"/>
                    <a:pt x="8501" y="32794"/>
                  </a:cubicBezTo>
                  <a:cubicBezTo>
                    <a:pt x="8501" y="32633"/>
                    <a:pt x="8517" y="32471"/>
                    <a:pt x="8549" y="32310"/>
                  </a:cubicBezTo>
                  <a:cubicBezTo>
                    <a:pt x="8694" y="31584"/>
                    <a:pt x="8743" y="30842"/>
                    <a:pt x="8678" y="30100"/>
                  </a:cubicBezTo>
                  <a:cubicBezTo>
                    <a:pt x="8614" y="28729"/>
                    <a:pt x="8807" y="27390"/>
                    <a:pt x="8920" y="26052"/>
                  </a:cubicBezTo>
                  <a:cubicBezTo>
                    <a:pt x="9049" y="24632"/>
                    <a:pt x="9178" y="23229"/>
                    <a:pt x="9307" y="21809"/>
                  </a:cubicBezTo>
                  <a:cubicBezTo>
                    <a:pt x="9404" y="20599"/>
                    <a:pt x="9646" y="19390"/>
                    <a:pt x="9759" y="18180"/>
                  </a:cubicBezTo>
                  <a:cubicBezTo>
                    <a:pt x="9872" y="17035"/>
                    <a:pt x="10098" y="15906"/>
                    <a:pt x="10275" y="14760"/>
                  </a:cubicBezTo>
                  <a:cubicBezTo>
                    <a:pt x="10356" y="14147"/>
                    <a:pt x="10388" y="13550"/>
                    <a:pt x="10485" y="12938"/>
                  </a:cubicBezTo>
                  <a:cubicBezTo>
                    <a:pt x="10759" y="11357"/>
                    <a:pt x="10775" y="9744"/>
                    <a:pt x="10840" y="8131"/>
                  </a:cubicBezTo>
                  <a:cubicBezTo>
                    <a:pt x="10872" y="6937"/>
                    <a:pt x="10969" y="5760"/>
                    <a:pt x="11114" y="4582"/>
                  </a:cubicBezTo>
                  <a:cubicBezTo>
                    <a:pt x="11227" y="3550"/>
                    <a:pt x="11243" y="2517"/>
                    <a:pt x="11178" y="1485"/>
                  </a:cubicBezTo>
                  <a:cubicBezTo>
                    <a:pt x="11114" y="1082"/>
                    <a:pt x="11017" y="662"/>
                    <a:pt x="10856" y="275"/>
                  </a:cubicBezTo>
                  <a:cubicBezTo>
                    <a:pt x="10816" y="116"/>
                    <a:pt x="10678" y="0"/>
                    <a:pt x="10513" y="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6"/>
            <p:cNvSpPr/>
            <p:nvPr/>
          </p:nvSpPr>
          <p:spPr>
            <a:xfrm>
              <a:off x="3274050" y="2455650"/>
              <a:ext cx="149625" cy="564325"/>
            </a:xfrm>
            <a:custGeom>
              <a:avLst/>
              <a:gdLst/>
              <a:ahLst/>
              <a:cxnLst/>
              <a:rect l="l" t="t" r="r" b="b"/>
              <a:pathLst>
                <a:path w="5985" h="22573" extrusionOk="0">
                  <a:moveTo>
                    <a:pt x="2629" y="0"/>
                  </a:moveTo>
                  <a:cubicBezTo>
                    <a:pt x="2275" y="290"/>
                    <a:pt x="2033" y="694"/>
                    <a:pt x="1968" y="1145"/>
                  </a:cubicBezTo>
                  <a:cubicBezTo>
                    <a:pt x="1807" y="1774"/>
                    <a:pt x="1726" y="2420"/>
                    <a:pt x="1726" y="3065"/>
                  </a:cubicBezTo>
                  <a:cubicBezTo>
                    <a:pt x="1742" y="3613"/>
                    <a:pt x="1710" y="4162"/>
                    <a:pt x="1678" y="4694"/>
                  </a:cubicBezTo>
                  <a:cubicBezTo>
                    <a:pt x="1646" y="5323"/>
                    <a:pt x="1565" y="5920"/>
                    <a:pt x="1549" y="6533"/>
                  </a:cubicBezTo>
                  <a:cubicBezTo>
                    <a:pt x="1533" y="7485"/>
                    <a:pt x="1565" y="8452"/>
                    <a:pt x="1533" y="9420"/>
                  </a:cubicBezTo>
                  <a:cubicBezTo>
                    <a:pt x="1484" y="11162"/>
                    <a:pt x="1436" y="12904"/>
                    <a:pt x="1307" y="14630"/>
                  </a:cubicBezTo>
                  <a:cubicBezTo>
                    <a:pt x="1258" y="15421"/>
                    <a:pt x="1145" y="16227"/>
                    <a:pt x="1145" y="17034"/>
                  </a:cubicBezTo>
                  <a:cubicBezTo>
                    <a:pt x="1145" y="17163"/>
                    <a:pt x="1129" y="17292"/>
                    <a:pt x="1081" y="17405"/>
                  </a:cubicBezTo>
                  <a:cubicBezTo>
                    <a:pt x="1000" y="17534"/>
                    <a:pt x="887" y="17647"/>
                    <a:pt x="774" y="17760"/>
                  </a:cubicBezTo>
                  <a:lnTo>
                    <a:pt x="0" y="17082"/>
                  </a:lnTo>
                  <a:lnTo>
                    <a:pt x="0" y="17082"/>
                  </a:lnTo>
                  <a:cubicBezTo>
                    <a:pt x="242" y="18615"/>
                    <a:pt x="678" y="20099"/>
                    <a:pt x="1258" y="21518"/>
                  </a:cubicBezTo>
                  <a:cubicBezTo>
                    <a:pt x="1371" y="21760"/>
                    <a:pt x="1500" y="21986"/>
                    <a:pt x="1646" y="22179"/>
                  </a:cubicBezTo>
                  <a:cubicBezTo>
                    <a:pt x="1822" y="22443"/>
                    <a:pt x="1974" y="22573"/>
                    <a:pt x="2120" y="22573"/>
                  </a:cubicBezTo>
                  <a:cubicBezTo>
                    <a:pt x="2268" y="22573"/>
                    <a:pt x="2411" y="22439"/>
                    <a:pt x="2565" y="22179"/>
                  </a:cubicBezTo>
                  <a:cubicBezTo>
                    <a:pt x="2710" y="21937"/>
                    <a:pt x="2839" y="21679"/>
                    <a:pt x="2984" y="21421"/>
                  </a:cubicBezTo>
                  <a:cubicBezTo>
                    <a:pt x="4194" y="19308"/>
                    <a:pt x="5275" y="17114"/>
                    <a:pt x="5985" y="14776"/>
                  </a:cubicBezTo>
                  <a:cubicBezTo>
                    <a:pt x="5581" y="14469"/>
                    <a:pt x="5533" y="14001"/>
                    <a:pt x="5468" y="13566"/>
                  </a:cubicBezTo>
                  <a:cubicBezTo>
                    <a:pt x="5243" y="12227"/>
                    <a:pt x="5033" y="10904"/>
                    <a:pt x="4839" y="9565"/>
                  </a:cubicBezTo>
                  <a:cubicBezTo>
                    <a:pt x="4662" y="8420"/>
                    <a:pt x="4533" y="7259"/>
                    <a:pt x="4355" y="6113"/>
                  </a:cubicBezTo>
                  <a:cubicBezTo>
                    <a:pt x="4113" y="4662"/>
                    <a:pt x="3823" y="3210"/>
                    <a:pt x="3549" y="1758"/>
                  </a:cubicBezTo>
                  <a:cubicBezTo>
                    <a:pt x="3517" y="1500"/>
                    <a:pt x="3468" y="1242"/>
                    <a:pt x="3388" y="1000"/>
                  </a:cubicBezTo>
                  <a:cubicBezTo>
                    <a:pt x="3259" y="597"/>
                    <a:pt x="3081" y="226"/>
                    <a:pt x="2629" y="0"/>
                  </a:cubicBezTo>
                  <a:close/>
                </a:path>
              </a:pathLst>
            </a:custGeom>
            <a:solidFill>
              <a:srgbClr val="F9B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6"/>
            <p:cNvSpPr/>
            <p:nvPr/>
          </p:nvSpPr>
          <p:spPr>
            <a:xfrm>
              <a:off x="3065950" y="2554450"/>
              <a:ext cx="4475" cy="19375"/>
            </a:xfrm>
            <a:custGeom>
              <a:avLst/>
              <a:gdLst/>
              <a:ahLst/>
              <a:cxnLst/>
              <a:rect l="l" t="t" r="r" b="b"/>
              <a:pathLst>
                <a:path w="179" h="775" extrusionOk="0">
                  <a:moveTo>
                    <a:pt x="178" y="0"/>
                  </a:moveTo>
                  <a:lnTo>
                    <a:pt x="178" y="0"/>
                  </a:lnTo>
                  <a:cubicBezTo>
                    <a:pt x="114" y="258"/>
                    <a:pt x="49" y="516"/>
                    <a:pt x="1" y="774"/>
                  </a:cubicBezTo>
                  <a:cubicBezTo>
                    <a:pt x="49" y="516"/>
                    <a:pt x="130" y="258"/>
                    <a:pt x="178" y="0"/>
                  </a:cubicBez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3438175" y="2796000"/>
              <a:ext cx="6075" cy="19375"/>
            </a:xfrm>
            <a:custGeom>
              <a:avLst/>
              <a:gdLst/>
              <a:ahLst/>
              <a:cxnLst/>
              <a:rect l="l" t="t" r="r" b="b"/>
              <a:pathLst>
                <a:path w="243" h="775" extrusionOk="0">
                  <a:moveTo>
                    <a:pt x="0" y="0"/>
                  </a:moveTo>
                  <a:lnTo>
                    <a:pt x="0" y="774"/>
                  </a:lnTo>
                  <a:cubicBezTo>
                    <a:pt x="178" y="565"/>
                    <a:pt x="242" y="274"/>
                    <a:pt x="210" y="0"/>
                  </a:cubicBez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3428500" y="2829875"/>
              <a:ext cx="4450" cy="14125"/>
            </a:xfrm>
            <a:custGeom>
              <a:avLst/>
              <a:gdLst/>
              <a:ahLst/>
              <a:cxnLst/>
              <a:rect l="l" t="t" r="r" b="b"/>
              <a:pathLst>
                <a:path w="178" h="565" extrusionOk="0">
                  <a:moveTo>
                    <a:pt x="178" y="0"/>
                  </a:moveTo>
                  <a:lnTo>
                    <a:pt x="0" y="565"/>
                  </a:ln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3075650" y="2496375"/>
              <a:ext cx="4450" cy="14525"/>
            </a:xfrm>
            <a:custGeom>
              <a:avLst/>
              <a:gdLst/>
              <a:ahLst/>
              <a:cxnLst/>
              <a:rect l="l" t="t" r="r" b="b"/>
              <a:pathLst>
                <a:path w="178" h="581" extrusionOk="0">
                  <a:moveTo>
                    <a:pt x="177" y="1"/>
                  </a:moveTo>
                  <a:cubicBezTo>
                    <a:pt x="113" y="194"/>
                    <a:pt x="65" y="388"/>
                    <a:pt x="0" y="581"/>
                  </a:cubicBezTo>
                  <a:cubicBezTo>
                    <a:pt x="65" y="404"/>
                    <a:pt x="113" y="194"/>
                    <a:pt x="177" y="1"/>
                  </a:cubicBez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6"/>
            <p:cNvSpPr/>
            <p:nvPr/>
          </p:nvSpPr>
          <p:spPr>
            <a:xfrm>
              <a:off x="3434125" y="2815350"/>
              <a:ext cx="3675" cy="11325"/>
            </a:xfrm>
            <a:custGeom>
              <a:avLst/>
              <a:gdLst/>
              <a:ahLst/>
              <a:cxnLst/>
              <a:rect l="l" t="t" r="r" b="b"/>
              <a:pathLst>
                <a:path w="147" h="453" extrusionOk="0">
                  <a:moveTo>
                    <a:pt x="146" y="0"/>
                  </a:moveTo>
                  <a:cubicBezTo>
                    <a:pt x="98" y="146"/>
                    <a:pt x="49" y="291"/>
                    <a:pt x="1" y="452"/>
                  </a:cubicBezTo>
                  <a:cubicBezTo>
                    <a:pt x="49" y="291"/>
                    <a:pt x="98" y="146"/>
                    <a:pt x="146" y="0"/>
                  </a:cubicBez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6"/>
            <p:cNvSpPr/>
            <p:nvPr/>
          </p:nvSpPr>
          <p:spPr>
            <a:xfrm>
              <a:off x="3259525" y="2820175"/>
              <a:ext cx="4450" cy="9725"/>
            </a:xfrm>
            <a:custGeom>
              <a:avLst/>
              <a:gdLst/>
              <a:ahLst/>
              <a:cxnLst/>
              <a:rect l="l" t="t" r="r" b="b"/>
              <a:pathLst>
                <a:path w="178" h="389" extrusionOk="0">
                  <a:moveTo>
                    <a:pt x="1" y="1"/>
                  </a:moveTo>
                  <a:lnTo>
                    <a:pt x="178" y="388"/>
                  </a:ln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6"/>
            <p:cNvSpPr/>
            <p:nvPr/>
          </p:nvSpPr>
          <p:spPr>
            <a:xfrm>
              <a:off x="3424450" y="2844375"/>
              <a:ext cx="3675" cy="10525"/>
            </a:xfrm>
            <a:custGeom>
              <a:avLst/>
              <a:gdLst/>
              <a:ahLst/>
              <a:cxnLst/>
              <a:rect l="l" t="t" r="r" b="b"/>
              <a:pathLst>
                <a:path w="147" h="421" extrusionOk="0">
                  <a:moveTo>
                    <a:pt x="146" y="1"/>
                  </a:moveTo>
                  <a:lnTo>
                    <a:pt x="1" y="420"/>
                  </a:ln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3269200" y="2858900"/>
              <a:ext cx="4875" cy="10100"/>
            </a:xfrm>
            <a:custGeom>
              <a:avLst/>
              <a:gdLst/>
              <a:ahLst/>
              <a:cxnLst/>
              <a:rect l="l" t="t" r="r" b="b"/>
              <a:pathLst>
                <a:path w="195" h="404" extrusionOk="0">
                  <a:moveTo>
                    <a:pt x="1" y="0"/>
                  </a:moveTo>
                  <a:lnTo>
                    <a:pt x="194" y="404"/>
                  </a:ln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3419625" y="2859300"/>
              <a:ext cx="3650" cy="10100"/>
            </a:xfrm>
            <a:custGeom>
              <a:avLst/>
              <a:gdLst/>
              <a:ahLst/>
              <a:cxnLst/>
              <a:rect l="l" t="t" r="r" b="b"/>
              <a:pathLst>
                <a:path w="146" h="404" extrusionOk="0">
                  <a:moveTo>
                    <a:pt x="145" y="1"/>
                  </a:moveTo>
                  <a:lnTo>
                    <a:pt x="0" y="404"/>
                  </a:ln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6"/>
            <p:cNvSpPr/>
            <p:nvPr/>
          </p:nvSpPr>
          <p:spPr>
            <a:xfrm>
              <a:off x="3413975" y="2873825"/>
              <a:ext cx="4450" cy="9300"/>
            </a:xfrm>
            <a:custGeom>
              <a:avLst/>
              <a:gdLst/>
              <a:ahLst/>
              <a:cxnLst/>
              <a:rect l="l" t="t" r="r" b="b"/>
              <a:pathLst>
                <a:path w="178" h="372" extrusionOk="0">
                  <a:moveTo>
                    <a:pt x="178" y="0"/>
                  </a:moveTo>
                  <a:cubicBezTo>
                    <a:pt x="127" y="89"/>
                    <a:pt x="86" y="189"/>
                    <a:pt x="39" y="290"/>
                  </a:cubicBezTo>
                  <a:lnTo>
                    <a:pt x="39" y="290"/>
                  </a:lnTo>
                  <a:lnTo>
                    <a:pt x="178" y="0"/>
                  </a:lnTo>
                  <a:close/>
                  <a:moveTo>
                    <a:pt x="39" y="290"/>
                  </a:moveTo>
                  <a:lnTo>
                    <a:pt x="0" y="371"/>
                  </a:lnTo>
                  <a:cubicBezTo>
                    <a:pt x="14" y="344"/>
                    <a:pt x="27" y="317"/>
                    <a:pt x="39" y="290"/>
                  </a:cubicBez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6"/>
            <p:cNvSpPr/>
            <p:nvPr/>
          </p:nvSpPr>
          <p:spPr>
            <a:xfrm>
              <a:off x="3298250" y="3086350"/>
              <a:ext cx="4450" cy="10100"/>
            </a:xfrm>
            <a:custGeom>
              <a:avLst/>
              <a:gdLst/>
              <a:ahLst/>
              <a:cxnLst/>
              <a:rect l="l" t="t" r="r" b="b"/>
              <a:pathLst>
                <a:path w="178" h="404" extrusionOk="0">
                  <a:moveTo>
                    <a:pt x="177" y="0"/>
                  </a:moveTo>
                  <a:cubicBezTo>
                    <a:pt x="113" y="129"/>
                    <a:pt x="65" y="258"/>
                    <a:pt x="0" y="403"/>
                  </a:cubicBezTo>
                  <a:cubicBezTo>
                    <a:pt x="65" y="274"/>
                    <a:pt x="113" y="129"/>
                    <a:pt x="177" y="0"/>
                  </a:cubicBez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6"/>
            <p:cNvSpPr/>
            <p:nvPr/>
          </p:nvSpPr>
          <p:spPr>
            <a:xfrm>
              <a:off x="3307100" y="3071825"/>
              <a:ext cx="5275" cy="8900"/>
            </a:xfrm>
            <a:custGeom>
              <a:avLst/>
              <a:gdLst/>
              <a:ahLst/>
              <a:cxnLst/>
              <a:rect l="l" t="t" r="r" b="b"/>
              <a:pathLst>
                <a:path w="211" h="356" extrusionOk="0">
                  <a:moveTo>
                    <a:pt x="211" y="0"/>
                  </a:moveTo>
                  <a:lnTo>
                    <a:pt x="1" y="355"/>
                  </a:ln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6"/>
            <p:cNvSpPr/>
            <p:nvPr/>
          </p:nvSpPr>
          <p:spPr>
            <a:xfrm>
              <a:off x="3409125" y="2883100"/>
              <a:ext cx="4875" cy="9700"/>
            </a:xfrm>
            <a:custGeom>
              <a:avLst/>
              <a:gdLst/>
              <a:ahLst/>
              <a:cxnLst/>
              <a:rect l="l" t="t" r="r" b="b"/>
              <a:pathLst>
                <a:path w="195" h="388" extrusionOk="0">
                  <a:moveTo>
                    <a:pt x="194" y="0"/>
                  </a:moveTo>
                  <a:cubicBezTo>
                    <a:pt x="130" y="129"/>
                    <a:pt x="65" y="258"/>
                    <a:pt x="1" y="387"/>
                  </a:cubicBezTo>
                  <a:cubicBezTo>
                    <a:pt x="65" y="258"/>
                    <a:pt x="130" y="129"/>
                    <a:pt x="194" y="0"/>
                  </a:cubicBez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6"/>
            <p:cNvSpPr/>
            <p:nvPr/>
          </p:nvSpPr>
          <p:spPr>
            <a:xfrm>
              <a:off x="3405100" y="2892775"/>
              <a:ext cx="4475" cy="10900"/>
            </a:xfrm>
            <a:custGeom>
              <a:avLst/>
              <a:gdLst/>
              <a:ahLst/>
              <a:cxnLst/>
              <a:rect l="l" t="t" r="r" b="b"/>
              <a:pathLst>
                <a:path w="179" h="436" extrusionOk="0">
                  <a:moveTo>
                    <a:pt x="178" y="0"/>
                  </a:moveTo>
                  <a:cubicBezTo>
                    <a:pt x="114" y="146"/>
                    <a:pt x="49" y="291"/>
                    <a:pt x="1" y="436"/>
                  </a:cubicBezTo>
                  <a:cubicBezTo>
                    <a:pt x="49" y="291"/>
                    <a:pt x="114" y="146"/>
                    <a:pt x="178" y="0"/>
                  </a:cubicBez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6"/>
            <p:cNvSpPr/>
            <p:nvPr/>
          </p:nvSpPr>
          <p:spPr>
            <a:xfrm>
              <a:off x="3384950" y="2936725"/>
              <a:ext cx="4450" cy="8500"/>
            </a:xfrm>
            <a:custGeom>
              <a:avLst/>
              <a:gdLst/>
              <a:ahLst/>
              <a:cxnLst/>
              <a:rect l="l" t="t" r="r" b="b"/>
              <a:pathLst>
                <a:path w="178" h="340" extrusionOk="0">
                  <a:moveTo>
                    <a:pt x="178" y="1"/>
                  </a:moveTo>
                  <a:lnTo>
                    <a:pt x="178" y="1"/>
                  </a:lnTo>
                  <a:cubicBezTo>
                    <a:pt x="113" y="97"/>
                    <a:pt x="65" y="210"/>
                    <a:pt x="0" y="339"/>
                  </a:cubicBezTo>
                  <a:lnTo>
                    <a:pt x="178" y="1"/>
                  </a:ln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6"/>
            <p:cNvSpPr/>
            <p:nvPr/>
          </p:nvSpPr>
          <p:spPr>
            <a:xfrm>
              <a:off x="3399450" y="2907300"/>
              <a:ext cx="4475" cy="8475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178" y="0"/>
                  </a:moveTo>
                  <a:lnTo>
                    <a:pt x="1" y="339"/>
                  </a:ln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6"/>
            <p:cNvSpPr/>
            <p:nvPr/>
          </p:nvSpPr>
          <p:spPr>
            <a:xfrm>
              <a:off x="3071200" y="2525400"/>
              <a:ext cx="3650" cy="10100"/>
            </a:xfrm>
            <a:custGeom>
              <a:avLst/>
              <a:gdLst/>
              <a:ahLst/>
              <a:cxnLst/>
              <a:rect l="l" t="t" r="r" b="b"/>
              <a:pathLst>
                <a:path w="146" h="404" extrusionOk="0">
                  <a:moveTo>
                    <a:pt x="146" y="1"/>
                  </a:moveTo>
                  <a:lnTo>
                    <a:pt x="1" y="404"/>
                  </a:ln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6"/>
            <p:cNvSpPr/>
            <p:nvPr/>
          </p:nvSpPr>
          <p:spPr>
            <a:xfrm>
              <a:off x="2237675" y="3163775"/>
              <a:ext cx="4850" cy="34300"/>
            </a:xfrm>
            <a:custGeom>
              <a:avLst/>
              <a:gdLst/>
              <a:ahLst/>
              <a:cxnLst/>
              <a:rect l="l" t="t" r="r" b="b"/>
              <a:pathLst>
                <a:path w="194" h="1372" extrusionOk="0">
                  <a:moveTo>
                    <a:pt x="194" y="0"/>
                  </a:moveTo>
                  <a:lnTo>
                    <a:pt x="0" y="403"/>
                  </a:lnTo>
                  <a:cubicBezTo>
                    <a:pt x="16" y="726"/>
                    <a:pt x="32" y="1065"/>
                    <a:pt x="49" y="1371"/>
                  </a:cubicBezTo>
                  <a:cubicBezTo>
                    <a:pt x="97" y="919"/>
                    <a:pt x="145" y="468"/>
                    <a:pt x="194" y="0"/>
                  </a:cubicBez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6"/>
            <p:cNvSpPr/>
            <p:nvPr/>
          </p:nvSpPr>
          <p:spPr>
            <a:xfrm>
              <a:off x="2310650" y="3107500"/>
              <a:ext cx="121400" cy="311400"/>
            </a:xfrm>
            <a:custGeom>
              <a:avLst/>
              <a:gdLst/>
              <a:ahLst/>
              <a:cxnLst/>
              <a:rect l="l" t="t" r="r" b="b"/>
              <a:pathLst>
                <a:path w="4856" h="12456" extrusionOk="0">
                  <a:moveTo>
                    <a:pt x="1120" y="1"/>
                  </a:moveTo>
                  <a:cubicBezTo>
                    <a:pt x="810" y="1"/>
                    <a:pt x="535" y="225"/>
                    <a:pt x="339" y="670"/>
                  </a:cubicBezTo>
                  <a:cubicBezTo>
                    <a:pt x="178" y="1057"/>
                    <a:pt x="65" y="1461"/>
                    <a:pt x="49" y="1880"/>
                  </a:cubicBezTo>
                  <a:cubicBezTo>
                    <a:pt x="1" y="2558"/>
                    <a:pt x="1" y="3235"/>
                    <a:pt x="49" y="3912"/>
                  </a:cubicBezTo>
                  <a:cubicBezTo>
                    <a:pt x="65" y="4138"/>
                    <a:pt x="130" y="4348"/>
                    <a:pt x="210" y="4558"/>
                  </a:cubicBezTo>
                  <a:cubicBezTo>
                    <a:pt x="210" y="4074"/>
                    <a:pt x="210" y="3606"/>
                    <a:pt x="227" y="3122"/>
                  </a:cubicBezTo>
                  <a:cubicBezTo>
                    <a:pt x="243" y="2574"/>
                    <a:pt x="356" y="2025"/>
                    <a:pt x="598" y="1541"/>
                  </a:cubicBezTo>
                  <a:cubicBezTo>
                    <a:pt x="722" y="1302"/>
                    <a:pt x="895" y="1179"/>
                    <a:pt x="1076" y="1179"/>
                  </a:cubicBezTo>
                  <a:cubicBezTo>
                    <a:pt x="1225" y="1179"/>
                    <a:pt x="1379" y="1261"/>
                    <a:pt x="1517" y="1428"/>
                  </a:cubicBezTo>
                  <a:cubicBezTo>
                    <a:pt x="1662" y="1606"/>
                    <a:pt x="1775" y="1799"/>
                    <a:pt x="1872" y="2009"/>
                  </a:cubicBezTo>
                  <a:cubicBezTo>
                    <a:pt x="2259" y="2880"/>
                    <a:pt x="2565" y="3800"/>
                    <a:pt x="2759" y="4751"/>
                  </a:cubicBezTo>
                  <a:cubicBezTo>
                    <a:pt x="2920" y="5655"/>
                    <a:pt x="3130" y="6574"/>
                    <a:pt x="3356" y="7461"/>
                  </a:cubicBezTo>
                  <a:cubicBezTo>
                    <a:pt x="3469" y="7977"/>
                    <a:pt x="3436" y="8494"/>
                    <a:pt x="3243" y="8977"/>
                  </a:cubicBezTo>
                  <a:cubicBezTo>
                    <a:pt x="3084" y="9475"/>
                    <a:pt x="2771" y="9733"/>
                    <a:pt x="2404" y="9733"/>
                  </a:cubicBezTo>
                  <a:cubicBezTo>
                    <a:pt x="2175" y="9733"/>
                    <a:pt x="1926" y="9633"/>
                    <a:pt x="1678" y="9429"/>
                  </a:cubicBezTo>
                  <a:cubicBezTo>
                    <a:pt x="1211" y="9042"/>
                    <a:pt x="888" y="8477"/>
                    <a:pt x="807" y="7864"/>
                  </a:cubicBezTo>
                  <a:cubicBezTo>
                    <a:pt x="678" y="6913"/>
                    <a:pt x="517" y="5961"/>
                    <a:pt x="372" y="5009"/>
                  </a:cubicBezTo>
                  <a:cubicBezTo>
                    <a:pt x="323" y="4864"/>
                    <a:pt x="275" y="4703"/>
                    <a:pt x="210" y="4558"/>
                  </a:cubicBezTo>
                  <a:lnTo>
                    <a:pt x="210" y="4558"/>
                  </a:lnTo>
                  <a:cubicBezTo>
                    <a:pt x="130" y="5929"/>
                    <a:pt x="436" y="7251"/>
                    <a:pt x="743" y="8574"/>
                  </a:cubicBezTo>
                  <a:cubicBezTo>
                    <a:pt x="904" y="9365"/>
                    <a:pt x="1178" y="10123"/>
                    <a:pt x="1517" y="10849"/>
                  </a:cubicBezTo>
                  <a:cubicBezTo>
                    <a:pt x="1743" y="11316"/>
                    <a:pt x="2049" y="11736"/>
                    <a:pt x="2420" y="12091"/>
                  </a:cubicBezTo>
                  <a:cubicBezTo>
                    <a:pt x="2681" y="12351"/>
                    <a:pt x="2962" y="12456"/>
                    <a:pt x="3239" y="12456"/>
                  </a:cubicBezTo>
                  <a:cubicBezTo>
                    <a:pt x="3510" y="12456"/>
                    <a:pt x="3778" y="12355"/>
                    <a:pt x="4017" y="12204"/>
                  </a:cubicBezTo>
                  <a:cubicBezTo>
                    <a:pt x="4485" y="11881"/>
                    <a:pt x="4775" y="11365"/>
                    <a:pt x="4791" y="10816"/>
                  </a:cubicBezTo>
                  <a:cubicBezTo>
                    <a:pt x="4856" y="10107"/>
                    <a:pt x="4856" y="9397"/>
                    <a:pt x="4775" y="8687"/>
                  </a:cubicBezTo>
                  <a:cubicBezTo>
                    <a:pt x="4372" y="6138"/>
                    <a:pt x="3678" y="3654"/>
                    <a:pt x="2485" y="1332"/>
                  </a:cubicBezTo>
                  <a:cubicBezTo>
                    <a:pt x="2340" y="1025"/>
                    <a:pt x="2146" y="719"/>
                    <a:pt x="1920" y="444"/>
                  </a:cubicBezTo>
                  <a:cubicBezTo>
                    <a:pt x="1646" y="148"/>
                    <a:pt x="1371" y="1"/>
                    <a:pt x="1120" y="1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6"/>
            <p:cNvSpPr/>
            <p:nvPr/>
          </p:nvSpPr>
          <p:spPr>
            <a:xfrm>
              <a:off x="2253000" y="3136025"/>
              <a:ext cx="67750" cy="230100"/>
            </a:xfrm>
            <a:custGeom>
              <a:avLst/>
              <a:gdLst/>
              <a:ahLst/>
              <a:cxnLst/>
              <a:rect l="l" t="t" r="r" b="b"/>
              <a:pathLst>
                <a:path w="2710" h="9204" extrusionOk="0">
                  <a:moveTo>
                    <a:pt x="1126" y="1"/>
                  </a:moveTo>
                  <a:cubicBezTo>
                    <a:pt x="980" y="1"/>
                    <a:pt x="824" y="56"/>
                    <a:pt x="678" y="174"/>
                  </a:cubicBezTo>
                  <a:cubicBezTo>
                    <a:pt x="436" y="336"/>
                    <a:pt x="274" y="594"/>
                    <a:pt x="226" y="884"/>
                  </a:cubicBezTo>
                  <a:cubicBezTo>
                    <a:pt x="129" y="1417"/>
                    <a:pt x="65" y="1965"/>
                    <a:pt x="16" y="2497"/>
                  </a:cubicBezTo>
                  <a:cubicBezTo>
                    <a:pt x="0" y="4239"/>
                    <a:pt x="113" y="5965"/>
                    <a:pt x="387" y="7675"/>
                  </a:cubicBezTo>
                  <a:cubicBezTo>
                    <a:pt x="532" y="7917"/>
                    <a:pt x="678" y="8159"/>
                    <a:pt x="823" y="8401"/>
                  </a:cubicBezTo>
                  <a:cubicBezTo>
                    <a:pt x="936" y="8595"/>
                    <a:pt x="1065" y="8772"/>
                    <a:pt x="1226" y="8933"/>
                  </a:cubicBezTo>
                  <a:cubicBezTo>
                    <a:pt x="1423" y="9106"/>
                    <a:pt x="1687" y="9203"/>
                    <a:pt x="1959" y="9203"/>
                  </a:cubicBezTo>
                  <a:cubicBezTo>
                    <a:pt x="2042" y="9203"/>
                    <a:pt x="2127" y="9194"/>
                    <a:pt x="2210" y="9175"/>
                  </a:cubicBezTo>
                  <a:cubicBezTo>
                    <a:pt x="2581" y="9078"/>
                    <a:pt x="2645" y="8756"/>
                    <a:pt x="2710" y="8449"/>
                  </a:cubicBezTo>
                  <a:cubicBezTo>
                    <a:pt x="2226" y="6159"/>
                    <a:pt x="1936" y="3820"/>
                    <a:pt x="1823" y="1481"/>
                  </a:cubicBezTo>
                  <a:cubicBezTo>
                    <a:pt x="1823" y="1158"/>
                    <a:pt x="1774" y="836"/>
                    <a:pt x="1710" y="529"/>
                  </a:cubicBezTo>
                  <a:cubicBezTo>
                    <a:pt x="1636" y="193"/>
                    <a:pt x="1399" y="1"/>
                    <a:pt x="1126" y="1"/>
                  </a:cubicBezTo>
                  <a:close/>
                </a:path>
              </a:pathLst>
            </a:custGeom>
            <a:solidFill>
              <a:srgbClr val="E6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6"/>
            <p:cNvSpPr/>
            <p:nvPr/>
          </p:nvSpPr>
          <p:spPr>
            <a:xfrm>
              <a:off x="2262675" y="3327900"/>
              <a:ext cx="88325" cy="103600"/>
            </a:xfrm>
            <a:custGeom>
              <a:avLst/>
              <a:gdLst/>
              <a:ahLst/>
              <a:cxnLst/>
              <a:rect l="l" t="t" r="r" b="b"/>
              <a:pathLst>
                <a:path w="3533" h="4144" extrusionOk="0">
                  <a:moveTo>
                    <a:pt x="0" y="0"/>
                  </a:moveTo>
                  <a:cubicBezTo>
                    <a:pt x="49" y="1113"/>
                    <a:pt x="420" y="2145"/>
                    <a:pt x="887" y="3113"/>
                  </a:cubicBezTo>
                  <a:cubicBezTo>
                    <a:pt x="1000" y="3339"/>
                    <a:pt x="1162" y="3549"/>
                    <a:pt x="1355" y="3726"/>
                  </a:cubicBezTo>
                  <a:cubicBezTo>
                    <a:pt x="1605" y="3999"/>
                    <a:pt x="1958" y="4143"/>
                    <a:pt x="2320" y="4143"/>
                  </a:cubicBezTo>
                  <a:cubicBezTo>
                    <a:pt x="2473" y="4143"/>
                    <a:pt x="2626" y="4118"/>
                    <a:pt x="2775" y="4065"/>
                  </a:cubicBezTo>
                  <a:cubicBezTo>
                    <a:pt x="3355" y="3888"/>
                    <a:pt x="3533" y="3549"/>
                    <a:pt x="3291" y="2952"/>
                  </a:cubicBezTo>
                  <a:cubicBezTo>
                    <a:pt x="3065" y="2355"/>
                    <a:pt x="2823" y="1758"/>
                    <a:pt x="2581" y="1162"/>
                  </a:cubicBezTo>
                  <a:cubicBezTo>
                    <a:pt x="2500" y="1032"/>
                    <a:pt x="2420" y="887"/>
                    <a:pt x="2339" y="758"/>
                  </a:cubicBezTo>
                  <a:cubicBezTo>
                    <a:pt x="2275" y="1081"/>
                    <a:pt x="2194" y="1403"/>
                    <a:pt x="1823" y="1484"/>
                  </a:cubicBezTo>
                  <a:cubicBezTo>
                    <a:pt x="1735" y="1509"/>
                    <a:pt x="1646" y="1521"/>
                    <a:pt x="1556" y="1521"/>
                  </a:cubicBezTo>
                  <a:cubicBezTo>
                    <a:pt x="1300" y="1521"/>
                    <a:pt x="1047" y="1422"/>
                    <a:pt x="855" y="1242"/>
                  </a:cubicBezTo>
                  <a:cubicBezTo>
                    <a:pt x="694" y="1097"/>
                    <a:pt x="549" y="920"/>
                    <a:pt x="452" y="726"/>
                  </a:cubicBezTo>
                  <a:cubicBezTo>
                    <a:pt x="291" y="484"/>
                    <a:pt x="145" y="242"/>
                    <a:pt x="0" y="0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6"/>
            <p:cNvSpPr/>
            <p:nvPr/>
          </p:nvSpPr>
          <p:spPr>
            <a:xfrm>
              <a:off x="3457925" y="2679850"/>
              <a:ext cx="4475" cy="9700"/>
            </a:xfrm>
            <a:custGeom>
              <a:avLst/>
              <a:gdLst/>
              <a:ahLst/>
              <a:cxnLst/>
              <a:rect l="l" t="t" r="r" b="b"/>
              <a:pathLst>
                <a:path w="179" h="388" extrusionOk="0">
                  <a:moveTo>
                    <a:pt x="178" y="1"/>
                  </a:moveTo>
                  <a:lnTo>
                    <a:pt x="1" y="388"/>
                  </a:ln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6"/>
            <p:cNvSpPr/>
            <p:nvPr/>
          </p:nvSpPr>
          <p:spPr>
            <a:xfrm>
              <a:off x="3467600" y="2631050"/>
              <a:ext cx="4875" cy="10125"/>
            </a:xfrm>
            <a:custGeom>
              <a:avLst/>
              <a:gdLst/>
              <a:ahLst/>
              <a:cxnLst/>
              <a:rect l="l" t="t" r="r" b="b"/>
              <a:pathLst>
                <a:path w="195" h="405" extrusionOk="0">
                  <a:moveTo>
                    <a:pt x="194" y="1"/>
                  </a:moveTo>
                  <a:lnTo>
                    <a:pt x="1" y="404"/>
                  </a:ln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6"/>
            <p:cNvSpPr/>
            <p:nvPr/>
          </p:nvSpPr>
          <p:spPr>
            <a:xfrm>
              <a:off x="4033375" y="3637600"/>
              <a:ext cx="14950" cy="18975"/>
            </a:xfrm>
            <a:custGeom>
              <a:avLst/>
              <a:gdLst/>
              <a:ahLst/>
              <a:cxnLst/>
              <a:rect l="l" t="t" r="r" b="b"/>
              <a:pathLst>
                <a:path w="598" h="759" extrusionOk="0">
                  <a:moveTo>
                    <a:pt x="598" y="0"/>
                  </a:moveTo>
                  <a:lnTo>
                    <a:pt x="598" y="0"/>
                  </a:lnTo>
                  <a:cubicBezTo>
                    <a:pt x="291" y="145"/>
                    <a:pt x="81" y="436"/>
                    <a:pt x="1" y="758"/>
                  </a:cubicBezTo>
                  <a:cubicBezTo>
                    <a:pt x="307" y="613"/>
                    <a:pt x="533" y="323"/>
                    <a:pt x="598" y="0"/>
                  </a:cubicBezTo>
                  <a:close/>
                </a:path>
              </a:pathLst>
            </a:custGeom>
            <a:solidFill>
              <a:srgbClr val="6B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6"/>
            <p:cNvSpPr/>
            <p:nvPr/>
          </p:nvSpPr>
          <p:spPr>
            <a:xfrm>
              <a:off x="4061200" y="3646875"/>
              <a:ext cx="15750" cy="18975"/>
            </a:xfrm>
            <a:custGeom>
              <a:avLst/>
              <a:gdLst/>
              <a:ahLst/>
              <a:cxnLst/>
              <a:rect l="l" t="t" r="r" b="b"/>
              <a:pathLst>
                <a:path w="630" h="759" extrusionOk="0">
                  <a:moveTo>
                    <a:pt x="630" y="0"/>
                  </a:moveTo>
                  <a:lnTo>
                    <a:pt x="630" y="0"/>
                  </a:lnTo>
                  <a:cubicBezTo>
                    <a:pt x="339" y="178"/>
                    <a:pt x="130" y="452"/>
                    <a:pt x="1" y="758"/>
                  </a:cubicBezTo>
                  <a:cubicBezTo>
                    <a:pt x="339" y="645"/>
                    <a:pt x="581" y="355"/>
                    <a:pt x="630" y="0"/>
                  </a:cubicBezTo>
                  <a:close/>
                </a:path>
              </a:pathLst>
            </a:custGeom>
            <a:solidFill>
              <a:srgbClr val="6B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6"/>
            <p:cNvSpPr/>
            <p:nvPr/>
          </p:nvSpPr>
          <p:spPr>
            <a:xfrm>
              <a:off x="4158800" y="3525500"/>
              <a:ext cx="5250" cy="10100"/>
            </a:xfrm>
            <a:custGeom>
              <a:avLst/>
              <a:gdLst/>
              <a:ahLst/>
              <a:cxnLst/>
              <a:rect l="l" t="t" r="r" b="b"/>
              <a:pathLst>
                <a:path w="210" h="404" extrusionOk="0">
                  <a:moveTo>
                    <a:pt x="0" y="403"/>
                  </a:moveTo>
                  <a:lnTo>
                    <a:pt x="210" y="0"/>
                  </a:lnTo>
                  <a:close/>
                </a:path>
              </a:pathLst>
            </a:custGeom>
            <a:solidFill>
              <a:srgbClr val="6B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6"/>
            <p:cNvSpPr/>
            <p:nvPr/>
          </p:nvSpPr>
          <p:spPr>
            <a:xfrm>
              <a:off x="4139025" y="3554925"/>
              <a:ext cx="5675" cy="9700"/>
            </a:xfrm>
            <a:custGeom>
              <a:avLst/>
              <a:gdLst/>
              <a:ahLst/>
              <a:cxnLst/>
              <a:rect l="l" t="t" r="r" b="b"/>
              <a:pathLst>
                <a:path w="227" h="388" extrusionOk="0">
                  <a:moveTo>
                    <a:pt x="1" y="388"/>
                  </a:moveTo>
                  <a:lnTo>
                    <a:pt x="227" y="1"/>
                  </a:lnTo>
                  <a:close/>
                </a:path>
              </a:pathLst>
            </a:custGeom>
            <a:solidFill>
              <a:srgbClr val="6B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6"/>
            <p:cNvSpPr/>
            <p:nvPr/>
          </p:nvSpPr>
          <p:spPr>
            <a:xfrm>
              <a:off x="4129350" y="3569050"/>
              <a:ext cx="5275" cy="10100"/>
            </a:xfrm>
            <a:custGeom>
              <a:avLst/>
              <a:gdLst/>
              <a:ahLst/>
              <a:cxnLst/>
              <a:rect l="l" t="t" r="r" b="b"/>
              <a:pathLst>
                <a:path w="211" h="404" extrusionOk="0">
                  <a:moveTo>
                    <a:pt x="1" y="403"/>
                  </a:moveTo>
                  <a:lnTo>
                    <a:pt x="210" y="0"/>
                  </a:lnTo>
                  <a:close/>
                </a:path>
              </a:pathLst>
            </a:custGeom>
            <a:solidFill>
              <a:srgbClr val="6B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6"/>
            <p:cNvSpPr/>
            <p:nvPr/>
          </p:nvSpPr>
          <p:spPr>
            <a:xfrm>
              <a:off x="4072500" y="3598875"/>
              <a:ext cx="4850" cy="9300"/>
            </a:xfrm>
            <a:custGeom>
              <a:avLst/>
              <a:gdLst/>
              <a:ahLst/>
              <a:cxnLst/>
              <a:rect l="l" t="t" r="r" b="b"/>
              <a:pathLst>
                <a:path w="194" h="372" extrusionOk="0">
                  <a:moveTo>
                    <a:pt x="194" y="1"/>
                  </a:moveTo>
                  <a:lnTo>
                    <a:pt x="0" y="372"/>
                  </a:lnTo>
                  <a:close/>
                </a:path>
              </a:pathLst>
            </a:custGeom>
            <a:solidFill>
              <a:srgbClr val="6B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6"/>
            <p:cNvSpPr/>
            <p:nvPr/>
          </p:nvSpPr>
          <p:spPr>
            <a:xfrm>
              <a:off x="4144675" y="3497250"/>
              <a:ext cx="4875" cy="8900"/>
            </a:xfrm>
            <a:custGeom>
              <a:avLst/>
              <a:gdLst/>
              <a:ahLst/>
              <a:cxnLst/>
              <a:rect l="l" t="t" r="r" b="b"/>
              <a:pathLst>
                <a:path w="195" h="356" extrusionOk="0">
                  <a:moveTo>
                    <a:pt x="194" y="1"/>
                  </a:moveTo>
                  <a:lnTo>
                    <a:pt x="1" y="356"/>
                  </a:lnTo>
                  <a:close/>
                </a:path>
              </a:pathLst>
            </a:custGeom>
            <a:solidFill>
              <a:srgbClr val="6B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6"/>
            <p:cNvSpPr/>
            <p:nvPr/>
          </p:nvSpPr>
          <p:spPr>
            <a:xfrm>
              <a:off x="4057575" y="3618250"/>
              <a:ext cx="5275" cy="9275"/>
            </a:xfrm>
            <a:custGeom>
              <a:avLst/>
              <a:gdLst/>
              <a:ahLst/>
              <a:cxnLst/>
              <a:rect l="l" t="t" r="r" b="b"/>
              <a:pathLst>
                <a:path w="211" h="371" extrusionOk="0">
                  <a:moveTo>
                    <a:pt x="210" y="0"/>
                  </a:moveTo>
                  <a:cubicBezTo>
                    <a:pt x="146" y="129"/>
                    <a:pt x="81" y="242"/>
                    <a:pt x="1" y="371"/>
                  </a:cubicBezTo>
                  <a:cubicBezTo>
                    <a:pt x="81" y="242"/>
                    <a:pt x="146" y="129"/>
                    <a:pt x="210" y="0"/>
                  </a:cubicBezTo>
                  <a:close/>
                </a:path>
              </a:pathLst>
            </a:custGeom>
            <a:solidFill>
              <a:srgbClr val="6B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6"/>
            <p:cNvSpPr/>
            <p:nvPr/>
          </p:nvSpPr>
          <p:spPr>
            <a:xfrm>
              <a:off x="4085800" y="3627525"/>
              <a:ext cx="5675" cy="10100"/>
            </a:xfrm>
            <a:custGeom>
              <a:avLst/>
              <a:gdLst/>
              <a:ahLst/>
              <a:cxnLst/>
              <a:rect l="l" t="t" r="r" b="b"/>
              <a:pathLst>
                <a:path w="227" h="404" extrusionOk="0">
                  <a:moveTo>
                    <a:pt x="1" y="403"/>
                  </a:moveTo>
                  <a:lnTo>
                    <a:pt x="227" y="0"/>
                  </a:lnTo>
                  <a:close/>
                </a:path>
              </a:pathLst>
            </a:custGeom>
            <a:solidFill>
              <a:srgbClr val="6B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4125325" y="3526700"/>
              <a:ext cx="4875" cy="8900"/>
            </a:xfrm>
            <a:custGeom>
              <a:avLst/>
              <a:gdLst/>
              <a:ahLst/>
              <a:cxnLst/>
              <a:rect l="l" t="t" r="r" b="b"/>
              <a:pathLst>
                <a:path w="195" h="356" extrusionOk="0">
                  <a:moveTo>
                    <a:pt x="194" y="0"/>
                  </a:moveTo>
                  <a:lnTo>
                    <a:pt x="0" y="355"/>
                  </a:lnTo>
                  <a:close/>
                </a:path>
              </a:pathLst>
            </a:custGeom>
            <a:solidFill>
              <a:srgbClr val="6B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4322125" y="2580400"/>
              <a:ext cx="118175" cy="178350"/>
            </a:xfrm>
            <a:custGeom>
              <a:avLst/>
              <a:gdLst/>
              <a:ahLst/>
              <a:cxnLst/>
              <a:rect l="l" t="t" r="r" b="b"/>
              <a:pathLst>
                <a:path w="4727" h="7134" extrusionOk="0">
                  <a:moveTo>
                    <a:pt x="550" y="0"/>
                  </a:moveTo>
                  <a:cubicBezTo>
                    <a:pt x="281" y="0"/>
                    <a:pt x="12" y="237"/>
                    <a:pt x="0" y="543"/>
                  </a:cubicBezTo>
                  <a:cubicBezTo>
                    <a:pt x="0" y="704"/>
                    <a:pt x="16" y="865"/>
                    <a:pt x="65" y="1027"/>
                  </a:cubicBezTo>
                  <a:cubicBezTo>
                    <a:pt x="226" y="1575"/>
                    <a:pt x="419" y="2124"/>
                    <a:pt x="629" y="2656"/>
                  </a:cubicBezTo>
                  <a:cubicBezTo>
                    <a:pt x="839" y="3124"/>
                    <a:pt x="1161" y="3527"/>
                    <a:pt x="1371" y="3995"/>
                  </a:cubicBezTo>
                  <a:cubicBezTo>
                    <a:pt x="1726" y="4833"/>
                    <a:pt x="2307" y="5543"/>
                    <a:pt x="2775" y="6301"/>
                  </a:cubicBezTo>
                  <a:cubicBezTo>
                    <a:pt x="3016" y="6656"/>
                    <a:pt x="3355" y="6914"/>
                    <a:pt x="3742" y="7059"/>
                  </a:cubicBezTo>
                  <a:cubicBezTo>
                    <a:pt x="3863" y="7109"/>
                    <a:pt x="3975" y="7133"/>
                    <a:pt x="4078" y="7133"/>
                  </a:cubicBezTo>
                  <a:cubicBezTo>
                    <a:pt x="4376" y="7133"/>
                    <a:pt x="4594" y="6931"/>
                    <a:pt x="4678" y="6559"/>
                  </a:cubicBezTo>
                  <a:cubicBezTo>
                    <a:pt x="4694" y="6382"/>
                    <a:pt x="4726" y="6188"/>
                    <a:pt x="4726" y="6011"/>
                  </a:cubicBezTo>
                  <a:cubicBezTo>
                    <a:pt x="4694" y="5721"/>
                    <a:pt x="4630" y="5430"/>
                    <a:pt x="4533" y="5140"/>
                  </a:cubicBezTo>
                  <a:cubicBezTo>
                    <a:pt x="4307" y="4575"/>
                    <a:pt x="4033" y="4043"/>
                    <a:pt x="3726" y="3511"/>
                  </a:cubicBezTo>
                  <a:cubicBezTo>
                    <a:pt x="3355" y="2882"/>
                    <a:pt x="2871" y="2301"/>
                    <a:pt x="2500" y="1672"/>
                  </a:cubicBezTo>
                  <a:cubicBezTo>
                    <a:pt x="2097" y="978"/>
                    <a:pt x="1420" y="591"/>
                    <a:pt x="839" y="107"/>
                  </a:cubicBezTo>
                  <a:cubicBezTo>
                    <a:pt x="751" y="33"/>
                    <a:pt x="651" y="0"/>
                    <a:pt x="550" y="0"/>
                  </a:cubicBezTo>
                  <a:close/>
                </a:path>
              </a:pathLst>
            </a:custGeom>
            <a:solidFill>
              <a:srgbClr val="E6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3534150" y="2050375"/>
              <a:ext cx="7675" cy="34700"/>
            </a:xfrm>
            <a:custGeom>
              <a:avLst/>
              <a:gdLst/>
              <a:ahLst/>
              <a:cxnLst/>
              <a:rect l="l" t="t" r="r" b="b"/>
              <a:pathLst>
                <a:path w="307" h="1388" extrusionOk="0">
                  <a:moveTo>
                    <a:pt x="226" y="0"/>
                  </a:moveTo>
                  <a:lnTo>
                    <a:pt x="226" y="0"/>
                  </a:lnTo>
                  <a:cubicBezTo>
                    <a:pt x="0" y="452"/>
                    <a:pt x="49" y="919"/>
                    <a:pt x="65" y="1387"/>
                  </a:cubicBezTo>
                  <a:cubicBezTo>
                    <a:pt x="307" y="952"/>
                    <a:pt x="226" y="468"/>
                    <a:pt x="226" y="0"/>
                  </a:cubicBez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3540600" y="1955200"/>
              <a:ext cx="5675" cy="33075"/>
            </a:xfrm>
            <a:custGeom>
              <a:avLst/>
              <a:gdLst/>
              <a:ahLst/>
              <a:cxnLst/>
              <a:rect l="l" t="t" r="r" b="b"/>
              <a:pathLst>
                <a:path w="227" h="1323" extrusionOk="0">
                  <a:moveTo>
                    <a:pt x="0" y="0"/>
                  </a:moveTo>
                  <a:lnTo>
                    <a:pt x="0" y="1323"/>
                  </a:lnTo>
                  <a:cubicBezTo>
                    <a:pt x="226" y="904"/>
                    <a:pt x="226" y="403"/>
                    <a:pt x="0" y="0"/>
                  </a:cubicBez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3525675" y="2185850"/>
              <a:ext cx="4475" cy="20200"/>
            </a:xfrm>
            <a:custGeom>
              <a:avLst/>
              <a:gdLst/>
              <a:ahLst/>
              <a:cxnLst/>
              <a:rect l="l" t="t" r="r" b="b"/>
              <a:pathLst>
                <a:path w="179" h="808" extrusionOk="0">
                  <a:moveTo>
                    <a:pt x="178" y="1"/>
                  </a:moveTo>
                  <a:cubicBezTo>
                    <a:pt x="113" y="275"/>
                    <a:pt x="65" y="533"/>
                    <a:pt x="1" y="807"/>
                  </a:cubicBezTo>
                  <a:cubicBezTo>
                    <a:pt x="65" y="533"/>
                    <a:pt x="113" y="275"/>
                    <a:pt x="178" y="1"/>
                  </a:cubicBez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3511575" y="2331425"/>
              <a:ext cx="4050" cy="14550"/>
            </a:xfrm>
            <a:custGeom>
              <a:avLst/>
              <a:gdLst/>
              <a:ahLst/>
              <a:cxnLst/>
              <a:rect l="l" t="t" r="r" b="b"/>
              <a:pathLst>
                <a:path w="162" h="582" extrusionOk="0">
                  <a:moveTo>
                    <a:pt x="161" y="1"/>
                  </a:moveTo>
                  <a:lnTo>
                    <a:pt x="0" y="582"/>
                  </a:ln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3516400" y="2287475"/>
              <a:ext cx="4050" cy="15350"/>
            </a:xfrm>
            <a:custGeom>
              <a:avLst/>
              <a:gdLst/>
              <a:ahLst/>
              <a:cxnLst/>
              <a:rect l="l" t="t" r="r" b="b"/>
              <a:pathLst>
                <a:path w="162" h="614" extrusionOk="0">
                  <a:moveTo>
                    <a:pt x="162" y="1"/>
                  </a:moveTo>
                  <a:lnTo>
                    <a:pt x="1" y="614"/>
                  </a:ln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6"/>
            <p:cNvSpPr/>
            <p:nvPr/>
          </p:nvSpPr>
          <p:spPr>
            <a:xfrm>
              <a:off x="3521250" y="2239100"/>
              <a:ext cx="4050" cy="15325"/>
            </a:xfrm>
            <a:custGeom>
              <a:avLst/>
              <a:gdLst/>
              <a:ahLst/>
              <a:cxnLst/>
              <a:rect l="l" t="t" r="r" b="b"/>
              <a:pathLst>
                <a:path w="162" h="613" extrusionOk="0">
                  <a:moveTo>
                    <a:pt x="161" y="0"/>
                  </a:moveTo>
                  <a:cubicBezTo>
                    <a:pt x="97" y="210"/>
                    <a:pt x="49" y="403"/>
                    <a:pt x="0" y="613"/>
                  </a:cubicBezTo>
                  <a:cubicBezTo>
                    <a:pt x="65" y="403"/>
                    <a:pt x="97" y="210"/>
                    <a:pt x="161" y="0"/>
                  </a:cubicBez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6"/>
            <p:cNvSpPr/>
            <p:nvPr/>
          </p:nvSpPr>
          <p:spPr>
            <a:xfrm>
              <a:off x="3530925" y="2118525"/>
              <a:ext cx="4050" cy="14525"/>
            </a:xfrm>
            <a:custGeom>
              <a:avLst/>
              <a:gdLst/>
              <a:ahLst/>
              <a:cxnLst/>
              <a:rect l="l" t="t" r="r" b="b"/>
              <a:pathLst>
                <a:path w="162" h="581" extrusionOk="0">
                  <a:moveTo>
                    <a:pt x="161" y="1"/>
                  </a:moveTo>
                  <a:cubicBezTo>
                    <a:pt x="113" y="194"/>
                    <a:pt x="49" y="387"/>
                    <a:pt x="0" y="581"/>
                  </a:cubicBezTo>
                  <a:cubicBezTo>
                    <a:pt x="49" y="404"/>
                    <a:pt x="113" y="194"/>
                    <a:pt x="161" y="1"/>
                  </a:cubicBez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6"/>
            <p:cNvSpPr/>
            <p:nvPr/>
          </p:nvSpPr>
          <p:spPr>
            <a:xfrm>
              <a:off x="3491400" y="2481850"/>
              <a:ext cx="4450" cy="9700"/>
            </a:xfrm>
            <a:custGeom>
              <a:avLst/>
              <a:gdLst/>
              <a:ahLst/>
              <a:cxnLst/>
              <a:rect l="l" t="t" r="r" b="b"/>
              <a:pathLst>
                <a:path w="178" h="388" extrusionOk="0">
                  <a:moveTo>
                    <a:pt x="178" y="1"/>
                  </a:moveTo>
                  <a:lnTo>
                    <a:pt x="1" y="388"/>
                  </a:lnTo>
                  <a:cubicBezTo>
                    <a:pt x="65" y="259"/>
                    <a:pt x="130" y="130"/>
                    <a:pt x="178" y="1"/>
                  </a:cubicBez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6"/>
            <p:cNvSpPr/>
            <p:nvPr/>
          </p:nvSpPr>
          <p:spPr>
            <a:xfrm>
              <a:off x="3496650" y="2447975"/>
              <a:ext cx="4050" cy="9300"/>
            </a:xfrm>
            <a:custGeom>
              <a:avLst/>
              <a:gdLst/>
              <a:ahLst/>
              <a:cxnLst/>
              <a:rect l="l" t="t" r="r" b="b"/>
              <a:pathLst>
                <a:path w="162" h="372" extrusionOk="0">
                  <a:moveTo>
                    <a:pt x="161" y="1"/>
                  </a:moveTo>
                  <a:cubicBezTo>
                    <a:pt x="97" y="130"/>
                    <a:pt x="49" y="243"/>
                    <a:pt x="0" y="372"/>
                  </a:cubicBezTo>
                  <a:cubicBezTo>
                    <a:pt x="49" y="259"/>
                    <a:pt x="97" y="130"/>
                    <a:pt x="161" y="1"/>
                  </a:cubicBez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6"/>
            <p:cNvSpPr/>
            <p:nvPr/>
          </p:nvSpPr>
          <p:spPr>
            <a:xfrm>
              <a:off x="3501475" y="2409275"/>
              <a:ext cx="4075" cy="9700"/>
            </a:xfrm>
            <a:custGeom>
              <a:avLst/>
              <a:gdLst/>
              <a:ahLst/>
              <a:cxnLst/>
              <a:rect l="l" t="t" r="r" b="b"/>
              <a:pathLst>
                <a:path w="163" h="388" extrusionOk="0">
                  <a:moveTo>
                    <a:pt x="162" y="0"/>
                  </a:moveTo>
                  <a:lnTo>
                    <a:pt x="1" y="387"/>
                  </a:ln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6"/>
            <p:cNvSpPr/>
            <p:nvPr/>
          </p:nvSpPr>
          <p:spPr>
            <a:xfrm>
              <a:off x="3506725" y="2379425"/>
              <a:ext cx="4050" cy="10100"/>
            </a:xfrm>
            <a:custGeom>
              <a:avLst/>
              <a:gdLst/>
              <a:ahLst/>
              <a:cxnLst/>
              <a:rect l="l" t="t" r="r" b="b"/>
              <a:pathLst>
                <a:path w="162" h="404" extrusionOk="0">
                  <a:moveTo>
                    <a:pt x="162" y="0"/>
                  </a:moveTo>
                  <a:lnTo>
                    <a:pt x="162" y="0"/>
                  </a:lnTo>
                  <a:cubicBezTo>
                    <a:pt x="97" y="17"/>
                    <a:pt x="49" y="33"/>
                    <a:pt x="0" y="49"/>
                  </a:cubicBezTo>
                  <a:lnTo>
                    <a:pt x="0" y="404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6"/>
            <p:cNvSpPr/>
            <p:nvPr/>
          </p:nvSpPr>
          <p:spPr>
            <a:xfrm>
              <a:off x="3506325" y="2370550"/>
              <a:ext cx="4450" cy="10100"/>
            </a:xfrm>
            <a:custGeom>
              <a:avLst/>
              <a:gdLst/>
              <a:ahLst/>
              <a:cxnLst/>
              <a:rect l="l" t="t" r="r" b="b"/>
              <a:pathLst>
                <a:path w="178" h="404" extrusionOk="0">
                  <a:moveTo>
                    <a:pt x="162" y="1"/>
                  </a:moveTo>
                  <a:cubicBezTo>
                    <a:pt x="113" y="130"/>
                    <a:pt x="49" y="275"/>
                    <a:pt x="0" y="404"/>
                  </a:cubicBezTo>
                  <a:cubicBezTo>
                    <a:pt x="65" y="388"/>
                    <a:pt x="113" y="372"/>
                    <a:pt x="178" y="355"/>
                  </a:cubicBezTo>
                  <a:cubicBezTo>
                    <a:pt x="162" y="243"/>
                    <a:pt x="162" y="130"/>
                    <a:pt x="162" y="1"/>
                  </a:cubicBez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6"/>
            <p:cNvSpPr/>
            <p:nvPr/>
          </p:nvSpPr>
          <p:spPr>
            <a:xfrm>
              <a:off x="3549875" y="1938650"/>
              <a:ext cx="5675" cy="65775"/>
            </a:xfrm>
            <a:custGeom>
              <a:avLst/>
              <a:gdLst/>
              <a:ahLst/>
              <a:cxnLst/>
              <a:rect l="l" t="t" r="r" b="b"/>
              <a:pathLst>
                <a:path w="227" h="2631" extrusionOk="0">
                  <a:moveTo>
                    <a:pt x="0" y="1"/>
                  </a:moveTo>
                  <a:lnTo>
                    <a:pt x="0" y="2630"/>
                  </a:lnTo>
                  <a:cubicBezTo>
                    <a:pt x="226" y="1759"/>
                    <a:pt x="226" y="856"/>
                    <a:pt x="0" y="1"/>
                  </a:cubicBez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6"/>
            <p:cNvSpPr/>
            <p:nvPr/>
          </p:nvSpPr>
          <p:spPr>
            <a:xfrm>
              <a:off x="3544225" y="2027375"/>
              <a:ext cx="6475" cy="59700"/>
            </a:xfrm>
            <a:custGeom>
              <a:avLst/>
              <a:gdLst/>
              <a:ahLst/>
              <a:cxnLst/>
              <a:rect l="l" t="t" r="r" b="b"/>
              <a:pathLst>
                <a:path w="259" h="2388" extrusionOk="0">
                  <a:moveTo>
                    <a:pt x="210" y="1"/>
                  </a:moveTo>
                  <a:lnTo>
                    <a:pt x="210" y="1"/>
                  </a:lnTo>
                  <a:cubicBezTo>
                    <a:pt x="130" y="307"/>
                    <a:pt x="81" y="614"/>
                    <a:pt x="49" y="936"/>
                  </a:cubicBezTo>
                  <a:cubicBezTo>
                    <a:pt x="1" y="1420"/>
                    <a:pt x="49" y="1904"/>
                    <a:pt x="49" y="2388"/>
                  </a:cubicBezTo>
                  <a:cubicBezTo>
                    <a:pt x="259" y="1597"/>
                    <a:pt x="210" y="791"/>
                    <a:pt x="210" y="1"/>
                  </a:cubicBez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6"/>
            <p:cNvSpPr/>
            <p:nvPr/>
          </p:nvSpPr>
          <p:spPr>
            <a:xfrm>
              <a:off x="3536975" y="2109650"/>
              <a:ext cx="7675" cy="45175"/>
            </a:xfrm>
            <a:custGeom>
              <a:avLst/>
              <a:gdLst/>
              <a:ahLst/>
              <a:cxnLst/>
              <a:rect l="l" t="t" r="r" b="b"/>
              <a:pathLst>
                <a:path w="307" h="1807" extrusionOk="0">
                  <a:moveTo>
                    <a:pt x="307" y="0"/>
                  </a:moveTo>
                  <a:cubicBezTo>
                    <a:pt x="0" y="581"/>
                    <a:pt x="162" y="1210"/>
                    <a:pt x="145" y="1807"/>
                  </a:cubicBezTo>
                  <a:cubicBezTo>
                    <a:pt x="194" y="1597"/>
                    <a:pt x="242" y="1371"/>
                    <a:pt x="307" y="1145"/>
                  </a:cubicBezTo>
                  <a:lnTo>
                    <a:pt x="307" y="0"/>
                  </a:ln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6"/>
            <p:cNvSpPr/>
            <p:nvPr/>
          </p:nvSpPr>
          <p:spPr>
            <a:xfrm>
              <a:off x="3532125" y="2172150"/>
              <a:ext cx="7700" cy="45175"/>
            </a:xfrm>
            <a:custGeom>
              <a:avLst/>
              <a:gdLst/>
              <a:ahLst/>
              <a:cxnLst/>
              <a:rect l="l" t="t" r="r" b="b"/>
              <a:pathLst>
                <a:path w="308" h="1807" extrusionOk="0">
                  <a:moveTo>
                    <a:pt x="307" y="0"/>
                  </a:moveTo>
                  <a:lnTo>
                    <a:pt x="307" y="0"/>
                  </a:lnTo>
                  <a:cubicBezTo>
                    <a:pt x="1" y="581"/>
                    <a:pt x="162" y="1194"/>
                    <a:pt x="130" y="1807"/>
                  </a:cubicBezTo>
                  <a:lnTo>
                    <a:pt x="307" y="0"/>
                  </a:ln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6"/>
            <p:cNvSpPr/>
            <p:nvPr/>
          </p:nvSpPr>
          <p:spPr>
            <a:xfrm>
              <a:off x="3528500" y="2225375"/>
              <a:ext cx="6875" cy="35525"/>
            </a:xfrm>
            <a:custGeom>
              <a:avLst/>
              <a:gdLst/>
              <a:ahLst/>
              <a:cxnLst/>
              <a:rect l="l" t="t" r="r" b="b"/>
              <a:pathLst>
                <a:path w="275" h="1421" extrusionOk="0">
                  <a:moveTo>
                    <a:pt x="275" y="1"/>
                  </a:moveTo>
                  <a:lnTo>
                    <a:pt x="275" y="1"/>
                  </a:lnTo>
                  <a:cubicBezTo>
                    <a:pt x="0" y="452"/>
                    <a:pt x="97" y="936"/>
                    <a:pt x="81" y="1420"/>
                  </a:cubicBezTo>
                  <a:cubicBezTo>
                    <a:pt x="146" y="952"/>
                    <a:pt x="210" y="468"/>
                    <a:pt x="275" y="1"/>
                  </a:cubicBez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6"/>
            <p:cNvSpPr/>
            <p:nvPr/>
          </p:nvSpPr>
          <p:spPr>
            <a:xfrm>
              <a:off x="3524075" y="2278600"/>
              <a:ext cx="6075" cy="31075"/>
            </a:xfrm>
            <a:custGeom>
              <a:avLst/>
              <a:gdLst/>
              <a:ahLst/>
              <a:cxnLst/>
              <a:rect l="l" t="t" r="r" b="b"/>
              <a:pathLst>
                <a:path w="243" h="1243" extrusionOk="0">
                  <a:moveTo>
                    <a:pt x="242" y="1"/>
                  </a:moveTo>
                  <a:lnTo>
                    <a:pt x="242" y="1"/>
                  </a:lnTo>
                  <a:cubicBezTo>
                    <a:pt x="0" y="388"/>
                    <a:pt x="65" y="823"/>
                    <a:pt x="81" y="1243"/>
                  </a:cubicBezTo>
                  <a:cubicBezTo>
                    <a:pt x="129" y="823"/>
                    <a:pt x="177" y="420"/>
                    <a:pt x="242" y="1"/>
                  </a:cubicBez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6"/>
            <p:cNvSpPr/>
            <p:nvPr/>
          </p:nvSpPr>
          <p:spPr>
            <a:xfrm>
              <a:off x="3515600" y="2365700"/>
              <a:ext cx="5275" cy="25850"/>
            </a:xfrm>
            <a:custGeom>
              <a:avLst/>
              <a:gdLst/>
              <a:ahLst/>
              <a:cxnLst/>
              <a:rect l="l" t="t" r="r" b="b"/>
              <a:pathLst>
                <a:path w="211" h="1034" extrusionOk="0">
                  <a:moveTo>
                    <a:pt x="210" y="1"/>
                  </a:moveTo>
                  <a:lnTo>
                    <a:pt x="210" y="1"/>
                  </a:lnTo>
                  <a:cubicBezTo>
                    <a:pt x="0" y="324"/>
                    <a:pt x="16" y="678"/>
                    <a:pt x="33" y="1033"/>
                  </a:cubicBezTo>
                  <a:cubicBezTo>
                    <a:pt x="81" y="678"/>
                    <a:pt x="145" y="340"/>
                    <a:pt x="210" y="1"/>
                  </a:cubicBez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6"/>
            <p:cNvSpPr/>
            <p:nvPr/>
          </p:nvSpPr>
          <p:spPr>
            <a:xfrm>
              <a:off x="3520025" y="2327000"/>
              <a:ext cx="5275" cy="26225"/>
            </a:xfrm>
            <a:custGeom>
              <a:avLst/>
              <a:gdLst/>
              <a:ahLst/>
              <a:cxnLst/>
              <a:rect l="l" t="t" r="r" b="b"/>
              <a:pathLst>
                <a:path w="211" h="1049" extrusionOk="0">
                  <a:moveTo>
                    <a:pt x="210" y="0"/>
                  </a:moveTo>
                  <a:lnTo>
                    <a:pt x="210" y="0"/>
                  </a:lnTo>
                  <a:cubicBezTo>
                    <a:pt x="1" y="323"/>
                    <a:pt x="33" y="694"/>
                    <a:pt x="49" y="1049"/>
                  </a:cubicBezTo>
                  <a:cubicBezTo>
                    <a:pt x="98" y="710"/>
                    <a:pt x="162" y="355"/>
                    <a:pt x="210" y="0"/>
                  </a:cubicBez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6"/>
            <p:cNvSpPr/>
            <p:nvPr/>
          </p:nvSpPr>
          <p:spPr>
            <a:xfrm>
              <a:off x="3505925" y="2443150"/>
              <a:ext cx="4850" cy="25825"/>
            </a:xfrm>
            <a:custGeom>
              <a:avLst/>
              <a:gdLst/>
              <a:ahLst/>
              <a:cxnLst/>
              <a:rect l="l" t="t" r="r" b="b"/>
              <a:pathLst>
                <a:path w="194" h="1033" extrusionOk="0">
                  <a:moveTo>
                    <a:pt x="194" y="0"/>
                  </a:moveTo>
                  <a:cubicBezTo>
                    <a:pt x="0" y="323"/>
                    <a:pt x="16" y="677"/>
                    <a:pt x="32" y="1032"/>
                  </a:cubicBezTo>
                  <a:cubicBezTo>
                    <a:pt x="81" y="694"/>
                    <a:pt x="145" y="339"/>
                    <a:pt x="194" y="0"/>
                  </a:cubicBez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6"/>
            <p:cNvSpPr/>
            <p:nvPr/>
          </p:nvSpPr>
          <p:spPr>
            <a:xfrm>
              <a:off x="3511575" y="2409675"/>
              <a:ext cx="3650" cy="20575"/>
            </a:xfrm>
            <a:custGeom>
              <a:avLst/>
              <a:gdLst/>
              <a:ahLst/>
              <a:cxnLst/>
              <a:rect l="l" t="t" r="r" b="b"/>
              <a:pathLst>
                <a:path w="146" h="823" extrusionOk="0">
                  <a:moveTo>
                    <a:pt x="145" y="0"/>
                  </a:moveTo>
                  <a:cubicBezTo>
                    <a:pt x="97" y="274"/>
                    <a:pt x="48" y="549"/>
                    <a:pt x="0" y="823"/>
                  </a:cubicBezTo>
                  <a:cubicBezTo>
                    <a:pt x="48" y="549"/>
                    <a:pt x="97" y="274"/>
                    <a:pt x="145" y="0"/>
                  </a:cubicBez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6"/>
            <p:cNvSpPr/>
            <p:nvPr/>
          </p:nvSpPr>
          <p:spPr>
            <a:xfrm>
              <a:off x="3501475" y="2481850"/>
              <a:ext cx="4475" cy="20600"/>
            </a:xfrm>
            <a:custGeom>
              <a:avLst/>
              <a:gdLst/>
              <a:ahLst/>
              <a:cxnLst/>
              <a:rect l="l" t="t" r="r" b="b"/>
              <a:pathLst>
                <a:path w="179" h="824" extrusionOk="0">
                  <a:moveTo>
                    <a:pt x="178" y="1"/>
                  </a:moveTo>
                  <a:cubicBezTo>
                    <a:pt x="130" y="275"/>
                    <a:pt x="65" y="549"/>
                    <a:pt x="1" y="823"/>
                  </a:cubicBezTo>
                  <a:cubicBezTo>
                    <a:pt x="65" y="549"/>
                    <a:pt x="130" y="275"/>
                    <a:pt x="178" y="1"/>
                  </a:cubicBez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6"/>
            <p:cNvSpPr/>
            <p:nvPr/>
          </p:nvSpPr>
          <p:spPr>
            <a:xfrm>
              <a:off x="3482525" y="2602825"/>
              <a:ext cx="3650" cy="20600"/>
            </a:xfrm>
            <a:custGeom>
              <a:avLst/>
              <a:gdLst/>
              <a:ahLst/>
              <a:cxnLst/>
              <a:rect l="l" t="t" r="r" b="b"/>
              <a:pathLst>
                <a:path w="146" h="824" extrusionOk="0">
                  <a:moveTo>
                    <a:pt x="146" y="1"/>
                  </a:moveTo>
                  <a:cubicBezTo>
                    <a:pt x="97" y="275"/>
                    <a:pt x="49" y="549"/>
                    <a:pt x="1" y="823"/>
                  </a:cubicBezTo>
                  <a:cubicBezTo>
                    <a:pt x="49" y="549"/>
                    <a:pt x="97" y="275"/>
                    <a:pt x="146" y="1"/>
                  </a:cubicBez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6"/>
            <p:cNvSpPr/>
            <p:nvPr/>
          </p:nvSpPr>
          <p:spPr>
            <a:xfrm>
              <a:off x="3457125" y="2723400"/>
              <a:ext cx="5675" cy="19800"/>
            </a:xfrm>
            <a:custGeom>
              <a:avLst/>
              <a:gdLst/>
              <a:ahLst/>
              <a:cxnLst/>
              <a:rect l="l" t="t" r="r" b="b"/>
              <a:pathLst>
                <a:path w="227" h="792" extrusionOk="0">
                  <a:moveTo>
                    <a:pt x="226" y="1"/>
                  </a:moveTo>
                  <a:cubicBezTo>
                    <a:pt x="65" y="243"/>
                    <a:pt x="0" y="517"/>
                    <a:pt x="33" y="791"/>
                  </a:cubicBezTo>
                  <a:cubicBezTo>
                    <a:pt x="97" y="533"/>
                    <a:pt x="162" y="275"/>
                    <a:pt x="226" y="1"/>
                  </a:cubicBez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6"/>
            <p:cNvSpPr/>
            <p:nvPr/>
          </p:nvSpPr>
          <p:spPr>
            <a:xfrm>
              <a:off x="3467600" y="2680250"/>
              <a:ext cx="4075" cy="15350"/>
            </a:xfrm>
            <a:custGeom>
              <a:avLst/>
              <a:gdLst/>
              <a:ahLst/>
              <a:cxnLst/>
              <a:rect l="l" t="t" r="r" b="b"/>
              <a:pathLst>
                <a:path w="163" h="614" extrusionOk="0">
                  <a:moveTo>
                    <a:pt x="162" y="1"/>
                  </a:moveTo>
                  <a:lnTo>
                    <a:pt x="1" y="614"/>
                  </a:ln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6"/>
            <p:cNvSpPr/>
            <p:nvPr/>
          </p:nvSpPr>
          <p:spPr>
            <a:xfrm>
              <a:off x="3449050" y="2762525"/>
              <a:ext cx="4075" cy="15350"/>
            </a:xfrm>
            <a:custGeom>
              <a:avLst/>
              <a:gdLst/>
              <a:ahLst/>
              <a:cxnLst/>
              <a:rect l="l" t="t" r="r" b="b"/>
              <a:pathLst>
                <a:path w="163" h="614" extrusionOk="0">
                  <a:moveTo>
                    <a:pt x="162" y="0"/>
                  </a:moveTo>
                  <a:cubicBezTo>
                    <a:pt x="114" y="194"/>
                    <a:pt x="49" y="404"/>
                    <a:pt x="1" y="613"/>
                  </a:cubicBezTo>
                  <a:cubicBezTo>
                    <a:pt x="49" y="404"/>
                    <a:pt x="114" y="194"/>
                    <a:pt x="162" y="0"/>
                  </a:cubicBez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6"/>
            <p:cNvSpPr/>
            <p:nvPr/>
          </p:nvSpPr>
          <p:spPr>
            <a:xfrm>
              <a:off x="3486975" y="2579025"/>
              <a:ext cx="4450" cy="14950"/>
            </a:xfrm>
            <a:custGeom>
              <a:avLst/>
              <a:gdLst/>
              <a:ahLst/>
              <a:cxnLst/>
              <a:rect l="l" t="t" r="r" b="b"/>
              <a:pathLst>
                <a:path w="178" h="598" extrusionOk="0">
                  <a:moveTo>
                    <a:pt x="178" y="1"/>
                  </a:moveTo>
                  <a:lnTo>
                    <a:pt x="0" y="598"/>
                  </a:ln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6"/>
            <p:cNvSpPr/>
            <p:nvPr/>
          </p:nvSpPr>
          <p:spPr>
            <a:xfrm>
              <a:off x="3492200" y="2549600"/>
              <a:ext cx="3650" cy="16150"/>
            </a:xfrm>
            <a:custGeom>
              <a:avLst/>
              <a:gdLst/>
              <a:ahLst/>
              <a:cxnLst/>
              <a:rect l="l" t="t" r="r" b="b"/>
              <a:pathLst>
                <a:path w="146" h="646" extrusionOk="0">
                  <a:moveTo>
                    <a:pt x="146" y="0"/>
                  </a:moveTo>
                  <a:cubicBezTo>
                    <a:pt x="98" y="226"/>
                    <a:pt x="49" y="436"/>
                    <a:pt x="1" y="646"/>
                  </a:cubicBezTo>
                  <a:cubicBezTo>
                    <a:pt x="49" y="436"/>
                    <a:pt x="98" y="226"/>
                    <a:pt x="146" y="0"/>
                  </a:cubicBez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6"/>
            <p:cNvSpPr/>
            <p:nvPr/>
          </p:nvSpPr>
          <p:spPr>
            <a:xfrm>
              <a:off x="3497050" y="2515725"/>
              <a:ext cx="3650" cy="16150"/>
            </a:xfrm>
            <a:custGeom>
              <a:avLst/>
              <a:gdLst/>
              <a:ahLst/>
              <a:cxnLst/>
              <a:rect l="l" t="t" r="r" b="b"/>
              <a:pathLst>
                <a:path w="146" h="646" extrusionOk="0">
                  <a:moveTo>
                    <a:pt x="146" y="0"/>
                  </a:moveTo>
                  <a:lnTo>
                    <a:pt x="0" y="646"/>
                  </a:ln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6"/>
            <p:cNvSpPr/>
            <p:nvPr/>
          </p:nvSpPr>
          <p:spPr>
            <a:xfrm>
              <a:off x="3477700" y="2631875"/>
              <a:ext cx="3650" cy="15750"/>
            </a:xfrm>
            <a:custGeom>
              <a:avLst/>
              <a:gdLst/>
              <a:ahLst/>
              <a:cxnLst/>
              <a:rect l="l" t="t" r="r" b="b"/>
              <a:pathLst>
                <a:path w="146" h="630" extrusionOk="0">
                  <a:moveTo>
                    <a:pt x="145" y="0"/>
                  </a:moveTo>
                  <a:cubicBezTo>
                    <a:pt x="97" y="210"/>
                    <a:pt x="48" y="419"/>
                    <a:pt x="0" y="629"/>
                  </a:cubicBezTo>
                  <a:cubicBezTo>
                    <a:pt x="48" y="419"/>
                    <a:pt x="97" y="210"/>
                    <a:pt x="145" y="0"/>
                  </a:cubicBez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6"/>
            <p:cNvSpPr/>
            <p:nvPr/>
          </p:nvSpPr>
          <p:spPr>
            <a:xfrm>
              <a:off x="3453100" y="2752025"/>
              <a:ext cx="3650" cy="10125"/>
            </a:xfrm>
            <a:custGeom>
              <a:avLst/>
              <a:gdLst/>
              <a:ahLst/>
              <a:cxnLst/>
              <a:rect l="l" t="t" r="r" b="b"/>
              <a:pathLst>
                <a:path w="146" h="405" extrusionOk="0">
                  <a:moveTo>
                    <a:pt x="0" y="1"/>
                  </a:moveTo>
                  <a:lnTo>
                    <a:pt x="0" y="404"/>
                  </a:lnTo>
                  <a:cubicBezTo>
                    <a:pt x="49" y="275"/>
                    <a:pt x="97" y="146"/>
                    <a:pt x="145" y="1"/>
                  </a:cubicBezTo>
                  <a:lnTo>
                    <a:pt x="145" y="1"/>
                  </a:lnTo>
                  <a:cubicBezTo>
                    <a:pt x="121" y="9"/>
                    <a:pt x="97" y="13"/>
                    <a:pt x="73" y="13"/>
                  </a:cubicBezTo>
                  <a:cubicBezTo>
                    <a:pt x="49" y="13"/>
                    <a:pt x="24" y="9"/>
                    <a:pt x="0" y="1"/>
                  </a:cubicBez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6"/>
            <p:cNvSpPr/>
            <p:nvPr/>
          </p:nvSpPr>
          <p:spPr>
            <a:xfrm>
              <a:off x="3453100" y="2742750"/>
              <a:ext cx="4450" cy="9725"/>
            </a:xfrm>
            <a:custGeom>
              <a:avLst/>
              <a:gdLst/>
              <a:ahLst/>
              <a:cxnLst/>
              <a:rect l="l" t="t" r="r" b="b"/>
              <a:pathLst>
                <a:path w="178" h="389" extrusionOk="0">
                  <a:moveTo>
                    <a:pt x="178" y="1"/>
                  </a:moveTo>
                  <a:lnTo>
                    <a:pt x="0" y="388"/>
                  </a:lnTo>
                  <a:cubicBezTo>
                    <a:pt x="49" y="372"/>
                    <a:pt x="97" y="372"/>
                    <a:pt x="145" y="372"/>
                  </a:cubicBezTo>
                  <a:cubicBezTo>
                    <a:pt x="161" y="259"/>
                    <a:pt x="161" y="130"/>
                    <a:pt x="178" y="1"/>
                  </a:cubicBez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6"/>
            <p:cNvSpPr/>
            <p:nvPr/>
          </p:nvSpPr>
          <p:spPr>
            <a:xfrm>
              <a:off x="3472850" y="2660900"/>
              <a:ext cx="3650" cy="11325"/>
            </a:xfrm>
            <a:custGeom>
              <a:avLst/>
              <a:gdLst/>
              <a:ahLst/>
              <a:cxnLst/>
              <a:rect l="l" t="t" r="r" b="b"/>
              <a:pathLst>
                <a:path w="146" h="453" extrusionOk="0">
                  <a:moveTo>
                    <a:pt x="146" y="1"/>
                  </a:moveTo>
                  <a:cubicBezTo>
                    <a:pt x="81" y="162"/>
                    <a:pt x="33" y="307"/>
                    <a:pt x="1" y="452"/>
                  </a:cubicBezTo>
                  <a:cubicBezTo>
                    <a:pt x="49" y="307"/>
                    <a:pt x="81" y="162"/>
                    <a:pt x="146" y="1"/>
                  </a:cubicBez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6"/>
            <p:cNvSpPr/>
            <p:nvPr/>
          </p:nvSpPr>
          <p:spPr>
            <a:xfrm>
              <a:off x="3463175" y="2704450"/>
              <a:ext cx="3650" cy="10925"/>
            </a:xfrm>
            <a:custGeom>
              <a:avLst/>
              <a:gdLst/>
              <a:ahLst/>
              <a:cxnLst/>
              <a:rect l="l" t="t" r="r" b="b"/>
              <a:pathLst>
                <a:path w="146" h="437" extrusionOk="0">
                  <a:moveTo>
                    <a:pt x="146" y="1"/>
                  </a:moveTo>
                  <a:lnTo>
                    <a:pt x="0" y="436"/>
                  </a:ln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6"/>
            <p:cNvSpPr/>
            <p:nvPr/>
          </p:nvSpPr>
          <p:spPr>
            <a:xfrm>
              <a:off x="2616325" y="2788100"/>
              <a:ext cx="154475" cy="287400"/>
            </a:xfrm>
            <a:custGeom>
              <a:avLst/>
              <a:gdLst/>
              <a:ahLst/>
              <a:cxnLst/>
              <a:rect l="l" t="t" r="r" b="b"/>
              <a:pathLst>
                <a:path w="6179" h="11496" extrusionOk="0">
                  <a:moveTo>
                    <a:pt x="5241" y="1"/>
                  </a:moveTo>
                  <a:cubicBezTo>
                    <a:pt x="5037" y="1"/>
                    <a:pt x="4824" y="81"/>
                    <a:pt x="4630" y="252"/>
                  </a:cubicBezTo>
                  <a:cubicBezTo>
                    <a:pt x="4356" y="510"/>
                    <a:pt x="4098" y="800"/>
                    <a:pt x="3856" y="1107"/>
                  </a:cubicBezTo>
                  <a:cubicBezTo>
                    <a:pt x="4501" y="1316"/>
                    <a:pt x="4582" y="1365"/>
                    <a:pt x="4614" y="1913"/>
                  </a:cubicBezTo>
                  <a:cubicBezTo>
                    <a:pt x="4646" y="2171"/>
                    <a:pt x="4630" y="2429"/>
                    <a:pt x="4582" y="2687"/>
                  </a:cubicBezTo>
                  <a:cubicBezTo>
                    <a:pt x="4275" y="3623"/>
                    <a:pt x="4162" y="4623"/>
                    <a:pt x="3678" y="5510"/>
                  </a:cubicBezTo>
                  <a:cubicBezTo>
                    <a:pt x="3420" y="5994"/>
                    <a:pt x="3243" y="6494"/>
                    <a:pt x="3017" y="6994"/>
                  </a:cubicBezTo>
                  <a:cubicBezTo>
                    <a:pt x="2856" y="7413"/>
                    <a:pt x="2533" y="7768"/>
                    <a:pt x="2114" y="7930"/>
                  </a:cubicBezTo>
                  <a:cubicBezTo>
                    <a:pt x="1955" y="7994"/>
                    <a:pt x="1812" y="8027"/>
                    <a:pt x="1682" y="8027"/>
                  </a:cubicBezTo>
                  <a:cubicBezTo>
                    <a:pt x="1389" y="8027"/>
                    <a:pt x="1163" y="7862"/>
                    <a:pt x="985" y="7526"/>
                  </a:cubicBezTo>
                  <a:cubicBezTo>
                    <a:pt x="904" y="7333"/>
                    <a:pt x="823" y="7123"/>
                    <a:pt x="759" y="6913"/>
                  </a:cubicBezTo>
                  <a:cubicBezTo>
                    <a:pt x="291" y="7559"/>
                    <a:pt x="243" y="8349"/>
                    <a:pt x="97" y="9091"/>
                  </a:cubicBezTo>
                  <a:cubicBezTo>
                    <a:pt x="1" y="9639"/>
                    <a:pt x="65" y="10204"/>
                    <a:pt x="275" y="10704"/>
                  </a:cubicBezTo>
                  <a:cubicBezTo>
                    <a:pt x="474" y="11214"/>
                    <a:pt x="895" y="11496"/>
                    <a:pt x="1365" y="11496"/>
                  </a:cubicBezTo>
                  <a:cubicBezTo>
                    <a:pt x="1578" y="11496"/>
                    <a:pt x="1800" y="11438"/>
                    <a:pt x="2017" y="11317"/>
                  </a:cubicBezTo>
                  <a:cubicBezTo>
                    <a:pt x="2598" y="11011"/>
                    <a:pt x="3081" y="10559"/>
                    <a:pt x="3420" y="9994"/>
                  </a:cubicBezTo>
                  <a:cubicBezTo>
                    <a:pt x="3775" y="9398"/>
                    <a:pt x="4098" y="8752"/>
                    <a:pt x="4388" y="8123"/>
                  </a:cubicBezTo>
                  <a:cubicBezTo>
                    <a:pt x="4678" y="7446"/>
                    <a:pt x="4936" y="6752"/>
                    <a:pt x="5130" y="6042"/>
                  </a:cubicBezTo>
                  <a:cubicBezTo>
                    <a:pt x="5485" y="5058"/>
                    <a:pt x="5775" y="4075"/>
                    <a:pt x="6001" y="3074"/>
                  </a:cubicBezTo>
                  <a:cubicBezTo>
                    <a:pt x="6130" y="2445"/>
                    <a:pt x="6178" y="1800"/>
                    <a:pt x="6146" y="1155"/>
                  </a:cubicBezTo>
                  <a:cubicBezTo>
                    <a:pt x="6146" y="994"/>
                    <a:pt x="6130" y="832"/>
                    <a:pt x="6082" y="687"/>
                  </a:cubicBezTo>
                  <a:cubicBezTo>
                    <a:pt x="5928" y="246"/>
                    <a:pt x="5598" y="1"/>
                    <a:pt x="5241" y="1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6"/>
            <p:cNvSpPr/>
            <p:nvPr/>
          </p:nvSpPr>
          <p:spPr>
            <a:xfrm>
              <a:off x="2635275" y="2815750"/>
              <a:ext cx="97225" cy="173025"/>
            </a:xfrm>
            <a:custGeom>
              <a:avLst/>
              <a:gdLst/>
              <a:ahLst/>
              <a:cxnLst/>
              <a:rect l="l" t="t" r="r" b="b"/>
              <a:pathLst>
                <a:path w="3889" h="6921" extrusionOk="0">
                  <a:moveTo>
                    <a:pt x="3098" y="1"/>
                  </a:moveTo>
                  <a:cubicBezTo>
                    <a:pt x="1985" y="1485"/>
                    <a:pt x="1065" y="3098"/>
                    <a:pt x="356" y="4807"/>
                  </a:cubicBezTo>
                  <a:lnTo>
                    <a:pt x="194" y="5211"/>
                  </a:lnTo>
                  <a:lnTo>
                    <a:pt x="33" y="5614"/>
                  </a:lnTo>
                  <a:cubicBezTo>
                    <a:pt x="17" y="5678"/>
                    <a:pt x="17" y="5727"/>
                    <a:pt x="1" y="5791"/>
                  </a:cubicBezTo>
                  <a:cubicBezTo>
                    <a:pt x="65" y="6017"/>
                    <a:pt x="146" y="6211"/>
                    <a:pt x="227" y="6420"/>
                  </a:cubicBezTo>
                  <a:cubicBezTo>
                    <a:pt x="405" y="6756"/>
                    <a:pt x="631" y="6921"/>
                    <a:pt x="924" y="6921"/>
                  </a:cubicBezTo>
                  <a:cubicBezTo>
                    <a:pt x="1054" y="6921"/>
                    <a:pt x="1197" y="6888"/>
                    <a:pt x="1356" y="6824"/>
                  </a:cubicBezTo>
                  <a:cubicBezTo>
                    <a:pt x="1775" y="6646"/>
                    <a:pt x="2098" y="6307"/>
                    <a:pt x="2259" y="5888"/>
                  </a:cubicBezTo>
                  <a:cubicBezTo>
                    <a:pt x="2485" y="5388"/>
                    <a:pt x="2662" y="4872"/>
                    <a:pt x="2920" y="4388"/>
                  </a:cubicBezTo>
                  <a:cubicBezTo>
                    <a:pt x="3404" y="3517"/>
                    <a:pt x="3517" y="2517"/>
                    <a:pt x="3824" y="1565"/>
                  </a:cubicBezTo>
                  <a:cubicBezTo>
                    <a:pt x="3872" y="1323"/>
                    <a:pt x="3888" y="1065"/>
                    <a:pt x="3856" y="807"/>
                  </a:cubicBezTo>
                  <a:cubicBezTo>
                    <a:pt x="3824" y="275"/>
                    <a:pt x="3743" y="210"/>
                    <a:pt x="3098" y="1"/>
                  </a:cubicBezTo>
                  <a:close/>
                </a:path>
              </a:pathLst>
            </a:custGeom>
            <a:solidFill>
              <a:srgbClr val="E6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6"/>
            <p:cNvSpPr/>
            <p:nvPr/>
          </p:nvSpPr>
          <p:spPr>
            <a:xfrm>
              <a:off x="2586475" y="2784300"/>
              <a:ext cx="121825" cy="187700"/>
            </a:xfrm>
            <a:custGeom>
              <a:avLst/>
              <a:gdLst/>
              <a:ahLst/>
              <a:cxnLst/>
              <a:rect l="l" t="t" r="r" b="b"/>
              <a:pathLst>
                <a:path w="4873" h="7508" extrusionOk="0">
                  <a:moveTo>
                    <a:pt x="4485" y="0"/>
                  </a:moveTo>
                  <a:cubicBezTo>
                    <a:pt x="4243" y="65"/>
                    <a:pt x="4017" y="178"/>
                    <a:pt x="3808" y="323"/>
                  </a:cubicBezTo>
                  <a:cubicBezTo>
                    <a:pt x="3437" y="629"/>
                    <a:pt x="3098" y="984"/>
                    <a:pt x="2791" y="1355"/>
                  </a:cubicBezTo>
                  <a:cubicBezTo>
                    <a:pt x="1695" y="2823"/>
                    <a:pt x="759" y="4404"/>
                    <a:pt x="17" y="6081"/>
                  </a:cubicBezTo>
                  <a:cubicBezTo>
                    <a:pt x="1" y="6275"/>
                    <a:pt x="1" y="6469"/>
                    <a:pt x="33" y="6662"/>
                  </a:cubicBezTo>
                  <a:cubicBezTo>
                    <a:pt x="114" y="6888"/>
                    <a:pt x="227" y="7098"/>
                    <a:pt x="388" y="7291"/>
                  </a:cubicBezTo>
                  <a:cubicBezTo>
                    <a:pt x="518" y="7432"/>
                    <a:pt x="706" y="7508"/>
                    <a:pt x="894" y="7508"/>
                  </a:cubicBezTo>
                  <a:cubicBezTo>
                    <a:pt x="986" y="7508"/>
                    <a:pt x="1078" y="7490"/>
                    <a:pt x="1162" y="7453"/>
                  </a:cubicBezTo>
                  <a:cubicBezTo>
                    <a:pt x="1227" y="7307"/>
                    <a:pt x="1275" y="7178"/>
                    <a:pt x="1340" y="7049"/>
                  </a:cubicBezTo>
                  <a:cubicBezTo>
                    <a:pt x="2227" y="4904"/>
                    <a:pt x="3292" y="2839"/>
                    <a:pt x="4550" y="888"/>
                  </a:cubicBezTo>
                  <a:cubicBezTo>
                    <a:pt x="4646" y="775"/>
                    <a:pt x="4743" y="629"/>
                    <a:pt x="4824" y="484"/>
                  </a:cubicBezTo>
                  <a:cubicBezTo>
                    <a:pt x="4872" y="371"/>
                    <a:pt x="4872" y="258"/>
                    <a:pt x="4824" y="146"/>
                  </a:cubicBezTo>
                  <a:cubicBezTo>
                    <a:pt x="4743" y="49"/>
                    <a:pt x="4614" y="0"/>
                    <a:pt x="4485" y="0"/>
                  </a:cubicBezTo>
                  <a:close/>
                </a:path>
              </a:pathLst>
            </a:custGeom>
            <a:solidFill>
              <a:srgbClr val="E6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6"/>
            <p:cNvSpPr/>
            <p:nvPr/>
          </p:nvSpPr>
          <p:spPr>
            <a:xfrm>
              <a:off x="2562700" y="2936325"/>
              <a:ext cx="52850" cy="120725"/>
            </a:xfrm>
            <a:custGeom>
              <a:avLst/>
              <a:gdLst/>
              <a:ahLst/>
              <a:cxnLst/>
              <a:rect l="l" t="t" r="r" b="b"/>
              <a:pathLst>
                <a:path w="2114" h="4829" extrusionOk="0">
                  <a:moveTo>
                    <a:pt x="968" y="0"/>
                  </a:moveTo>
                  <a:cubicBezTo>
                    <a:pt x="226" y="1065"/>
                    <a:pt x="0" y="2275"/>
                    <a:pt x="16" y="3549"/>
                  </a:cubicBezTo>
                  <a:cubicBezTo>
                    <a:pt x="32" y="3662"/>
                    <a:pt x="49" y="3791"/>
                    <a:pt x="81" y="3920"/>
                  </a:cubicBezTo>
                  <a:cubicBezTo>
                    <a:pt x="178" y="4259"/>
                    <a:pt x="403" y="4549"/>
                    <a:pt x="710" y="4727"/>
                  </a:cubicBezTo>
                  <a:cubicBezTo>
                    <a:pt x="829" y="4796"/>
                    <a:pt x="957" y="4829"/>
                    <a:pt x="1078" y="4829"/>
                  </a:cubicBezTo>
                  <a:cubicBezTo>
                    <a:pt x="1350" y="4829"/>
                    <a:pt x="1586" y="4662"/>
                    <a:pt x="1597" y="4372"/>
                  </a:cubicBezTo>
                  <a:cubicBezTo>
                    <a:pt x="1662" y="3339"/>
                    <a:pt x="1952" y="2356"/>
                    <a:pt x="2113" y="1355"/>
                  </a:cubicBezTo>
                  <a:lnTo>
                    <a:pt x="2113" y="1355"/>
                  </a:lnTo>
                  <a:cubicBezTo>
                    <a:pt x="2029" y="1392"/>
                    <a:pt x="1939" y="1410"/>
                    <a:pt x="1849" y="1410"/>
                  </a:cubicBezTo>
                  <a:cubicBezTo>
                    <a:pt x="1665" y="1410"/>
                    <a:pt x="1480" y="1335"/>
                    <a:pt x="1339" y="1194"/>
                  </a:cubicBezTo>
                  <a:cubicBezTo>
                    <a:pt x="1194" y="1001"/>
                    <a:pt x="1065" y="791"/>
                    <a:pt x="1000" y="565"/>
                  </a:cubicBezTo>
                  <a:cubicBezTo>
                    <a:pt x="952" y="371"/>
                    <a:pt x="952" y="194"/>
                    <a:pt x="968" y="0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6"/>
            <p:cNvSpPr/>
            <p:nvPr/>
          </p:nvSpPr>
          <p:spPr>
            <a:xfrm>
              <a:off x="2615525" y="2960125"/>
              <a:ext cx="4450" cy="10100"/>
            </a:xfrm>
            <a:custGeom>
              <a:avLst/>
              <a:gdLst/>
              <a:ahLst/>
              <a:cxnLst/>
              <a:rect l="l" t="t" r="r" b="b"/>
              <a:pathLst>
                <a:path w="178" h="404" extrusionOk="0">
                  <a:moveTo>
                    <a:pt x="178" y="0"/>
                  </a:moveTo>
                  <a:lnTo>
                    <a:pt x="178" y="0"/>
                  </a:lnTo>
                  <a:cubicBezTo>
                    <a:pt x="113" y="145"/>
                    <a:pt x="65" y="274"/>
                    <a:pt x="0" y="403"/>
                  </a:cubicBezTo>
                  <a:cubicBezTo>
                    <a:pt x="65" y="274"/>
                    <a:pt x="129" y="129"/>
                    <a:pt x="178" y="0"/>
                  </a:cubicBez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6"/>
            <p:cNvSpPr/>
            <p:nvPr/>
          </p:nvSpPr>
          <p:spPr>
            <a:xfrm>
              <a:off x="2636075" y="2946000"/>
              <a:ext cx="4075" cy="10100"/>
            </a:xfrm>
            <a:custGeom>
              <a:avLst/>
              <a:gdLst/>
              <a:ahLst/>
              <a:cxnLst/>
              <a:rect l="l" t="t" r="r" b="b"/>
              <a:pathLst>
                <a:path w="163" h="404" extrusionOk="0">
                  <a:moveTo>
                    <a:pt x="162" y="1"/>
                  </a:moveTo>
                  <a:lnTo>
                    <a:pt x="1" y="404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6"/>
            <p:cNvSpPr/>
            <p:nvPr/>
          </p:nvSpPr>
          <p:spPr>
            <a:xfrm>
              <a:off x="2640125" y="2935925"/>
              <a:ext cx="4450" cy="10100"/>
            </a:xfrm>
            <a:custGeom>
              <a:avLst/>
              <a:gdLst/>
              <a:ahLst/>
              <a:cxnLst/>
              <a:rect l="l" t="t" r="r" b="b"/>
              <a:pathLst>
                <a:path w="178" h="404" extrusionOk="0">
                  <a:moveTo>
                    <a:pt x="178" y="0"/>
                  </a:moveTo>
                  <a:lnTo>
                    <a:pt x="0" y="404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6"/>
            <p:cNvSpPr/>
            <p:nvPr/>
          </p:nvSpPr>
          <p:spPr>
            <a:xfrm>
              <a:off x="3858775" y="2162800"/>
              <a:ext cx="234725" cy="256325"/>
            </a:xfrm>
            <a:custGeom>
              <a:avLst/>
              <a:gdLst/>
              <a:ahLst/>
              <a:cxnLst/>
              <a:rect l="l" t="t" r="r" b="b"/>
              <a:pathLst>
                <a:path w="9389" h="10253" extrusionOk="0">
                  <a:moveTo>
                    <a:pt x="2097" y="1822"/>
                  </a:moveTo>
                  <a:cubicBezTo>
                    <a:pt x="2194" y="1822"/>
                    <a:pt x="2291" y="1850"/>
                    <a:pt x="2371" y="1907"/>
                  </a:cubicBezTo>
                  <a:lnTo>
                    <a:pt x="2452" y="1955"/>
                  </a:lnTo>
                  <a:cubicBezTo>
                    <a:pt x="3791" y="2842"/>
                    <a:pt x="4807" y="4036"/>
                    <a:pt x="5646" y="5391"/>
                  </a:cubicBezTo>
                  <a:cubicBezTo>
                    <a:pt x="5694" y="5472"/>
                    <a:pt x="5727" y="5568"/>
                    <a:pt x="5743" y="5665"/>
                  </a:cubicBezTo>
                  <a:cubicBezTo>
                    <a:pt x="5743" y="6038"/>
                    <a:pt x="5523" y="6279"/>
                    <a:pt x="5264" y="6279"/>
                  </a:cubicBezTo>
                  <a:cubicBezTo>
                    <a:pt x="5210" y="6279"/>
                    <a:pt x="5154" y="6268"/>
                    <a:pt x="5097" y="6246"/>
                  </a:cubicBezTo>
                  <a:cubicBezTo>
                    <a:pt x="4888" y="6165"/>
                    <a:pt x="4694" y="6052"/>
                    <a:pt x="4517" y="5907"/>
                  </a:cubicBezTo>
                  <a:cubicBezTo>
                    <a:pt x="4146" y="5601"/>
                    <a:pt x="3807" y="5262"/>
                    <a:pt x="3484" y="4907"/>
                  </a:cubicBezTo>
                  <a:cubicBezTo>
                    <a:pt x="3001" y="4342"/>
                    <a:pt x="2549" y="3762"/>
                    <a:pt x="2097" y="3181"/>
                  </a:cubicBezTo>
                  <a:cubicBezTo>
                    <a:pt x="1952" y="2971"/>
                    <a:pt x="1807" y="2746"/>
                    <a:pt x="1710" y="2520"/>
                  </a:cubicBezTo>
                  <a:cubicBezTo>
                    <a:pt x="1597" y="2310"/>
                    <a:pt x="1646" y="2052"/>
                    <a:pt x="1823" y="1907"/>
                  </a:cubicBezTo>
                  <a:cubicBezTo>
                    <a:pt x="1904" y="1850"/>
                    <a:pt x="2000" y="1822"/>
                    <a:pt x="2097" y="1822"/>
                  </a:cubicBezTo>
                  <a:close/>
                  <a:moveTo>
                    <a:pt x="851" y="1"/>
                  </a:moveTo>
                  <a:cubicBezTo>
                    <a:pt x="293" y="1"/>
                    <a:pt x="47" y="262"/>
                    <a:pt x="16" y="826"/>
                  </a:cubicBezTo>
                  <a:cubicBezTo>
                    <a:pt x="0" y="1245"/>
                    <a:pt x="97" y="1665"/>
                    <a:pt x="291" y="2036"/>
                  </a:cubicBezTo>
                  <a:cubicBezTo>
                    <a:pt x="807" y="3068"/>
                    <a:pt x="1420" y="4068"/>
                    <a:pt x="2097" y="5004"/>
                  </a:cubicBezTo>
                  <a:cubicBezTo>
                    <a:pt x="2726" y="5859"/>
                    <a:pt x="3355" y="6714"/>
                    <a:pt x="4049" y="7520"/>
                  </a:cubicBezTo>
                  <a:cubicBezTo>
                    <a:pt x="4710" y="8278"/>
                    <a:pt x="5436" y="8956"/>
                    <a:pt x="6162" y="9649"/>
                  </a:cubicBezTo>
                  <a:cubicBezTo>
                    <a:pt x="6544" y="10031"/>
                    <a:pt x="7060" y="10253"/>
                    <a:pt x="7587" y="10253"/>
                  </a:cubicBezTo>
                  <a:cubicBezTo>
                    <a:pt x="7639" y="10253"/>
                    <a:pt x="7691" y="10251"/>
                    <a:pt x="7743" y="10246"/>
                  </a:cubicBezTo>
                  <a:cubicBezTo>
                    <a:pt x="7904" y="10230"/>
                    <a:pt x="8065" y="10230"/>
                    <a:pt x="8227" y="10214"/>
                  </a:cubicBezTo>
                  <a:cubicBezTo>
                    <a:pt x="8711" y="10117"/>
                    <a:pt x="8985" y="9843"/>
                    <a:pt x="9130" y="9343"/>
                  </a:cubicBezTo>
                  <a:cubicBezTo>
                    <a:pt x="9388" y="8553"/>
                    <a:pt x="9178" y="7859"/>
                    <a:pt x="8775" y="7230"/>
                  </a:cubicBezTo>
                  <a:cubicBezTo>
                    <a:pt x="7953" y="5956"/>
                    <a:pt x="6985" y="4778"/>
                    <a:pt x="5904" y="3713"/>
                  </a:cubicBezTo>
                  <a:cubicBezTo>
                    <a:pt x="5356" y="3181"/>
                    <a:pt x="4807" y="2681"/>
                    <a:pt x="4194" y="2149"/>
                  </a:cubicBezTo>
                  <a:cubicBezTo>
                    <a:pt x="3597" y="1600"/>
                    <a:pt x="2984" y="1084"/>
                    <a:pt x="2355" y="568"/>
                  </a:cubicBezTo>
                  <a:cubicBezTo>
                    <a:pt x="1968" y="245"/>
                    <a:pt x="1468" y="36"/>
                    <a:pt x="952" y="3"/>
                  </a:cubicBezTo>
                  <a:cubicBezTo>
                    <a:pt x="917" y="2"/>
                    <a:pt x="883" y="1"/>
                    <a:pt x="851" y="1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6"/>
            <p:cNvSpPr/>
            <p:nvPr/>
          </p:nvSpPr>
          <p:spPr>
            <a:xfrm>
              <a:off x="3903125" y="2129175"/>
              <a:ext cx="231900" cy="213375"/>
            </a:xfrm>
            <a:custGeom>
              <a:avLst/>
              <a:gdLst/>
              <a:ahLst/>
              <a:cxnLst/>
              <a:rect l="l" t="t" r="r" b="b"/>
              <a:pathLst>
                <a:path w="9276" h="8535" extrusionOk="0">
                  <a:moveTo>
                    <a:pt x="881" y="1"/>
                  </a:moveTo>
                  <a:cubicBezTo>
                    <a:pt x="781" y="1"/>
                    <a:pt x="681" y="9"/>
                    <a:pt x="581" y="26"/>
                  </a:cubicBezTo>
                  <a:cubicBezTo>
                    <a:pt x="355" y="42"/>
                    <a:pt x="146" y="187"/>
                    <a:pt x="81" y="413"/>
                  </a:cubicBezTo>
                  <a:cubicBezTo>
                    <a:pt x="1" y="639"/>
                    <a:pt x="97" y="881"/>
                    <a:pt x="307" y="977"/>
                  </a:cubicBezTo>
                  <a:cubicBezTo>
                    <a:pt x="468" y="1090"/>
                    <a:pt x="646" y="1187"/>
                    <a:pt x="791" y="1284"/>
                  </a:cubicBezTo>
                  <a:cubicBezTo>
                    <a:pt x="1356" y="1655"/>
                    <a:pt x="1936" y="2010"/>
                    <a:pt x="2469" y="2413"/>
                  </a:cubicBezTo>
                  <a:cubicBezTo>
                    <a:pt x="3098" y="2913"/>
                    <a:pt x="3694" y="3461"/>
                    <a:pt x="4307" y="3978"/>
                  </a:cubicBezTo>
                  <a:cubicBezTo>
                    <a:pt x="5614" y="5075"/>
                    <a:pt x="6824" y="6284"/>
                    <a:pt x="7905" y="7591"/>
                  </a:cubicBezTo>
                  <a:cubicBezTo>
                    <a:pt x="8130" y="7881"/>
                    <a:pt x="8372" y="8139"/>
                    <a:pt x="8614" y="8397"/>
                  </a:cubicBezTo>
                  <a:cubicBezTo>
                    <a:pt x="8683" y="8492"/>
                    <a:pt x="8784" y="8535"/>
                    <a:pt x="8884" y="8535"/>
                  </a:cubicBezTo>
                  <a:cubicBezTo>
                    <a:pt x="9040" y="8535"/>
                    <a:pt x="9191" y="8429"/>
                    <a:pt x="9211" y="8252"/>
                  </a:cubicBezTo>
                  <a:cubicBezTo>
                    <a:pt x="9243" y="8155"/>
                    <a:pt x="9243" y="8059"/>
                    <a:pt x="9276" y="7946"/>
                  </a:cubicBezTo>
                  <a:cubicBezTo>
                    <a:pt x="9276" y="7494"/>
                    <a:pt x="9130" y="7042"/>
                    <a:pt x="8872" y="6688"/>
                  </a:cubicBezTo>
                  <a:cubicBezTo>
                    <a:pt x="8082" y="5655"/>
                    <a:pt x="7324" y="4623"/>
                    <a:pt x="6340" y="3784"/>
                  </a:cubicBezTo>
                  <a:cubicBezTo>
                    <a:pt x="5453" y="3026"/>
                    <a:pt x="4582" y="2268"/>
                    <a:pt x="3727" y="1494"/>
                  </a:cubicBezTo>
                  <a:cubicBezTo>
                    <a:pt x="3130" y="961"/>
                    <a:pt x="2436" y="526"/>
                    <a:pt x="1710" y="187"/>
                  </a:cubicBezTo>
                  <a:cubicBezTo>
                    <a:pt x="1447" y="67"/>
                    <a:pt x="1166" y="1"/>
                    <a:pt x="881" y="1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6"/>
            <p:cNvSpPr/>
            <p:nvPr/>
          </p:nvSpPr>
          <p:spPr>
            <a:xfrm>
              <a:off x="4729400" y="2946200"/>
              <a:ext cx="123425" cy="307450"/>
            </a:xfrm>
            <a:custGeom>
              <a:avLst/>
              <a:gdLst/>
              <a:ahLst/>
              <a:cxnLst/>
              <a:rect l="l" t="t" r="r" b="b"/>
              <a:pathLst>
                <a:path w="4937" h="12298" extrusionOk="0">
                  <a:moveTo>
                    <a:pt x="1290" y="1346"/>
                  </a:moveTo>
                  <a:cubicBezTo>
                    <a:pt x="1359" y="1346"/>
                    <a:pt x="1428" y="1372"/>
                    <a:pt x="1485" y="1428"/>
                  </a:cubicBezTo>
                  <a:cubicBezTo>
                    <a:pt x="1711" y="1654"/>
                    <a:pt x="1904" y="1912"/>
                    <a:pt x="2049" y="2202"/>
                  </a:cubicBezTo>
                  <a:cubicBezTo>
                    <a:pt x="2533" y="3170"/>
                    <a:pt x="2888" y="4203"/>
                    <a:pt x="3130" y="5267"/>
                  </a:cubicBezTo>
                  <a:cubicBezTo>
                    <a:pt x="3195" y="5525"/>
                    <a:pt x="3275" y="5767"/>
                    <a:pt x="3340" y="6009"/>
                  </a:cubicBezTo>
                  <a:cubicBezTo>
                    <a:pt x="3420" y="6380"/>
                    <a:pt x="3501" y="6767"/>
                    <a:pt x="3566" y="7138"/>
                  </a:cubicBezTo>
                  <a:cubicBezTo>
                    <a:pt x="3566" y="7590"/>
                    <a:pt x="3453" y="8042"/>
                    <a:pt x="3227" y="8445"/>
                  </a:cubicBezTo>
                  <a:cubicBezTo>
                    <a:pt x="3079" y="8698"/>
                    <a:pt x="2876" y="8827"/>
                    <a:pt x="2640" y="8827"/>
                  </a:cubicBezTo>
                  <a:cubicBezTo>
                    <a:pt x="2516" y="8827"/>
                    <a:pt x="2382" y="8792"/>
                    <a:pt x="2243" y="8719"/>
                  </a:cubicBezTo>
                  <a:cubicBezTo>
                    <a:pt x="1953" y="8574"/>
                    <a:pt x="1727" y="8316"/>
                    <a:pt x="1630" y="7993"/>
                  </a:cubicBezTo>
                  <a:cubicBezTo>
                    <a:pt x="1388" y="7332"/>
                    <a:pt x="1178" y="6671"/>
                    <a:pt x="1017" y="5977"/>
                  </a:cubicBezTo>
                  <a:cubicBezTo>
                    <a:pt x="856" y="5203"/>
                    <a:pt x="775" y="4396"/>
                    <a:pt x="646" y="3606"/>
                  </a:cubicBezTo>
                  <a:cubicBezTo>
                    <a:pt x="581" y="2993"/>
                    <a:pt x="646" y="2364"/>
                    <a:pt x="856" y="1783"/>
                  </a:cubicBezTo>
                  <a:cubicBezTo>
                    <a:pt x="888" y="1670"/>
                    <a:pt x="969" y="1557"/>
                    <a:pt x="1049" y="1460"/>
                  </a:cubicBezTo>
                  <a:cubicBezTo>
                    <a:pt x="1113" y="1388"/>
                    <a:pt x="1202" y="1346"/>
                    <a:pt x="1290" y="1346"/>
                  </a:cubicBezTo>
                  <a:close/>
                  <a:moveTo>
                    <a:pt x="1096" y="0"/>
                  </a:moveTo>
                  <a:cubicBezTo>
                    <a:pt x="729" y="0"/>
                    <a:pt x="403" y="275"/>
                    <a:pt x="259" y="783"/>
                  </a:cubicBezTo>
                  <a:cubicBezTo>
                    <a:pt x="49" y="1557"/>
                    <a:pt x="1" y="2380"/>
                    <a:pt x="81" y="3170"/>
                  </a:cubicBezTo>
                  <a:cubicBezTo>
                    <a:pt x="178" y="4203"/>
                    <a:pt x="323" y="5235"/>
                    <a:pt x="452" y="6235"/>
                  </a:cubicBezTo>
                  <a:cubicBezTo>
                    <a:pt x="646" y="7606"/>
                    <a:pt x="985" y="8945"/>
                    <a:pt x="1501" y="10235"/>
                  </a:cubicBezTo>
                  <a:cubicBezTo>
                    <a:pt x="1807" y="11026"/>
                    <a:pt x="2259" y="11719"/>
                    <a:pt x="3033" y="12155"/>
                  </a:cubicBezTo>
                  <a:cubicBezTo>
                    <a:pt x="3178" y="12252"/>
                    <a:pt x="3341" y="12298"/>
                    <a:pt x="3502" y="12298"/>
                  </a:cubicBezTo>
                  <a:cubicBezTo>
                    <a:pt x="3718" y="12298"/>
                    <a:pt x="3932" y="12215"/>
                    <a:pt x="4098" y="12058"/>
                  </a:cubicBezTo>
                  <a:cubicBezTo>
                    <a:pt x="4501" y="11768"/>
                    <a:pt x="4759" y="11332"/>
                    <a:pt x="4824" y="10848"/>
                  </a:cubicBezTo>
                  <a:cubicBezTo>
                    <a:pt x="4888" y="10381"/>
                    <a:pt x="4904" y="9897"/>
                    <a:pt x="4937" y="9606"/>
                  </a:cubicBezTo>
                  <a:cubicBezTo>
                    <a:pt x="4872" y="8929"/>
                    <a:pt x="4872" y="8445"/>
                    <a:pt x="4775" y="7977"/>
                  </a:cubicBezTo>
                  <a:cubicBezTo>
                    <a:pt x="4421" y="6316"/>
                    <a:pt x="3937" y="4670"/>
                    <a:pt x="3340" y="3090"/>
                  </a:cubicBezTo>
                  <a:cubicBezTo>
                    <a:pt x="3114" y="2509"/>
                    <a:pt x="2856" y="1961"/>
                    <a:pt x="2566" y="1428"/>
                  </a:cubicBezTo>
                  <a:cubicBezTo>
                    <a:pt x="2372" y="1057"/>
                    <a:pt x="2130" y="702"/>
                    <a:pt x="1856" y="396"/>
                  </a:cubicBezTo>
                  <a:cubicBezTo>
                    <a:pt x="1614" y="128"/>
                    <a:pt x="1345" y="0"/>
                    <a:pt x="1096" y="0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6"/>
            <p:cNvSpPr/>
            <p:nvPr/>
          </p:nvSpPr>
          <p:spPr>
            <a:xfrm>
              <a:off x="4799975" y="2941950"/>
              <a:ext cx="119400" cy="266925"/>
            </a:xfrm>
            <a:custGeom>
              <a:avLst/>
              <a:gdLst/>
              <a:ahLst/>
              <a:cxnLst/>
              <a:rect l="l" t="t" r="r" b="b"/>
              <a:pathLst>
                <a:path w="4776" h="10677" extrusionOk="0">
                  <a:moveTo>
                    <a:pt x="671" y="0"/>
                  </a:moveTo>
                  <a:cubicBezTo>
                    <a:pt x="427" y="0"/>
                    <a:pt x="189" y="143"/>
                    <a:pt x="97" y="372"/>
                  </a:cubicBezTo>
                  <a:cubicBezTo>
                    <a:pt x="1" y="582"/>
                    <a:pt x="97" y="743"/>
                    <a:pt x="210" y="905"/>
                  </a:cubicBezTo>
                  <a:cubicBezTo>
                    <a:pt x="517" y="1324"/>
                    <a:pt x="807" y="1743"/>
                    <a:pt x="1049" y="2195"/>
                  </a:cubicBezTo>
                  <a:cubicBezTo>
                    <a:pt x="1904" y="3969"/>
                    <a:pt x="2549" y="5824"/>
                    <a:pt x="3017" y="7728"/>
                  </a:cubicBezTo>
                  <a:cubicBezTo>
                    <a:pt x="3178" y="8373"/>
                    <a:pt x="3275" y="9050"/>
                    <a:pt x="3420" y="9712"/>
                  </a:cubicBezTo>
                  <a:cubicBezTo>
                    <a:pt x="3469" y="9954"/>
                    <a:pt x="3533" y="10212"/>
                    <a:pt x="3630" y="10438"/>
                  </a:cubicBezTo>
                  <a:cubicBezTo>
                    <a:pt x="3695" y="10590"/>
                    <a:pt x="3842" y="10677"/>
                    <a:pt x="3990" y="10677"/>
                  </a:cubicBezTo>
                  <a:cubicBezTo>
                    <a:pt x="4061" y="10677"/>
                    <a:pt x="4132" y="10657"/>
                    <a:pt x="4195" y="10615"/>
                  </a:cubicBezTo>
                  <a:cubicBezTo>
                    <a:pt x="4485" y="10454"/>
                    <a:pt x="4678" y="10163"/>
                    <a:pt x="4727" y="9841"/>
                  </a:cubicBezTo>
                  <a:cubicBezTo>
                    <a:pt x="4759" y="9631"/>
                    <a:pt x="4759" y="9405"/>
                    <a:pt x="4775" y="9244"/>
                  </a:cubicBezTo>
                  <a:cubicBezTo>
                    <a:pt x="4727" y="7970"/>
                    <a:pt x="4469" y="6712"/>
                    <a:pt x="3985" y="5518"/>
                  </a:cubicBezTo>
                  <a:cubicBezTo>
                    <a:pt x="3582" y="4437"/>
                    <a:pt x="3162" y="3356"/>
                    <a:pt x="2711" y="2292"/>
                  </a:cubicBezTo>
                  <a:cubicBezTo>
                    <a:pt x="2436" y="1711"/>
                    <a:pt x="2114" y="1163"/>
                    <a:pt x="1743" y="630"/>
                  </a:cubicBezTo>
                  <a:cubicBezTo>
                    <a:pt x="1533" y="259"/>
                    <a:pt x="1146" y="34"/>
                    <a:pt x="710" y="1"/>
                  </a:cubicBezTo>
                  <a:cubicBezTo>
                    <a:pt x="697" y="1"/>
                    <a:pt x="684" y="0"/>
                    <a:pt x="671" y="0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6"/>
            <p:cNvSpPr/>
            <p:nvPr/>
          </p:nvSpPr>
          <p:spPr>
            <a:xfrm>
              <a:off x="2315500" y="3136825"/>
              <a:ext cx="81875" cy="214000"/>
            </a:xfrm>
            <a:custGeom>
              <a:avLst/>
              <a:gdLst/>
              <a:ahLst/>
              <a:cxnLst/>
              <a:rect l="l" t="t" r="r" b="b"/>
              <a:pathLst>
                <a:path w="3275" h="8560" extrusionOk="0">
                  <a:moveTo>
                    <a:pt x="871" y="1"/>
                  </a:moveTo>
                  <a:cubicBezTo>
                    <a:pt x="689" y="1"/>
                    <a:pt x="518" y="123"/>
                    <a:pt x="404" y="368"/>
                  </a:cubicBezTo>
                  <a:cubicBezTo>
                    <a:pt x="162" y="852"/>
                    <a:pt x="33" y="1401"/>
                    <a:pt x="33" y="1949"/>
                  </a:cubicBezTo>
                  <a:cubicBezTo>
                    <a:pt x="16" y="2433"/>
                    <a:pt x="16" y="2901"/>
                    <a:pt x="16" y="3385"/>
                  </a:cubicBezTo>
                  <a:lnTo>
                    <a:pt x="0" y="3385"/>
                  </a:lnTo>
                  <a:cubicBezTo>
                    <a:pt x="81" y="3530"/>
                    <a:pt x="129" y="3691"/>
                    <a:pt x="162" y="3836"/>
                  </a:cubicBezTo>
                  <a:cubicBezTo>
                    <a:pt x="323" y="4788"/>
                    <a:pt x="468" y="5740"/>
                    <a:pt x="613" y="6691"/>
                  </a:cubicBezTo>
                  <a:cubicBezTo>
                    <a:pt x="694" y="7304"/>
                    <a:pt x="1000" y="7869"/>
                    <a:pt x="1484" y="8256"/>
                  </a:cubicBezTo>
                  <a:cubicBezTo>
                    <a:pt x="1725" y="8460"/>
                    <a:pt x="1971" y="8560"/>
                    <a:pt x="2198" y="8560"/>
                  </a:cubicBezTo>
                  <a:cubicBezTo>
                    <a:pt x="2564" y="8560"/>
                    <a:pt x="2880" y="8302"/>
                    <a:pt x="3049" y="7804"/>
                  </a:cubicBezTo>
                  <a:cubicBezTo>
                    <a:pt x="3242" y="7321"/>
                    <a:pt x="3275" y="6804"/>
                    <a:pt x="3162" y="6288"/>
                  </a:cubicBezTo>
                  <a:cubicBezTo>
                    <a:pt x="2936" y="5385"/>
                    <a:pt x="2726" y="4482"/>
                    <a:pt x="2549" y="3562"/>
                  </a:cubicBezTo>
                  <a:cubicBezTo>
                    <a:pt x="2355" y="2627"/>
                    <a:pt x="2065" y="1707"/>
                    <a:pt x="1678" y="836"/>
                  </a:cubicBezTo>
                  <a:cubicBezTo>
                    <a:pt x="1581" y="626"/>
                    <a:pt x="1468" y="433"/>
                    <a:pt x="1323" y="255"/>
                  </a:cubicBezTo>
                  <a:cubicBezTo>
                    <a:pt x="1183" y="86"/>
                    <a:pt x="1023" y="1"/>
                    <a:pt x="871" y="1"/>
                  </a:cubicBezTo>
                  <a:close/>
                </a:path>
              </a:pathLst>
            </a:custGeom>
            <a:solidFill>
              <a:srgbClr val="E6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6"/>
            <p:cNvSpPr/>
            <p:nvPr/>
          </p:nvSpPr>
          <p:spPr>
            <a:xfrm>
              <a:off x="3898700" y="2208350"/>
              <a:ext cx="103650" cy="111450"/>
            </a:xfrm>
            <a:custGeom>
              <a:avLst/>
              <a:gdLst/>
              <a:ahLst/>
              <a:cxnLst/>
              <a:rect l="l" t="t" r="r" b="b"/>
              <a:pathLst>
                <a:path w="4146" h="4458" extrusionOk="0">
                  <a:moveTo>
                    <a:pt x="500" y="0"/>
                  </a:moveTo>
                  <a:cubicBezTo>
                    <a:pt x="403" y="0"/>
                    <a:pt x="307" y="28"/>
                    <a:pt x="226" y="85"/>
                  </a:cubicBezTo>
                  <a:cubicBezTo>
                    <a:pt x="49" y="230"/>
                    <a:pt x="0" y="488"/>
                    <a:pt x="113" y="682"/>
                  </a:cubicBezTo>
                  <a:cubicBezTo>
                    <a:pt x="210" y="924"/>
                    <a:pt x="355" y="1149"/>
                    <a:pt x="500" y="1343"/>
                  </a:cubicBezTo>
                  <a:cubicBezTo>
                    <a:pt x="952" y="1940"/>
                    <a:pt x="1404" y="2520"/>
                    <a:pt x="1887" y="3085"/>
                  </a:cubicBezTo>
                  <a:cubicBezTo>
                    <a:pt x="2210" y="3440"/>
                    <a:pt x="2549" y="3779"/>
                    <a:pt x="2920" y="4085"/>
                  </a:cubicBezTo>
                  <a:cubicBezTo>
                    <a:pt x="3097" y="4230"/>
                    <a:pt x="3291" y="4343"/>
                    <a:pt x="3500" y="4424"/>
                  </a:cubicBezTo>
                  <a:cubicBezTo>
                    <a:pt x="3557" y="4446"/>
                    <a:pt x="3613" y="4457"/>
                    <a:pt x="3667" y="4457"/>
                  </a:cubicBezTo>
                  <a:cubicBezTo>
                    <a:pt x="3926" y="4457"/>
                    <a:pt x="4146" y="4216"/>
                    <a:pt x="4146" y="3843"/>
                  </a:cubicBezTo>
                  <a:cubicBezTo>
                    <a:pt x="4130" y="3746"/>
                    <a:pt x="4097" y="3650"/>
                    <a:pt x="4049" y="3569"/>
                  </a:cubicBezTo>
                  <a:cubicBezTo>
                    <a:pt x="3210" y="2214"/>
                    <a:pt x="2210" y="1004"/>
                    <a:pt x="855" y="133"/>
                  </a:cubicBezTo>
                  <a:lnTo>
                    <a:pt x="774" y="85"/>
                  </a:lnTo>
                  <a:cubicBezTo>
                    <a:pt x="694" y="28"/>
                    <a:pt x="597" y="0"/>
                    <a:pt x="500" y="0"/>
                  </a:cubicBezTo>
                  <a:close/>
                </a:path>
              </a:pathLst>
            </a:custGeom>
            <a:solidFill>
              <a:srgbClr val="E6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6"/>
            <p:cNvSpPr/>
            <p:nvPr/>
          </p:nvSpPr>
          <p:spPr>
            <a:xfrm>
              <a:off x="4743925" y="2979850"/>
              <a:ext cx="74625" cy="187050"/>
            </a:xfrm>
            <a:custGeom>
              <a:avLst/>
              <a:gdLst/>
              <a:ahLst/>
              <a:cxnLst/>
              <a:rect l="l" t="t" r="r" b="b"/>
              <a:pathLst>
                <a:path w="2985" h="7482" extrusionOk="0">
                  <a:moveTo>
                    <a:pt x="725" y="0"/>
                  </a:moveTo>
                  <a:cubicBezTo>
                    <a:pt x="637" y="0"/>
                    <a:pt x="548" y="42"/>
                    <a:pt x="484" y="114"/>
                  </a:cubicBezTo>
                  <a:cubicBezTo>
                    <a:pt x="404" y="211"/>
                    <a:pt x="323" y="324"/>
                    <a:pt x="291" y="437"/>
                  </a:cubicBezTo>
                  <a:cubicBezTo>
                    <a:pt x="81" y="1018"/>
                    <a:pt x="0" y="1647"/>
                    <a:pt x="81" y="2260"/>
                  </a:cubicBezTo>
                  <a:cubicBezTo>
                    <a:pt x="210" y="3050"/>
                    <a:pt x="291" y="3857"/>
                    <a:pt x="452" y="4631"/>
                  </a:cubicBezTo>
                  <a:cubicBezTo>
                    <a:pt x="613" y="5325"/>
                    <a:pt x="823" y="5986"/>
                    <a:pt x="1065" y="6647"/>
                  </a:cubicBezTo>
                  <a:cubicBezTo>
                    <a:pt x="1162" y="6970"/>
                    <a:pt x="1388" y="7228"/>
                    <a:pt x="1678" y="7373"/>
                  </a:cubicBezTo>
                  <a:cubicBezTo>
                    <a:pt x="1817" y="7446"/>
                    <a:pt x="1951" y="7481"/>
                    <a:pt x="2075" y="7481"/>
                  </a:cubicBezTo>
                  <a:cubicBezTo>
                    <a:pt x="2311" y="7481"/>
                    <a:pt x="2514" y="7352"/>
                    <a:pt x="2662" y="7099"/>
                  </a:cubicBezTo>
                  <a:cubicBezTo>
                    <a:pt x="2872" y="6696"/>
                    <a:pt x="2985" y="6244"/>
                    <a:pt x="2985" y="5792"/>
                  </a:cubicBezTo>
                  <a:cubicBezTo>
                    <a:pt x="2920" y="5421"/>
                    <a:pt x="2839" y="5034"/>
                    <a:pt x="2775" y="4663"/>
                  </a:cubicBezTo>
                  <a:cubicBezTo>
                    <a:pt x="2710" y="4421"/>
                    <a:pt x="2630" y="4179"/>
                    <a:pt x="2565" y="3921"/>
                  </a:cubicBezTo>
                  <a:cubicBezTo>
                    <a:pt x="2323" y="2857"/>
                    <a:pt x="1968" y="1824"/>
                    <a:pt x="1484" y="856"/>
                  </a:cubicBezTo>
                  <a:cubicBezTo>
                    <a:pt x="1323" y="566"/>
                    <a:pt x="1146" y="308"/>
                    <a:pt x="920" y="82"/>
                  </a:cubicBezTo>
                  <a:cubicBezTo>
                    <a:pt x="863" y="26"/>
                    <a:pt x="794" y="0"/>
                    <a:pt x="725" y="0"/>
                  </a:cubicBezTo>
                  <a:close/>
                </a:path>
              </a:pathLst>
            </a:custGeom>
            <a:solidFill>
              <a:srgbClr val="E6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6"/>
            <p:cNvSpPr/>
            <p:nvPr/>
          </p:nvSpPr>
          <p:spPr>
            <a:xfrm>
              <a:off x="3160325" y="2638325"/>
              <a:ext cx="32700" cy="25425"/>
            </a:xfrm>
            <a:custGeom>
              <a:avLst/>
              <a:gdLst/>
              <a:ahLst/>
              <a:cxnLst/>
              <a:rect l="l" t="t" r="r" b="b"/>
              <a:pathLst>
                <a:path w="1308" h="1017" extrusionOk="0">
                  <a:moveTo>
                    <a:pt x="662" y="0"/>
                  </a:moveTo>
                  <a:cubicBezTo>
                    <a:pt x="0" y="0"/>
                    <a:pt x="0" y="1016"/>
                    <a:pt x="662" y="1016"/>
                  </a:cubicBezTo>
                  <a:cubicBezTo>
                    <a:pt x="1307" y="1016"/>
                    <a:pt x="1307" y="0"/>
                    <a:pt x="662" y="0"/>
                  </a:cubicBezTo>
                  <a:close/>
                </a:path>
              </a:pathLst>
            </a:custGeom>
            <a:solidFill>
              <a:srgbClr val="F39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6"/>
            <p:cNvSpPr/>
            <p:nvPr/>
          </p:nvSpPr>
          <p:spPr>
            <a:xfrm>
              <a:off x="3038125" y="2483775"/>
              <a:ext cx="29400" cy="112150"/>
            </a:xfrm>
            <a:custGeom>
              <a:avLst/>
              <a:gdLst/>
              <a:ahLst/>
              <a:cxnLst/>
              <a:rect l="l" t="t" r="r" b="b"/>
              <a:pathLst>
                <a:path w="1176" h="4486" extrusionOk="0">
                  <a:moveTo>
                    <a:pt x="270" y="4024"/>
                  </a:moveTo>
                  <a:lnTo>
                    <a:pt x="260" y="4077"/>
                  </a:lnTo>
                  <a:lnTo>
                    <a:pt x="260" y="4077"/>
                  </a:lnTo>
                  <a:cubicBezTo>
                    <a:pt x="261" y="4068"/>
                    <a:pt x="262" y="4059"/>
                    <a:pt x="263" y="4050"/>
                  </a:cubicBezTo>
                  <a:lnTo>
                    <a:pt x="263" y="4050"/>
                  </a:lnTo>
                  <a:cubicBezTo>
                    <a:pt x="265" y="4041"/>
                    <a:pt x="268" y="4033"/>
                    <a:pt x="270" y="4024"/>
                  </a:cubicBezTo>
                  <a:close/>
                  <a:moveTo>
                    <a:pt x="993" y="0"/>
                  </a:moveTo>
                  <a:cubicBezTo>
                    <a:pt x="972" y="0"/>
                    <a:pt x="950" y="5"/>
                    <a:pt x="931" y="14"/>
                  </a:cubicBezTo>
                  <a:lnTo>
                    <a:pt x="931" y="14"/>
                  </a:lnTo>
                  <a:cubicBezTo>
                    <a:pt x="924" y="13"/>
                    <a:pt x="916" y="12"/>
                    <a:pt x="908" y="12"/>
                  </a:cubicBezTo>
                  <a:cubicBezTo>
                    <a:pt x="848" y="12"/>
                    <a:pt x="783" y="53"/>
                    <a:pt x="775" y="133"/>
                  </a:cubicBezTo>
                  <a:lnTo>
                    <a:pt x="791" y="133"/>
                  </a:lnTo>
                  <a:cubicBezTo>
                    <a:pt x="680" y="1159"/>
                    <a:pt x="502" y="2167"/>
                    <a:pt x="258" y="3155"/>
                  </a:cubicBezTo>
                  <a:lnTo>
                    <a:pt x="258" y="3155"/>
                  </a:lnTo>
                  <a:cubicBezTo>
                    <a:pt x="253" y="3169"/>
                    <a:pt x="248" y="3184"/>
                    <a:pt x="243" y="3198"/>
                  </a:cubicBezTo>
                  <a:cubicBezTo>
                    <a:pt x="98" y="3472"/>
                    <a:pt x="17" y="3779"/>
                    <a:pt x="1" y="4085"/>
                  </a:cubicBezTo>
                  <a:cubicBezTo>
                    <a:pt x="1" y="4158"/>
                    <a:pt x="62" y="4200"/>
                    <a:pt x="124" y="4200"/>
                  </a:cubicBezTo>
                  <a:cubicBezTo>
                    <a:pt x="173" y="4200"/>
                    <a:pt x="222" y="4174"/>
                    <a:pt x="243" y="4117"/>
                  </a:cubicBezTo>
                  <a:cubicBezTo>
                    <a:pt x="246" y="4106"/>
                    <a:pt x="249" y="4095"/>
                    <a:pt x="253" y="4084"/>
                  </a:cubicBezTo>
                  <a:lnTo>
                    <a:pt x="253" y="4084"/>
                  </a:lnTo>
                  <a:lnTo>
                    <a:pt x="258" y="4085"/>
                  </a:lnTo>
                  <a:lnTo>
                    <a:pt x="258" y="4085"/>
                  </a:lnTo>
                  <a:lnTo>
                    <a:pt x="211" y="4327"/>
                  </a:lnTo>
                  <a:cubicBezTo>
                    <a:pt x="191" y="4423"/>
                    <a:pt x="264" y="4485"/>
                    <a:pt x="336" y="4485"/>
                  </a:cubicBezTo>
                  <a:cubicBezTo>
                    <a:pt x="385" y="4485"/>
                    <a:pt x="433" y="4457"/>
                    <a:pt x="453" y="4392"/>
                  </a:cubicBezTo>
                  <a:lnTo>
                    <a:pt x="872" y="2182"/>
                  </a:lnTo>
                  <a:cubicBezTo>
                    <a:pt x="953" y="1827"/>
                    <a:pt x="1017" y="1472"/>
                    <a:pt x="1082" y="1117"/>
                  </a:cubicBezTo>
                  <a:cubicBezTo>
                    <a:pt x="1155" y="808"/>
                    <a:pt x="1175" y="485"/>
                    <a:pt x="1129" y="173"/>
                  </a:cubicBezTo>
                  <a:lnTo>
                    <a:pt x="1129" y="173"/>
                  </a:lnTo>
                  <a:lnTo>
                    <a:pt x="1130" y="165"/>
                  </a:lnTo>
                  <a:lnTo>
                    <a:pt x="1128" y="165"/>
                  </a:lnTo>
                  <a:cubicBezTo>
                    <a:pt x="1124" y="139"/>
                    <a:pt x="1119" y="112"/>
                    <a:pt x="1114" y="85"/>
                  </a:cubicBezTo>
                  <a:cubicBezTo>
                    <a:pt x="1098" y="28"/>
                    <a:pt x="1045" y="0"/>
                    <a:pt x="993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6"/>
            <p:cNvSpPr/>
            <p:nvPr/>
          </p:nvSpPr>
          <p:spPr>
            <a:xfrm>
              <a:off x="2387375" y="3428125"/>
              <a:ext cx="68575" cy="92550"/>
            </a:xfrm>
            <a:custGeom>
              <a:avLst/>
              <a:gdLst/>
              <a:ahLst/>
              <a:cxnLst/>
              <a:rect l="l" t="t" r="r" b="b"/>
              <a:pathLst>
                <a:path w="2743" h="3702" extrusionOk="0">
                  <a:moveTo>
                    <a:pt x="148" y="1"/>
                  </a:moveTo>
                  <a:cubicBezTo>
                    <a:pt x="71" y="1"/>
                    <a:pt x="0" y="68"/>
                    <a:pt x="13" y="153"/>
                  </a:cubicBezTo>
                  <a:cubicBezTo>
                    <a:pt x="30" y="209"/>
                    <a:pt x="51" y="264"/>
                    <a:pt x="73" y="319"/>
                  </a:cubicBezTo>
                  <a:lnTo>
                    <a:pt x="73" y="319"/>
                  </a:lnTo>
                  <a:cubicBezTo>
                    <a:pt x="75" y="343"/>
                    <a:pt x="84" y="367"/>
                    <a:pt x="104" y="389"/>
                  </a:cubicBezTo>
                  <a:lnTo>
                    <a:pt x="104" y="389"/>
                  </a:lnTo>
                  <a:cubicBezTo>
                    <a:pt x="105" y="391"/>
                    <a:pt x="106" y="393"/>
                    <a:pt x="107" y="395"/>
                  </a:cubicBezTo>
                  <a:lnTo>
                    <a:pt x="93" y="395"/>
                  </a:lnTo>
                  <a:cubicBezTo>
                    <a:pt x="102" y="403"/>
                    <a:pt x="110" y="411"/>
                    <a:pt x="118" y="419"/>
                  </a:cubicBezTo>
                  <a:lnTo>
                    <a:pt x="118" y="419"/>
                  </a:lnTo>
                  <a:cubicBezTo>
                    <a:pt x="217" y="627"/>
                    <a:pt x="349" y="821"/>
                    <a:pt x="497" y="992"/>
                  </a:cubicBezTo>
                  <a:cubicBezTo>
                    <a:pt x="596" y="1112"/>
                    <a:pt x="692" y="1233"/>
                    <a:pt x="788" y="1354"/>
                  </a:cubicBezTo>
                  <a:lnTo>
                    <a:pt x="788" y="1354"/>
                  </a:lnTo>
                  <a:cubicBezTo>
                    <a:pt x="1162" y="2186"/>
                    <a:pt x="1568" y="3016"/>
                    <a:pt x="2206" y="3669"/>
                  </a:cubicBezTo>
                  <a:cubicBezTo>
                    <a:pt x="2229" y="3692"/>
                    <a:pt x="2258" y="3701"/>
                    <a:pt x="2289" y="3701"/>
                  </a:cubicBezTo>
                  <a:cubicBezTo>
                    <a:pt x="2368" y="3701"/>
                    <a:pt x="2451" y="3633"/>
                    <a:pt x="2416" y="3540"/>
                  </a:cubicBezTo>
                  <a:cubicBezTo>
                    <a:pt x="2360" y="3393"/>
                    <a:pt x="2298" y="3249"/>
                    <a:pt x="2231" y="3107"/>
                  </a:cubicBezTo>
                  <a:lnTo>
                    <a:pt x="2231" y="3107"/>
                  </a:lnTo>
                  <a:cubicBezTo>
                    <a:pt x="2239" y="3117"/>
                    <a:pt x="2247" y="3127"/>
                    <a:pt x="2255" y="3137"/>
                  </a:cubicBezTo>
                  <a:cubicBezTo>
                    <a:pt x="2274" y="3161"/>
                    <a:pt x="2300" y="3171"/>
                    <a:pt x="2326" y="3171"/>
                  </a:cubicBezTo>
                  <a:cubicBezTo>
                    <a:pt x="2390" y="3171"/>
                    <a:pt x="2458" y="3111"/>
                    <a:pt x="2462" y="3039"/>
                  </a:cubicBezTo>
                  <a:lnTo>
                    <a:pt x="2462" y="3039"/>
                  </a:lnTo>
                  <a:cubicBezTo>
                    <a:pt x="2471" y="3051"/>
                    <a:pt x="2481" y="3063"/>
                    <a:pt x="2490" y="3076"/>
                  </a:cubicBezTo>
                  <a:lnTo>
                    <a:pt x="2490" y="3076"/>
                  </a:lnTo>
                  <a:cubicBezTo>
                    <a:pt x="2493" y="3080"/>
                    <a:pt x="2495" y="3084"/>
                    <a:pt x="2497" y="3088"/>
                  </a:cubicBezTo>
                  <a:lnTo>
                    <a:pt x="2499" y="3087"/>
                  </a:lnTo>
                  <a:lnTo>
                    <a:pt x="2499" y="3087"/>
                  </a:lnTo>
                  <a:cubicBezTo>
                    <a:pt x="2504" y="3093"/>
                    <a:pt x="2508" y="3099"/>
                    <a:pt x="2513" y="3105"/>
                  </a:cubicBezTo>
                  <a:cubicBezTo>
                    <a:pt x="2533" y="3133"/>
                    <a:pt x="2559" y="3145"/>
                    <a:pt x="2586" y="3145"/>
                  </a:cubicBezTo>
                  <a:cubicBezTo>
                    <a:pt x="2662" y="3145"/>
                    <a:pt x="2742" y="3044"/>
                    <a:pt x="2706" y="2959"/>
                  </a:cubicBezTo>
                  <a:cubicBezTo>
                    <a:pt x="2685" y="2913"/>
                    <a:pt x="2662" y="2868"/>
                    <a:pt x="2639" y="2823"/>
                  </a:cubicBezTo>
                  <a:lnTo>
                    <a:pt x="2639" y="2823"/>
                  </a:lnTo>
                  <a:cubicBezTo>
                    <a:pt x="2663" y="2789"/>
                    <a:pt x="2669" y="2745"/>
                    <a:pt x="2642" y="2701"/>
                  </a:cubicBezTo>
                  <a:lnTo>
                    <a:pt x="1851" y="1459"/>
                  </a:lnTo>
                  <a:cubicBezTo>
                    <a:pt x="1739" y="1250"/>
                    <a:pt x="1610" y="1056"/>
                    <a:pt x="1480" y="846"/>
                  </a:cubicBezTo>
                  <a:cubicBezTo>
                    <a:pt x="1426" y="737"/>
                    <a:pt x="1349" y="643"/>
                    <a:pt x="1261" y="558"/>
                  </a:cubicBezTo>
                  <a:lnTo>
                    <a:pt x="1261" y="558"/>
                  </a:lnTo>
                  <a:cubicBezTo>
                    <a:pt x="1097" y="384"/>
                    <a:pt x="845" y="287"/>
                    <a:pt x="722" y="88"/>
                  </a:cubicBezTo>
                  <a:lnTo>
                    <a:pt x="722" y="88"/>
                  </a:lnTo>
                  <a:cubicBezTo>
                    <a:pt x="722" y="88"/>
                    <a:pt x="722" y="88"/>
                    <a:pt x="722" y="88"/>
                  </a:cubicBezTo>
                  <a:cubicBezTo>
                    <a:pt x="694" y="56"/>
                    <a:pt x="660" y="42"/>
                    <a:pt x="626" y="42"/>
                  </a:cubicBezTo>
                  <a:cubicBezTo>
                    <a:pt x="543" y="42"/>
                    <a:pt x="467" y="125"/>
                    <a:pt x="513" y="217"/>
                  </a:cubicBezTo>
                  <a:cubicBezTo>
                    <a:pt x="554" y="289"/>
                    <a:pt x="596" y="361"/>
                    <a:pt x="639" y="432"/>
                  </a:cubicBezTo>
                  <a:lnTo>
                    <a:pt x="639" y="432"/>
                  </a:lnTo>
                  <a:cubicBezTo>
                    <a:pt x="500" y="297"/>
                    <a:pt x="360" y="162"/>
                    <a:pt x="222" y="24"/>
                  </a:cubicBezTo>
                  <a:cubicBezTo>
                    <a:pt x="199" y="8"/>
                    <a:pt x="173" y="1"/>
                    <a:pt x="148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6"/>
            <p:cNvSpPr/>
            <p:nvPr/>
          </p:nvSpPr>
          <p:spPr>
            <a:xfrm>
              <a:off x="2371950" y="3424275"/>
              <a:ext cx="45200" cy="34850"/>
            </a:xfrm>
            <a:custGeom>
              <a:avLst/>
              <a:gdLst/>
              <a:ahLst/>
              <a:cxnLst/>
              <a:rect l="l" t="t" r="r" b="b"/>
              <a:pathLst>
                <a:path w="1808" h="1394" extrusionOk="0">
                  <a:moveTo>
                    <a:pt x="563" y="337"/>
                  </a:moveTo>
                  <a:cubicBezTo>
                    <a:pt x="686" y="362"/>
                    <a:pt x="811" y="379"/>
                    <a:pt x="936" y="387"/>
                  </a:cubicBezTo>
                  <a:lnTo>
                    <a:pt x="1275" y="387"/>
                  </a:lnTo>
                  <a:cubicBezTo>
                    <a:pt x="1312" y="387"/>
                    <a:pt x="1428" y="387"/>
                    <a:pt x="1485" y="418"/>
                  </a:cubicBezTo>
                  <a:lnTo>
                    <a:pt x="1485" y="418"/>
                  </a:lnTo>
                  <a:cubicBezTo>
                    <a:pt x="1454" y="432"/>
                    <a:pt x="1408" y="442"/>
                    <a:pt x="1388" y="452"/>
                  </a:cubicBezTo>
                  <a:cubicBezTo>
                    <a:pt x="1339" y="468"/>
                    <a:pt x="1275" y="484"/>
                    <a:pt x="1210" y="500"/>
                  </a:cubicBezTo>
                  <a:cubicBezTo>
                    <a:pt x="1164" y="507"/>
                    <a:pt x="1114" y="511"/>
                    <a:pt x="1064" y="511"/>
                  </a:cubicBezTo>
                  <a:cubicBezTo>
                    <a:pt x="993" y="511"/>
                    <a:pt x="922" y="503"/>
                    <a:pt x="855" y="484"/>
                  </a:cubicBezTo>
                  <a:cubicBezTo>
                    <a:pt x="746" y="459"/>
                    <a:pt x="646" y="407"/>
                    <a:pt x="563" y="337"/>
                  </a:cubicBezTo>
                  <a:close/>
                  <a:moveTo>
                    <a:pt x="259" y="0"/>
                  </a:moveTo>
                  <a:cubicBezTo>
                    <a:pt x="231" y="0"/>
                    <a:pt x="209" y="7"/>
                    <a:pt x="190" y="19"/>
                  </a:cubicBezTo>
                  <a:lnTo>
                    <a:pt x="190" y="19"/>
                  </a:lnTo>
                  <a:cubicBezTo>
                    <a:pt x="93" y="31"/>
                    <a:pt x="15" y="91"/>
                    <a:pt x="1" y="178"/>
                  </a:cubicBezTo>
                  <a:cubicBezTo>
                    <a:pt x="1" y="274"/>
                    <a:pt x="17" y="371"/>
                    <a:pt x="81" y="452"/>
                  </a:cubicBezTo>
                  <a:cubicBezTo>
                    <a:pt x="130" y="533"/>
                    <a:pt x="162" y="613"/>
                    <a:pt x="210" y="694"/>
                  </a:cubicBezTo>
                  <a:cubicBezTo>
                    <a:pt x="372" y="1016"/>
                    <a:pt x="662" y="1275"/>
                    <a:pt x="1001" y="1387"/>
                  </a:cubicBezTo>
                  <a:cubicBezTo>
                    <a:pt x="1015" y="1392"/>
                    <a:pt x="1029" y="1394"/>
                    <a:pt x="1042" y="1394"/>
                  </a:cubicBezTo>
                  <a:cubicBezTo>
                    <a:pt x="1172" y="1394"/>
                    <a:pt x="1212" y="1190"/>
                    <a:pt x="1065" y="1146"/>
                  </a:cubicBezTo>
                  <a:cubicBezTo>
                    <a:pt x="872" y="1081"/>
                    <a:pt x="694" y="952"/>
                    <a:pt x="565" y="775"/>
                  </a:cubicBezTo>
                  <a:cubicBezTo>
                    <a:pt x="514" y="699"/>
                    <a:pt x="464" y="623"/>
                    <a:pt x="421" y="547"/>
                  </a:cubicBezTo>
                  <a:lnTo>
                    <a:pt x="421" y="547"/>
                  </a:lnTo>
                  <a:cubicBezTo>
                    <a:pt x="596" y="691"/>
                    <a:pt x="819" y="774"/>
                    <a:pt x="1053" y="774"/>
                  </a:cubicBezTo>
                  <a:cubicBezTo>
                    <a:pt x="1110" y="774"/>
                    <a:pt x="1168" y="769"/>
                    <a:pt x="1226" y="758"/>
                  </a:cubicBezTo>
                  <a:cubicBezTo>
                    <a:pt x="1388" y="742"/>
                    <a:pt x="1807" y="645"/>
                    <a:pt x="1743" y="387"/>
                  </a:cubicBezTo>
                  <a:cubicBezTo>
                    <a:pt x="1678" y="145"/>
                    <a:pt x="1323" y="145"/>
                    <a:pt x="1130" y="145"/>
                  </a:cubicBezTo>
                  <a:cubicBezTo>
                    <a:pt x="991" y="145"/>
                    <a:pt x="847" y="133"/>
                    <a:pt x="704" y="110"/>
                  </a:cubicBezTo>
                  <a:lnTo>
                    <a:pt x="704" y="110"/>
                  </a:lnTo>
                  <a:cubicBezTo>
                    <a:pt x="695" y="60"/>
                    <a:pt x="660" y="14"/>
                    <a:pt x="597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6"/>
            <p:cNvSpPr/>
            <p:nvPr/>
          </p:nvSpPr>
          <p:spPr>
            <a:xfrm>
              <a:off x="2671175" y="3779875"/>
              <a:ext cx="41550" cy="31950"/>
            </a:xfrm>
            <a:custGeom>
              <a:avLst/>
              <a:gdLst/>
              <a:ahLst/>
              <a:cxnLst/>
              <a:rect l="l" t="t" r="r" b="b"/>
              <a:pathLst>
                <a:path w="1662" h="1278" extrusionOk="0">
                  <a:moveTo>
                    <a:pt x="1106" y="0"/>
                  </a:moveTo>
                  <a:cubicBezTo>
                    <a:pt x="1098" y="0"/>
                    <a:pt x="1090" y="1"/>
                    <a:pt x="1081" y="3"/>
                  </a:cubicBezTo>
                  <a:cubicBezTo>
                    <a:pt x="1017" y="36"/>
                    <a:pt x="968" y="100"/>
                    <a:pt x="984" y="165"/>
                  </a:cubicBezTo>
                  <a:lnTo>
                    <a:pt x="1000" y="165"/>
                  </a:lnTo>
                  <a:cubicBezTo>
                    <a:pt x="1033" y="358"/>
                    <a:pt x="1081" y="552"/>
                    <a:pt x="1178" y="729"/>
                  </a:cubicBezTo>
                  <a:cubicBezTo>
                    <a:pt x="1218" y="809"/>
                    <a:pt x="1257" y="877"/>
                    <a:pt x="1297" y="944"/>
                  </a:cubicBezTo>
                  <a:lnTo>
                    <a:pt x="1297" y="944"/>
                  </a:lnTo>
                  <a:lnTo>
                    <a:pt x="597" y="536"/>
                  </a:lnTo>
                  <a:lnTo>
                    <a:pt x="597" y="536"/>
                  </a:lnTo>
                  <a:cubicBezTo>
                    <a:pt x="495" y="409"/>
                    <a:pt x="347" y="320"/>
                    <a:pt x="178" y="294"/>
                  </a:cubicBezTo>
                  <a:cubicBezTo>
                    <a:pt x="166" y="291"/>
                    <a:pt x="155" y="289"/>
                    <a:pt x="144" y="289"/>
                  </a:cubicBezTo>
                  <a:cubicBezTo>
                    <a:pt x="92" y="289"/>
                    <a:pt x="46" y="318"/>
                    <a:pt x="33" y="358"/>
                  </a:cubicBezTo>
                  <a:cubicBezTo>
                    <a:pt x="0" y="423"/>
                    <a:pt x="33" y="487"/>
                    <a:pt x="81" y="519"/>
                  </a:cubicBezTo>
                  <a:lnTo>
                    <a:pt x="434" y="730"/>
                  </a:lnTo>
                  <a:lnTo>
                    <a:pt x="434" y="730"/>
                  </a:lnTo>
                  <a:cubicBezTo>
                    <a:pt x="441" y="740"/>
                    <a:pt x="446" y="751"/>
                    <a:pt x="452" y="761"/>
                  </a:cubicBezTo>
                  <a:cubicBezTo>
                    <a:pt x="481" y="796"/>
                    <a:pt x="518" y="811"/>
                    <a:pt x="554" y="811"/>
                  </a:cubicBezTo>
                  <a:cubicBezTo>
                    <a:pt x="559" y="811"/>
                    <a:pt x="564" y="810"/>
                    <a:pt x="569" y="810"/>
                  </a:cubicBezTo>
                  <a:lnTo>
                    <a:pt x="569" y="810"/>
                  </a:lnTo>
                  <a:lnTo>
                    <a:pt x="758" y="923"/>
                  </a:lnTo>
                  <a:lnTo>
                    <a:pt x="1113" y="1132"/>
                  </a:lnTo>
                  <a:cubicBezTo>
                    <a:pt x="1210" y="1213"/>
                    <a:pt x="1323" y="1261"/>
                    <a:pt x="1452" y="1278"/>
                  </a:cubicBezTo>
                  <a:cubicBezTo>
                    <a:pt x="1581" y="1261"/>
                    <a:pt x="1662" y="1149"/>
                    <a:pt x="1629" y="1020"/>
                  </a:cubicBezTo>
                  <a:cubicBezTo>
                    <a:pt x="1581" y="923"/>
                    <a:pt x="1533" y="826"/>
                    <a:pt x="1468" y="745"/>
                  </a:cubicBezTo>
                  <a:cubicBezTo>
                    <a:pt x="1355" y="536"/>
                    <a:pt x="1275" y="326"/>
                    <a:pt x="1226" y="100"/>
                  </a:cubicBezTo>
                  <a:cubicBezTo>
                    <a:pt x="1212" y="44"/>
                    <a:pt x="1162" y="0"/>
                    <a:pt x="1106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6"/>
            <p:cNvSpPr/>
            <p:nvPr/>
          </p:nvSpPr>
          <p:spPr>
            <a:xfrm>
              <a:off x="2678675" y="3073800"/>
              <a:ext cx="29500" cy="93225"/>
            </a:xfrm>
            <a:custGeom>
              <a:avLst/>
              <a:gdLst/>
              <a:ahLst/>
              <a:cxnLst/>
              <a:rect l="l" t="t" r="r" b="b"/>
              <a:pathLst>
                <a:path w="1180" h="3729" extrusionOk="0">
                  <a:moveTo>
                    <a:pt x="283" y="0"/>
                  </a:moveTo>
                  <a:cubicBezTo>
                    <a:pt x="215" y="0"/>
                    <a:pt x="143" y="42"/>
                    <a:pt x="152" y="115"/>
                  </a:cubicBezTo>
                  <a:cubicBezTo>
                    <a:pt x="153" y="125"/>
                    <a:pt x="154" y="136"/>
                    <a:pt x="155" y="147"/>
                  </a:cubicBezTo>
                  <a:lnTo>
                    <a:pt x="155" y="147"/>
                  </a:lnTo>
                  <a:lnTo>
                    <a:pt x="152" y="147"/>
                  </a:lnTo>
                  <a:cubicBezTo>
                    <a:pt x="152" y="150"/>
                    <a:pt x="153" y="153"/>
                    <a:pt x="153" y="156"/>
                  </a:cubicBezTo>
                  <a:lnTo>
                    <a:pt x="153" y="156"/>
                  </a:lnTo>
                  <a:cubicBezTo>
                    <a:pt x="99" y="164"/>
                    <a:pt x="46" y="204"/>
                    <a:pt x="39" y="276"/>
                  </a:cubicBezTo>
                  <a:cubicBezTo>
                    <a:pt x="0" y="614"/>
                    <a:pt x="21" y="943"/>
                    <a:pt x="82" y="1265"/>
                  </a:cubicBezTo>
                  <a:lnTo>
                    <a:pt x="82" y="1265"/>
                  </a:lnTo>
                  <a:cubicBezTo>
                    <a:pt x="158" y="1929"/>
                    <a:pt x="332" y="2575"/>
                    <a:pt x="598" y="3184"/>
                  </a:cubicBezTo>
                  <a:lnTo>
                    <a:pt x="598" y="3184"/>
                  </a:lnTo>
                  <a:cubicBezTo>
                    <a:pt x="638" y="3291"/>
                    <a:pt x="681" y="3396"/>
                    <a:pt x="727" y="3500"/>
                  </a:cubicBezTo>
                  <a:lnTo>
                    <a:pt x="727" y="3500"/>
                  </a:lnTo>
                  <a:cubicBezTo>
                    <a:pt x="729" y="3512"/>
                    <a:pt x="731" y="3523"/>
                    <a:pt x="733" y="3535"/>
                  </a:cubicBezTo>
                  <a:lnTo>
                    <a:pt x="740" y="3531"/>
                  </a:lnTo>
                  <a:lnTo>
                    <a:pt x="740" y="3531"/>
                  </a:lnTo>
                  <a:cubicBezTo>
                    <a:pt x="743" y="3538"/>
                    <a:pt x="746" y="3544"/>
                    <a:pt x="749" y="3551"/>
                  </a:cubicBezTo>
                  <a:cubicBezTo>
                    <a:pt x="762" y="3581"/>
                    <a:pt x="781" y="3600"/>
                    <a:pt x="801" y="3610"/>
                  </a:cubicBezTo>
                  <a:lnTo>
                    <a:pt x="801" y="3610"/>
                  </a:lnTo>
                  <a:cubicBezTo>
                    <a:pt x="802" y="3612"/>
                    <a:pt x="804" y="3615"/>
                    <a:pt x="805" y="3617"/>
                  </a:cubicBezTo>
                  <a:lnTo>
                    <a:pt x="805" y="3617"/>
                  </a:lnTo>
                  <a:cubicBezTo>
                    <a:pt x="808" y="3627"/>
                    <a:pt x="810" y="3637"/>
                    <a:pt x="813" y="3647"/>
                  </a:cubicBezTo>
                  <a:lnTo>
                    <a:pt x="819" y="3645"/>
                  </a:lnTo>
                  <a:lnTo>
                    <a:pt x="819" y="3645"/>
                  </a:lnTo>
                  <a:cubicBezTo>
                    <a:pt x="823" y="3651"/>
                    <a:pt x="826" y="3657"/>
                    <a:pt x="829" y="3664"/>
                  </a:cubicBezTo>
                  <a:cubicBezTo>
                    <a:pt x="858" y="3709"/>
                    <a:pt x="898" y="3728"/>
                    <a:pt x="937" y="3728"/>
                  </a:cubicBezTo>
                  <a:cubicBezTo>
                    <a:pt x="1009" y="3728"/>
                    <a:pt x="1076" y="3661"/>
                    <a:pt x="1055" y="3567"/>
                  </a:cubicBezTo>
                  <a:cubicBezTo>
                    <a:pt x="1051" y="3550"/>
                    <a:pt x="1046" y="3533"/>
                    <a:pt x="1042" y="3517"/>
                  </a:cubicBezTo>
                  <a:lnTo>
                    <a:pt x="1042" y="3517"/>
                  </a:lnTo>
                  <a:cubicBezTo>
                    <a:pt x="1089" y="3507"/>
                    <a:pt x="1132" y="3475"/>
                    <a:pt x="1141" y="3428"/>
                  </a:cubicBezTo>
                  <a:lnTo>
                    <a:pt x="1141" y="3428"/>
                  </a:lnTo>
                  <a:cubicBezTo>
                    <a:pt x="1166" y="3400"/>
                    <a:pt x="1179" y="3358"/>
                    <a:pt x="1168" y="3309"/>
                  </a:cubicBezTo>
                  <a:lnTo>
                    <a:pt x="1163" y="3294"/>
                  </a:lnTo>
                  <a:lnTo>
                    <a:pt x="1163" y="3294"/>
                  </a:lnTo>
                  <a:lnTo>
                    <a:pt x="1168" y="3293"/>
                  </a:lnTo>
                  <a:cubicBezTo>
                    <a:pt x="1164" y="3284"/>
                    <a:pt x="1159" y="3275"/>
                    <a:pt x="1154" y="3267"/>
                  </a:cubicBezTo>
                  <a:lnTo>
                    <a:pt x="1154" y="3267"/>
                  </a:lnTo>
                  <a:lnTo>
                    <a:pt x="821" y="2256"/>
                  </a:lnTo>
                  <a:lnTo>
                    <a:pt x="821" y="2256"/>
                  </a:lnTo>
                  <a:cubicBezTo>
                    <a:pt x="641" y="1538"/>
                    <a:pt x="500" y="814"/>
                    <a:pt x="394" y="83"/>
                  </a:cubicBezTo>
                  <a:cubicBezTo>
                    <a:pt x="387" y="26"/>
                    <a:pt x="336" y="0"/>
                    <a:pt x="283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6"/>
            <p:cNvSpPr/>
            <p:nvPr/>
          </p:nvSpPr>
          <p:spPr>
            <a:xfrm>
              <a:off x="2922700" y="3652900"/>
              <a:ext cx="40525" cy="44900"/>
            </a:xfrm>
            <a:custGeom>
              <a:avLst/>
              <a:gdLst/>
              <a:ahLst/>
              <a:cxnLst/>
              <a:rect l="l" t="t" r="r" b="b"/>
              <a:pathLst>
                <a:path w="1621" h="1796" extrusionOk="0">
                  <a:moveTo>
                    <a:pt x="173" y="0"/>
                  </a:moveTo>
                  <a:cubicBezTo>
                    <a:pt x="87" y="0"/>
                    <a:pt x="0" y="103"/>
                    <a:pt x="53" y="195"/>
                  </a:cubicBezTo>
                  <a:cubicBezTo>
                    <a:pt x="105" y="270"/>
                    <a:pt x="161" y="345"/>
                    <a:pt x="221" y="418"/>
                  </a:cubicBezTo>
                  <a:lnTo>
                    <a:pt x="221" y="418"/>
                  </a:lnTo>
                  <a:cubicBezTo>
                    <a:pt x="249" y="480"/>
                    <a:pt x="266" y="554"/>
                    <a:pt x="311" y="614"/>
                  </a:cubicBezTo>
                  <a:cubicBezTo>
                    <a:pt x="392" y="775"/>
                    <a:pt x="489" y="921"/>
                    <a:pt x="601" y="1050"/>
                  </a:cubicBezTo>
                  <a:cubicBezTo>
                    <a:pt x="827" y="1308"/>
                    <a:pt x="1069" y="1550"/>
                    <a:pt x="1343" y="1759"/>
                  </a:cubicBezTo>
                  <a:cubicBezTo>
                    <a:pt x="1369" y="1785"/>
                    <a:pt x="1399" y="1796"/>
                    <a:pt x="1428" y="1796"/>
                  </a:cubicBezTo>
                  <a:cubicBezTo>
                    <a:pt x="1527" y="1796"/>
                    <a:pt x="1621" y="1669"/>
                    <a:pt x="1521" y="1582"/>
                  </a:cubicBezTo>
                  <a:cubicBezTo>
                    <a:pt x="1247" y="1372"/>
                    <a:pt x="989" y="1114"/>
                    <a:pt x="763" y="856"/>
                  </a:cubicBezTo>
                  <a:cubicBezTo>
                    <a:pt x="725" y="813"/>
                    <a:pt x="691" y="769"/>
                    <a:pt x="660" y="722"/>
                  </a:cubicBezTo>
                  <a:lnTo>
                    <a:pt x="660" y="722"/>
                  </a:lnTo>
                  <a:cubicBezTo>
                    <a:pt x="667" y="719"/>
                    <a:pt x="675" y="715"/>
                    <a:pt x="682" y="711"/>
                  </a:cubicBezTo>
                  <a:cubicBezTo>
                    <a:pt x="747" y="646"/>
                    <a:pt x="763" y="550"/>
                    <a:pt x="698" y="469"/>
                  </a:cubicBezTo>
                  <a:cubicBezTo>
                    <a:pt x="666" y="453"/>
                    <a:pt x="634" y="445"/>
                    <a:pt x="603" y="445"/>
                  </a:cubicBezTo>
                  <a:cubicBezTo>
                    <a:pt x="592" y="445"/>
                    <a:pt x="581" y="446"/>
                    <a:pt x="570" y="448"/>
                  </a:cubicBezTo>
                  <a:lnTo>
                    <a:pt x="570" y="448"/>
                  </a:lnTo>
                  <a:cubicBezTo>
                    <a:pt x="556" y="430"/>
                    <a:pt x="544" y="411"/>
                    <a:pt x="537" y="404"/>
                  </a:cubicBezTo>
                  <a:cubicBezTo>
                    <a:pt x="521" y="388"/>
                    <a:pt x="472" y="340"/>
                    <a:pt x="456" y="292"/>
                  </a:cubicBezTo>
                  <a:cubicBezTo>
                    <a:pt x="450" y="285"/>
                    <a:pt x="444" y="279"/>
                    <a:pt x="437" y="272"/>
                  </a:cubicBezTo>
                  <a:lnTo>
                    <a:pt x="437" y="272"/>
                  </a:lnTo>
                  <a:cubicBezTo>
                    <a:pt x="390" y="177"/>
                    <a:pt x="317" y="93"/>
                    <a:pt x="230" y="17"/>
                  </a:cubicBezTo>
                  <a:cubicBezTo>
                    <a:pt x="213" y="5"/>
                    <a:pt x="193" y="0"/>
                    <a:pt x="173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6"/>
            <p:cNvSpPr/>
            <p:nvPr/>
          </p:nvSpPr>
          <p:spPr>
            <a:xfrm>
              <a:off x="4061550" y="3481325"/>
              <a:ext cx="107250" cy="181500"/>
            </a:xfrm>
            <a:custGeom>
              <a:avLst/>
              <a:gdLst/>
              <a:ahLst/>
              <a:cxnLst/>
              <a:rect l="l" t="t" r="r" b="b"/>
              <a:pathLst>
                <a:path w="4290" h="7260" extrusionOk="0">
                  <a:moveTo>
                    <a:pt x="3905" y="1"/>
                  </a:moveTo>
                  <a:cubicBezTo>
                    <a:pt x="3870" y="1"/>
                    <a:pt x="3834" y="17"/>
                    <a:pt x="3810" y="57"/>
                  </a:cubicBezTo>
                  <a:lnTo>
                    <a:pt x="3802" y="71"/>
                  </a:lnTo>
                  <a:lnTo>
                    <a:pt x="3802" y="71"/>
                  </a:lnTo>
                  <a:lnTo>
                    <a:pt x="3777" y="57"/>
                  </a:lnTo>
                  <a:cubicBezTo>
                    <a:pt x="3767" y="76"/>
                    <a:pt x="3756" y="95"/>
                    <a:pt x="3746" y="114"/>
                  </a:cubicBezTo>
                  <a:lnTo>
                    <a:pt x="3746" y="114"/>
                  </a:lnTo>
                  <a:cubicBezTo>
                    <a:pt x="3719" y="122"/>
                    <a:pt x="3696" y="140"/>
                    <a:pt x="3681" y="170"/>
                  </a:cubicBezTo>
                  <a:cubicBezTo>
                    <a:pt x="3648" y="254"/>
                    <a:pt x="3613" y="336"/>
                    <a:pt x="3577" y="418"/>
                  </a:cubicBezTo>
                  <a:lnTo>
                    <a:pt x="3577" y="418"/>
                  </a:lnTo>
                  <a:cubicBezTo>
                    <a:pt x="3292" y="929"/>
                    <a:pt x="2996" y="1439"/>
                    <a:pt x="2690" y="1950"/>
                  </a:cubicBezTo>
                  <a:lnTo>
                    <a:pt x="2690" y="1950"/>
                  </a:lnTo>
                  <a:lnTo>
                    <a:pt x="2472" y="2257"/>
                  </a:lnTo>
                  <a:lnTo>
                    <a:pt x="2390" y="2364"/>
                  </a:lnTo>
                  <a:lnTo>
                    <a:pt x="2395" y="2367"/>
                  </a:lnTo>
                  <a:lnTo>
                    <a:pt x="2395" y="2367"/>
                  </a:lnTo>
                  <a:lnTo>
                    <a:pt x="2374" y="2396"/>
                  </a:lnTo>
                  <a:cubicBezTo>
                    <a:pt x="2344" y="2438"/>
                    <a:pt x="2352" y="2484"/>
                    <a:pt x="2378" y="2520"/>
                  </a:cubicBezTo>
                  <a:lnTo>
                    <a:pt x="2378" y="2520"/>
                  </a:lnTo>
                  <a:cubicBezTo>
                    <a:pt x="2377" y="2522"/>
                    <a:pt x="2375" y="2523"/>
                    <a:pt x="2374" y="2525"/>
                  </a:cubicBezTo>
                  <a:lnTo>
                    <a:pt x="2387" y="2535"/>
                  </a:lnTo>
                  <a:lnTo>
                    <a:pt x="2387" y="2535"/>
                  </a:lnTo>
                  <a:cubicBezTo>
                    <a:pt x="2383" y="2543"/>
                    <a:pt x="2378" y="2550"/>
                    <a:pt x="2374" y="2557"/>
                  </a:cubicBezTo>
                  <a:cubicBezTo>
                    <a:pt x="2354" y="2592"/>
                    <a:pt x="2357" y="2630"/>
                    <a:pt x="2374" y="2662"/>
                  </a:cubicBezTo>
                  <a:lnTo>
                    <a:pt x="2374" y="2662"/>
                  </a:lnTo>
                  <a:lnTo>
                    <a:pt x="1261" y="4445"/>
                  </a:lnTo>
                  <a:cubicBezTo>
                    <a:pt x="1204" y="4536"/>
                    <a:pt x="1292" y="4627"/>
                    <a:pt x="1383" y="4627"/>
                  </a:cubicBezTo>
                  <a:cubicBezTo>
                    <a:pt x="1420" y="4627"/>
                    <a:pt x="1459" y="4611"/>
                    <a:pt x="1487" y="4574"/>
                  </a:cubicBezTo>
                  <a:lnTo>
                    <a:pt x="2868" y="2362"/>
                  </a:lnTo>
                  <a:lnTo>
                    <a:pt x="2868" y="2362"/>
                  </a:lnTo>
                  <a:cubicBezTo>
                    <a:pt x="2887" y="2372"/>
                    <a:pt x="2909" y="2378"/>
                    <a:pt x="2930" y="2378"/>
                  </a:cubicBezTo>
                  <a:cubicBezTo>
                    <a:pt x="2963" y="2378"/>
                    <a:pt x="2996" y="2364"/>
                    <a:pt x="3019" y="2332"/>
                  </a:cubicBezTo>
                  <a:lnTo>
                    <a:pt x="3108" y="2201"/>
                  </a:lnTo>
                  <a:lnTo>
                    <a:pt x="3000" y="2616"/>
                  </a:lnTo>
                  <a:lnTo>
                    <a:pt x="3000" y="2616"/>
                  </a:lnTo>
                  <a:cubicBezTo>
                    <a:pt x="2995" y="2624"/>
                    <a:pt x="2991" y="2631"/>
                    <a:pt x="2987" y="2638"/>
                  </a:cubicBezTo>
                  <a:cubicBezTo>
                    <a:pt x="2971" y="2666"/>
                    <a:pt x="2967" y="2696"/>
                    <a:pt x="2972" y="2723"/>
                  </a:cubicBezTo>
                  <a:lnTo>
                    <a:pt x="2972" y="2723"/>
                  </a:lnTo>
                  <a:lnTo>
                    <a:pt x="2873" y="3101"/>
                  </a:lnTo>
                  <a:lnTo>
                    <a:pt x="2873" y="3101"/>
                  </a:lnTo>
                  <a:cubicBezTo>
                    <a:pt x="2336" y="3977"/>
                    <a:pt x="1775" y="4838"/>
                    <a:pt x="1190" y="5682"/>
                  </a:cubicBezTo>
                  <a:lnTo>
                    <a:pt x="1190" y="5682"/>
                  </a:lnTo>
                  <a:cubicBezTo>
                    <a:pt x="1161" y="5688"/>
                    <a:pt x="1135" y="5705"/>
                    <a:pt x="1116" y="5735"/>
                  </a:cubicBezTo>
                  <a:lnTo>
                    <a:pt x="1106" y="5748"/>
                  </a:lnTo>
                  <a:lnTo>
                    <a:pt x="1106" y="5748"/>
                  </a:lnTo>
                  <a:lnTo>
                    <a:pt x="1084" y="5735"/>
                  </a:lnTo>
                  <a:lnTo>
                    <a:pt x="942" y="5950"/>
                  </a:lnTo>
                  <a:lnTo>
                    <a:pt x="942" y="5950"/>
                  </a:lnTo>
                  <a:cubicBezTo>
                    <a:pt x="921" y="5937"/>
                    <a:pt x="896" y="5930"/>
                    <a:pt x="872" y="5930"/>
                  </a:cubicBezTo>
                  <a:cubicBezTo>
                    <a:pt x="832" y="5930"/>
                    <a:pt x="791" y="5948"/>
                    <a:pt x="761" y="5993"/>
                  </a:cubicBezTo>
                  <a:lnTo>
                    <a:pt x="745" y="5993"/>
                  </a:lnTo>
                  <a:lnTo>
                    <a:pt x="67" y="7074"/>
                  </a:lnTo>
                  <a:cubicBezTo>
                    <a:pt x="0" y="7174"/>
                    <a:pt x="80" y="7259"/>
                    <a:pt x="168" y="7259"/>
                  </a:cubicBezTo>
                  <a:cubicBezTo>
                    <a:pt x="207" y="7259"/>
                    <a:pt x="247" y="7243"/>
                    <a:pt x="277" y="7203"/>
                  </a:cubicBezTo>
                  <a:lnTo>
                    <a:pt x="296" y="7179"/>
                  </a:lnTo>
                  <a:lnTo>
                    <a:pt x="296" y="7179"/>
                  </a:lnTo>
                  <a:lnTo>
                    <a:pt x="309" y="7187"/>
                  </a:lnTo>
                  <a:lnTo>
                    <a:pt x="362" y="7104"/>
                  </a:lnTo>
                  <a:lnTo>
                    <a:pt x="362" y="7104"/>
                  </a:lnTo>
                  <a:cubicBezTo>
                    <a:pt x="376" y="7109"/>
                    <a:pt x="392" y="7111"/>
                    <a:pt x="406" y="7111"/>
                  </a:cubicBezTo>
                  <a:cubicBezTo>
                    <a:pt x="443" y="7111"/>
                    <a:pt x="479" y="7096"/>
                    <a:pt x="503" y="7058"/>
                  </a:cubicBezTo>
                  <a:cubicBezTo>
                    <a:pt x="509" y="7050"/>
                    <a:pt x="515" y="7042"/>
                    <a:pt x="521" y="7033"/>
                  </a:cubicBezTo>
                  <a:lnTo>
                    <a:pt x="521" y="7033"/>
                  </a:lnTo>
                  <a:lnTo>
                    <a:pt x="535" y="7042"/>
                  </a:lnTo>
                  <a:lnTo>
                    <a:pt x="751" y="6715"/>
                  </a:lnTo>
                  <a:lnTo>
                    <a:pt x="751" y="6715"/>
                  </a:lnTo>
                  <a:cubicBezTo>
                    <a:pt x="1434" y="5766"/>
                    <a:pt x="2088" y="4801"/>
                    <a:pt x="2709" y="3816"/>
                  </a:cubicBezTo>
                  <a:lnTo>
                    <a:pt x="2709" y="3816"/>
                  </a:lnTo>
                  <a:cubicBezTo>
                    <a:pt x="2713" y="3816"/>
                    <a:pt x="2717" y="3817"/>
                    <a:pt x="2720" y="3817"/>
                  </a:cubicBezTo>
                  <a:cubicBezTo>
                    <a:pt x="2758" y="3817"/>
                    <a:pt x="2796" y="3802"/>
                    <a:pt x="2826" y="3767"/>
                  </a:cubicBezTo>
                  <a:cubicBezTo>
                    <a:pt x="3096" y="3345"/>
                    <a:pt x="3353" y="2914"/>
                    <a:pt x="3599" y="2476"/>
                  </a:cubicBezTo>
                  <a:lnTo>
                    <a:pt x="3599" y="2476"/>
                  </a:lnTo>
                  <a:cubicBezTo>
                    <a:pt x="3812" y="2274"/>
                    <a:pt x="3993" y="2041"/>
                    <a:pt x="4132" y="1783"/>
                  </a:cubicBezTo>
                  <a:cubicBezTo>
                    <a:pt x="4169" y="1710"/>
                    <a:pt x="4133" y="1632"/>
                    <a:pt x="4074" y="1598"/>
                  </a:cubicBezTo>
                  <a:lnTo>
                    <a:pt x="4074" y="1598"/>
                  </a:lnTo>
                  <a:cubicBezTo>
                    <a:pt x="4132" y="1488"/>
                    <a:pt x="4189" y="1378"/>
                    <a:pt x="4245" y="1267"/>
                  </a:cubicBezTo>
                  <a:cubicBezTo>
                    <a:pt x="4290" y="1167"/>
                    <a:pt x="4204" y="1074"/>
                    <a:pt x="4119" y="1074"/>
                  </a:cubicBezTo>
                  <a:cubicBezTo>
                    <a:pt x="4082" y="1074"/>
                    <a:pt x="4044" y="1093"/>
                    <a:pt x="4019" y="1138"/>
                  </a:cubicBezTo>
                  <a:cubicBezTo>
                    <a:pt x="4016" y="1144"/>
                    <a:pt x="4012" y="1151"/>
                    <a:pt x="4009" y="1157"/>
                  </a:cubicBezTo>
                  <a:lnTo>
                    <a:pt x="4009" y="1157"/>
                  </a:lnTo>
                  <a:lnTo>
                    <a:pt x="4003" y="1154"/>
                  </a:lnTo>
                  <a:cubicBezTo>
                    <a:pt x="3994" y="1172"/>
                    <a:pt x="3985" y="1189"/>
                    <a:pt x="3976" y="1207"/>
                  </a:cubicBezTo>
                  <a:lnTo>
                    <a:pt x="3976" y="1207"/>
                  </a:lnTo>
                  <a:cubicBezTo>
                    <a:pt x="4050" y="1013"/>
                    <a:pt x="4121" y="819"/>
                    <a:pt x="4190" y="623"/>
                  </a:cubicBezTo>
                  <a:lnTo>
                    <a:pt x="4190" y="623"/>
                  </a:lnTo>
                  <a:lnTo>
                    <a:pt x="4213" y="589"/>
                  </a:lnTo>
                  <a:lnTo>
                    <a:pt x="4203" y="585"/>
                  </a:lnTo>
                  <a:lnTo>
                    <a:pt x="4203" y="585"/>
                  </a:lnTo>
                  <a:cubicBezTo>
                    <a:pt x="4206" y="576"/>
                    <a:pt x="4210" y="567"/>
                    <a:pt x="4213" y="557"/>
                  </a:cubicBezTo>
                  <a:cubicBezTo>
                    <a:pt x="4244" y="463"/>
                    <a:pt x="4167" y="403"/>
                    <a:pt x="4087" y="403"/>
                  </a:cubicBezTo>
                  <a:cubicBezTo>
                    <a:pt x="4053" y="403"/>
                    <a:pt x="4017" y="414"/>
                    <a:pt x="3990" y="439"/>
                  </a:cubicBezTo>
                  <a:lnTo>
                    <a:pt x="3990" y="439"/>
                  </a:lnTo>
                  <a:cubicBezTo>
                    <a:pt x="3969" y="427"/>
                    <a:pt x="3944" y="420"/>
                    <a:pt x="3919" y="420"/>
                  </a:cubicBezTo>
                  <a:cubicBezTo>
                    <a:pt x="3909" y="420"/>
                    <a:pt x="3898" y="421"/>
                    <a:pt x="3888" y="424"/>
                  </a:cubicBezTo>
                  <a:lnTo>
                    <a:pt x="3888" y="424"/>
                  </a:lnTo>
                  <a:cubicBezTo>
                    <a:pt x="3932" y="345"/>
                    <a:pt x="3976" y="265"/>
                    <a:pt x="4019" y="186"/>
                  </a:cubicBezTo>
                  <a:cubicBezTo>
                    <a:pt x="4064" y="86"/>
                    <a:pt x="3985" y="1"/>
                    <a:pt x="3905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6"/>
            <p:cNvSpPr/>
            <p:nvPr/>
          </p:nvSpPr>
          <p:spPr>
            <a:xfrm>
              <a:off x="3895250" y="3497650"/>
              <a:ext cx="265450" cy="311550"/>
            </a:xfrm>
            <a:custGeom>
              <a:avLst/>
              <a:gdLst/>
              <a:ahLst/>
              <a:cxnLst/>
              <a:rect l="l" t="t" r="r" b="b"/>
              <a:pathLst>
                <a:path w="10618" h="12462" extrusionOk="0">
                  <a:moveTo>
                    <a:pt x="9910" y="0"/>
                  </a:moveTo>
                  <a:cubicBezTo>
                    <a:pt x="9795" y="0"/>
                    <a:pt x="9677" y="48"/>
                    <a:pt x="9574" y="162"/>
                  </a:cubicBezTo>
                  <a:cubicBezTo>
                    <a:pt x="7978" y="1888"/>
                    <a:pt x="6606" y="3808"/>
                    <a:pt x="5461" y="5872"/>
                  </a:cubicBezTo>
                  <a:cubicBezTo>
                    <a:pt x="5349" y="6078"/>
                    <a:pt x="5394" y="6288"/>
                    <a:pt x="5514" y="6437"/>
                  </a:cubicBezTo>
                  <a:lnTo>
                    <a:pt x="5514" y="6437"/>
                  </a:lnTo>
                  <a:lnTo>
                    <a:pt x="5226" y="6825"/>
                  </a:lnTo>
                  <a:lnTo>
                    <a:pt x="5226" y="6825"/>
                  </a:lnTo>
                  <a:cubicBezTo>
                    <a:pt x="5128" y="6947"/>
                    <a:pt x="5030" y="7067"/>
                    <a:pt x="4930" y="7186"/>
                  </a:cubicBezTo>
                  <a:lnTo>
                    <a:pt x="4930" y="7186"/>
                  </a:lnTo>
                  <a:cubicBezTo>
                    <a:pt x="4893" y="7177"/>
                    <a:pt x="4855" y="7173"/>
                    <a:pt x="4817" y="7173"/>
                  </a:cubicBezTo>
                  <a:cubicBezTo>
                    <a:pt x="4699" y="7173"/>
                    <a:pt x="4580" y="7218"/>
                    <a:pt x="4477" y="7324"/>
                  </a:cubicBezTo>
                  <a:cubicBezTo>
                    <a:pt x="4050" y="7774"/>
                    <a:pt x="3734" y="8298"/>
                    <a:pt x="3429" y="8825"/>
                  </a:cubicBezTo>
                  <a:lnTo>
                    <a:pt x="3429" y="8825"/>
                  </a:lnTo>
                  <a:cubicBezTo>
                    <a:pt x="2453" y="9805"/>
                    <a:pt x="1408" y="10719"/>
                    <a:pt x="348" y="11599"/>
                  </a:cubicBezTo>
                  <a:cubicBezTo>
                    <a:pt x="1" y="11888"/>
                    <a:pt x="302" y="12462"/>
                    <a:pt x="705" y="12462"/>
                  </a:cubicBezTo>
                  <a:cubicBezTo>
                    <a:pt x="751" y="12462"/>
                    <a:pt x="799" y="12454"/>
                    <a:pt x="848" y="12438"/>
                  </a:cubicBezTo>
                  <a:cubicBezTo>
                    <a:pt x="1265" y="12291"/>
                    <a:pt x="1647" y="12099"/>
                    <a:pt x="2000" y="11871"/>
                  </a:cubicBezTo>
                  <a:lnTo>
                    <a:pt x="2000" y="11871"/>
                  </a:lnTo>
                  <a:cubicBezTo>
                    <a:pt x="2711" y="11575"/>
                    <a:pt x="3251" y="10983"/>
                    <a:pt x="3687" y="10357"/>
                  </a:cubicBezTo>
                  <a:cubicBezTo>
                    <a:pt x="3737" y="10283"/>
                    <a:pt x="3786" y="10208"/>
                    <a:pt x="3834" y="10132"/>
                  </a:cubicBezTo>
                  <a:lnTo>
                    <a:pt x="3834" y="10132"/>
                  </a:lnTo>
                  <a:cubicBezTo>
                    <a:pt x="3844" y="10119"/>
                    <a:pt x="3854" y="10106"/>
                    <a:pt x="3864" y="10093"/>
                  </a:cubicBezTo>
                  <a:lnTo>
                    <a:pt x="3864" y="10093"/>
                  </a:lnTo>
                  <a:cubicBezTo>
                    <a:pt x="3965" y="10076"/>
                    <a:pt x="4062" y="10030"/>
                    <a:pt x="4139" y="9953"/>
                  </a:cubicBezTo>
                  <a:cubicBezTo>
                    <a:pt x="6010" y="8308"/>
                    <a:pt x="7526" y="6308"/>
                    <a:pt x="8881" y="4211"/>
                  </a:cubicBezTo>
                  <a:cubicBezTo>
                    <a:pt x="8908" y="4160"/>
                    <a:pt x="8926" y="4106"/>
                    <a:pt x="8935" y="4052"/>
                  </a:cubicBezTo>
                  <a:lnTo>
                    <a:pt x="8935" y="4052"/>
                  </a:lnTo>
                  <a:cubicBezTo>
                    <a:pt x="8939" y="4046"/>
                    <a:pt x="8942" y="4040"/>
                    <a:pt x="8945" y="4034"/>
                  </a:cubicBezTo>
                  <a:cubicBezTo>
                    <a:pt x="9074" y="3824"/>
                    <a:pt x="9026" y="3550"/>
                    <a:pt x="8816" y="3388"/>
                  </a:cubicBezTo>
                  <a:cubicBezTo>
                    <a:pt x="8727" y="3322"/>
                    <a:pt x="8621" y="3289"/>
                    <a:pt x="8513" y="3289"/>
                  </a:cubicBezTo>
                  <a:cubicBezTo>
                    <a:pt x="8419" y="3289"/>
                    <a:pt x="8323" y="3314"/>
                    <a:pt x="8237" y="3364"/>
                  </a:cubicBezTo>
                  <a:lnTo>
                    <a:pt x="8237" y="3364"/>
                  </a:lnTo>
                  <a:cubicBezTo>
                    <a:pt x="8872" y="2494"/>
                    <a:pt x="9556" y="1661"/>
                    <a:pt x="10284" y="872"/>
                  </a:cubicBezTo>
                  <a:cubicBezTo>
                    <a:pt x="10617" y="502"/>
                    <a:pt x="10281" y="0"/>
                    <a:pt x="9910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6"/>
            <p:cNvSpPr/>
            <p:nvPr/>
          </p:nvSpPr>
          <p:spPr>
            <a:xfrm>
              <a:off x="3930550" y="3629375"/>
              <a:ext cx="150325" cy="140925"/>
            </a:xfrm>
            <a:custGeom>
              <a:avLst/>
              <a:gdLst/>
              <a:ahLst/>
              <a:cxnLst/>
              <a:rect l="l" t="t" r="r" b="b"/>
              <a:pathLst>
                <a:path w="6013" h="5637" extrusionOk="0">
                  <a:moveTo>
                    <a:pt x="5354" y="0"/>
                  </a:moveTo>
                  <a:cubicBezTo>
                    <a:pt x="5238" y="0"/>
                    <a:pt x="5119" y="45"/>
                    <a:pt x="5017" y="152"/>
                  </a:cubicBezTo>
                  <a:cubicBezTo>
                    <a:pt x="4837" y="335"/>
                    <a:pt x="4660" y="519"/>
                    <a:pt x="4486" y="706"/>
                  </a:cubicBezTo>
                  <a:lnTo>
                    <a:pt x="4486" y="706"/>
                  </a:lnTo>
                  <a:cubicBezTo>
                    <a:pt x="4448" y="697"/>
                    <a:pt x="4410" y="692"/>
                    <a:pt x="4371" y="692"/>
                  </a:cubicBezTo>
                  <a:cubicBezTo>
                    <a:pt x="4199" y="692"/>
                    <a:pt x="4032" y="782"/>
                    <a:pt x="3936" y="942"/>
                  </a:cubicBezTo>
                  <a:cubicBezTo>
                    <a:pt x="3857" y="1102"/>
                    <a:pt x="3806" y="1275"/>
                    <a:pt x="3787" y="1453"/>
                  </a:cubicBezTo>
                  <a:lnTo>
                    <a:pt x="3787" y="1453"/>
                  </a:lnTo>
                  <a:cubicBezTo>
                    <a:pt x="2756" y="2720"/>
                    <a:pt x="1216" y="3492"/>
                    <a:pt x="194" y="4781"/>
                  </a:cubicBezTo>
                  <a:cubicBezTo>
                    <a:pt x="0" y="4975"/>
                    <a:pt x="0" y="5297"/>
                    <a:pt x="194" y="5491"/>
                  </a:cubicBezTo>
                  <a:cubicBezTo>
                    <a:pt x="291" y="5588"/>
                    <a:pt x="420" y="5636"/>
                    <a:pt x="549" y="5636"/>
                  </a:cubicBezTo>
                  <a:cubicBezTo>
                    <a:pt x="678" y="5636"/>
                    <a:pt x="807" y="5588"/>
                    <a:pt x="904" y="5491"/>
                  </a:cubicBezTo>
                  <a:cubicBezTo>
                    <a:pt x="1388" y="4888"/>
                    <a:pt x="1970" y="4388"/>
                    <a:pt x="2563" y="3900"/>
                  </a:cubicBezTo>
                  <a:lnTo>
                    <a:pt x="2563" y="3900"/>
                  </a:lnTo>
                  <a:cubicBezTo>
                    <a:pt x="2653" y="3960"/>
                    <a:pt x="2753" y="3989"/>
                    <a:pt x="2851" y="3989"/>
                  </a:cubicBezTo>
                  <a:cubicBezTo>
                    <a:pt x="2976" y="3989"/>
                    <a:pt x="3099" y="3941"/>
                    <a:pt x="3194" y="3846"/>
                  </a:cubicBezTo>
                  <a:cubicBezTo>
                    <a:pt x="3751" y="3353"/>
                    <a:pt x="4228" y="2780"/>
                    <a:pt x="4618" y="2144"/>
                  </a:cubicBezTo>
                  <a:lnTo>
                    <a:pt x="4618" y="2144"/>
                  </a:lnTo>
                  <a:cubicBezTo>
                    <a:pt x="4628" y="2136"/>
                    <a:pt x="4637" y="2128"/>
                    <a:pt x="4646" y="2120"/>
                  </a:cubicBezTo>
                  <a:cubicBezTo>
                    <a:pt x="5098" y="1733"/>
                    <a:pt x="5485" y="1265"/>
                    <a:pt x="5807" y="765"/>
                  </a:cubicBezTo>
                  <a:cubicBezTo>
                    <a:pt x="6012" y="392"/>
                    <a:pt x="5696" y="0"/>
                    <a:pt x="5354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6"/>
            <p:cNvSpPr/>
            <p:nvPr/>
          </p:nvSpPr>
          <p:spPr>
            <a:xfrm>
              <a:off x="3998300" y="3665025"/>
              <a:ext cx="32675" cy="25425"/>
            </a:xfrm>
            <a:custGeom>
              <a:avLst/>
              <a:gdLst/>
              <a:ahLst/>
              <a:cxnLst/>
              <a:rect l="l" t="t" r="r" b="b"/>
              <a:pathLst>
                <a:path w="1307" h="1017" extrusionOk="0">
                  <a:moveTo>
                    <a:pt x="662" y="0"/>
                  </a:moveTo>
                  <a:cubicBezTo>
                    <a:pt x="0" y="0"/>
                    <a:pt x="0" y="1016"/>
                    <a:pt x="662" y="1016"/>
                  </a:cubicBezTo>
                  <a:cubicBezTo>
                    <a:pt x="1307" y="1016"/>
                    <a:pt x="1307" y="0"/>
                    <a:pt x="662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6"/>
            <p:cNvSpPr/>
            <p:nvPr/>
          </p:nvSpPr>
          <p:spPr>
            <a:xfrm>
              <a:off x="3926925" y="3753325"/>
              <a:ext cx="32275" cy="25425"/>
            </a:xfrm>
            <a:custGeom>
              <a:avLst/>
              <a:gdLst/>
              <a:ahLst/>
              <a:cxnLst/>
              <a:rect l="l" t="t" r="r" b="b"/>
              <a:pathLst>
                <a:path w="1291" h="1017" extrusionOk="0">
                  <a:moveTo>
                    <a:pt x="646" y="1"/>
                  </a:moveTo>
                  <a:cubicBezTo>
                    <a:pt x="0" y="1"/>
                    <a:pt x="0" y="1017"/>
                    <a:pt x="646" y="1017"/>
                  </a:cubicBezTo>
                  <a:cubicBezTo>
                    <a:pt x="1291" y="1017"/>
                    <a:pt x="1291" y="1"/>
                    <a:pt x="646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6"/>
            <p:cNvSpPr/>
            <p:nvPr/>
          </p:nvSpPr>
          <p:spPr>
            <a:xfrm>
              <a:off x="3926925" y="3754550"/>
              <a:ext cx="32275" cy="25025"/>
            </a:xfrm>
            <a:custGeom>
              <a:avLst/>
              <a:gdLst/>
              <a:ahLst/>
              <a:cxnLst/>
              <a:rect l="l" t="t" r="r" b="b"/>
              <a:pathLst>
                <a:path w="1291" h="1001" extrusionOk="0">
                  <a:moveTo>
                    <a:pt x="646" y="0"/>
                  </a:moveTo>
                  <a:cubicBezTo>
                    <a:pt x="0" y="0"/>
                    <a:pt x="0" y="1000"/>
                    <a:pt x="646" y="1000"/>
                  </a:cubicBezTo>
                  <a:cubicBezTo>
                    <a:pt x="1291" y="1000"/>
                    <a:pt x="1291" y="0"/>
                    <a:pt x="646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6"/>
            <p:cNvSpPr/>
            <p:nvPr/>
          </p:nvSpPr>
          <p:spPr>
            <a:xfrm>
              <a:off x="3926125" y="3756150"/>
              <a:ext cx="26225" cy="25425"/>
            </a:xfrm>
            <a:custGeom>
              <a:avLst/>
              <a:gdLst/>
              <a:ahLst/>
              <a:cxnLst/>
              <a:rect l="l" t="t" r="r" b="b"/>
              <a:pathLst>
                <a:path w="1049" h="1017" extrusionOk="0">
                  <a:moveTo>
                    <a:pt x="516" y="1"/>
                  </a:moveTo>
                  <a:cubicBezTo>
                    <a:pt x="452" y="1"/>
                    <a:pt x="387" y="17"/>
                    <a:pt x="323" y="49"/>
                  </a:cubicBezTo>
                  <a:cubicBezTo>
                    <a:pt x="194" y="97"/>
                    <a:pt x="97" y="194"/>
                    <a:pt x="48" y="307"/>
                  </a:cubicBezTo>
                  <a:cubicBezTo>
                    <a:pt x="16" y="372"/>
                    <a:pt x="0" y="436"/>
                    <a:pt x="16" y="517"/>
                  </a:cubicBezTo>
                  <a:lnTo>
                    <a:pt x="32" y="646"/>
                  </a:lnTo>
                  <a:cubicBezTo>
                    <a:pt x="48" y="726"/>
                    <a:pt x="97" y="807"/>
                    <a:pt x="161" y="872"/>
                  </a:cubicBezTo>
                  <a:lnTo>
                    <a:pt x="258" y="952"/>
                  </a:lnTo>
                  <a:cubicBezTo>
                    <a:pt x="339" y="1001"/>
                    <a:pt x="419" y="1017"/>
                    <a:pt x="516" y="1017"/>
                  </a:cubicBezTo>
                  <a:lnTo>
                    <a:pt x="532" y="1017"/>
                  </a:lnTo>
                  <a:cubicBezTo>
                    <a:pt x="613" y="1017"/>
                    <a:pt x="678" y="1001"/>
                    <a:pt x="742" y="968"/>
                  </a:cubicBezTo>
                  <a:cubicBezTo>
                    <a:pt x="807" y="952"/>
                    <a:pt x="855" y="920"/>
                    <a:pt x="903" y="872"/>
                  </a:cubicBezTo>
                  <a:cubicBezTo>
                    <a:pt x="952" y="823"/>
                    <a:pt x="984" y="775"/>
                    <a:pt x="1000" y="710"/>
                  </a:cubicBezTo>
                  <a:cubicBezTo>
                    <a:pt x="1032" y="646"/>
                    <a:pt x="1049" y="581"/>
                    <a:pt x="1049" y="501"/>
                  </a:cubicBezTo>
                  <a:lnTo>
                    <a:pt x="1032" y="372"/>
                  </a:lnTo>
                  <a:cubicBezTo>
                    <a:pt x="1000" y="291"/>
                    <a:pt x="968" y="210"/>
                    <a:pt x="903" y="146"/>
                  </a:cubicBezTo>
                  <a:lnTo>
                    <a:pt x="790" y="65"/>
                  </a:lnTo>
                  <a:cubicBezTo>
                    <a:pt x="726" y="33"/>
                    <a:pt x="629" y="1"/>
                    <a:pt x="548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6"/>
            <p:cNvSpPr/>
            <p:nvPr/>
          </p:nvSpPr>
          <p:spPr>
            <a:xfrm>
              <a:off x="3924900" y="3747675"/>
              <a:ext cx="32700" cy="25450"/>
            </a:xfrm>
            <a:custGeom>
              <a:avLst/>
              <a:gdLst/>
              <a:ahLst/>
              <a:cxnLst/>
              <a:rect l="l" t="t" r="r" b="b"/>
              <a:pathLst>
                <a:path w="1308" h="1018" extrusionOk="0">
                  <a:moveTo>
                    <a:pt x="662" y="1"/>
                  </a:moveTo>
                  <a:cubicBezTo>
                    <a:pt x="1" y="1"/>
                    <a:pt x="17" y="1017"/>
                    <a:pt x="662" y="1017"/>
                  </a:cubicBezTo>
                  <a:cubicBezTo>
                    <a:pt x="1307" y="1017"/>
                    <a:pt x="1307" y="1"/>
                    <a:pt x="662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6"/>
            <p:cNvSpPr/>
            <p:nvPr/>
          </p:nvSpPr>
          <p:spPr>
            <a:xfrm>
              <a:off x="3924900" y="3748075"/>
              <a:ext cx="29075" cy="30275"/>
            </a:xfrm>
            <a:custGeom>
              <a:avLst/>
              <a:gdLst/>
              <a:ahLst/>
              <a:cxnLst/>
              <a:rect l="l" t="t" r="r" b="b"/>
              <a:pathLst>
                <a:path w="1163" h="1211" extrusionOk="0">
                  <a:moveTo>
                    <a:pt x="180" y="331"/>
                  </a:moveTo>
                  <a:cubicBezTo>
                    <a:pt x="178" y="334"/>
                    <a:pt x="177" y="337"/>
                    <a:pt x="175" y="340"/>
                  </a:cubicBezTo>
                  <a:lnTo>
                    <a:pt x="175" y="340"/>
                  </a:lnTo>
                  <a:cubicBezTo>
                    <a:pt x="171" y="346"/>
                    <a:pt x="167" y="351"/>
                    <a:pt x="162" y="356"/>
                  </a:cubicBezTo>
                  <a:lnTo>
                    <a:pt x="180" y="331"/>
                  </a:lnTo>
                  <a:close/>
                  <a:moveTo>
                    <a:pt x="662" y="1"/>
                  </a:moveTo>
                  <a:cubicBezTo>
                    <a:pt x="565" y="1"/>
                    <a:pt x="485" y="17"/>
                    <a:pt x="404" y="66"/>
                  </a:cubicBezTo>
                  <a:lnTo>
                    <a:pt x="291" y="146"/>
                  </a:lnTo>
                  <a:cubicBezTo>
                    <a:pt x="261" y="186"/>
                    <a:pt x="231" y="232"/>
                    <a:pt x="205" y="280"/>
                  </a:cubicBezTo>
                  <a:lnTo>
                    <a:pt x="205" y="280"/>
                  </a:lnTo>
                  <a:cubicBezTo>
                    <a:pt x="185" y="300"/>
                    <a:pt x="166" y="320"/>
                    <a:pt x="146" y="340"/>
                  </a:cubicBezTo>
                  <a:cubicBezTo>
                    <a:pt x="97" y="388"/>
                    <a:pt x="65" y="437"/>
                    <a:pt x="49" y="501"/>
                  </a:cubicBezTo>
                  <a:cubicBezTo>
                    <a:pt x="17" y="566"/>
                    <a:pt x="1" y="630"/>
                    <a:pt x="1" y="711"/>
                  </a:cubicBezTo>
                  <a:cubicBezTo>
                    <a:pt x="1" y="775"/>
                    <a:pt x="17" y="840"/>
                    <a:pt x="49" y="904"/>
                  </a:cubicBezTo>
                  <a:cubicBezTo>
                    <a:pt x="65" y="969"/>
                    <a:pt x="97" y="1017"/>
                    <a:pt x="146" y="1066"/>
                  </a:cubicBezTo>
                  <a:lnTo>
                    <a:pt x="259" y="1146"/>
                  </a:lnTo>
                  <a:cubicBezTo>
                    <a:pt x="323" y="1195"/>
                    <a:pt x="420" y="1211"/>
                    <a:pt x="517" y="1211"/>
                  </a:cubicBezTo>
                  <a:lnTo>
                    <a:pt x="646" y="1195"/>
                  </a:lnTo>
                  <a:cubicBezTo>
                    <a:pt x="727" y="1179"/>
                    <a:pt x="807" y="1130"/>
                    <a:pt x="872" y="1066"/>
                  </a:cubicBezTo>
                  <a:cubicBezTo>
                    <a:pt x="936" y="1001"/>
                    <a:pt x="985" y="937"/>
                    <a:pt x="1033" y="872"/>
                  </a:cubicBezTo>
                  <a:cubicBezTo>
                    <a:pt x="1081" y="791"/>
                    <a:pt x="1114" y="711"/>
                    <a:pt x="1146" y="630"/>
                  </a:cubicBezTo>
                  <a:cubicBezTo>
                    <a:pt x="1162" y="566"/>
                    <a:pt x="1162" y="501"/>
                    <a:pt x="1146" y="437"/>
                  </a:cubicBezTo>
                  <a:cubicBezTo>
                    <a:pt x="1146" y="372"/>
                    <a:pt x="1130" y="307"/>
                    <a:pt x="1098" y="243"/>
                  </a:cubicBezTo>
                  <a:cubicBezTo>
                    <a:pt x="1065" y="195"/>
                    <a:pt x="1017" y="146"/>
                    <a:pt x="952" y="98"/>
                  </a:cubicBezTo>
                  <a:cubicBezTo>
                    <a:pt x="904" y="66"/>
                    <a:pt x="856" y="33"/>
                    <a:pt x="791" y="17"/>
                  </a:cubicBezTo>
                  <a:lnTo>
                    <a:pt x="662" y="1"/>
                  </a:ln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6"/>
            <p:cNvSpPr/>
            <p:nvPr/>
          </p:nvSpPr>
          <p:spPr>
            <a:xfrm>
              <a:off x="3916850" y="3756150"/>
              <a:ext cx="32675" cy="25425"/>
            </a:xfrm>
            <a:custGeom>
              <a:avLst/>
              <a:gdLst/>
              <a:ahLst/>
              <a:cxnLst/>
              <a:rect l="l" t="t" r="r" b="b"/>
              <a:pathLst>
                <a:path w="1307" h="1017" extrusionOk="0">
                  <a:moveTo>
                    <a:pt x="645" y="1"/>
                  </a:moveTo>
                  <a:cubicBezTo>
                    <a:pt x="0" y="1"/>
                    <a:pt x="0" y="1017"/>
                    <a:pt x="645" y="1017"/>
                  </a:cubicBezTo>
                  <a:cubicBezTo>
                    <a:pt x="1307" y="1017"/>
                    <a:pt x="1307" y="1"/>
                    <a:pt x="645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6"/>
            <p:cNvSpPr/>
            <p:nvPr/>
          </p:nvSpPr>
          <p:spPr>
            <a:xfrm>
              <a:off x="3915625" y="3757350"/>
              <a:ext cx="32700" cy="25050"/>
            </a:xfrm>
            <a:custGeom>
              <a:avLst/>
              <a:gdLst/>
              <a:ahLst/>
              <a:cxnLst/>
              <a:rect l="l" t="t" r="r" b="b"/>
              <a:pathLst>
                <a:path w="1308" h="1002" extrusionOk="0">
                  <a:moveTo>
                    <a:pt x="662" y="1"/>
                  </a:moveTo>
                  <a:cubicBezTo>
                    <a:pt x="1" y="1"/>
                    <a:pt x="1" y="1001"/>
                    <a:pt x="662" y="1001"/>
                  </a:cubicBezTo>
                  <a:cubicBezTo>
                    <a:pt x="1307" y="1001"/>
                    <a:pt x="1307" y="1"/>
                    <a:pt x="662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6"/>
            <p:cNvSpPr/>
            <p:nvPr/>
          </p:nvSpPr>
          <p:spPr>
            <a:xfrm>
              <a:off x="3912800" y="3761400"/>
              <a:ext cx="32700" cy="25025"/>
            </a:xfrm>
            <a:custGeom>
              <a:avLst/>
              <a:gdLst/>
              <a:ahLst/>
              <a:cxnLst/>
              <a:rect l="l" t="t" r="r" b="b"/>
              <a:pathLst>
                <a:path w="1308" h="1001" extrusionOk="0">
                  <a:moveTo>
                    <a:pt x="662" y="0"/>
                  </a:moveTo>
                  <a:cubicBezTo>
                    <a:pt x="1" y="0"/>
                    <a:pt x="1" y="1000"/>
                    <a:pt x="662" y="1000"/>
                  </a:cubicBezTo>
                  <a:cubicBezTo>
                    <a:pt x="1307" y="1000"/>
                    <a:pt x="1307" y="0"/>
                    <a:pt x="662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6"/>
            <p:cNvSpPr/>
            <p:nvPr/>
          </p:nvSpPr>
          <p:spPr>
            <a:xfrm>
              <a:off x="3912800" y="3762800"/>
              <a:ext cx="26650" cy="27050"/>
            </a:xfrm>
            <a:custGeom>
              <a:avLst/>
              <a:gdLst/>
              <a:ahLst/>
              <a:cxnLst/>
              <a:rect l="l" t="t" r="r" b="b"/>
              <a:pathLst>
                <a:path w="1066" h="1082" extrusionOk="0">
                  <a:moveTo>
                    <a:pt x="557" y="1"/>
                  </a:moveTo>
                  <a:cubicBezTo>
                    <a:pt x="513" y="1"/>
                    <a:pt x="469" y="9"/>
                    <a:pt x="420" y="25"/>
                  </a:cubicBezTo>
                  <a:lnTo>
                    <a:pt x="307" y="73"/>
                  </a:lnTo>
                  <a:cubicBezTo>
                    <a:pt x="227" y="122"/>
                    <a:pt x="162" y="186"/>
                    <a:pt x="130" y="251"/>
                  </a:cubicBezTo>
                  <a:lnTo>
                    <a:pt x="81" y="315"/>
                  </a:lnTo>
                  <a:cubicBezTo>
                    <a:pt x="33" y="380"/>
                    <a:pt x="17" y="444"/>
                    <a:pt x="17" y="509"/>
                  </a:cubicBezTo>
                  <a:cubicBezTo>
                    <a:pt x="1" y="573"/>
                    <a:pt x="1" y="638"/>
                    <a:pt x="17" y="702"/>
                  </a:cubicBezTo>
                  <a:cubicBezTo>
                    <a:pt x="33" y="767"/>
                    <a:pt x="65" y="831"/>
                    <a:pt x="114" y="880"/>
                  </a:cubicBezTo>
                  <a:cubicBezTo>
                    <a:pt x="146" y="928"/>
                    <a:pt x="194" y="977"/>
                    <a:pt x="243" y="1009"/>
                  </a:cubicBezTo>
                  <a:lnTo>
                    <a:pt x="372" y="1057"/>
                  </a:lnTo>
                  <a:cubicBezTo>
                    <a:pt x="412" y="1073"/>
                    <a:pt x="456" y="1081"/>
                    <a:pt x="501" y="1081"/>
                  </a:cubicBezTo>
                  <a:cubicBezTo>
                    <a:pt x="545" y="1081"/>
                    <a:pt x="590" y="1073"/>
                    <a:pt x="630" y="1057"/>
                  </a:cubicBezTo>
                  <a:lnTo>
                    <a:pt x="759" y="1009"/>
                  </a:lnTo>
                  <a:cubicBezTo>
                    <a:pt x="840" y="961"/>
                    <a:pt x="888" y="896"/>
                    <a:pt x="936" y="831"/>
                  </a:cubicBezTo>
                  <a:lnTo>
                    <a:pt x="985" y="767"/>
                  </a:lnTo>
                  <a:cubicBezTo>
                    <a:pt x="1017" y="702"/>
                    <a:pt x="1033" y="638"/>
                    <a:pt x="1049" y="573"/>
                  </a:cubicBezTo>
                  <a:cubicBezTo>
                    <a:pt x="1065" y="509"/>
                    <a:pt x="1065" y="444"/>
                    <a:pt x="1049" y="380"/>
                  </a:cubicBezTo>
                  <a:cubicBezTo>
                    <a:pt x="1033" y="315"/>
                    <a:pt x="1001" y="251"/>
                    <a:pt x="952" y="202"/>
                  </a:cubicBezTo>
                  <a:cubicBezTo>
                    <a:pt x="920" y="154"/>
                    <a:pt x="872" y="106"/>
                    <a:pt x="807" y="73"/>
                  </a:cubicBezTo>
                  <a:lnTo>
                    <a:pt x="694" y="25"/>
                  </a:lnTo>
                  <a:cubicBezTo>
                    <a:pt x="646" y="9"/>
                    <a:pt x="602" y="1"/>
                    <a:pt x="557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6"/>
            <p:cNvSpPr/>
            <p:nvPr/>
          </p:nvSpPr>
          <p:spPr>
            <a:xfrm>
              <a:off x="3905550" y="3769050"/>
              <a:ext cx="27050" cy="26250"/>
            </a:xfrm>
            <a:custGeom>
              <a:avLst/>
              <a:gdLst/>
              <a:ahLst/>
              <a:cxnLst/>
              <a:rect l="l" t="t" r="r" b="b"/>
              <a:pathLst>
                <a:path w="1082" h="1050" extrusionOk="0">
                  <a:moveTo>
                    <a:pt x="549" y="1"/>
                  </a:moveTo>
                  <a:lnTo>
                    <a:pt x="420" y="17"/>
                  </a:lnTo>
                  <a:cubicBezTo>
                    <a:pt x="323" y="49"/>
                    <a:pt x="258" y="81"/>
                    <a:pt x="194" y="146"/>
                  </a:cubicBezTo>
                  <a:lnTo>
                    <a:pt x="146" y="194"/>
                  </a:lnTo>
                  <a:cubicBezTo>
                    <a:pt x="49" y="291"/>
                    <a:pt x="0" y="420"/>
                    <a:pt x="0" y="549"/>
                  </a:cubicBezTo>
                  <a:cubicBezTo>
                    <a:pt x="0" y="614"/>
                    <a:pt x="17" y="678"/>
                    <a:pt x="49" y="743"/>
                  </a:cubicBezTo>
                  <a:cubicBezTo>
                    <a:pt x="65" y="807"/>
                    <a:pt x="97" y="856"/>
                    <a:pt x="146" y="904"/>
                  </a:cubicBezTo>
                  <a:lnTo>
                    <a:pt x="242" y="985"/>
                  </a:lnTo>
                  <a:cubicBezTo>
                    <a:pt x="323" y="1033"/>
                    <a:pt x="420" y="1049"/>
                    <a:pt x="500" y="1049"/>
                  </a:cubicBezTo>
                  <a:lnTo>
                    <a:pt x="629" y="1033"/>
                  </a:lnTo>
                  <a:cubicBezTo>
                    <a:pt x="726" y="1017"/>
                    <a:pt x="791" y="969"/>
                    <a:pt x="855" y="904"/>
                  </a:cubicBezTo>
                  <a:lnTo>
                    <a:pt x="904" y="856"/>
                  </a:lnTo>
                  <a:cubicBezTo>
                    <a:pt x="952" y="823"/>
                    <a:pt x="984" y="759"/>
                    <a:pt x="1000" y="694"/>
                  </a:cubicBezTo>
                  <a:cubicBezTo>
                    <a:pt x="1081" y="517"/>
                    <a:pt x="1049" y="307"/>
                    <a:pt x="904" y="146"/>
                  </a:cubicBezTo>
                  <a:lnTo>
                    <a:pt x="807" y="65"/>
                  </a:lnTo>
                  <a:cubicBezTo>
                    <a:pt x="726" y="33"/>
                    <a:pt x="629" y="1"/>
                    <a:pt x="549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6"/>
            <p:cNvSpPr/>
            <p:nvPr/>
          </p:nvSpPr>
          <p:spPr>
            <a:xfrm>
              <a:off x="3898700" y="3772675"/>
              <a:ext cx="32275" cy="25450"/>
            </a:xfrm>
            <a:custGeom>
              <a:avLst/>
              <a:gdLst/>
              <a:ahLst/>
              <a:cxnLst/>
              <a:rect l="l" t="t" r="r" b="b"/>
              <a:pathLst>
                <a:path w="1291" h="1018" extrusionOk="0">
                  <a:moveTo>
                    <a:pt x="645" y="1"/>
                  </a:moveTo>
                  <a:cubicBezTo>
                    <a:pt x="0" y="1"/>
                    <a:pt x="0" y="1017"/>
                    <a:pt x="645" y="1017"/>
                  </a:cubicBezTo>
                  <a:cubicBezTo>
                    <a:pt x="1291" y="1017"/>
                    <a:pt x="1291" y="1"/>
                    <a:pt x="645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6"/>
            <p:cNvSpPr/>
            <p:nvPr/>
          </p:nvSpPr>
          <p:spPr>
            <a:xfrm>
              <a:off x="3900700" y="3784075"/>
              <a:ext cx="26250" cy="26850"/>
            </a:xfrm>
            <a:custGeom>
              <a:avLst/>
              <a:gdLst/>
              <a:ahLst/>
              <a:cxnLst/>
              <a:rect l="l" t="t" r="r" b="b"/>
              <a:pathLst>
                <a:path w="1050" h="1074" extrusionOk="0">
                  <a:moveTo>
                    <a:pt x="485" y="1"/>
                  </a:moveTo>
                  <a:cubicBezTo>
                    <a:pt x="452" y="1"/>
                    <a:pt x="420" y="5"/>
                    <a:pt x="388" y="13"/>
                  </a:cubicBezTo>
                  <a:lnTo>
                    <a:pt x="259" y="61"/>
                  </a:lnTo>
                  <a:cubicBezTo>
                    <a:pt x="178" y="110"/>
                    <a:pt x="130" y="174"/>
                    <a:pt x="81" y="255"/>
                  </a:cubicBezTo>
                  <a:lnTo>
                    <a:pt x="33" y="368"/>
                  </a:lnTo>
                  <a:cubicBezTo>
                    <a:pt x="1" y="448"/>
                    <a:pt x="1" y="545"/>
                    <a:pt x="33" y="642"/>
                  </a:cubicBezTo>
                  <a:lnTo>
                    <a:pt x="49" y="706"/>
                  </a:lnTo>
                  <a:cubicBezTo>
                    <a:pt x="65" y="771"/>
                    <a:pt x="98" y="819"/>
                    <a:pt x="146" y="868"/>
                  </a:cubicBezTo>
                  <a:cubicBezTo>
                    <a:pt x="227" y="981"/>
                    <a:pt x="340" y="1045"/>
                    <a:pt x="469" y="1061"/>
                  </a:cubicBezTo>
                  <a:cubicBezTo>
                    <a:pt x="501" y="1069"/>
                    <a:pt x="537" y="1073"/>
                    <a:pt x="573" y="1073"/>
                  </a:cubicBezTo>
                  <a:cubicBezTo>
                    <a:pt x="610" y="1073"/>
                    <a:pt x="646" y="1069"/>
                    <a:pt x="678" y="1061"/>
                  </a:cubicBezTo>
                  <a:lnTo>
                    <a:pt x="791" y="1013"/>
                  </a:lnTo>
                  <a:cubicBezTo>
                    <a:pt x="872" y="964"/>
                    <a:pt x="936" y="900"/>
                    <a:pt x="969" y="835"/>
                  </a:cubicBezTo>
                  <a:lnTo>
                    <a:pt x="1033" y="706"/>
                  </a:lnTo>
                  <a:cubicBezTo>
                    <a:pt x="1049" y="626"/>
                    <a:pt x="1049" y="529"/>
                    <a:pt x="1033" y="448"/>
                  </a:cubicBezTo>
                  <a:lnTo>
                    <a:pt x="1001" y="384"/>
                  </a:lnTo>
                  <a:cubicBezTo>
                    <a:pt x="985" y="319"/>
                    <a:pt x="953" y="255"/>
                    <a:pt x="920" y="206"/>
                  </a:cubicBezTo>
                  <a:cubicBezTo>
                    <a:pt x="872" y="142"/>
                    <a:pt x="823" y="110"/>
                    <a:pt x="775" y="77"/>
                  </a:cubicBezTo>
                  <a:cubicBezTo>
                    <a:pt x="711" y="29"/>
                    <a:pt x="646" y="13"/>
                    <a:pt x="582" y="13"/>
                  </a:cubicBezTo>
                  <a:cubicBezTo>
                    <a:pt x="549" y="5"/>
                    <a:pt x="517" y="1"/>
                    <a:pt x="485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6"/>
            <p:cNvSpPr/>
            <p:nvPr/>
          </p:nvSpPr>
          <p:spPr>
            <a:xfrm>
              <a:off x="3897875" y="3790025"/>
              <a:ext cx="32700" cy="25425"/>
            </a:xfrm>
            <a:custGeom>
              <a:avLst/>
              <a:gdLst/>
              <a:ahLst/>
              <a:cxnLst/>
              <a:rect l="l" t="t" r="r" b="b"/>
              <a:pathLst>
                <a:path w="1308" h="1017" extrusionOk="0">
                  <a:moveTo>
                    <a:pt x="662" y="1"/>
                  </a:moveTo>
                  <a:cubicBezTo>
                    <a:pt x="1" y="1"/>
                    <a:pt x="1" y="1017"/>
                    <a:pt x="662" y="1017"/>
                  </a:cubicBezTo>
                  <a:cubicBezTo>
                    <a:pt x="1307" y="1017"/>
                    <a:pt x="1307" y="1"/>
                    <a:pt x="662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6"/>
            <p:cNvSpPr/>
            <p:nvPr/>
          </p:nvSpPr>
          <p:spPr>
            <a:xfrm>
              <a:off x="3902725" y="3792150"/>
              <a:ext cx="25825" cy="28150"/>
            </a:xfrm>
            <a:custGeom>
              <a:avLst/>
              <a:gdLst/>
              <a:ahLst/>
              <a:cxnLst/>
              <a:rect l="l" t="t" r="r" b="b"/>
              <a:pathLst>
                <a:path w="1033" h="1126" extrusionOk="0">
                  <a:moveTo>
                    <a:pt x="30" y="694"/>
                  </a:moveTo>
                  <a:cubicBezTo>
                    <a:pt x="30" y="696"/>
                    <a:pt x="31" y="697"/>
                    <a:pt x="31" y="699"/>
                  </a:cubicBezTo>
                  <a:lnTo>
                    <a:pt x="31" y="699"/>
                  </a:lnTo>
                  <a:lnTo>
                    <a:pt x="30" y="697"/>
                  </a:lnTo>
                  <a:lnTo>
                    <a:pt x="30" y="694"/>
                  </a:lnTo>
                  <a:close/>
                  <a:moveTo>
                    <a:pt x="30" y="699"/>
                  </a:moveTo>
                  <a:cubicBezTo>
                    <a:pt x="31" y="700"/>
                    <a:pt x="31" y="701"/>
                    <a:pt x="32" y="703"/>
                  </a:cubicBezTo>
                  <a:lnTo>
                    <a:pt x="32" y="703"/>
                  </a:lnTo>
                  <a:cubicBezTo>
                    <a:pt x="33" y="709"/>
                    <a:pt x="33" y="716"/>
                    <a:pt x="33" y="722"/>
                  </a:cubicBezTo>
                  <a:lnTo>
                    <a:pt x="30" y="699"/>
                  </a:lnTo>
                  <a:close/>
                  <a:moveTo>
                    <a:pt x="535" y="0"/>
                  </a:moveTo>
                  <a:cubicBezTo>
                    <a:pt x="501" y="0"/>
                    <a:pt x="468" y="4"/>
                    <a:pt x="436" y="12"/>
                  </a:cubicBezTo>
                  <a:cubicBezTo>
                    <a:pt x="371" y="28"/>
                    <a:pt x="307" y="45"/>
                    <a:pt x="242" y="77"/>
                  </a:cubicBezTo>
                  <a:lnTo>
                    <a:pt x="146" y="158"/>
                  </a:lnTo>
                  <a:cubicBezTo>
                    <a:pt x="81" y="222"/>
                    <a:pt x="33" y="287"/>
                    <a:pt x="17" y="383"/>
                  </a:cubicBezTo>
                  <a:lnTo>
                    <a:pt x="0" y="512"/>
                  </a:lnTo>
                  <a:cubicBezTo>
                    <a:pt x="0" y="566"/>
                    <a:pt x="6" y="615"/>
                    <a:pt x="18" y="662"/>
                  </a:cubicBezTo>
                  <a:lnTo>
                    <a:pt x="18" y="662"/>
                  </a:lnTo>
                  <a:cubicBezTo>
                    <a:pt x="19" y="667"/>
                    <a:pt x="19" y="672"/>
                    <a:pt x="20" y="677"/>
                  </a:cubicBezTo>
                  <a:lnTo>
                    <a:pt x="20" y="677"/>
                  </a:lnTo>
                  <a:cubicBezTo>
                    <a:pt x="19" y="676"/>
                    <a:pt x="18" y="675"/>
                    <a:pt x="17" y="674"/>
                  </a:cubicBezTo>
                  <a:lnTo>
                    <a:pt x="17" y="674"/>
                  </a:lnTo>
                  <a:lnTo>
                    <a:pt x="21" y="681"/>
                  </a:lnTo>
                  <a:lnTo>
                    <a:pt x="21" y="681"/>
                  </a:lnTo>
                  <a:cubicBezTo>
                    <a:pt x="20" y="680"/>
                    <a:pt x="20" y="679"/>
                    <a:pt x="20" y="677"/>
                  </a:cubicBezTo>
                  <a:lnTo>
                    <a:pt x="20" y="677"/>
                  </a:lnTo>
                  <a:cubicBezTo>
                    <a:pt x="22" y="680"/>
                    <a:pt x="24" y="682"/>
                    <a:pt x="25" y="684"/>
                  </a:cubicBezTo>
                  <a:lnTo>
                    <a:pt x="25" y="684"/>
                  </a:lnTo>
                  <a:cubicBezTo>
                    <a:pt x="26" y="688"/>
                    <a:pt x="28" y="692"/>
                    <a:pt x="29" y="695"/>
                  </a:cubicBezTo>
                  <a:lnTo>
                    <a:pt x="29" y="695"/>
                  </a:lnTo>
                  <a:lnTo>
                    <a:pt x="21" y="681"/>
                  </a:lnTo>
                  <a:lnTo>
                    <a:pt x="21" y="681"/>
                  </a:lnTo>
                  <a:cubicBezTo>
                    <a:pt x="27" y="727"/>
                    <a:pt x="42" y="773"/>
                    <a:pt x="65" y="819"/>
                  </a:cubicBezTo>
                  <a:cubicBezTo>
                    <a:pt x="81" y="883"/>
                    <a:pt x="113" y="932"/>
                    <a:pt x="162" y="980"/>
                  </a:cubicBezTo>
                  <a:cubicBezTo>
                    <a:pt x="259" y="1077"/>
                    <a:pt x="388" y="1125"/>
                    <a:pt x="533" y="1125"/>
                  </a:cubicBezTo>
                  <a:lnTo>
                    <a:pt x="662" y="1109"/>
                  </a:lnTo>
                  <a:cubicBezTo>
                    <a:pt x="742" y="1093"/>
                    <a:pt x="823" y="1045"/>
                    <a:pt x="888" y="980"/>
                  </a:cubicBezTo>
                  <a:lnTo>
                    <a:pt x="968" y="883"/>
                  </a:lnTo>
                  <a:cubicBezTo>
                    <a:pt x="1001" y="803"/>
                    <a:pt x="1033" y="722"/>
                    <a:pt x="1033" y="625"/>
                  </a:cubicBezTo>
                  <a:lnTo>
                    <a:pt x="1033" y="593"/>
                  </a:lnTo>
                  <a:lnTo>
                    <a:pt x="1017" y="464"/>
                  </a:lnTo>
                  <a:cubicBezTo>
                    <a:pt x="1017" y="448"/>
                    <a:pt x="1017" y="432"/>
                    <a:pt x="1017" y="416"/>
                  </a:cubicBezTo>
                  <a:cubicBezTo>
                    <a:pt x="1017" y="416"/>
                    <a:pt x="1017" y="416"/>
                    <a:pt x="1017" y="399"/>
                  </a:cubicBezTo>
                  <a:cubicBezTo>
                    <a:pt x="1001" y="367"/>
                    <a:pt x="984" y="319"/>
                    <a:pt x="952" y="270"/>
                  </a:cubicBezTo>
                  <a:lnTo>
                    <a:pt x="936" y="254"/>
                  </a:lnTo>
                  <a:cubicBezTo>
                    <a:pt x="904" y="190"/>
                    <a:pt x="872" y="141"/>
                    <a:pt x="807" y="109"/>
                  </a:cubicBezTo>
                  <a:cubicBezTo>
                    <a:pt x="759" y="61"/>
                    <a:pt x="694" y="28"/>
                    <a:pt x="646" y="12"/>
                  </a:cubicBezTo>
                  <a:cubicBezTo>
                    <a:pt x="605" y="4"/>
                    <a:pt x="569" y="0"/>
                    <a:pt x="535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6"/>
            <p:cNvSpPr/>
            <p:nvPr/>
          </p:nvSpPr>
          <p:spPr>
            <a:xfrm>
              <a:off x="3903925" y="3796075"/>
              <a:ext cx="26650" cy="25825"/>
            </a:xfrm>
            <a:custGeom>
              <a:avLst/>
              <a:gdLst/>
              <a:ahLst/>
              <a:cxnLst/>
              <a:rect l="l" t="t" r="r" b="b"/>
              <a:pathLst>
                <a:path w="1066" h="1033" extrusionOk="0">
                  <a:moveTo>
                    <a:pt x="549" y="1"/>
                  </a:moveTo>
                  <a:cubicBezTo>
                    <a:pt x="453" y="1"/>
                    <a:pt x="372" y="33"/>
                    <a:pt x="291" y="81"/>
                  </a:cubicBezTo>
                  <a:lnTo>
                    <a:pt x="243" y="97"/>
                  </a:lnTo>
                  <a:cubicBezTo>
                    <a:pt x="194" y="130"/>
                    <a:pt x="146" y="178"/>
                    <a:pt x="114" y="226"/>
                  </a:cubicBezTo>
                  <a:cubicBezTo>
                    <a:pt x="65" y="275"/>
                    <a:pt x="33" y="339"/>
                    <a:pt x="17" y="404"/>
                  </a:cubicBezTo>
                  <a:cubicBezTo>
                    <a:pt x="1" y="468"/>
                    <a:pt x="1" y="533"/>
                    <a:pt x="17" y="597"/>
                  </a:cubicBezTo>
                  <a:cubicBezTo>
                    <a:pt x="17" y="662"/>
                    <a:pt x="33" y="726"/>
                    <a:pt x="82" y="791"/>
                  </a:cubicBezTo>
                  <a:lnTo>
                    <a:pt x="162" y="888"/>
                  </a:lnTo>
                  <a:cubicBezTo>
                    <a:pt x="211" y="952"/>
                    <a:pt x="291" y="1001"/>
                    <a:pt x="372" y="1017"/>
                  </a:cubicBezTo>
                  <a:lnTo>
                    <a:pt x="517" y="1033"/>
                  </a:lnTo>
                  <a:cubicBezTo>
                    <a:pt x="598" y="1033"/>
                    <a:pt x="694" y="1017"/>
                    <a:pt x="759" y="968"/>
                  </a:cubicBezTo>
                  <a:lnTo>
                    <a:pt x="807" y="952"/>
                  </a:lnTo>
                  <a:cubicBezTo>
                    <a:pt x="856" y="920"/>
                    <a:pt x="904" y="872"/>
                    <a:pt x="936" y="823"/>
                  </a:cubicBezTo>
                  <a:cubicBezTo>
                    <a:pt x="1033" y="710"/>
                    <a:pt x="1065" y="581"/>
                    <a:pt x="1049" y="436"/>
                  </a:cubicBezTo>
                  <a:cubicBezTo>
                    <a:pt x="1033" y="372"/>
                    <a:pt x="1017" y="307"/>
                    <a:pt x="985" y="259"/>
                  </a:cubicBezTo>
                  <a:lnTo>
                    <a:pt x="904" y="146"/>
                  </a:lnTo>
                  <a:cubicBezTo>
                    <a:pt x="840" y="97"/>
                    <a:pt x="759" y="49"/>
                    <a:pt x="678" y="17"/>
                  </a:cubicBezTo>
                  <a:lnTo>
                    <a:pt x="549" y="1"/>
                  </a:ln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6"/>
            <p:cNvSpPr/>
            <p:nvPr/>
          </p:nvSpPr>
          <p:spPr>
            <a:xfrm>
              <a:off x="3909575" y="3789625"/>
              <a:ext cx="28650" cy="27850"/>
            </a:xfrm>
            <a:custGeom>
              <a:avLst/>
              <a:gdLst/>
              <a:ahLst/>
              <a:cxnLst/>
              <a:rect l="l" t="t" r="r" b="b"/>
              <a:pathLst>
                <a:path w="1146" h="1114" extrusionOk="0">
                  <a:moveTo>
                    <a:pt x="630" y="0"/>
                  </a:moveTo>
                  <a:lnTo>
                    <a:pt x="501" y="17"/>
                  </a:lnTo>
                  <a:cubicBezTo>
                    <a:pt x="420" y="33"/>
                    <a:pt x="339" y="81"/>
                    <a:pt x="275" y="146"/>
                  </a:cubicBezTo>
                  <a:lnTo>
                    <a:pt x="162" y="259"/>
                  </a:lnTo>
                  <a:cubicBezTo>
                    <a:pt x="114" y="307"/>
                    <a:pt x="81" y="355"/>
                    <a:pt x="65" y="420"/>
                  </a:cubicBezTo>
                  <a:cubicBezTo>
                    <a:pt x="1" y="533"/>
                    <a:pt x="1" y="678"/>
                    <a:pt x="65" y="807"/>
                  </a:cubicBezTo>
                  <a:cubicBezTo>
                    <a:pt x="81" y="871"/>
                    <a:pt x="114" y="920"/>
                    <a:pt x="162" y="968"/>
                  </a:cubicBezTo>
                  <a:lnTo>
                    <a:pt x="259" y="1049"/>
                  </a:lnTo>
                  <a:cubicBezTo>
                    <a:pt x="339" y="1097"/>
                    <a:pt x="436" y="1113"/>
                    <a:pt x="517" y="1113"/>
                  </a:cubicBezTo>
                  <a:lnTo>
                    <a:pt x="662" y="1097"/>
                  </a:lnTo>
                  <a:cubicBezTo>
                    <a:pt x="743" y="1081"/>
                    <a:pt x="823" y="1033"/>
                    <a:pt x="872" y="968"/>
                  </a:cubicBezTo>
                  <a:lnTo>
                    <a:pt x="985" y="855"/>
                  </a:lnTo>
                  <a:cubicBezTo>
                    <a:pt x="1033" y="807"/>
                    <a:pt x="1065" y="759"/>
                    <a:pt x="1098" y="694"/>
                  </a:cubicBezTo>
                  <a:cubicBezTo>
                    <a:pt x="1146" y="565"/>
                    <a:pt x="1146" y="436"/>
                    <a:pt x="1098" y="307"/>
                  </a:cubicBezTo>
                  <a:cubicBezTo>
                    <a:pt x="1065" y="242"/>
                    <a:pt x="1033" y="194"/>
                    <a:pt x="985" y="146"/>
                  </a:cubicBezTo>
                  <a:lnTo>
                    <a:pt x="888" y="65"/>
                  </a:lnTo>
                  <a:cubicBezTo>
                    <a:pt x="807" y="17"/>
                    <a:pt x="727" y="0"/>
                    <a:pt x="630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6"/>
            <p:cNvSpPr/>
            <p:nvPr/>
          </p:nvSpPr>
          <p:spPr>
            <a:xfrm>
              <a:off x="3914425" y="3786400"/>
              <a:ext cx="26625" cy="25575"/>
            </a:xfrm>
            <a:custGeom>
              <a:avLst/>
              <a:gdLst/>
              <a:ahLst/>
              <a:cxnLst/>
              <a:rect l="l" t="t" r="r" b="b"/>
              <a:pathLst>
                <a:path w="1065" h="1023" extrusionOk="0">
                  <a:moveTo>
                    <a:pt x="516" y="0"/>
                  </a:moveTo>
                  <a:cubicBezTo>
                    <a:pt x="436" y="0"/>
                    <a:pt x="371" y="17"/>
                    <a:pt x="307" y="49"/>
                  </a:cubicBezTo>
                  <a:cubicBezTo>
                    <a:pt x="242" y="65"/>
                    <a:pt x="194" y="97"/>
                    <a:pt x="145" y="146"/>
                  </a:cubicBezTo>
                  <a:cubicBezTo>
                    <a:pt x="97" y="194"/>
                    <a:pt x="65" y="258"/>
                    <a:pt x="49" y="307"/>
                  </a:cubicBezTo>
                  <a:cubicBezTo>
                    <a:pt x="16" y="371"/>
                    <a:pt x="0" y="452"/>
                    <a:pt x="0" y="517"/>
                  </a:cubicBezTo>
                  <a:lnTo>
                    <a:pt x="16" y="646"/>
                  </a:lnTo>
                  <a:cubicBezTo>
                    <a:pt x="33" y="726"/>
                    <a:pt x="81" y="807"/>
                    <a:pt x="145" y="871"/>
                  </a:cubicBezTo>
                  <a:lnTo>
                    <a:pt x="242" y="952"/>
                  </a:lnTo>
                  <a:cubicBezTo>
                    <a:pt x="323" y="1000"/>
                    <a:pt x="420" y="1017"/>
                    <a:pt x="500" y="1017"/>
                  </a:cubicBezTo>
                  <a:lnTo>
                    <a:pt x="549" y="1017"/>
                  </a:lnTo>
                  <a:cubicBezTo>
                    <a:pt x="565" y="1021"/>
                    <a:pt x="582" y="1023"/>
                    <a:pt x="599" y="1023"/>
                  </a:cubicBezTo>
                  <a:cubicBezTo>
                    <a:pt x="652" y="1023"/>
                    <a:pt x="706" y="1004"/>
                    <a:pt x="742" y="968"/>
                  </a:cubicBezTo>
                  <a:cubicBezTo>
                    <a:pt x="807" y="952"/>
                    <a:pt x="871" y="920"/>
                    <a:pt x="920" y="871"/>
                  </a:cubicBezTo>
                  <a:cubicBezTo>
                    <a:pt x="952" y="823"/>
                    <a:pt x="1000" y="775"/>
                    <a:pt x="1016" y="710"/>
                  </a:cubicBezTo>
                  <a:cubicBezTo>
                    <a:pt x="1049" y="646"/>
                    <a:pt x="1065" y="581"/>
                    <a:pt x="1065" y="517"/>
                  </a:cubicBezTo>
                  <a:lnTo>
                    <a:pt x="1049" y="371"/>
                  </a:lnTo>
                  <a:cubicBezTo>
                    <a:pt x="1016" y="291"/>
                    <a:pt x="968" y="210"/>
                    <a:pt x="920" y="146"/>
                  </a:cubicBezTo>
                  <a:lnTo>
                    <a:pt x="807" y="65"/>
                  </a:lnTo>
                  <a:cubicBezTo>
                    <a:pt x="726" y="33"/>
                    <a:pt x="645" y="0"/>
                    <a:pt x="549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6"/>
            <p:cNvSpPr/>
            <p:nvPr/>
          </p:nvSpPr>
          <p:spPr>
            <a:xfrm>
              <a:off x="3921275" y="3783175"/>
              <a:ext cx="27050" cy="26625"/>
            </a:xfrm>
            <a:custGeom>
              <a:avLst/>
              <a:gdLst/>
              <a:ahLst/>
              <a:cxnLst/>
              <a:rect l="l" t="t" r="r" b="b"/>
              <a:pathLst>
                <a:path w="1082" h="1065" extrusionOk="0">
                  <a:moveTo>
                    <a:pt x="581" y="0"/>
                  </a:moveTo>
                  <a:cubicBezTo>
                    <a:pt x="484" y="0"/>
                    <a:pt x="404" y="33"/>
                    <a:pt x="323" y="81"/>
                  </a:cubicBezTo>
                  <a:lnTo>
                    <a:pt x="259" y="113"/>
                  </a:lnTo>
                  <a:cubicBezTo>
                    <a:pt x="146" y="194"/>
                    <a:pt x="65" y="291"/>
                    <a:pt x="17" y="420"/>
                  </a:cubicBezTo>
                  <a:cubicBezTo>
                    <a:pt x="0" y="484"/>
                    <a:pt x="0" y="565"/>
                    <a:pt x="17" y="629"/>
                  </a:cubicBezTo>
                  <a:cubicBezTo>
                    <a:pt x="33" y="694"/>
                    <a:pt x="49" y="758"/>
                    <a:pt x="81" y="807"/>
                  </a:cubicBezTo>
                  <a:lnTo>
                    <a:pt x="162" y="904"/>
                  </a:lnTo>
                  <a:cubicBezTo>
                    <a:pt x="226" y="968"/>
                    <a:pt x="307" y="1017"/>
                    <a:pt x="388" y="1049"/>
                  </a:cubicBezTo>
                  <a:lnTo>
                    <a:pt x="517" y="1065"/>
                  </a:lnTo>
                  <a:cubicBezTo>
                    <a:pt x="613" y="1065"/>
                    <a:pt x="694" y="1033"/>
                    <a:pt x="775" y="984"/>
                  </a:cubicBezTo>
                  <a:lnTo>
                    <a:pt x="839" y="952"/>
                  </a:lnTo>
                  <a:cubicBezTo>
                    <a:pt x="888" y="920"/>
                    <a:pt x="936" y="871"/>
                    <a:pt x="984" y="823"/>
                  </a:cubicBezTo>
                  <a:cubicBezTo>
                    <a:pt x="1017" y="775"/>
                    <a:pt x="1049" y="710"/>
                    <a:pt x="1065" y="646"/>
                  </a:cubicBezTo>
                  <a:cubicBezTo>
                    <a:pt x="1081" y="581"/>
                    <a:pt x="1081" y="517"/>
                    <a:pt x="1065" y="436"/>
                  </a:cubicBezTo>
                  <a:cubicBezTo>
                    <a:pt x="1065" y="371"/>
                    <a:pt x="1049" y="307"/>
                    <a:pt x="1017" y="258"/>
                  </a:cubicBezTo>
                  <a:lnTo>
                    <a:pt x="936" y="162"/>
                  </a:lnTo>
                  <a:cubicBezTo>
                    <a:pt x="872" y="97"/>
                    <a:pt x="791" y="49"/>
                    <a:pt x="710" y="16"/>
                  </a:cubicBezTo>
                  <a:lnTo>
                    <a:pt x="581" y="0"/>
                  </a:ln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6"/>
            <p:cNvSpPr/>
            <p:nvPr/>
          </p:nvSpPr>
          <p:spPr>
            <a:xfrm>
              <a:off x="3927725" y="3774700"/>
              <a:ext cx="29475" cy="29875"/>
            </a:xfrm>
            <a:custGeom>
              <a:avLst/>
              <a:gdLst/>
              <a:ahLst/>
              <a:cxnLst/>
              <a:rect l="l" t="t" r="r" b="b"/>
              <a:pathLst>
                <a:path w="1179" h="1195" extrusionOk="0">
                  <a:moveTo>
                    <a:pt x="678" y="1"/>
                  </a:moveTo>
                  <a:lnTo>
                    <a:pt x="549" y="17"/>
                  </a:lnTo>
                  <a:cubicBezTo>
                    <a:pt x="452" y="49"/>
                    <a:pt x="388" y="97"/>
                    <a:pt x="323" y="146"/>
                  </a:cubicBezTo>
                  <a:lnTo>
                    <a:pt x="146" y="307"/>
                  </a:lnTo>
                  <a:cubicBezTo>
                    <a:pt x="97" y="355"/>
                    <a:pt x="65" y="404"/>
                    <a:pt x="49" y="468"/>
                  </a:cubicBezTo>
                  <a:cubicBezTo>
                    <a:pt x="17" y="533"/>
                    <a:pt x="1" y="614"/>
                    <a:pt x="1" y="678"/>
                  </a:cubicBezTo>
                  <a:cubicBezTo>
                    <a:pt x="1" y="743"/>
                    <a:pt x="17" y="823"/>
                    <a:pt x="49" y="872"/>
                  </a:cubicBezTo>
                  <a:cubicBezTo>
                    <a:pt x="65" y="936"/>
                    <a:pt x="97" y="1001"/>
                    <a:pt x="146" y="1033"/>
                  </a:cubicBezTo>
                  <a:lnTo>
                    <a:pt x="243" y="1114"/>
                  </a:lnTo>
                  <a:cubicBezTo>
                    <a:pt x="323" y="1162"/>
                    <a:pt x="420" y="1194"/>
                    <a:pt x="501" y="1194"/>
                  </a:cubicBezTo>
                  <a:lnTo>
                    <a:pt x="646" y="1178"/>
                  </a:lnTo>
                  <a:cubicBezTo>
                    <a:pt x="726" y="1146"/>
                    <a:pt x="791" y="1097"/>
                    <a:pt x="855" y="1033"/>
                  </a:cubicBezTo>
                  <a:lnTo>
                    <a:pt x="1033" y="872"/>
                  </a:lnTo>
                  <a:cubicBezTo>
                    <a:pt x="1130" y="775"/>
                    <a:pt x="1178" y="646"/>
                    <a:pt x="1178" y="517"/>
                  </a:cubicBezTo>
                  <a:cubicBezTo>
                    <a:pt x="1178" y="452"/>
                    <a:pt x="1178" y="372"/>
                    <a:pt x="1130" y="307"/>
                  </a:cubicBezTo>
                  <a:cubicBezTo>
                    <a:pt x="1114" y="259"/>
                    <a:pt x="1081" y="194"/>
                    <a:pt x="1033" y="146"/>
                  </a:cubicBezTo>
                  <a:lnTo>
                    <a:pt x="936" y="65"/>
                  </a:lnTo>
                  <a:cubicBezTo>
                    <a:pt x="855" y="33"/>
                    <a:pt x="759" y="1"/>
                    <a:pt x="678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6"/>
            <p:cNvSpPr/>
            <p:nvPr/>
          </p:nvSpPr>
          <p:spPr>
            <a:xfrm>
              <a:off x="3904175" y="3735275"/>
              <a:ext cx="58475" cy="68900"/>
            </a:xfrm>
            <a:custGeom>
              <a:avLst/>
              <a:gdLst/>
              <a:ahLst/>
              <a:cxnLst/>
              <a:rect l="l" t="t" r="r" b="b"/>
              <a:pathLst>
                <a:path w="2339" h="2756" extrusionOk="0">
                  <a:moveTo>
                    <a:pt x="846" y="868"/>
                  </a:moveTo>
                  <a:cubicBezTo>
                    <a:pt x="846" y="868"/>
                    <a:pt x="846" y="868"/>
                    <a:pt x="846" y="868"/>
                  </a:cubicBezTo>
                  <a:lnTo>
                    <a:pt x="846" y="868"/>
                  </a:lnTo>
                  <a:lnTo>
                    <a:pt x="824" y="881"/>
                  </a:lnTo>
                  <a:lnTo>
                    <a:pt x="824" y="881"/>
                  </a:lnTo>
                  <a:cubicBezTo>
                    <a:pt x="830" y="876"/>
                    <a:pt x="838" y="872"/>
                    <a:pt x="846" y="868"/>
                  </a:cubicBezTo>
                  <a:close/>
                  <a:moveTo>
                    <a:pt x="1347" y="2313"/>
                  </a:moveTo>
                  <a:lnTo>
                    <a:pt x="1346" y="2320"/>
                  </a:lnTo>
                  <a:cubicBezTo>
                    <a:pt x="1346" y="2317"/>
                    <a:pt x="1346" y="2315"/>
                    <a:pt x="1347" y="2313"/>
                  </a:cubicBezTo>
                  <a:close/>
                  <a:moveTo>
                    <a:pt x="1734" y="0"/>
                  </a:moveTo>
                  <a:cubicBezTo>
                    <a:pt x="1574" y="0"/>
                    <a:pt x="1414" y="76"/>
                    <a:pt x="1314" y="255"/>
                  </a:cubicBezTo>
                  <a:cubicBezTo>
                    <a:pt x="1313" y="257"/>
                    <a:pt x="1311" y="259"/>
                    <a:pt x="1310" y="261"/>
                  </a:cubicBezTo>
                  <a:lnTo>
                    <a:pt x="1310" y="261"/>
                  </a:lnTo>
                  <a:cubicBezTo>
                    <a:pt x="1203" y="319"/>
                    <a:pt x="1114" y="422"/>
                    <a:pt x="1072" y="578"/>
                  </a:cubicBezTo>
                  <a:lnTo>
                    <a:pt x="1065" y="611"/>
                  </a:lnTo>
                  <a:lnTo>
                    <a:pt x="1065" y="611"/>
                  </a:lnTo>
                  <a:cubicBezTo>
                    <a:pt x="1064" y="612"/>
                    <a:pt x="1064" y="613"/>
                    <a:pt x="1063" y="614"/>
                  </a:cubicBezTo>
                  <a:lnTo>
                    <a:pt x="1063" y="614"/>
                  </a:lnTo>
                  <a:cubicBezTo>
                    <a:pt x="1009" y="670"/>
                    <a:pt x="952" y="723"/>
                    <a:pt x="894" y="771"/>
                  </a:cubicBezTo>
                  <a:cubicBezTo>
                    <a:pt x="743" y="899"/>
                    <a:pt x="599" y="1019"/>
                    <a:pt x="458" y="1149"/>
                  </a:cubicBezTo>
                  <a:lnTo>
                    <a:pt x="458" y="1149"/>
                  </a:lnTo>
                  <a:cubicBezTo>
                    <a:pt x="401" y="1196"/>
                    <a:pt x="347" y="1246"/>
                    <a:pt x="297" y="1303"/>
                  </a:cubicBezTo>
                  <a:cubicBezTo>
                    <a:pt x="1" y="1564"/>
                    <a:pt x="110" y="1920"/>
                    <a:pt x="346" y="2092"/>
                  </a:cubicBezTo>
                  <a:lnTo>
                    <a:pt x="346" y="2092"/>
                  </a:lnTo>
                  <a:cubicBezTo>
                    <a:pt x="282" y="2427"/>
                    <a:pt x="545" y="2755"/>
                    <a:pt x="894" y="2755"/>
                  </a:cubicBezTo>
                  <a:cubicBezTo>
                    <a:pt x="1055" y="2723"/>
                    <a:pt x="1217" y="2674"/>
                    <a:pt x="1362" y="2594"/>
                  </a:cubicBezTo>
                  <a:lnTo>
                    <a:pt x="1765" y="2433"/>
                  </a:lnTo>
                  <a:cubicBezTo>
                    <a:pt x="1894" y="2384"/>
                    <a:pt x="2007" y="2303"/>
                    <a:pt x="2072" y="2191"/>
                  </a:cubicBezTo>
                  <a:cubicBezTo>
                    <a:pt x="2136" y="2078"/>
                    <a:pt x="2152" y="1932"/>
                    <a:pt x="2120" y="1803"/>
                  </a:cubicBezTo>
                  <a:cubicBezTo>
                    <a:pt x="2088" y="1674"/>
                    <a:pt x="2007" y="1578"/>
                    <a:pt x="1894" y="1513"/>
                  </a:cubicBezTo>
                  <a:cubicBezTo>
                    <a:pt x="1872" y="1499"/>
                    <a:pt x="1850" y="1487"/>
                    <a:pt x="1827" y="1477"/>
                  </a:cubicBezTo>
                  <a:lnTo>
                    <a:pt x="1827" y="1477"/>
                  </a:lnTo>
                  <a:cubicBezTo>
                    <a:pt x="2007" y="1225"/>
                    <a:pt x="2146" y="946"/>
                    <a:pt x="2233" y="642"/>
                  </a:cubicBezTo>
                  <a:cubicBezTo>
                    <a:pt x="2339" y="273"/>
                    <a:pt x="2037" y="0"/>
                    <a:pt x="1734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6"/>
            <p:cNvSpPr/>
            <p:nvPr/>
          </p:nvSpPr>
          <p:spPr>
            <a:xfrm>
              <a:off x="4110000" y="3858825"/>
              <a:ext cx="72200" cy="54900"/>
            </a:xfrm>
            <a:custGeom>
              <a:avLst/>
              <a:gdLst/>
              <a:ahLst/>
              <a:cxnLst/>
              <a:rect l="l" t="t" r="r" b="b"/>
              <a:pathLst>
                <a:path w="2888" h="2196" extrusionOk="0">
                  <a:moveTo>
                    <a:pt x="2147" y="1"/>
                  </a:moveTo>
                  <a:cubicBezTo>
                    <a:pt x="2060" y="1"/>
                    <a:pt x="1966" y="27"/>
                    <a:pt x="1872" y="88"/>
                  </a:cubicBezTo>
                  <a:cubicBezTo>
                    <a:pt x="1872" y="88"/>
                    <a:pt x="1872" y="88"/>
                    <a:pt x="1872" y="88"/>
                  </a:cubicBezTo>
                  <a:lnTo>
                    <a:pt x="1872" y="88"/>
                  </a:lnTo>
                  <a:lnTo>
                    <a:pt x="1743" y="175"/>
                  </a:lnTo>
                  <a:lnTo>
                    <a:pt x="1743" y="175"/>
                  </a:lnTo>
                  <a:cubicBezTo>
                    <a:pt x="1692" y="210"/>
                    <a:pt x="1641" y="244"/>
                    <a:pt x="1589" y="279"/>
                  </a:cubicBezTo>
                  <a:lnTo>
                    <a:pt x="1589" y="279"/>
                  </a:lnTo>
                  <a:cubicBezTo>
                    <a:pt x="1510" y="229"/>
                    <a:pt x="1417" y="201"/>
                    <a:pt x="1320" y="201"/>
                  </a:cubicBezTo>
                  <a:cubicBezTo>
                    <a:pt x="1278" y="201"/>
                    <a:pt x="1236" y="206"/>
                    <a:pt x="1194" y="217"/>
                  </a:cubicBezTo>
                  <a:cubicBezTo>
                    <a:pt x="888" y="329"/>
                    <a:pt x="597" y="459"/>
                    <a:pt x="323" y="604"/>
                  </a:cubicBezTo>
                  <a:cubicBezTo>
                    <a:pt x="81" y="749"/>
                    <a:pt x="1" y="1055"/>
                    <a:pt x="146" y="1297"/>
                  </a:cubicBezTo>
                  <a:cubicBezTo>
                    <a:pt x="158" y="1317"/>
                    <a:pt x="173" y="1336"/>
                    <a:pt x="188" y="1354"/>
                  </a:cubicBezTo>
                  <a:lnTo>
                    <a:pt x="188" y="1354"/>
                  </a:lnTo>
                  <a:cubicBezTo>
                    <a:pt x="32" y="1532"/>
                    <a:pt x="24" y="1806"/>
                    <a:pt x="178" y="1991"/>
                  </a:cubicBezTo>
                  <a:cubicBezTo>
                    <a:pt x="272" y="2127"/>
                    <a:pt x="428" y="2195"/>
                    <a:pt x="583" y="2195"/>
                  </a:cubicBezTo>
                  <a:cubicBezTo>
                    <a:pt x="666" y="2195"/>
                    <a:pt x="750" y="2176"/>
                    <a:pt x="823" y="2136"/>
                  </a:cubicBezTo>
                  <a:cubicBezTo>
                    <a:pt x="1210" y="1926"/>
                    <a:pt x="1501" y="1588"/>
                    <a:pt x="1856" y="1330"/>
                  </a:cubicBezTo>
                  <a:lnTo>
                    <a:pt x="1856" y="1330"/>
                  </a:lnTo>
                  <a:lnTo>
                    <a:pt x="1743" y="1394"/>
                  </a:lnTo>
                  <a:cubicBezTo>
                    <a:pt x="1827" y="1336"/>
                    <a:pt x="1910" y="1278"/>
                    <a:pt x="1995" y="1220"/>
                  </a:cubicBezTo>
                  <a:lnTo>
                    <a:pt x="1995" y="1220"/>
                  </a:lnTo>
                  <a:cubicBezTo>
                    <a:pt x="2008" y="1214"/>
                    <a:pt x="2020" y="1207"/>
                    <a:pt x="2033" y="1201"/>
                  </a:cubicBezTo>
                  <a:lnTo>
                    <a:pt x="2033" y="1194"/>
                  </a:lnTo>
                  <a:lnTo>
                    <a:pt x="2033" y="1194"/>
                  </a:lnTo>
                  <a:cubicBezTo>
                    <a:pt x="2148" y="1116"/>
                    <a:pt x="2266" y="1037"/>
                    <a:pt x="2388" y="959"/>
                  </a:cubicBezTo>
                  <a:cubicBezTo>
                    <a:pt x="2887" y="689"/>
                    <a:pt x="2596" y="1"/>
                    <a:pt x="2147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6"/>
            <p:cNvSpPr/>
            <p:nvPr/>
          </p:nvSpPr>
          <p:spPr>
            <a:xfrm>
              <a:off x="4105575" y="3865850"/>
              <a:ext cx="32675" cy="25425"/>
            </a:xfrm>
            <a:custGeom>
              <a:avLst/>
              <a:gdLst/>
              <a:ahLst/>
              <a:cxnLst/>
              <a:rect l="l" t="t" r="r" b="b"/>
              <a:pathLst>
                <a:path w="1307" h="1017" extrusionOk="0">
                  <a:moveTo>
                    <a:pt x="645" y="0"/>
                  </a:moveTo>
                  <a:cubicBezTo>
                    <a:pt x="0" y="0"/>
                    <a:pt x="0" y="1016"/>
                    <a:pt x="645" y="1016"/>
                  </a:cubicBezTo>
                  <a:cubicBezTo>
                    <a:pt x="1291" y="1016"/>
                    <a:pt x="1307" y="0"/>
                    <a:pt x="645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6"/>
            <p:cNvSpPr/>
            <p:nvPr/>
          </p:nvSpPr>
          <p:spPr>
            <a:xfrm>
              <a:off x="4110000" y="3856575"/>
              <a:ext cx="26650" cy="25425"/>
            </a:xfrm>
            <a:custGeom>
              <a:avLst/>
              <a:gdLst/>
              <a:ahLst/>
              <a:cxnLst/>
              <a:rect l="l" t="t" r="r" b="b"/>
              <a:pathLst>
                <a:path w="1066" h="1017" extrusionOk="0">
                  <a:moveTo>
                    <a:pt x="517" y="0"/>
                  </a:moveTo>
                  <a:cubicBezTo>
                    <a:pt x="452" y="0"/>
                    <a:pt x="372" y="16"/>
                    <a:pt x="307" y="48"/>
                  </a:cubicBezTo>
                  <a:cubicBezTo>
                    <a:pt x="259" y="65"/>
                    <a:pt x="194" y="97"/>
                    <a:pt x="146" y="145"/>
                  </a:cubicBezTo>
                  <a:cubicBezTo>
                    <a:pt x="97" y="194"/>
                    <a:pt x="65" y="242"/>
                    <a:pt x="49" y="307"/>
                  </a:cubicBezTo>
                  <a:cubicBezTo>
                    <a:pt x="17" y="371"/>
                    <a:pt x="1" y="452"/>
                    <a:pt x="1" y="516"/>
                  </a:cubicBezTo>
                  <a:lnTo>
                    <a:pt x="17" y="645"/>
                  </a:lnTo>
                  <a:cubicBezTo>
                    <a:pt x="49" y="726"/>
                    <a:pt x="97" y="807"/>
                    <a:pt x="146" y="871"/>
                  </a:cubicBezTo>
                  <a:lnTo>
                    <a:pt x="259" y="952"/>
                  </a:lnTo>
                  <a:cubicBezTo>
                    <a:pt x="323" y="1000"/>
                    <a:pt x="420" y="1016"/>
                    <a:pt x="501" y="1016"/>
                  </a:cubicBezTo>
                  <a:lnTo>
                    <a:pt x="549" y="1016"/>
                  </a:lnTo>
                  <a:cubicBezTo>
                    <a:pt x="678" y="1016"/>
                    <a:pt x="807" y="968"/>
                    <a:pt x="904" y="871"/>
                  </a:cubicBezTo>
                  <a:cubicBezTo>
                    <a:pt x="952" y="823"/>
                    <a:pt x="1001" y="774"/>
                    <a:pt x="1017" y="710"/>
                  </a:cubicBezTo>
                  <a:cubicBezTo>
                    <a:pt x="1049" y="645"/>
                    <a:pt x="1065" y="581"/>
                    <a:pt x="1049" y="500"/>
                  </a:cubicBezTo>
                  <a:lnTo>
                    <a:pt x="1033" y="371"/>
                  </a:lnTo>
                  <a:cubicBezTo>
                    <a:pt x="1017" y="290"/>
                    <a:pt x="968" y="210"/>
                    <a:pt x="904" y="145"/>
                  </a:cubicBezTo>
                  <a:lnTo>
                    <a:pt x="807" y="65"/>
                  </a:lnTo>
                  <a:cubicBezTo>
                    <a:pt x="726" y="32"/>
                    <a:pt x="646" y="0"/>
                    <a:pt x="549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6"/>
            <p:cNvSpPr/>
            <p:nvPr/>
          </p:nvSpPr>
          <p:spPr>
            <a:xfrm>
              <a:off x="4073700" y="3868650"/>
              <a:ext cx="43975" cy="40775"/>
            </a:xfrm>
            <a:custGeom>
              <a:avLst/>
              <a:gdLst/>
              <a:ahLst/>
              <a:cxnLst/>
              <a:rect l="l" t="t" r="r" b="b"/>
              <a:pathLst>
                <a:path w="1759" h="1631" extrusionOk="0">
                  <a:moveTo>
                    <a:pt x="1259" y="1"/>
                  </a:moveTo>
                  <a:lnTo>
                    <a:pt x="1114" y="17"/>
                  </a:lnTo>
                  <a:cubicBezTo>
                    <a:pt x="1033" y="49"/>
                    <a:pt x="952" y="98"/>
                    <a:pt x="904" y="146"/>
                  </a:cubicBezTo>
                  <a:lnTo>
                    <a:pt x="146" y="759"/>
                  </a:lnTo>
                  <a:cubicBezTo>
                    <a:pt x="98" y="808"/>
                    <a:pt x="65" y="856"/>
                    <a:pt x="33" y="920"/>
                  </a:cubicBezTo>
                  <a:cubicBezTo>
                    <a:pt x="1" y="985"/>
                    <a:pt x="1" y="1049"/>
                    <a:pt x="1" y="1114"/>
                  </a:cubicBezTo>
                  <a:cubicBezTo>
                    <a:pt x="1" y="1404"/>
                    <a:pt x="227" y="1630"/>
                    <a:pt x="501" y="1630"/>
                  </a:cubicBezTo>
                  <a:lnTo>
                    <a:pt x="630" y="1614"/>
                  </a:lnTo>
                  <a:cubicBezTo>
                    <a:pt x="727" y="1582"/>
                    <a:pt x="791" y="1533"/>
                    <a:pt x="856" y="1469"/>
                  </a:cubicBezTo>
                  <a:lnTo>
                    <a:pt x="1614" y="872"/>
                  </a:lnTo>
                  <a:cubicBezTo>
                    <a:pt x="1662" y="824"/>
                    <a:pt x="1694" y="775"/>
                    <a:pt x="1711" y="711"/>
                  </a:cubicBezTo>
                  <a:cubicBezTo>
                    <a:pt x="1743" y="646"/>
                    <a:pt x="1759" y="582"/>
                    <a:pt x="1759" y="501"/>
                  </a:cubicBezTo>
                  <a:cubicBezTo>
                    <a:pt x="1759" y="372"/>
                    <a:pt x="1711" y="243"/>
                    <a:pt x="1614" y="146"/>
                  </a:cubicBezTo>
                  <a:cubicBezTo>
                    <a:pt x="1517" y="49"/>
                    <a:pt x="1388" y="1"/>
                    <a:pt x="1259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6"/>
            <p:cNvSpPr/>
            <p:nvPr/>
          </p:nvSpPr>
          <p:spPr>
            <a:xfrm>
              <a:off x="4018050" y="3907775"/>
              <a:ext cx="31075" cy="28250"/>
            </a:xfrm>
            <a:custGeom>
              <a:avLst/>
              <a:gdLst/>
              <a:ahLst/>
              <a:cxnLst/>
              <a:rect l="l" t="t" r="r" b="b"/>
              <a:pathLst>
                <a:path w="1243" h="1130" extrusionOk="0">
                  <a:moveTo>
                    <a:pt x="727" y="1"/>
                  </a:moveTo>
                  <a:cubicBezTo>
                    <a:pt x="630" y="1"/>
                    <a:pt x="549" y="33"/>
                    <a:pt x="469" y="81"/>
                  </a:cubicBezTo>
                  <a:lnTo>
                    <a:pt x="485" y="81"/>
                  </a:lnTo>
                  <a:lnTo>
                    <a:pt x="259" y="178"/>
                  </a:lnTo>
                  <a:cubicBezTo>
                    <a:pt x="194" y="210"/>
                    <a:pt x="146" y="259"/>
                    <a:pt x="114" y="307"/>
                  </a:cubicBezTo>
                  <a:cubicBezTo>
                    <a:pt x="65" y="355"/>
                    <a:pt x="33" y="420"/>
                    <a:pt x="33" y="485"/>
                  </a:cubicBezTo>
                  <a:cubicBezTo>
                    <a:pt x="1" y="549"/>
                    <a:pt x="1" y="614"/>
                    <a:pt x="17" y="678"/>
                  </a:cubicBezTo>
                  <a:cubicBezTo>
                    <a:pt x="17" y="759"/>
                    <a:pt x="33" y="807"/>
                    <a:pt x="81" y="872"/>
                  </a:cubicBezTo>
                  <a:lnTo>
                    <a:pt x="162" y="968"/>
                  </a:lnTo>
                  <a:cubicBezTo>
                    <a:pt x="210" y="1033"/>
                    <a:pt x="291" y="1081"/>
                    <a:pt x="372" y="1097"/>
                  </a:cubicBezTo>
                  <a:lnTo>
                    <a:pt x="517" y="1130"/>
                  </a:lnTo>
                  <a:cubicBezTo>
                    <a:pt x="598" y="1114"/>
                    <a:pt x="694" y="1097"/>
                    <a:pt x="759" y="1049"/>
                  </a:cubicBezTo>
                  <a:lnTo>
                    <a:pt x="985" y="936"/>
                  </a:lnTo>
                  <a:cubicBezTo>
                    <a:pt x="1049" y="920"/>
                    <a:pt x="1098" y="872"/>
                    <a:pt x="1130" y="807"/>
                  </a:cubicBezTo>
                  <a:cubicBezTo>
                    <a:pt x="1178" y="759"/>
                    <a:pt x="1211" y="710"/>
                    <a:pt x="1227" y="646"/>
                  </a:cubicBezTo>
                  <a:cubicBezTo>
                    <a:pt x="1243" y="581"/>
                    <a:pt x="1243" y="501"/>
                    <a:pt x="1227" y="436"/>
                  </a:cubicBezTo>
                  <a:cubicBezTo>
                    <a:pt x="1211" y="372"/>
                    <a:pt x="1194" y="307"/>
                    <a:pt x="1162" y="259"/>
                  </a:cubicBezTo>
                  <a:lnTo>
                    <a:pt x="1082" y="146"/>
                  </a:lnTo>
                  <a:cubicBezTo>
                    <a:pt x="1017" y="97"/>
                    <a:pt x="936" y="49"/>
                    <a:pt x="856" y="17"/>
                  </a:cubicBezTo>
                  <a:lnTo>
                    <a:pt x="727" y="1"/>
                  </a:ln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6"/>
            <p:cNvSpPr/>
            <p:nvPr/>
          </p:nvSpPr>
          <p:spPr>
            <a:xfrm>
              <a:off x="4012825" y="3912625"/>
              <a:ext cx="25825" cy="25425"/>
            </a:xfrm>
            <a:custGeom>
              <a:avLst/>
              <a:gdLst/>
              <a:ahLst/>
              <a:cxnLst/>
              <a:rect l="l" t="t" r="r" b="b"/>
              <a:pathLst>
                <a:path w="1033" h="1017" extrusionOk="0">
                  <a:moveTo>
                    <a:pt x="500" y="0"/>
                  </a:moveTo>
                  <a:cubicBezTo>
                    <a:pt x="371" y="0"/>
                    <a:pt x="242" y="49"/>
                    <a:pt x="145" y="145"/>
                  </a:cubicBezTo>
                  <a:cubicBezTo>
                    <a:pt x="97" y="194"/>
                    <a:pt x="65" y="242"/>
                    <a:pt x="48" y="307"/>
                  </a:cubicBezTo>
                  <a:cubicBezTo>
                    <a:pt x="16" y="371"/>
                    <a:pt x="0" y="436"/>
                    <a:pt x="0" y="500"/>
                  </a:cubicBezTo>
                  <a:lnTo>
                    <a:pt x="16" y="645"/>
                  </a:lnTo>
                  <a:cubicBezTo>
                    <a:pt x="48" y="726"/>
                    <a:pt x="81" y="807"/>
                    <a:pt x="145" y="855"/>
                  </a:cubicBezTo>
                  <a:lnTo>
                    <a:pt x="258" y="936"/>
                  </a:lnTo>
                  <a:cubicBezTo>
                    <a:pt x="323" y="984"/>
                    <a:pt x="419" y="1016"/>
                    <a:pt x="500" y="1016"/>
                  </a:cubicBezTo>
                  <a:lnTo>
                    <a:pt x="516" y="1016"/>
                  </a:lnTo>
                  <a:cubicBezTo>
                    <a:pt x="581" y="1016"/>
                    <a:pt x="661" y="1000"/>
                    <a:pt x="726" y="968"/>
                  </a:cubicBezTo>
                  <a:cubicBezTo>
                    <a:pt x="839" y="920"/>
                    <a:pt x="936" y="823"/>
                    <a:pt x="984" y="694"/>
                  </a:cubicBezTo>
                  <a:cubicBezTo>
                    <a:pt x="1016" y="645"/>
                    <a:pt x="1032" y="565"/>
                    <a:pt x="1032" y="500"/>
                  </a:cubicBezTo>
                  <a:lnTo>
                    <a:pt x="1016" y="371"/>
                  </a:lnTo>
                  <a:cubicBezTo>
                    <a:pt x="984" y="274"/>
                    <a:pt x="952" y="210"/>
                    <a:pt x="887" y="145"/>
                  </a:cubicBezTo>
                  <a:lnTo>
                    <a:pt x="774" y="65"/>
                  </a:lnTo>
                  <a:cubicBezTo>
                    <a:pt x="710" y="16"/>
                    <a:pt x="613" y="0"/>
                    <a:pt x="532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6"/>
            <p:cNvSpPr/>
            <p:nvPr/>
          </p:nvSpPr>
          <p:spPr>
            <a:xfrm>
              <a:off x="4234200" y="3762200"/>
              <a:ext cx="32700" cy="25425"/>
            </a:xfrm>
            <a:custGeom>
              <a:avLst/>
              <a:gdLst/>
              <a:ahLst/>
              <a:cxnLst/>
              <a:rect l="l" t="t" r="r" b="b"/>
              <a:pathLst>
                <a:path w="1308" h="1017" extrusionOk="0">
                  <a:moveTo>
                    <a:pt x="646" y="1"/>
                  </a:moveTo>
                  <a:cubicBezTo>
                    <a:pt x="1" y="1"/>
                    <a:pt x="1" y="1017"/>
                    <a:pt x="646" y="1017"/>
                  </a:cubicBezTo>
                  <a:cubicBezTo>
                    <a:pt x="1307" y="1017"/>
                    <a:pt x="1307" y="1"/>
                    <a:pt x="646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6"/>
            <p:cNvSpPr/>
            <p:nvPr/>
          </p:nvSpPr>
          <p:spPr>
            <a:xfrm>
              <a:off x="4234200" y="3762200"/>
              <a:ext cx="32700" cy="25425"/>
            </a:xfrm>
            <a:custGeom>
              <a:avLst/>
              <a:gdLst/>
              <a:ahLst/>
              <a:cxnLst/>
              <a:rect l="l" t="t" r="r" b="b"/>
              <a:pathLst>
                <a:path w="1308" h="1017" extrusionOk="0">
                  <a:moveTo>
                    <a:pt x="646" y="1"/>
                  </a:moveTo>
                  <a:cubicBezTo>
                    <a:pt x="1" y="1"/>
                    <a:pt x="1" y="1017"/>
                    <a:pt x="646" y="1017"/>
                  </a:cubicBezTo>
                  <a:cubicBezTo>
                    <a:pt x="1307" y="1017"/>
                    <a:pt x="1307" y="1"/>
                    <a:pt x="646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6"/>
            <p:cNvSpPr/>
            <p:nvPr/>
          </p:nvSpPr>
          <p:spPr>
            <a:xfrm>
              <a:off x="3790050" y="3910375"/>
              <a:ext cx="91325" cy="117800"/>
            </a:xfrm>
            <a:custGeom>
              <a:avLst/>
              <a:gdLst/>
              <a:ahLst/>
              <a:cxnLst/>
              <a:rect l="l" t="t" r="r" b="b"/>
              <a:pathLst>
                <a:path w="3653" h="4712" extrusionOk="0">
                  <a:moveTo>
                    <a:pt x="2252" y="1"/>
                  </a:moveTo>
                  <a:cubicBezTo>
                    <a:pt x="1904" y="1"/>
                    <a:pt x="1567" y="381"/>
                    <a:pt x="1814" y="784"/>
                  </a:cubicBezTo>
                  <a:cubicBezTo>
                    <a:pt x="1865" y="870"/>
                    <a:pt x="1917" y="957"/>
                    <a:pt x="1971" y="1043"/>
                  </a:cubicBezTo>
                  <a:lnTo>
                    <a:pt x="1971" y="1043"/>
                  </a:lnTo>
                  <a:cubicBezTo>
                    <a:pt x="1947" y="1040"/>
                    <a:pt x="1923" y="1038"/>
                    <a:pt x="1900" y="1038"/>
                  </a:cubicBezTo>
                  <a:cubicBezTo>
                    <a:pt x="1635" y="1038"/>
                    <a:pt x="1394" y="1248"/>
                    <a:pt x="1394" y="1542"/>
                  </a:cubicBezTo>
                  <a:cubicBezTo>
                    <a:pt x="1410" y="1881"/>
                    <a:pt x="1459" y="2236"/>
                    <a:pt x="1540" y="2574"/>
                  </a:cubicBezTo>
                  <a:cubicBezTo>
                    <a:pt x="1540" y="2575"/>
                    <a:pt x="1540" y="2575"/>
                    <a:pt x="1540" y="2576"/>
                  </a:cubicBezTo>
                  <a:lnTo>
                    <a:pt x="1540" y="2576"/>
                  </a:lnTo>
                  <a:cubicBezTo>
                    <a:pt x="1408" y="2517"/>
                    <a:pt x="1272" y="2476"/>
                    <a:pt x="1139" y="2476"/>
                  </a:cubicBezTo>
                  <a:cubicBezTo>
                    <a:pt x="1062" y="2476"/>
                    <a:pt x="986" y="2490"/>
                    <a:pt x="913" y="2523"/>
                  </a:cubicBezTo>
                  <a:lnTo>
                    <a:pt x="913" y="2523"/>
                  </a:lnTo>
                  <a:cubicBezTo>
                    <a:pt x="840" y="2480"/>
                    <a:pt x="760" y="2461"/>
                    <a:pt x="681" y="2461"/>
                  </a:cubicBezTo>
                  <a:cubicBezTo>
                    <a:pt x="337" y="2461"/>
                    <a:pt x="1" y="2821"/>
                    <a:pt x="233" y="3219"/>
                  </a:cubicBezTo>
                  <a:cubicBezTo>
                    <a:pt x="491" y="3639"/>
                    <a:pt x="765" y="4058"/>
                    <a:pt x="1056" y="4478"/>
                  </a:cubicBezTo>
                  <a:cubicBezTo>
                    <a:pt x="1148" y="4628"/>
                    <a:pt x="1315" y="4712"/>
                    <a:pt x="1485" y="4712"/>
                  </a:cubicBezTo>
                  <a:cubicBezTo>
                    <a:pt x="1553" y="4712"/>
                    <a:pt x="1621" y="4699"/>
                    <a:pt x="1685" y="4671"/>
                  </a:cubicBezTo>
                  <a:cubicBezTo>
                    <a:pt x="1927" y="4574"/>
                    <a:pt x="2056" y="4316"/>
                    <a:pt x="1975" y="4074"/>
                  </a:cubicBezTo>
                  <a:lnTo>
                    <a:pt x="1918" y="3925"/>
                  </a:lnTo>
                  <a:lnTo>
                    <a:pt x="1918" y="3925"/>
                  </a:lnTo>
                  <a:cubicBezTo>
                    <a:pt x="1992" y="3962"/>
                    <a:pt x="2071" y="3979"/>
                    <a:pt x="2149" y="3979"/>
                  </a:cubicBezTo>
                  <a:cubicBezTo>
                    <a:pt x="2369" y="3979"/>
                    <a:pt x="2578" y="3839"/>
                    <a:pt x="2636" y="3607"/>
                  </a:cubicBezTo>
                  <a:cubicBezTo>
                    <a:pt x="2717" y="3236"/>
                    <a:pt x="2685" y="2848"/>
                    <a:pt x="2572" y="2494"/>
                  </a:cubicBezTo>
                  <a:cubicBezTo>
                    <a:pt x="2571" y="2491"/>
                    <a:pt x="2570" y="2489"/>
                    <a:pt x="2570" y="2487"/>
                  </a:cubicBezTo>
                  <a:lnTo>
                    <a:pt x="2570" y="2487"/>
                  </a:lnTo>
                  <a:cubicBezTo>
                    <a:pt x="2620" y="2498"/>
                    <a:pt x="2671" y="2505"/>
                    <a:pt x="2720" y="2505"/>
                  </a:cubicBezTo>
                  <a:cubicBezTo>
                    <a:pt x="2871" y="2505"/>
                    <a:pt x="3013" y="2444"/>
                    <a:pt x="3135" y="2286"/>
                  </a:cubicBezTo>
                  <a:lnTo>
                    <a:pt x="3135" y="2286"/>
                  </a:lnTo>
                  <a:cubicBezTo>
                    <a:pt x="3214" y="2282"/>
                    <a:pt x="3292" y="2260"/>
                    <a:pt x="3362" y="2219"/>
                  </a:cubicBezTo>
                  <a:cubicBezTo>
                    <a:pt x="3556" y="2106"/>
                    <a:pt x="3653" y="1881"/>
                    <a:pt x="3588" y="1655"/>
                  </a:cubicBezTo>
                  <a:cubicBezTo>
                    <a:pt x="3475" y="1219"/>
                    <a:pt x="3265" y="816"/>
                    <a:pt x="2975" y="493"/>
                  </a:cubicBezTo>
                  <a:cubicBezTo>
                    <a:pt x="2907" y="426"/>
                    <a:pt x="2824" y="382"/>
                    <a:pt x="2735" y="361"/>
                  </a:cubicBezTo>
                  <a:lnTo>
                    <a:pt x="2735" y="361"/>
                  </a:lnTo>
                  <a:cubicBezTo>
                    <a:pt x="2713" y="325"/>
                    <a:pt x="2691" y="288"/>
                    <a:pt x="2669" y="251"/>
                  </a:cubicBezTo>
                  <a:cubicBezTo>
                    <a:pt x="2560" y="74"/>
                    <a:pt x="2405" y="1"/>
                    <a:pt x="2252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>
              <a:off x="4207275" y="3784875"/>
              <a:ext cx="95100" cy="112800"/>
            </a:xfrm>
            <a:custGeom>
              <a:avLst/>
              <a:gdLst/>
              <a:ahLst/>
              <a:cxnLst/>
              <a:rect l="l" t="t" r="r" b="b"/>
              <a:pathLst>
                <a:path w="3804" h="4512" extrusionOk="0">
                  <a:moveTo>
                    <a:pt x="3237" y="0"/>
                  </a:moveTo>
                  <a:cubicBezTo>
                    <a:pt x="3061" y="0"/>
                    <a:pt x="2891" y="90"/>
                    <a:pt x="2804" y="255"/>
                  </a:cubicBezTo>
                  <a:cubicBezTo>
                    <a:pt x="2158" y="1481"/>
                    <a:pt x="1336" y="2626"/>
                    <a:pt x="384" y="3642"/>
                  </a:cubicBezTo>
                  <a:cubicBezTo>
                    <a:pt x="0" y="4001"/>
                    <a:pt x="338" y="4512"/>
                    <a:pt x="735" y="4512"/>
                  </a:cubicBezTo>
                  <a:cubicBezTo>
                    <a:pt x="855" y="4512"/>
                    <a:pt x="981" y="4465"/>
                    <a:pt x="1094" y="4352"/>
                  </a:cubicBezTo>
                  <a:cubicBezTo>
                    <a:pt x="2110" y="3271"/>
                    <a:pt x="2981" y="2062"/>
                    <a:pt x="3675" y="755"/>
                  </a:cubicBezTo>
                  <a:cubicBezTo>
                    <a:pt x="3804" y="513"/>
                    <a:pt x="3723" y="207"/>
                    <a:pt x="3481" y="61"/>
                  </a:cubicBezTo>
                  <a:cubicBezTo>
                    <a:pt x="3404" y="20"/>
                    <a:pt x="3320" y="0"/>
                    <a:pt x="3237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>
              <a:off x="3940750" y="3878325"/>
              <a:ext cx="151925" cy="84475"/>
            </a:xfrm>
            <a:custGeom>
              <a:avLst/>
              <a:gdLst/>
              <a:ahLst/>
              <a:cxnLst/>
              <a:rect l="l" t="t" r="r" b="b"/>
              <a:pathLst>
                <a:path w="6077" h="3379" extrusionOk="0">
                  <a:moveTo>
                    <a:pt x="5513" y="1"/>
                  </a:moveTo>
                  <a:cubicBezTo>
                    <a:pt x="5425" y="1"/>
                    <a:pt x="5336" y="22"/>
                    <a:pt x="5254" y="66"/>
                  </a:cubicBezTo>
                  <a:cubicBezTo>
                    <a:pt x="3641" y="791"/>
                    <a:pt x="2044" y="1598"/>
                    <a:pt x="480" y="2437"/>
                  </a:cubicBezTo>
                  <a:cubicBezTo>
                    <a:pt x="1" y="2710"/>
                    <a:pt x="299" y="3378"/>
                    <a:pt x="745" y="3378"/>
                  </a:cubicBezTo>
                  <a:cubicBezTo>
                    <a:pt x="825" y="3378"/>
                    <a:pt x="910" y="3357"/>
                    <a:pt x="996" y="3308"/>
                  </a:cubicBezTo>
                  <a:cubicBezTo>
                    <a:pt x="2560" y="2469"/>
                    <a:pt x="4141" y="1663"/>
                    <a:pt x="5770" y="937"/>
                  </a:cubicBezTo>
                  <a:cubicBezTo>
                    <a:pt x="5996" y="791"/>
                    <a:pt x="6077" y="485"/>
                    <a:pt x="5948" y="243"/>
                  </a:cubicBezTo>
                  <a:cubicBezTo>
                    <a:pt x="5852" y="83"/>
                    <a:pt x="5685" y="1"/>
                    <a:pt x="5513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6"/>
            <p:cNvSpPr/>
            <p:nvPr/>
          </p:nvSpPr>
          <p:spPr>
            <a:xfrm>
              <a:off x="3728850" y="3984275"/>
              <a:ext cx="68250" cy="52300"/>
            </a:xfrm>
            <a:custGeom>
              <a:avLst/>
              <a:gdLst/>
              <a:ahLst/>
              <a:cxnLst/>
              <a:rect l="l" t="t" r="r" b="b"/>
              <a:pathLst>
                <a:path w="2730" h="2092" extrusionOk="0">
                  <a:moveTo>
                    <a:pt x="707" y="1"/>
                  </a:moveTo>
                  <a:cubicBezTo>
                    <a:pt x="326" y="1"/>
                    <a:pt x="0" y="481"/>
                    <a:pt x="326" y="844"/>
                  </a:cubicBezTo>
                  <a:lnTo>
                    <a:pt x="358" y="828"/>
                  </a:lnTo>
                  <a:lnTo>
                    <a:pt x="1271" y="1690"/>
                  </a:lnTo>
                  <a:lnTo>
                    <a:pt x="1271" y="1690"/>
                  </a:lnTo>
                  <a:cubicBezTo>
                    <a:pt x="1340" y="1780"/>
                    <a:pt x="1412" y="1869"/>
                    <a:pt x="1487" y="1957"/>
                  </a:cubicBezTo>
                  <a:lnTo>
                    <a:pt x="1520" y="1925"/>
                  </a:lnTo>
                  <a:lnTo>
                    <a:pt x="1520" y="1925"/>
                  </a:lnTo>
                  <a:cubicBezTo>
                    <a:pt x="1629" y="2042"/>
                    <a:pt x="1754" y="2091"/>
                    <a:pt x="1873" y="2091"/>
                  </a:cubicBezTo>
                  <a:cubicBezTo>
                    <a:pt x="2019" y="2091"/>
                    <a:pt x="2158" y="2018"/>
                    <a:pt x="2255" y="1908"/>
                  </a:cubicBezTo>
                  <a:lnTo>
                    <a:pt x="2255" y="1908"/>
                  </a:lnTo>
                  <a:cubicBezTo>
                    <a:pt x="2375" y="1900"/>
                    <a:pt x="2494" y="1838"/>
                    <a:pt x="2584" y="1747"/>
                  </a:cubicBezTo>
                  <a:cubicBezTo>
                    <a:pt x="2681" y="1667"/>
                    <a:pt x="2729" y="1538"/>
                    <a:pt x="2729" y="1393"/>
                  </a:cubicBezTo>
                  <a:cubicBezTo>
                    <a:pt x="2729" y="1264"/>
                    <a:pt x="2681" y="1135"/>
                    <a:pt x="2584" y="1038"/>
                  </a:cubicBezTo>
                  <a:lnTo>
                    <a:pt x="2052" y="409"/>
                  </a:lnTo>
                  <a:cubicBezTo>
                    <a:pt x="1955" y="312"/>
                    <a:pt x="1826" y="247"/>
                    <a:pt x="1697" y="247"/>
                  </a:cubicBezTo>
                  <a:cubicBezTo>
                    <a:pt x="1665" y="252"/>
                    <a:pt x="1634" y="258"/>
                    <a:pt x="1603" y="265"/>
                  </a:cubicBezTo>
                  <a:lnTo>
                    <a:pt x="1603" y="265"/>
                  </a:lnTo>
                  <a:cubicBezTo>
                    <a:pt x="1534" y="230"/>
                    <a:pt x="1457" y="211"/>
                    <a:pt x="1379" y="211"/>
                  </a:cubicBezTo>
                  <a:cubicBezTo>
                    <a:pt x="1334" y="211"/>
                    <a:pt x="1289" y="218"/>
                    <a:pt x="1245" y="231"/>
                  </a:cubicBezTo>
                  <a:cubicBezTo>
                    <a:pt x="1217" y="238"/>
                    <a:pt x="1191" y="247"/>
                    <a:pt x="1165" y="258"/>
                  </a:cubicBezTo>
                  <a:lnTo>
                    <a:pt x="1165" y="258"/>
                  </a:lnTo>
                  <a:lnTo>
                    <a:pt x="1036" y="134"/>
                  </a:lnTo>
                  <a:cubicBezTo>
                    <a:pt x="931" y="41"/>
                    <a:pt x="817" y="1"/>
                    <a:pt x="707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6"/>
            <p:cNvSpPr/>
            <p:nvPr/>
          </p:nvSpPr>
          <p:spPr>
            <a:xfrm>
              <a:off x="3736575" y="4035200"/>
              <a:ext cx="32300" cy="25450"/>
            </a:xfrm>
            <a:custGeom>
              <a:avLst/>
              <a:gdLst/>
              <a:ahLst/>
              <a:cxnLst/>
              <a:rect l="l" t="t" r="r" b="b"/>
              <a:pathLst>
                <a:path w="1292" h="1018" extrusionOk="0">
                  <a:moveTo>
                    <a:pt x="646" y="1"/>
                  </a:moveTo>
                  <a:cubicBezTo>
                    <a:pt x="1" y="1"/>
                    <a:pt x="1" y="1017"/>
                    <a:pt x="646" y="1017"/>
                  </a:cubicBezTo>
                  <a:cubicBezTo>
                    <a:pt x="1291" y="1017"/>
                    <a:pt x="1291" y="1"/>
                    <a:pt x="646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6"/>
            <p:cNvSpPr/>
            <p:nvPr/>
          </p:nvSpPr>
          <p:spPr>
            <a:xfrm>
              <a:off x="3739800" y="4036825"/>
              <a:ext cx="25850" cy="26625"/>
            </a:xfrm>
            <a:custGeom>
              <a:avLst/>
              <a:gdLst/>
              <a:ahLst/>
              <a:cxnLst/>
              <a:rect l="l" t="t" r="r" b="b"/>
              <a:pathLst>
                <a:path w="1034" h="1065" extrusionOk="0">
                  <a:moveTo>
                    <a:pt x="533" y="0"/>
                  </a:moveTo>
                  <a:lnTo>
                    <a:pt x="388" y="16"/>
                  </a:lnTo>
                  <a:cubicBezTo>
                    <a:pt x="307" y="49"/>
                    <a:pt x="227" y="97"/>
                    <a:pt x="162" y="162"/>
                  </a:cubicBezTo>
                  <a:lnTo>
                    <a:pt x="98" y="258"/>
                  </a:lnTo>
                  <a:cubicBezTo>
                    <a:pt x="49" y="339"/>
                    <a:pt x="17" y="420"/>
                    <a:pt x="17" y="517"/>
                  </a:cubicBezTo>
                  <a:lnTo>
                    <a:pt x="17" y="549"/>
                  </a:lnTo>
                  <a:cubicBezTo>
                    <a:pt x="1" y="613"/>
                    <a:pt x="17" y="678"/>
                    <a:pt x="65" y="742"/>
                  </a:cubicBezTo>
                  <a:cubicBezTo>
                    <a:pt x="81" y="807"/>
                    <a:pt x="114" y="871"/>
                    <a:pt x="162" y="904"/>
                  </a:cubicBezTo>
                  <a:cubicBezTo>
                    <a:pt x="211" y="952"/>
                    <a:pt x="259" y="1000"/>
                    <a:pt x="323" y="1017"/>
                  </a:cubicBezTo>
                  <a:cubicBezTo>
                    <a:pt x="388" y="1049"/>
                    <a:pt x="452" y="1065"/>
                    <a:pt x="533" y="1065"/>
                  </a:cubicBezTo>
                  <a:lnTo>
                    <a:pt x="662" y="1033"/>
                  </a:lnTo>
                  <a:cubicBezTo>
                    <a:pt x="743" y="1017"/>
                    <a:pt x="823" y="968"/>
                    <a:pt x="888" y="904"/>
                  </a:cubicBezTo>
                  <a:lnTo>
                    <a:pt x="969" y="807"/>
                  </a:lnTo>
                  <a:cubicBezTo>
                    <a:pt x="1001" y="726"/>
                    <a:pt x="1033" y="646"/>
                    <a:pt x="1033" y="549"/>
                  </a:cubicBezTo>
                  <a:lnTo>
                    <a:pt x="1033" y="517"/>
                  </a:lnTo>
                  <a:cubicBezTo>
                    <a:pt x="1033" y="452"/>
                    <a:pt x="1017" y="371"/>
                    <a:pt x="985" y="323"/>
                  </a:cubicBezTo>
                  <a:cubicBezTo>
                    <a:pt x="969" y="258"/>
                    <a:pt x="936" y="194"/>
                    <a:pt x="888" y="162"/>
                  </a:cubicBezTo>
                  <a:cubicBezTo>
                    <a:pt x="791" y="65"/>
                    <a:pt x="662" y="16"/>
                    <a:pt x="533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6"/>
            <p:cNvSpPr/>
            <p:nvPr/>
          </p:nvSpPr>
          <p:spPr>
            <a:xfrm>
              <a:off x="3607550" y="4116675"/>
              <a:ext cx="62925" cy="38350"/>
            </a:xfrm>
            <a:custGeom>
              <a:avLst/>
              <a:gdLst/>
              <a:ahLst/>
              <a:cxnLst/>
              <a:rect l="l" t="t" r="r" b="b"/>
              <a:pathLst>
                <a:path w="2517" h="1534" extrusionOk="0">
                  <a:moveTo>
                    <a:pt x="1581" y="161"/>
                  </a:moveTo>
                  <a:lnTo>
                    <a:pt x="1544" y="192"/>
                  </a:lnTo>
                  <a:lnTo>
                    <a:pt x="1544" y="192"/>
                  </a:lnTo>
                  <a:cubicBezTo>
                    <a:pt x="1556" y="182"/>
                    <a:pt x="1569" y="172"/>
                    <a:pt x="1581" y="161"/>
                  </a:cubicBezTo>
                  <a:close/>
                  <a:moveTo>
                    <a:pt x="1968" y="0"/>
                  </a:moveTo>
                  <a:cubicBezTo>
                    <a:pt x="1839" y="0"/>
                    <a:pt x="1710" y="49"/>
                    <a:pt x="1613" y="145"/>
                  </a:cubicBezTo>
                  <a:cubicBezTo>
                    <a:pt x="1588" y="162"/>
                    <a:pt x="1562" y="179"/>
                    <a:pt x="1539" y="196"/>
                  </a:cubicBezTo>
                  <a:lnTo>
                    <a:pt x="1539" y="196"/>
                  </a:lnTo>
                  <a:lnTo>
                    <a:pt x="1544" y="192"/>
                  </a:lnTo>
                  <a:lnTo>
                    <a:pt x="1544" y="192"/>
                  </a:lnTo>
                  <a:cubicBezTo>
                    <a:pt x="1541" y="195"/>
                    <a:pt x="1538" y="197"/>
                    <a:pt x="1535" y="199"/>
                  </a:cubicBezTo>
                  <a:lnTo>
                    <a:pt x="1535" y="199"/>
                  </a:lnTo>
                  <a:cubicBezTo>
                    <a:pt x="1530" y="203"/>
                    <a:pt x="1524" y="207"/>
                    <a:pt x="1519" y="211"/>
                  </a:cubicBezTo>
                  <a:lnTo>
                    <a:pt x="1519" y="211"/>
                  </a:lnTo>
                  <a:cubicBezTo>
                    <a:pt x="1436" y="274"/>
                    <a:pt x="1342" y="327"/>
                    <a:pt x="1245" y="377"/>
                  </a:cubicBezTo>
                  <a:lnTo>
                    <a:pt x="1245" y="377"/>
                  </a:lnTo>
                  <a:cubicBezTo>
                    <a:pt x="1072" y="454"/>
                    <a:pt x="898" y="501"/>
                    <a:pt x="710" y="532"/>
                  </a:cubicBezTo>
                  <a:lnTo>
                    <a:pt x="839" y="500"/>
                  </a:lnTo>
                  <a:lnTo>
                    <a:pt x="839" y="500"/>
                  </a:lnTo>
                  <a:cubicBezTo>
                    <a:pt x="759" y="512"/>
                    <a:pt x="687" y="523"/>
                    <a:pt x="612" y="523"/>
                  </a:cubicBezTo>
                  <a:cubicBezTo>
                    <a:pt x="581" y="523"/>
                    <a:pt x="549" y="521"/>
                    <a:pt x="516" y="516"/>
                  </a:cubicBezTo>
                  <a:cubicBezTo>
                    <a:pt x="242" y="532"/>
                    <a:pt x="16" y="758"/>
                    <a:pt x="0" y="1033"/>
                  </a:cubicBezTo>
                  <a:cubicBezTo>
                    <a:pt x="16" y="1307"/>
                    <a:pt x="242" y="1533"/>
                    <a:pt x="516" y="1533"/>
                  </a:cubicBezTo>
                  <a:cubicBezTo>
                    <a:pt x="537" y="1533"/>
                    <a:pt x="558" y="1533"/>
                    <a:pt x="578" y="1533"/>
                  </a:cubicBezTo>
                  <a:cubicBezTo>
                    <a:pt x="1219" y="1533"/>
                    <a:pt x="1854" y="1293"/>
                    <a:pt x="2323" y="855"/>
                  </a:cubicBezTo>
                  <a:cubicBezTo>
                    <a:pt x="2516" y="662"/>
                    <a:pt x="2516" y="339"/>
                    <a:pt x="2323" y="145"/>
                  </a:cubicBezTo>
                  <a:cubicBezTo>
                    <a:pt x="2226" y="49"/>
                    <a:pt x="2097" y="0"/>
                    <a:pt x="1968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6"/>
            <p:cNvSpPr/>
            <p:nvPr/>
          </p:nvSpPr>
          <p:spPr>
            <a:xfrm>
              <a:off x="2790800" y="3890125"/>
              <a:ext cx="92900" cy="50875"/>
            </a:xfrm>
            <a:custGeom>
              <a:avLst/>
              <a:gdLst/>
              <a:ahLst/>
              <a:cxnLst/>
              <a:rect l="l" t="t" r="r" b="b"/>
              <a:pathLst>
                <a:path w="3716" h="2035" extrusionOk="0">
                  <a:moveTo>
                    <a:pt x="730" y="1"/>
                  </a:moveTo>
                  <a:cubicBezTo>
                    <a:pt x="290" y="1"/>
                    <a:pt x="1" y="663"/>
                    <a:pt x="490" y="949"/>
                  </a:cubicBezTo>
                  <a:lnTo>
                    <a:pt x="490" y="965"/>
                  </a:lnTo>
                  <a:cubicBezTo>
                    <a:pt x="1313" y="1384"/>
                    <a:pt x="2151" y="1723"/>
                    <a:pt x="3022" y="2013"/>
                  </a:cubicBezTo>
                  <a:cubicBezTo>
                    <a:pt x="3071" y="2027"/>
                    <a:pt x="3119" y="2034"/>
                    <a:pt x="3166" y="2034"/>
                  </a:cubicBezTo>
                  <a:cubicBezTo>
                    <a:pt x="3387" y="2034"/>
                    <a:pt x="3582" y="1887"/>
                    <a:pt x="3635" y="1674"/>
                  </a:cubicBezTo>
                  <a:cubicBezTo>
                    <a:pt x="3716" y="1400"/>
                    <a:pt x="3555" y="1126"/>
                    <a:pt x="3297" y="1045"/>
                  </a:cubicBezTo>
                  <a:cubicBezTo>
                    <a:pt x="2893" y="916"/>
                    <a:pt x="2490" y="755"/>
                    <a:pt x="2087" y="594"/>
                  </a:cubicBezTo>
                  <a:lnTo>
                    <a:pt x="2103" y="594"/>
                  </a:lnTo>
                  <a:lnTo>
                    <a:pt x="2022" y="561"/>
                  </a:lnTo>
                  <a:lnTo>
                    <a:pt x="1877" y="497"/>
                  </a:lnTo>
                  <a:lnTo>
                    <a:pt x="1587" y="368"/>
                  </a:lnTo>
                  <a:cubicBezTo>
                    <a:pt x="1377" y="271"/>
                    <a:pt x="1184" y="174"/>
                    <a:pt x="990" y="78"/>
                  </a:cubicBezTo>
                  <a:cubicBezTo>
                    <a:pt x="901" y="24"/>
                    <a:pt x="813" y="1"/>
                    <a:pt x="730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6"/>
            <p:cNvSpPr/>
            <p:nvPr/>
          </p:nvSpPr>
          <p:spPr>
            <a:xfrm>
              <a:off x="2723600" y="3888825"/>
              <a:ext cx="32275" cy="25425"/>
            </a:xfrm>
            <a:custGeom>
              <a:avLst/>
              <a:gdLst/>
              <a:ahLst/>
              <a:cxnLst/>
              <a:rect l="l" t="t" r="r" b="b"/>
              <a:pathLst>
                <a:path w="1291" h="1017" extrusionOk="0">
                  <a:moveTo>
                    <a:pt x="645" y="1"/>
                  </a:moveTo>
                  <a:cubicBezTo>
                    <a:pt x="0" y="1"/>
                    <a:pt x="0" y="1017"/>
                    <a:pt x="645" y="1017"/>
                  </a:cubicBezTo>
                  <a:cubicBezTo>
                    <a:pt x="1291" y="1017"/>
                    <a:pt x="1291" y="1"/>
                    <a:pt x="645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6"/>
            <p:cNvSpPr/>
            <p:nvPr/>
          </p:nvSpPr>
          <p:spPr>
            <a:xfrm>
              <a:off x="2719625" y="3888925"/>
              <a:ext cx="247850" cy="124125"/>
            </a:xfrm>
            <a:custGeom>
              <a:avLst/>
              <a:gdLst/>
              <a:ahLst/>
              <a:cxnLst/>
              <a:rect l="l" t="t" r="r" b="b"/>
              <a:pathLst>
                <a:path w="9914" h="4965" extrusionOk="0">
                  <a:moveTo>
                    <a:pt x="1285" y="342"/>
                  </a:moveTo>
                  <a:cubicBezTo>
                    <a:pt x="1287" y="345"/>
                    <a:pt x="1288" y="348"/>
                    <a:pt x="1288" y="351"/>
                  </a:cubicBezTo>
                  <a:cubicBezTo>
                    <a:pt x="1287" y="348"/>
                    <a:pt x="1286" y="345"/>
                    <a:pt x="1285" y="342"/>
                  </a:cubicBezTo>
                  <a:close/>
                  <a:moveTo>
                    <a:pt x="805" y="1"/>
                  </a:moveTo>
                  <a:cubicBezTo>
                    <a:pt x="593" y="1"/>
                    <a:pt x="382" y="116"/>
                    <a:pt x="314" y="310"/>
                  </a:cubicBezTo>
                  <a:lnTo>
                    <a:pt x="314" y="310"/>
                  </a:lnTo>
                  <a:cubicBezTo>
                    <a:pt x="79" y="471"/>
                    <a:pt x="0" y="848"/>
                    <a:pt x="224" y="1093"/>
                  </a:cubicBezTo>
                  <a:cubicBezTo>
                    <a:pt x="756" y="1706"/>
                    <a:pt x="1482" y="2110"/>
                    <a:pt x="2176" y="2513"/>
                  </a:cubicBezTo>
                  <a:cubicBezTo>
                    <a:pt x="2901" y="2900"/>
                    <a:pt x="3643" y="3271"/>
                    <a:pt x="4418" y="3594"/>
                  </a:cubicBezTo>
                  <a:cubicBezTo>
                    <a:pt x="4777" y="3741"/>
                    <a:pt x="5141" y="3879"/>
                    <a:pt x="5508" y="4009"/>
                  </a:cubicBezTo>
                  <a:lnTo>
                    <a:pt x="5508" y="4009"/>
                  </a:lnTo>
                  <a:cubicBezTo>
                    <a:pt x="5515" y="4201"/>
                    <a:pt x="5626" y="4390"/>
                    <a:pt x="5869" y="4465"/>
                  </a:cubicBezTo>
                  <a:cubicBezTo>
                    <a:pt x="6482" y="4674"/>
                    <a:pt x="7111" y="4803"/>
                    <a:pt x="7757" y="4900"/>
                  </a:cubicBezTo>
                  <a:cubicBezTo>
                    <a:pt x="7819" y="4900"/>
                    <a:pt x="7879" y="4888"/>
                    <a:pt x="7935" y="4867"/>
                  </a:cubicBezTo>
                  <a:lnTo>
                    <a:pt x="7935" y="4867"/>
                  </a:lnTo>
                  <a:cubicBezTo>
                    <a:pt x="8361" y="4920"/>
                    <a:pt x="8792" y="4952"/>
                    <a:pt x="9225" y="4965"/>
                  </a:cubicBezTo>
                  <a:cubicBezTo>
                    <a:pt x="9229" y="4965"/>
                    <a:pt x="9234" y="4965"/>
                    <a:pt x="9239" y="4965"/>
                  </a:cubicBezTo>
                  <a:cubicBezTo>
                    <a:pt x="9775" y="4965"/>
                    <a:pt x="9913" y="4076"/>
                    <a:pt x="9354" y="3965"/>
                  </a:cubicBezTo>
                  <a:cubicBezTo>
                    <a:pt x="7805" y="3706"/>
                    <a:pt x="6305" y="3271"/>
                    <a:pt x="4853" y="2674"/>
                  </a:cubicBezTo>
                  <a:cubicBezTo>
                    <a:pt x="4143" y="2384"/>
                    <a:pt x="3450" y="2045"/>
                    <a:pt x="2772" y="1658"/>
                  </a:cubicBezTo>
                  <a:cubicBezTo>
                    <a:pt x="2385" y="1450"/>
                    <a:pt x="1993" y="1237"/>
                    <a:pt x="1633" y="983"/>
                  </a:cubicBezTo>
                  <a:lnTo>
                    <a:pt x="1633" y="983"/>
                  </a:lnTo>
                  <a:cubicBezTo>
                    <a:pt x="1730" y="723"/>
                    <a:pt x="1643" y="394"/>
                    <a:pt x="1304" y="319"/>
                  </a:cubicBezTo>
                  <a:cubicBezTo>
                    <a:pt x="1293" y="318"/>
                    <a:pt x="1284" y="317"/>
                    <a:pt x="1276" y="316"/>
                  </a:cubicBezTo>
                  <a:lnTo>
                    <a:pt x="1276" y="316"/>
                  </a:lnTo>
                  <a:cubicBezTo>
                    <a:pt x="1191" y="96"/>
                    <a:pt x="998" y="1"/>
                    <a:pt x="805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6"/>
            <p:cNvSpPr/>
            <p:nvPr/>
          </p:nvSpPr>
          <p:spPr>
            <a:xfrm>
              <a:off x="3105475" y="3703325"/>
              <a:ext cx="32700" cy="25025"/>
            </a:xfrm>
            <a:custGeom>
              <a:avLst/>
              <a:gdLst/>
              <a:ahLst/>
              <a:cxnLst/>
              <a:rect l="l" t="t" r="r" b="b"/>
              <a:pathLst>
                <a:path w="1308" h="1001" extrusionOk="0">
                  <a:moveTo>
                    <a:pt x="646" y="1"/>
                  </a:moveTo>
                  <a:cubicBezTo>
                    <a:pt x="1" y="1"/>
                    <a:pt x="1" y="1001"/>
                    <a:pt x="646" y="1001"/>
                  </a:cubicBezTo>
                  <a:cubicBezTo>
                    <a:pt x="1307" y="1001"/>
                    <a:pt x="1307" y="1"/>
                    <a:pt x="646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6"/>
            <p:cNvSpPr/>
            <p:nvPr/>
          </p:nvSpPr>
          <p:spPr>
            <a:xfrm>
              <a:off x="3107500" y="3705750"/>
              <a:ext cx="26225" cy="27850"/>
            </a:xfrm>
            <a:custGeom>
              <a:avLst/>
              <a:gdLst/>
              <a:ahLst/>
              <a:cxnLst/>
              <a:rect l="l" t="t" r="r" b="b"/>
              <a:pathLst>
                <a:path w="1049" h="1114" extrusionOk="0">
                  <a:moveTo>
                    <a:pt x="549" y="0"/>
                  </a:moveTo>
                  <a:cubicBezTo>
                    <a:pt x="452" y="0"/>
                    <a:pt x="371" y="16"/>
                    <a:pt x="291" y="65"/>
                  </a:cubicBezTo>
                  <a:lnTo>
                    <a:pt x="194" y="145"/>
                  </a:lnTo>
                  <a:cubicBezTo>
                    <a:pt x="129" y="210"/>
                    <a:pt x="81" y="275"/>
                    <a:pt x="49" y="371"/>
                  </a:cubicBezTo>
                  <a:lnTo>
                    <a:pt x="16" y="468"/>
                  </a:lnTo>
                  <a:cubicBezTo>
                    <a:pt x="0" y="533"/>
                    <a:pt x="0" y="597"/>
                    <a:pt x="16" y="678"/>
                  </a:cubicBezTo>
                  <a:cubicBezTo>
                    <a:pt x="33" y="807"/>
                    <a:pt x="97" y="920"/>
                    <a:pt x="210" y="1000"/>
                  </a:cubicBezTo>
                  <a:cubicBezTo>
                    <a:pt x="258" y="1049"/>
                    <a:pt x="323" y="1081"/>
                    <a:pt x="387" y="1097"/>
                  </a:cubicBezTo>
                  <a:lnTo>
                    <a:pt x="517" y="1113"/>
                  </a:lnTo>
                  <a:cubicBezTo>
                    <a:pt x="613" y="1113"/>
                    <a:pt x="694" y="1081"/>
                    <a:pt x="775" y="1033"/>
                  </a:cubicBezTo>
                  <a:lnTo>
                    <a:pt x="871" y="952"/>
                  </a:lnTo>
                  <a:cubicBezTo>
                    <a:pt x="936" y="904"/>
                    <a:pt x="984" y="823"/>
                    <a:pt x="1000" y="742"/>
                  </a:cubicBezTo>
                  <a:lnTo>
                    <a:pt x="1033" y="629"/>
                  </a:lnTo>
                  <a:cubicBezTo>
                    <a:pt x="1049" y="565"/>
                    <a:pt x="1049" y="500"/>
                    <a:pt x="1033" y="436"/>
                  </a:cubicBezTo>
                  <a:cubicBezTo>
                    <a:pt x="1033" y="371"/>
                    <a:pt x="1017" y="307"/>
                    <a:pt x="984" y="242"/>
                  </a:cubicBezTo>
                  <a:cubicBezTo>
                    <a:pt x="952" y="194"/>
                    <a:pt x="904" y="145"/>
                    <a:pt x="855" y="113"/>
                  </a:cubicBezTo>
                  <a:cubicBezTo>
                    <a:pt x="807" y="65"/>
                    <a:pt x="742" y="33"/>
                    <a:pt x="678" y="16"/>
                  </a:cubicBezTo>
                  <a:lnTo>
                    <a:pt x="549" y="0"/>
                  </a:ln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6"/>
            <p:cNvSpPr/>
            <p:nvPr/>
          </p:nvSpPr>
          <p:spPr>
            <a:xfrm>
              <a:off x="3106700" y="3710175"/>
              <a:ext cx="25425" cy="28025"/>
            </a:xfrm>
            <a:custGeom>
              <a:avLst/>
              <a:gdLst/>
              <a:ahLst/>
              <a:cxnLst/>
              <a:rect l="l" t="t" r="r" b="b"/>
              <a:pathLst>
                <a:path w="1017" h="1121" extrusionOk="0">
                  <a:moveTo>
                    <a:pt x="500" y="1"/>
                  </a:moveTo>
                  <a:lnTo>
                    <a:pt x="371" y="33"/>
                  </a:lnTo>
                  <a:cubicBezTo>
                    <a:pt x="290" y="49"/>
                    <a:pt x="210" y="98"/>
                    <a:pt x="145" y="162"/>
                  </a:cubicBezTo>
                  <a:lnTo>
                    <a:pt x="65" y="259"/>
                  </a:lnTo>
                  <a:cubicBezTo>
                    <a:pt x="16" y="339"/>
                    <a:pt x="0" y="420"/>
                    <a:pt x="0" y="517"/>
                  </a:cubicBezTo>
                  <a:lnTo>
                    <a:pt x="0" y="614"/>
                  </a:lnTo>
                  <a:cubicBezTo>
                    <a:pt x="0" y="743"/>
                    <a:pt x="48" y="872"/>
                    <a:pt x="145" y="969"/>
                  </a:cubicBezTo>
                  <a:cubicBezTo>
                    <a:pt x="194" y="1017"/>
                    <a:pt x="242" y="1049"/>
                    <a:pt x="307" y="1081"/>
                  </a:cubicBezTo>
                  <a:cubicBezTo>
                    <a:pt x="354" y="1105"/>
                    <a:pt x="401" y="1120"/>
                    <a:pt x="455" y="1120"/>
                  </a:cubicBezTo>
                  <a:cubicBezTo>
                    <a:pt x="474" y="1120"/>
                    <a:pt x="495" y="1118"/>
                    <a:pt x="516" y="1114"/>
                  </a:cubicBezTo>
                  <a:lnTo>
                    <a:pt x="645" y="1098"/>
                  </a:lnTo>
                  <a:cubicBezTo>
                    <a:pt x="726" y="1081"/>
                    <a:pt x="807" y="1033"/>
                    <a:pt x="871" y="969"/>
                  </a:cubicBezTo>
                  <a:lnTo>
                    <a:pt x="952" y="872"/>
                  </a:lnTo>
                  <a:cubicBezTo>
                    <a:pt x="984" y="791"/>
                    <a:pt x="1016" y="710"/>
                    <a:pt x="1016" y="614"/>
                  </a:cubicBezTo>
                  <a:lnTo>
                    <a:pt x="1016" y="517"/>
                  </a:lnTo>
                  <a:cubicBezTo>
                    <a:pt x="1016" y="452"/>
                    <a:pt x="1000" y="372"/>
                    <a:pt x="968" y="323"/>
                  </a:cubicBezTo>
                  <a:cubicBezTo>
                    <a:pt x="920" y="194"/>
                    <a:pt x="823" y="98"/>
                    <a:pt x="710" y="49"/>
                  </a:cubicBezTo>
                  <a:cubicBezTo>
                    <a:pt x="645" y="17"/>
                    <a:pt x="581" y="1"/>
                    <a:pt x="500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6"/>
            <p:cNvSpPr/>
            <p:nvPr/>
          </p:nvSpPr>
          <p:spPr>
            <a:xfrm>
              <a:off x="3099825" y="3631550"/>
              <a:ext cx="32700" cy="137650"/>
            </a:xfrm>
            <a:custGeom>
              <a:avLst/>
              <a:gdLst/>
              <a:ahLst/>
              <a:cxnLst/>
              <a:rect l="l" t="t" r="r" b="b"/>
              <a:pathLst>
                <a:path w="1308" h="5506" extrusionOk="0">
                  <a:moveTo>
                    <a:pt x="791" y="0"/>
                  </a:moveTo>
                  <a:cubicBezTo>
                    <a:pt x="517" y="16"/>
                    <a:pt x="307" y="226"/>
                    <a:pt x="291" y="500"/>
                  </a:cubicBezTo>
                  <a:cubicBezTo>
                    <a:pt x="146" y="2049"/>
                    <a:pt x="1" y="3597"/>
                    <a:pt x="291" y="5146"/>
                  </a:cubicBezTo>
                  <a:cubicBezTo>
                    <a:pt x="341" y="5394"/>
                    <a:pt x="537" y="5505"/>
                    <a:pt x="742" y="5505"/>
                  </a:cubicBezTo>
                  <a:cubicBezTo>
                    <a:pt x="1005" y="5505"/>
                    <a:pt x="1282" y="5324"/>
                    <a:pt x="1291" y="5017"/>
                  </a:cubicBezTo>
                  <a:lnTo>
                    <a:pt x="1291" y="4033"/>
                  </a:lnTo>
                  <a:cubicBezTo>
                    <a:pt x="1291" y="3871"/>
                    <a:pt x="1228" y="3750"/>
                    <a:pt x="1132" y="3669"/>
                  </a:cubicBezTo>
                  <a:lnTo>
                    <a:pt x="1132" y="3669"/>
                  </a:lnTo>
                  <a:cubicBezTo>
                    <a:pt x="1089" y="2617"/>
                    <a:pt x="1202" y="1550"/>
                    <a:pt x="1307" y="500"/>
                  </a:cubicBezTo>
                  <a:cubicBezTo>
                    <a:pt x="1307" y="226"/>
                    <a:pt x="1082" y="0"/>
                    <a:pt x="791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6"/>
            <p:cNvSpPr/>
            <p:nvPr/>
          </p:nvSpPr>
          <p:spPr>
            <a:xfrm>
              <a:off x="3236950" y="3952125"/>
              <a:ext cx="32675" cy="25050"/>
            </a:xfrm>
            <a:custGeom>
              <a:avLst/>
              <a:gdLst/>
              <a:ahLst/>
              <a:cxnLst/>
              <a:rect l="l" t="t" r="r" b="b"/>
              <a:pathLst>
                <a:path w="1307" h="1002" extrusionOk="0">
                  <a:moveTo>
                    <a:pt x="645" y="1"/>
                  </a:moveTo>
                  <a:cubicBezTo>
                    <a:pt x="0" y="1"/>
                    <a:pt x="0" y="1001"/>
                    <a:pt x="645" y="1001"/>
                  </a:cubicBezTo>
                  <a:cubicBezTo>
                    <a:pt x="1307" y="1001"/>
                    <a:pt x="1307" y="1"/>
                    <a:pt x="645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5427450" y="653875"/>
              <a:ext cx="81075" cy="115750"/>
            </a:xfrm>
            <a:custGeom>
              <a:avLst/>
              <a:gdLst/>
              <a:ahLst/>
              <a:cxnLst/>
              <a:rect l="l" t="t" r="r" b="b"/>
              <a:pathLst>
                <a:path w="3243" h="4630" extrusionOk="0">
                  <a:moveTo>
                    <a:pt x="2710" y="0"/>
                  </a:moveTo>
                  <a:cubicBezTo>
                    <a:pt x="2307" y="0"/>
                    <a:pt x="1888" y="194"/>
                    <a:pt x="1468" y="565"/>
                  </a:cubicBezTo>
                  <a:cubicBezTo>
                    <a:pt x="1033" y="952"/>
                    <a:pt x="694" y="1404"/>
                    <a:pt x="420" y="1936"/>
                  </a:cubicBezTo>
                  <a:cubicBezTo>
                    <a:pt x="146" y="2452"/>
                    <a:pt x="0" y="2920"/>
                    <a:pt x="0" y="3339"/>
                  </a:cubicBezTo>
                  <a:cubicBezTo>
                    <a:pt x="0" y="3662"/>
                    <a:pt x="146" y="3969"/>
                    <a:pt x="420" y="4227"/>
                  </a:cubicBezTo>
                  <a:cubicBezTo>
                    <a:pt x="694" y="4501"/>
                    <a:pt x="984" y="4630"/>
                    <a:pt x="1291" y="4630"/>
                  </a:cubicBezTo>
                  <a:cubicBezTo>
                    <a:pt x="1533" y="4630"/>
                    <a:pt x="1807" y="4565"/>
                    <a:pt x="2114" y="4436"/>
                  </a:cubicBezTo>
                  <a:cubicBezTo>
                    <a:pt x="2404" y="4307"/>
                    <a:pt x="2662" y="4146"/>
                    <a:pt x="2872" y="3985"/>
                  </a:cubicBezTo>
                  <a:cubicBezTo>
                    <a:pt x="3065" y="3823"/>
                    <a:pt x="3178" y="3694"/>
                    <a:pt x="3178" y="3581"/>
                  </a:cubicBezTo>
                  <a:cubicBezTo>
                    <a:pt x="3178" y="3485"/>
                    <a:pt x="3130" y="3436"/>
                    <a:pt x="3065" y="3436"/>
                  </a:cubicBezTo>
                  <a:cubicBezTo>
                    <a:pt x="3033" y="3436"/>
                    <a:pt x="2823" y="3533"/>
                    <a:pt x="2468" y="3727"/>
                  </a:cubicBezTo>
                  <a:cubicBezTo>
                    <a:pt x="2339" y="3791"/>
                    <a:pt x="2162" y="3872"/>
                    <a:pt x="1936" y="3920"/>
                  </a:cubicBezTo>
                  <a:cubicBezTo>
                    <a:pt x="1726" y="3985"/>
                    <a:pt x="1517" y="4017"/>
                    <a:pt x="1307" y="4017"/>
                  </a:cubicBezTo>
                  <a:cubicBezTo>
                    <a:pt x="1113" y="4017"/>
                    <a:pt x="936" y="3952"/>
                    <a:pt x="807" y="3856"/>
                  </a:cubicBezTo>
                  <a:cubicBezTo>
                    <a:pt x="694" y="3727"/>
                    <a:pt x="630" y="3549"/>
                    <a:pt x="630" y="3307"/>
                  </a:cubicBezTo>
                  <a:cubicBezTo>
                    <a:pt x="630" y="3065"/>
                    <a:pt x="710" y="2775"/>
                    <a:pt x="855" y="2452"/>
                  </a:cubicBezTo>
                  <a:cubicBezTo>
                    <a:pt x="1017" y="2114"/>
                    <a:pt x="1194" y="1807"/>
                    <a:pt x="1420" y="1549"/>
                  </a:cubicBezTo>
                  <a:cubicBezTo>
                    <a:pt x="1646" y="1291"/>
                    <a:pt x="1872" y="1065"/>
                    <a:pt x="2114" y="888"/>
                  </a:cubicBezTo>
                  <a:cubicBezTo>
                    <a:pt x="2372" y="710"/>
                    <a:pt x="2581" y="613"/>
                    <a:pt x="2743" y="613"/>
                  </a:cubicBezTo>
                  <a:cubicBezTo>
                    <a:pt x="2823" y="613"/>
                    <a:pt x="2904" y="646"/>
                    <a:pt x="3001" y="678"/>
                  </a:cubicBezTo>
                  <a:cubicBezTo>
                    <a:pt x="3098" y="710"/>
                    <a:pt x="3162" y="726"/>
                    <a:pt x="3194" y="726"/>
                  </a:cubicBezTo>
                  <a:cubicBezTo>
                    <a:pt x="3227" y="726"/>
                    <a:pt x="3243" y="678"/>
                    <a:pt x="3243" y="581"/>
                  </a:cubicBezTo>
                  <a:cubicBezTo>
                    <a:pt x="3243" y="484"/>
                    <a:pt x="3178" y="355"/>
                    <a:pt x="3049" y="210"/>
                  </a:cubicBezTo>
                  <a:cubicBezTo>
                    <a:pt x="2936" y="65"/>
                    <a:pt x="2823" y="0"/>
                    <a:pt x="27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6"/>
            <p:cNvSpPr/>
            <p:nvPr/>
          </p:nvSpPr>
          <p:spPr>
            <a:xfrm>
              <a:off x="5523425" y="651850"/>
              <a:ext cx="86725" cy="118600"/>
            </a:xfrm>
            <a:custGeom>
              <a:avLst/>
              <a:gdLst/>
              <a:ahLst/>
              <a:cxnLst/>
              <a:rect l="l" t="t" r="r" b="b"/>
              <a:pathLst>
                <a:path w="3469" h="4744" extrusionOk="0">
                  <a:moveTo>
                    <a:pt x="2065" y="662"/>
                  </a:moveTo>
                  <a:cubicBezTo>
                    <a:pt x="2146" y="1033"/>
                    <a:pt x="2210" y="1614"/>
                    <a:pt x="2291" y="2372"/>
                  </a:cubicBezTo>
                  <a:cubicBezTo>
                    <a:pt x="1952" y="2420"/>
                    <a:pt x="1614" y="2501"/>
                    <a:pt x="1291" y="2582"/>
                  </a:cubicBezTo>
                  <a:cubicBezTo>
                    <a:pt x="1614" y="1759"/>
                    <a:pt x="1872" y="1114"/>
                    <a:pt x="2065" y="662"/>
                  </a:cubicBezTo>
                  <a:close/>
                  <a:moveTo>
                    <a:pt x="2210" y="1"/>
                  </a:moveTo>
                  <a:cubicBezTo>
                    <a:pt x="2097" y="1"/>
                    <a:pt x="1985" y="49"/>
                    <a:pt x="1856" y="130"/>
                  </a:cubicBezTo>
                  <a:cubicBezTo>
                    <a:pt x="1743" y="210"/>
                    <a:pt x="1646" y="323"/>
                    <a:pt x="1597" y="436"/>
                  </a:cubicBezTo>
                  <a:cubicBezTo>
                    <a:pt x="1549" y="565"/>
                    <a:pt x="1436" y="840"/>
                    <a:pt x="1259" y="1275"/>
                  </a:cubicBezTo>
                  <a:cubicBezTo>
                    <a:pt x="1081" y="1727"/>
                    <a:pt x="936" y="2065"/>
                    <a:pt x="839" y="2324"/>
                  </a:cubicBezTo>
                  <a:cubicBezTo>
                    <a:pt x="791" y="2453"/>
                    <a:pt x="726" y="2598"/>
                    <a:pt x="662" y="2759"/>
                  </a:cubicBezTo>
                  <a:cubicBezTo>
                    <a:pt x="226" y="2888"/>
                    <a:pt x="1" y="3001"/>
                    <a:pt x="1" y="3098"/>
                  </a:cubicBezTo>
                  <a:cubicBezTo>
                    <a:pt x="1" y="3178"/>
                    <a:pt x="33" y="3259"/>
                    <a:pt x="97" y="3308"/>
                  </a:cubicBezTo>
                  <a:cubicBezTo>
                    <a:pt x="178" y="3372"/>
                    <a:pt x="259" y="3404"/>
                    <a:pt x="339" y="3404"/>
                  </a:cubicBezTo>
                  <a:lnTo>
                    <a:pt x="388" y="3404"/>
                  </a:lnTo>
                  <a:cubicBezTo>
                    <a:pt x="130" y="3985"/>
                    <a:pt x="1" y="4291"/>
                    <a:pt x="1" y="4340"/>
                  </a:cubicBezTo>
                  <a:cubicBezTo>
                    <a:pt x="1" y="4437"/>
                    <a:pt x="49" y="4533"/>
                    <a:pt x="130" y="4614"/>
                  </a:cubicBezTo>
                  <a:cubicBezTo>
                    <a:pt x="210" y="4711"/>
                    <a:pt x="291" y="4743"/>
                    <a:pt x="355" y="4743"/>
                  </a:cubicBezTo>
                  <a:cubicBezTo>
                    <a:pt x="436" y="4743"/>
                    <a:pt x="662" y="4243"/>
                    <a:pt x="1049" y="3211"/>
                  </a:cubicBezTo>
                  <a:cubicBezTo>
                    <a:pt x="1388" y="3130"/>
                    <a:pt x="1630" y="3066"/>
                    <a:pt x="1791" y="3017"/>
                  </a:cubicBezTo>
                  <a:cubicBezTo>
                    <a:pt x="1968" y="2969"/>
                    <a:pt x="2146" y="2920"/>
                    <a:pt x="2339" y="2872"/>
                  </a:cubicBezTo>
                  <a:cubicBezTo>
                    <a:pt x="2372" y="3275"/>
                    <a:pt x="2404" y="3695"/>
                    <a:pt x="2436" y="4130"/>
                  </a:cubicBezTo>
                  <a:cubicBezTo>
                    <a:pt x="2468" y="4356"/>
                    <a:pt x="2501" y="4517"/>
                    <a:pt x="2549" y="4614"/>
                  </a:cubicBezTo>
                  <a:cubicBezTo>
                    <a:pt x="2598" y="4695"/>
                    <a:pt x="2646" y="4743"/>
                    <a:pt x="2727" y="4743"/>
                  </a:cubicBezTo>
                  <a:cubicBezTo>
                    <a:pt x="2872" y="4743"/>
                    <a:pt x="2936" y="4469"/>
                    <a:pt x="2936" y="3904"/>
                  </a:cubicBezTo>
                  <a:cubicBezTo>
                    <a:pt x="2936" y="3582"/>
                    <a:pt x="2920" y="3195"/>
                    <a:pt x="2888" y="2727"/>
                  </a:cubicBezTo>
                  <a:cubicBezTo>
                    <a:pt x="3275" y="2614"/>
                    <a:pt x="3469" y="2517"/>
                    <a:pt x="3469" y="2436"/>
                  </a:cubicBezTo>
                  <a:cubicBezTo>
                    <a:pt x="3469" y="2324"/>
                    <a:pt x="3372" y="2259"/>
                    <a:pt x="3178" y="2259"/>
                  </a:cubicBezTo>
                  <a:cubicBezTo>
                    <a:pt x="3081" y="2259"/>
                    <a:pt x="2969" y="2275"/>
                    <a:pt x="2856" y="2291"/>
                  </a:cubicBezTo>
                  <a:cubicBezTo>
                    <a:pt x="2775" y="1646"/>
                    <a:pt x="2694" y="1098"/>
                    <a:pt x="2581" y="662"/>
                  </a:cubicBezTo>
                  <a:cubicBezTo>
                    <a:pt x="2468" y="210"/>
                    <a:pt x="2356" y="1"/>
                    <a:pt x="221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>
              <a:off x="5625450" y="653075"/>
              <a:ext cx="84300" cy="117375"/>
            </a:xfrm>
            <a:custGeom>
              <a:avLst/>
              <a:gdLst/>
              <a:ahLst/>
              <a:cxnLst/>
              <a:rect l="l" t="t" r="r" b="b"/>
              <a:pathLst>
                <a:path w="3372" h="4695" extrusionOk="0">
                  <a:moveTo>
                    <a:pt x="2049" y="597"/>
                  </a:moveTo>
                  <a:cubicBezTo>
                    <a:pt x="2533" y="597"/>
                    <a:pt x="2759" y="742"/>
                    <a:pt x="2759" y="1016"/>
                  </a:cubicBezTo>
                  <a:cubicBezTo>
                    <a:pt x="2759" y="1178"/>
                    <a:pt x="2694" y="1355"/>
                    <a:pt x="2549" y="1516"/>
                  </a:cubicBezTo>
                  <a:cubicBezTo>
                    <a:pt x="2404" y="1678"/>
                    <a:pt x="2259" y="1807"/>
                    <a:pt x="2081" y="1904"/>
                  </a:cubicBezTo>
                  <a:cubicBezTo>
                    <a:pt x="1920" y="1984"/>
                    <a:pt x="1726" y="2097"/>
                    <a:pt x="1517" y="2210"/>
                  </a:cubicBezTo>
                  <a:cubicBezTo>
                    <a:pt x="1291" y="2323"/>
                    <a:pt x="1146" y="2404"/>
                    <a:pt x="1081" y="2468"/>
                  </a:cubicBezTo>
                  <a:cubicBezTo>
                    <a:pt x="1259" y="1791"/>
                    <a:pt x="1355" y="1323"/>
                    <a:pt x="1355" y="1033"/>
                  </a:cubicBezTo>
                  <a:cubicBezTo>
                    <a:pt x="1355" y="952"/>
                    <a:pt x="1339" y="871"/>
                    <a:pt x="1291" y="758"/>
                  </a:cubicBezTo>
                  <a:cubicBezTo>
                    <a:pt x="1581" y="662"/>
                    <a:pt x="1823" y="597"/>
                    <a:pt x="2049" y="597"/>
                  </a:cubicBezTo>
                  <a:close/>
                  <a:moveTo>
                    <a:pt x="2017" y="0"/>
                  </a:moveTo>
                  <a:cubicBezTo>
                    <a:pt x="1646" y="0"/>
                    <a:pt x="1323" y="65"/>
                    <a:pt x="1017" y="178"/>
                  </a:cubicBezTo>
                  <a:cubicBezTo>
                    <a:pt x="710" y="274"/>
                    <a:pt x="565" y="387"/>
                    <a:pt x="565" y="484"/>
                  </a:cubicBezTo>
                  <a:cubicBezTo>
                    <a:pt x="565" y="549"/>
                    <a:pt x="581" y="613"/>
                    <a:pt x="630" y="694"/>
                  </a:cubicBezTo>
                  <a:cubicBezTo>
                    <a:pt x="678" y="758"/>
                    <a:pt x="726" y="823"/>
                    <a:pt x="791" y="855"/>
                  </a:cubicBezTo>
                  <a:cubicBezTo>
                    <a:pt x="743" y="1307"/>
                    <a:pt x="613" y="1952"/>
                    <a:pt x="372" y="2823"/>
                  </a:cubicBezTo>
                  <a:cubicBezTo>
                    <a:pt x="113" y="3678"/>
                    <a:pt x="1" y="4162"/>
                    <a:pt x="1" y="4259"/>
                  </a:cubicBezTo>
                  <a:cubicBezTo>
                    <a:pt x="1" y="4355"/>
                    <a:pt x="49" y="4452"/>
                    <a:pt x="130" y="4549"/>
                  </a:cubicBezTo>
                  <a:cubicBezTo>
                    <a:pt x="210" y="4646"/>
                    <a:pt x="291" y="4694"/>
                    <a:pt x="355" y="4694"/>
                  </a:cubicBezTo>
                  <a:cubicBezTo>
                    <a:pt x="388" y="4694"/>
                    <a:pt x="436" y="4581"/>
                    <a:pt x="517" y="4355"/>
                  </a:cubicBezTo>
                  <a:cubicBezTo>
                    <a:pt x="549" y="4242"/>
                    <a:pt x="581" y="4130"/>
                    <a:pt x="613" y="4017"/>
                  </a:cubicBezTo>
                  <a:cubicBezTo>
                    <a:pt x="646" y="3904"/>
                    <a:pt x="775" y="3500"/>
                    <a:pt x="984" y="2823"/>
                  </a:cubicBezTo>
                  <a:cubicBezTo>
                    <a:pt x="1081" y="3146"/>
                    <a:pt x="1388" y="3533"/>
                    <a:pt x="1888" y="4001"/>
                  </a:cubicBezTo>
                  <a:cubicBezTo>
                    <a:pt x="2372" y="4468"/>
                    <a:pt x="2759" y="4694"/>
                    <a:pt x="3017" y="4694"/>
                  </a:cubicBezTo>
                  <a:cubicBezTo>
                    <a:pt x="3162" y="4694"/>
                    <a:pt x="3243" y="4646"/>
                    <a:pt x="3243" y="4533"/>
                  </a:cubicBezTo>
                  <a:cubicBezTo>
                    <a:pt x="3243" y="4468"/>
                    <a:pt x="3178" y="4388"/>
                    <a:pt x="3065" y="4291"/>
                  </a:cubicBezTo>
                  <a:cubicBezTo>
                    <a:pt x="3017" y="4226"/>
                    <a:pt x="2952" y="4178"/>
                    <a:pt x="2904" y="4130"/>
                  </a:cubicBezTo>
                  <a:cubicBezTo>
                    <a:pt x="2839" y="4081"/>
                    <a:pt x="2775" y="4017"/>
                    <a:pt x="2678" y="3952"/>
                  </a:cubicBezTo>
                  <a:cubicBezTo>
                    <a:pt x="2598" y="3871"/>
                    <a:pt x="2501" y="3791"/>
                    <a:pt x="2388" y="3694"/>
                  </a:cubicBezTo>
                  <a:cubicBezTo>
                    <a:pt x="2291" y="3597"/>
                    <a:pt x="2210" y="3517"/>
                    <a:pt x="2146" y="3468"/>
                  </a:cubicBezTo>
                  <a:cubicBezTo>
                    <a:pt x="2081" y="3404"/>
                    <a:pt x="1985" y="3291"/>
                    <a:pt x="1823" y="3146"/>
                  </a:cubicBezTo>
                  <a:cubicBezTo>
                    <a:pt x="1678" y="2984"/>
                    <a:pt x="1597" y="2855"/>
                    <a:pt x="1597" y="2758"/>
                  </a:cubicBezTo>
                  <a:cubicBezTo>
                    <a:pt x="1597" y="2742"/>
                    <a:pt x="1662" y="2694"/>
                    <a:pt x="1775" y="2629"/>
                  </a:cubicBezTo>
                  <a:cubicBezTo>
                    <a:pt x="1904" y="2581"/>
                    <a:pt x="2049" y="2500"/>
                    <a:pt x="2227" y="2404"/>
                  </a:cubicBezTo>
                  <a:cubicBezTo>
                    <a:pt x="2388" y="2307"/>
                    <a:pt x="2565" y="2210"/>
                    <a:pt x="2743" y="2081"/>
                  </a:cubicBezTo>
                  <a:cubicBezTo>
                    <a:pt x="2920" y="1968"/>
                    <a:pt x="3065" y="1807"/>
                    <a:pt x="3178" y="1629"/>
                  </a:cubicBezTo>
                  <a:cubicBezTo>
                    <a:pt x="3307" y="1436"/>
                    <a:pt x="3372" y="1226"/>
                    <a:pt x="3372" y="1016"/>
                  </a:cubicBezTo>
                  <a:cubicBezTo>
                    <a:pt x="3372" y="694"/>
                    <a:pt x="3243" y="452"/>
                    <a:pt x="2969" y="274"/>
                  </a:cubicBezTo>
                  <a:cubicBezTo>
                    <a:pt x="2694" y="97"/>
                    <a:pt x="2388" y="0"/>
                    <a:pt x="201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5721825" y="651850"/>
              <a:ext cx="85925" cy="119000"/>
            </a:xfrm>
            <a:custGeom>
              <a:avLst/>
              <a:gdLst/>
              <a:ahLst/>
              <a:cxnLst/>
              <a:rect l="l" t="t" r="r" b="b"/>
              <a:pathLst>
                <a:path w="3437" h="4760" extrusionOk="0">
                  <a:moveTo>
                    <a:pt x="2098" y="549"/>
                  </a:moveTo>
                  <a:cubicBezTo>
                    <a:pt x="2307" y="549"/>
                    <a:pt x="2485" y="614"/>
                    <a:pt x="2630" y="743"/>
                  </a:cubicBezTo>
                  <a:cubicBezTo>
                    <a:pt x="2775" y="856"/>
                    <a:pt x="2856" y="1017"/>
                    <a:pt x="2856" y="1211"/>
                  </a:cubicBezTo>
                  <a:cubicBezTo>
                    <a:pt x="2856" y="1485"/>
                    <a:pt x="2694" y="1759"/>
                    <a:pt x="2356" y="2001"/>
                  </a:cubicBezTo>
                  <a:cubicBezTo>
                    <a:pt x="2033" y="2259"/>
                    <a:pt x="1614" y="2453"/>
                    <a:pt x="1081" y="2598"/>
                  </a:cubicBezTo>
                  <a:cubicBezTo>
                    <a:pt x="1291" y="1791"/>
                    <a:pt x="1404" y="1259"/>
                    <a:pt x="1404" y="1017"/>
                  </a:cubicBezTo>
                  <a:cubicBezTo>
                    <a:pt x="1404" y="936"/>
                    <a:pt x="1372" y="840"/>
                    <a:pt x="1339" y="743"/>
                  </a:cubicBezTo>
                  <a:cubicBezTo>
                    <a:pt x="1630" y="614"/>
                    <a:pt x="1888" y="549"/>
                    <a:pt x="2098" y="549"/>
                  </a:cubicBezTo>
                  <a:close/>
                  <a:moveTo>
                    <a:pt x="1985" y="1"/>
                  </a:moveTo>
                  <a:cubicBezTo>
                    <a:pt x="1710" y="1"/>
                    <a:pt x="1420" y="49"/>
                    <a:pt x="1114" y="146"/>
                  </a:cubicBezTo>
                  <a:cubicBezTo>
                    <a:pt x="807" y="259"/>
                    <a:pt x="662" y="356"/>
                    <a:pt x="662" y="469"/>
                  </a:cubicBezTo>
                  <a:cubicBezTo>
                    <a:pt x="662" y="549"/>
                    <a:pt x="710" y="630"/>
                    <a:pt x="823" y="743"/>
                  </a:cubicBezTo>
                  <a:cubicBezTo>
                    <a:pt x="807" y="1259"/>
                    <a:pt x="598" y="2178"/>
                    <a:pt x="194" y="3517"/>
                  </a:cubicBezTo>
                  <a:cubicBezTo>
                    <a:pt x="65" y="3937"/>
                    <a:pt x="1" y="4211"/>
                    <a:pt x="1" y="4308"/>
                  </a:cubicBezTo>
                  <a:cubicBezTo>
                    <a:pt x="1" y="4404"/>
                    <a:pt x="49" y="4501"/>
                    <a:pt x="130" y="4614"/>
                  </a:cubicBezTo>
                  <a:cubicBezTo>
                    <a:pt x="210" y="4711"/>
                    <a:pt x="291" y="4759"/>
                    <a:pt x="356" y="4759"/>
                  </a:cubicBezTo>
                  <a:cubicBezTo>
                    <a:pt x="404" y="4759"/>
                    <a:pt x="598" y="4211"/>
                    <a:pt x="920" y="3114"/>
                  </a:cubicBezTo>
                  <a:cubicBezTo>
                    <a:pt x="1678" y="2969"/>
                    <a:pt x="2291" y="2727"/>
                    <a:pt x="2743" y="2388"/>
                  </a:cubicBezTo>
                  <a:cubicBezTo>
                    <a:pt x="3211" y="2065"/>
                    <a:pt x="3436" y="1646"/>
                    <a:pt x="3436" y="1178"/>
                  </a:cubicBezTo>
                  <a:cubicBezTo>
                    <a:pt x="3436" y="823"/>
                    <a:pt x="3291" y="533"/>
                    <a:pt x="3017" y="323"/>
                  </a:cubicBezTo>
                  <a:cubicBezTo>
                    <a:pt x="2759" y="98"/>
                    <a:pt x="2404" y="1"/>
                    <a:pt x="198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5815375" y="655075"/>
              <a:ext cx="90375" cy="115775"/>
            </a:xfrm>
            <a:custGeom>
              <a:avLst/>
              <a:gdLst/>
              <a:ahLst/>
              <a:cxnLst/>
              <a:rect l="l" t="t" r="r" b="b"/>
              <a:pathLst>
                <a:path w="3615" h="4631" extrusionOk="0">
                  <a:moveTo>
                    <a:pt x="2275" y="1"/>
                  </a:moveTo>
                  <a:cubicBezTo>
                    <a:pt x="1388" y="1"/>
                    <a:pt x="904" y="81"/>
                    <a:pt x="824" y="243"/>
                  </a:cubicBezTo>
                  <a:cubicBezTo>
                    <a:pt x="807" y="307"/>
                    <a:pt x="791" y="356"/>
                    <a:pt x="791" y="404"/>
                  </a:cubicBezTo>
                  <a:cubicBezTo>
                    <a:pt x="791" y="743"/>
                    <a:pt x="727" y="1162"/>
                    <a:pt x="598" y="1662"/>
                  </a:cubicBezTo>
                  <a:cubicBezTo>
                    <a:pt x="469" y="2162"/>
                    <a:pt x="340" y="2630"/>
                    <a:pt x="194" y="3066"/>
                  </a:cubicBezTo>
                  <a:cubicBezTo>
                    <a:pt x="65" y="3501"/>
                    <a:pt x="1" y="3808"/>
                    <a:pt x="1" y="4001"/>
                  </a:cubicBezTo>
                  <a:cubicBezTo>
                    <a:pt x="1" y="4179"/>
                    <a:pt x="82" y="4324"/>
                    <a:pt x="227" y="4453"/>
                  </a:cubicBezTo>
                  <a:cubicBezTo>
                    <a:pt x="388" y="4566"/>
                    <a:pt x="565" y="4630"/>
                    <a:pt x="775" y="4630"/>
                  </a:cubicBezTo>
                  <a:cubicBezTo>
                    <a:pt x="1227" y="4630"/>
                    <a:pt x="1695" y="4533"/>
                    <a:pt x="2195" y="4372"/>
                  </a:cubicBezTo>
                  <a:cubicBezTo>
                    <a:pt x="2679" y="4211"/>
                    <a:pt x="2921" y="4033"/>
                    <a:pt x="2921" y="3872"/>
                  </a:cubicBezTo>
                  <a:cubicBezTo>
                    <a:pt x="2921" y="3791"/>
                    <a:pt x="2888" y="3743"/>
                    <a:pt x="2824" y="3743"/>
                  </a:cubicBezTo>
                  <a:cubicBezTo>
                    <a:pt x="2791" y="3743"/>
                    <a:pt x="2679" y="3759"/>
                    <a:pt x="2485" y="3824"/>
                  </a:cubicBezTo>
                  <a:cubicBezTo>
                    <a:pt x="1872" y="3985"/>
                    <a:pt x="1307" y="4066"/>
                    <a:pt x="791" y="4066"/>
                  </a:cubicBezTo>
                  <a:cubicBezTo>
                    <a:pt x="743" y="4066"/>
                    <a:pt x="695" y="4050"/>
                    <a:pt x="662" y="4017"/>
                  </a:cubicBezTo>
                  <a:cubicBezTo>
                    <a:pt x="630" y="3985"/>
                    <a:pt x="614" y="3937"/>
                    <a:pt x="614" y="3888"/>
                  </a:cubicBezTo>
                  <a:cubicBezTo>
                    <a:pt x="614" y="3727"/>
                    <a:pt x="727" y="3275"/>
                    <a:pt x="969" y="2517"/>
                  </a:cubicBezTo>
                  <a:cubicBezTo>
                    <a:pt x="1453" y="2517"/>
                    <a:pt x="1872" y="2469"/>
                    <a:pt x="2243" y="2404"/>
                  </a:cubicBezTo>
                  <a:cubicBezTo>
                    <a:pt x="2598" y="2324"/>
                    <a:pt x="2775" y="2211"/>
                    <a:pt x="2775" y="2049"/>
                  </a:cubicBezTo>
                  <a:cubicBezTo>
                    <a:pt x="2775" y="1985"/>
                    <a:pt x="2711" y="1953"/>
                    <a:pt x="2582" y="1953"/>
                  </a:cubicBezTo>
                  <a:cubicBezTo>
                    <a:pt x="2453" y="1953"/>
                    <a:pt x="2259" y="1969"/>
                    <a:pt x="2001" y="1985"/>
                  </a:cubicBezTo>
                  <a:cubicBezTo>
                    <a:pt x="1743" y="2017"/>
                    <a:pt x="1533" y="2017"/>
                    <a:pt x="1388" y="2017"/>
                  </a:cubicBezTo>
                  <a:lnTo>
                    <a:pt x="1114" y="2017"/>
                  </a:lnTo>
                  <a:cubicBezTo>
                    <a:pt x="1275" y="1404"/>
                    <a:pt x="1372" y="953"/>
                    <a:pt x="1372" y="646"/>
                  </a:cubicBezTo>
                  <a:lnTo>
                    <a:pt x="1372" y="630"/>
                  </a:lnTo>
                  <a:cubicBezTo>
                    <a:pt x="1775" y="565"/>
                    <a:pt x="2033" y="517"/>
                    <a:pt x="2130" y="517"/>
                  </a:cubicBezTo>
                  <a:cubicBezTo>
                    <a:pt x="2243" y="501"/>
                    <a:pt x="2420" y="485"/>
                    <a:pt x="2695" y="452"/>
                  </a:cubicBezTo>
                  <a:cubicBezTo>
                    <a:pt x="2953" y="436"/>
                    <a:pt x="3162" y="404"/>
                    <a:pt x="3324" y="372"/>
                  </a:cubicBezTo>
                  <a:cubicBezTo>
                    <a:pt x="3517" y="340"/>
                    <a:pt x="3614" y="275"/>
                    <a:pt x="3614" y="194"/>
                  </a:cubicBezTo>
                  <a:cubicBezTo>
                    <a:pt x="3614" y="65"/>
                    <a:pt x="3162" y="1"/>
                    <a:pt x="227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5912575" y="652675"/>
              <a:ext cx="71800" cy="117775"/>
            </a:xfrm>
            <a:custGeom>
              <a:avLst/>
              <a:gdLst/>
              <a:ahLst/>
              <a:cxnLst/>
              <a:rect l="l" t="t" r="r" b="b"/>
              <a:pathLst>
                <a:path w="2872" h="4711" extrusionOk="0">
                  <a:moveTo>
                    <a:pt x="1065" y="0"/>
                  </a:moveTo>
                  <a:cubicBezTo>
                    <a:pt x="1000" y="0"/>
                    <a:pt x="968" y="16"/>
                    <a:pt x="936" y="48"/>
                  </a:cubicBezTo>
                  <a:cubicBezTo>
                    <a:pt x="920" y="81"/>
                    <a:pt x="920" y="129"/>
                    <a:pt x="920" y="194"/>
                  </a:cubicBezTo>
                  <a:cubicBezTo>
                    <a:pt x="920" y="500"/>
                    <a:pt x="758" y="1178"/>
                    <a:pt x="452" y="2242"/>
                  </a:cubicBezTo>
                  <a:cubicBezTo>
                    <a:pt x="162" y="3291"/>
                    <a:pt x="0" y="3904"/>
                    <a:pt x="0" y="4081"/>
                  </a:cubicBezTo>
                  <a:cubicBezTo>
                    <a:pt x="0" y="4258"/>
                    <a:pt x="81" y="4404"/>
                    <a:pt x="242" y="4517"/>
                  </a:cubicBezTo>
                  <a:cubicBezTo>
                    <a:pt x="404" y="4646"/>
                    <a:pt x="581" y="4710"/>
                    <a:pt x="791" y="4710"/>
                  </a:cubicBezTo>
                  <a:cubicBezTo>
                    <a:pt x="1275" y="4710"/>
                    <a:pt x="1726" y="4629"/>
                    <a:pt x="2178" y="4468"/>
                  </a:cubicBezTo>
                  <a:cubicBezTo>
                    <a:pt x="2630" y="4291"/>
                    <a:pt x="2872" y="4129"/>
                    <a:pt x="2872" y="3936"/>
                  </a:cubicBezTo>
                  <a:cubicBezTo>
                    <a:pt x="2872" y="3887"/>
                    <a:pt x="2855" y="3855"/>
                    <a:pt x="2839" y="3855"/>
                  </a:cubicBezTo>
                  <a:cubicBezTo>
                    <a:pt x="2839" y="3839"/>
                    <a:pt x="2807" y="3823"/>
                    <a:pt x="2759" y="3823"/>
                  </a:cubicBezTo>
                  <a:cubicBezTo>
                    <a:pt x="2726" y="3823"/>
                    <a:pt x="2613" y="3855"/>
                    <a:pt x="2420" y="3904"/>
                  </a:cubicBezTo>
                  <a:cubicBezTo>
                    <a:pt x="1823" y="4065"/>
                    <a:pt x="1275" y="4146"/>
                    <a:pt x="775" y="4146"/>
                  </a:cubicBezTo>
                  <a:cubicBezTo>
                    <a:pt x="662" y="4146"/>
                    <a:pt x="597" y="4097"/>
                    <a:pt x="597" y="3968"/>
                  </a:cubicBezTo>
                  <a:cubicBezTo>
                    <a:pt x="597" y="3855"/>
                    <a:pt x="694" y="3484"/>
                    <a:pt x="888" y="2871"/>
                  </a:cubicBezTo>
                  <a:cubicBezTo>
                    <a:pt x="1275" y="1613"/>
                    <a:pt x="1468" y="823"/>
                    <a:pt x="1468" y="516"/>
                  </a:cubicBezTo>
                  <a:cubicBezTo>
                    <a:pt x="1468" y="387"/>
                    <a:pt x="1420" y="274"/>
                    <a:pt x="1323" y="161"/>
                  </a:cubicBezTo>
                  <a:cubicBezTo>
                    <a:pt x="1210" y="48"/>
                    <a:pt x="1129" y="0"/>
                    <a:pt x="106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4052325" y="478450"/>
              <a:ext cx="83500" cy="116175"/>
            </a:xfrm>
            <a:custGeom>
              <a:avLst/>
              <a:gdLst/>
              <a:ahLst/>
              <a:cxnLst/>
              <a:rect l="l" t="t" r="r" b="b"/>
              <a:pathLst>
                <a:path w="3340" h="4647" extrusionOk="0">
                  <a:moveTo>
                    <a:pt x="2888" y="1"/>
                  </a:moveTo>
                  <a:cubicBezTo>
                    <a:pt x="2630" y="1"/>
                    <a:pt x="2324" y="81"/>
                    <a:pt x="1953" y="243"/>
                  </a:cubicBezTo>
                  <a:cubicBezTo>
                    <a:pt x="1598" y="404"/>
                    <a:pt x="1324" y="581"/>
                    <a:pt x="1146" y="775"/>
                  </a:cubicBezTo>
                  <a:cubicBezTo>
                    <a:pt x="1098" y="823"/>
                    <a:pt x="1049" y="920"/>
                    <a:pt x="1001" y="1049"/>
                  </a:cubicBezTo>
                  <a:cubicBezTo>
                    <a:pt x="969" y="1162"/>
                    <a:pt x="936" y="1291"/>
                    <a:pt x="936" y="1404"/>
                  </a:cubicBezTo>
                  <a:cubicBezTo>
                    <a:pt x="936" y="1517"/>
                    <a:pt x="1017" y="1662"/>
                    <a:pt x="1178" y="1856"/>
                  </a:cubicBezTo>
                  <a:cubicBezTo>
                    <a:pt x="1340" y="2049"/>
                    <a:pt x="1517" y="2227"/>
                    <a:pt x="1711" y="2388"/>
                  </a:cubicBezTo>
                  <a:cubicBezTo>
                    <a:pt x="1904" y="2549"/>
                    <a:pt x="2082" y="2727"/>
                    <a:pt x="2243" y="2920"/>
                  </a:cubicBezTo>
                  <a:cubicBezTo>
                    <a:pt x="2388" y="3098"/>
                    <a:pt x="2469" y="3259"/>
                    <a:pt x="2469" y="3372"/>
                  </a:cubicBezTo>
                  <a:cubicBezTo>
                    <a:pt x="2469" y="3566"/>
                    <a:pt x="2356" y="3727"/>
                    <a:pt x="2114" y="3888"/>
                  </a:cubicBezTo>
                  <a:cubicBezTo>
                    <a:pt x="1872" y="4049"/>
                    <a:pt x="1598" y="4130"/>
                    <a:pt x="1291" y="4130"/>
                  </a:cubicBezTo>
                  <a:cubicBezTo>
                    <a:pt x="1130" y="4130"/>
                    <a:pt x="985" y="4098"/>
                    <a:pt x="856" y="4033"/>
                  </a:cubicBezTo>
                  <a:cubicBezTo>
                    <a:pt x="727" y="3969"/>
                    <a:pt x="614" y="3888"/>
                    <a:pt x="533" y="3824"/>
                  </a:cubicBezTo>
                  <a:cubicBezTo>
                    <a:pt x="323" y="3614"/>
                    <a:pt x="178" y="3501"/>
                    <a:pt x="114" y="3501"/>
                  </a:cubicBezTo>
                  <a:cubicBezTo>
                    <a:pt x="33" y="3501"/>
                    <a:pt x="1" y="3566"/>
                    <a:pt x="1" y="3695"/>
                  </a:cubicBezTo>
                  <a:cubicBezTo>
                    <a:pt x="1" y="3888"/>
                    <a:pt x="130" y="4098"/>
                    <a:pt x="404" y="4324"/>
                  </a:cubicBezTo>
                  <a:cubicBezTo>
                    <a:pt x="678" y="4549"/>
                    <a:pt x="1033" y="4646"/>
                    <a:pt x="1453" y="4646"/>
                  </a:cubicBezTo>
                  <a:cubicBezTo>
                    <a:pt x="1872" y="4646"/>
                    <a:pt x="2259" y="4533"/>
                    <a:pt x="2582" y="4291"/>
                  </a:cubicBezTo>
                  <a:cubicBezTo>
                    <a:pt x="2904" y="4033"/>
                    <a:pt x="3082" y="3727"/>
                    <a:pt x="3082" y="3372"/>
                  </a:cubicBezTo>
                  <a:cubicBezTo>
                    <a:pt x="3082" y="3178"/>
                    <a:pt x="2985" y="2969"/>
                    <a:pt x="2824" y="2743"/>
                  </a:cubicBezTo>
                  <a:cubicBezTo>
                    <a:pt x="2662" y="2517"/>
                    <a:pt x="2485" y="2323"/>
                    <a:pt x="2291" y="2146"/>
                  </a:cubicBezTo>
                  <a:cubicBezTo>
                    <a:pt x="1775" y="1694"/>
                    <a:pt x="1517" y="1420"/>
                    <a:pt x="1517" y="1323"/>
                  </a:cubicBezTo>
                  <a:cubicBezTo>
                    <a:pt x="1517" y="1146"/>
                    <a:pt x="1759" y="952"/>
                    <a:pt x="2275" y="759"/>
                  </a:cubicBezTo>
                  <a:cubicBezTo>
                    <a:pt x="2420" y="694"/>
                    <a:pt x="2582" y="646"/>
                    <a:pt x="2775" y="614"/>
                  </a:cubicBezTo>
                  <a:cubicBezTo>
                    <a:pt x="2969" y="565"/>
                    <a:pt x="3114" y="533"/>
                    <a:pt x="3195" y="501"/>
                  </a:cubicBezTo>
                  <a:cubicBezTo>
                    <a:pt x="3291" y="485"/>
                    <a:pt x="3340" y="452"/>
                    <a:pt x="3340" y="404"/>
                  </a:cubicBezTo>
                  <a:cubicBezTo>
                    <a:pt x="3340" y="307"/>
                    <a:pt x="3291" y="210"/>
                    <a:pt x="3211" y="130"/>
                  </a:cubicBezTo>
                  <a:cubicBezTo>
                    <a:pt x="3114" y="49"/>
                    <a:pt x="3017" y="1"/>
                    <a:pt x="288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4150325" y="479250"/>
              <a:ext cx="89950" cy="115775"/>
            </a:xfrm>
            <a:custGeom>
              <a:avLst/>
              <a:gdLst/>
              <a:ahLst/>
              <a:cxnLst/>
              <a:rect l="l" t="t" r="r" b="b"/>
              <a:pathLst>
                <a:path w="3598" h="4631" extrusionOk="0">
                  <a:moveTo>
                    <a:pt x="2049" y="1"/>
                  </a:moveTo>
                  <a:cubicBezTo>
                    <a:pt x="1194" y="1"/>
                    <a:pt x="630" y="17"/>
                    <a:pt x="372" y="49"/>
                  </a:cubicBezTo>
                  <a:cubicBezTo>
                    <a:pt x="113" y="66"/>
                    <a:pt x="1" y="114"/>
                    <a:pt x="1" y="195"/>
                  </a:cubicBezTo>
                  <a:cubicBezTo>
                    <a:pt x="1" y="291"/>
                    <a:pt x="33" y="372"/>
                    <a:pt x="113" y="469"/>
                  </a:cubicBezTo>
                  <a:cubicBezTo>
                    <a:pt x="178" y="566"/>
                    <a:pt x="259" y="614"/>
                    <a:pt x="323" y="614"/>
                  </a:cubicBezTo>
                  <a:lnTo>
                    <a:pt x="1468" y="549"/>
                  </a:lnTo>
                  <a:lnTo>
                    <a:pt x="1468" y="549"/>
                  </a:lnTo>
                  <a:cubicBezTo>
                    <a:pt x="1420" y="969"/>
                    <a:pt x="1291" y="1662"/>
                    <a:pt x="1049" y="2614"/>
                  </a:cubicBezTo>
                  <a:cubicBezTo>
                    <a:pt x="807" y="3550"/>
                    <a:pt x="678" y="4082"/>
                    <a:pt x="678" y="4179"/>
                  </a:cubicBezTo>
                  <a:cubicBezTo>
                    <a:pt x="678" y="4276"/>
                    <a:pt x="726" y="4388"/>
                    <a:pt x="807" y="4485"/>
                  </a:cubicBezTo>
                  <a:cubicBezTo>
                    <a:pt x="888" y="4582"/>
                    <a:pt x="968" y="4630"/>
                    <a:pt x="1033" y="4630"/>
                  </a:cubicBezTo>
                  <a:cubicBezTo>
                    <a:pt x="1081" y="4630"/>
                    <a:pt x="1130" y="4517"/>
                    <a:pt x="1194" y="4276"/>
                  </a:cubicBezTo>
                  <a:cubicBezTo>
                    <a:pt x="1226" y="4163"/>
                    <a:pt x="1291" y="3953"/>
                    <a:pt x="1356" y="3646"/>
                  </a:cubicBezTo>
                  <a:cubicBezTo>
                    <a:pt x="1420" y="3340"/>
                    <a:pt x="1485" y="3130"/>
                    <a:pt x="1517" y="2985"/>
                  </a:cubicBezTo>
                  <a:cubicBezTo>
                    <a:pt x="1856" y="1614"/>
                    <a:pt x="2033" y="856"/>
                    <a:pt x="2033" y="695"/>
                  </a:cubicBezTo>
                  <a:cubicBezTo>
                    <a:pt x="2033" y="646"/>
                    <a:pt x="2033" y="598"/>
                    <a:pt x="2017" y="549"/>
                  </a:cubicBezTo>
                  <a:cubicBezTo>
                    <a:pt x="2259" y="549"/>
                    <a:pt x="2501" y="566"/>
                    <a:pt x="2775" y="582"/>
                  </a:cubicBezTo>
                  <a:cubicBezTo>
                    <a:pt x="3033" y="598"/>
                    <a:pt x="3227" y="614"/>
                    <a:pt x="3372" y="614"/>
                  </a:cubicBezTo>
                  <a:cubicBezTo>
                    <a:pt x="3533" y="614"/>
                    <a:pt x="3598" y="566"/>
                    <a:pt x="3598" y="485"/>
                  </a:cubicBezTo>
                  <a:cubicBezTo>
                    <a:pt x="3598" y="356"/>
                    <a:pt x="3452" y="259"/>
                    <a:pt x="3162" y="162"/>
                  </a:cubicBezTo>
                  <a:cubicBezTo>
                    <a:pt x="2872" y="66"/>
                    <a:pt x="2501" y="1"/>
                    <a:pt x="204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>
              <a:off x="4239850" y="478850"/>
              <a:ext cx="34300" cy="116175"/>
            </a:xfrm>
            <a:custGeom>
              <a:avLst/>
              <a:gdLst/>
              <a:ahLst/>
              <a:cxnLst/>
              <a:rect l="l" t="t" r="r" b="b"/>
              <a:pathLst>
                <a:path w="1372" h="4647" extrusionOk="0">
                  <a:moveTo>
                    <a:pt x="952" y="1"/>
                  </a:moveTo>
                  <a:cubicBezTo>
                    <a:pt x="888" y="1"/>
                    <a:pt x="855" y="17"/>
                    <a:pt x="823" y="49"/>
                  </a:cubicBezTo>
                  <a:cubicBezTo>
                    <a:pt x="807" y="65"/>
                    <a:pt x="807" y="130"/>
                    <a:pt x="807" y="194"/>
                  </a:cubicBezTo>
                  <a:cubicBezTo>
                    <a:pt x="791" y="469"/>
                    <a:pt x="662" y="1194"/>
                    <a:pt x="404" y="2340"/>
                  </a:cubicBezTo>
                  <a:cubicBezTo>
                    <a:pt x="130" y="3485"/>
                    <a:pt x="1" y="4114"/>
                    <a:pt x="1" y="4195"/>
                  </a:cubicBezTo>
                  <a:cubicBezTo>
                    <a:pt x="1" y="4292"/>
                    <a:pt x="49" y="4388"/>
                    <a:pt x="130" y="4485"/>
                  </a:cubicBezTo>
                  <a:cubicBezTo>
                    <a:pt x="226" y="4598"/>
                    <a:pt x="291" y="4646"/>
                    <a:pt x="339" y="4646"/>
                  </a:cubicBezTo>
                  <a:cubicBezTo>
                    <a:pt x="404" y="4646"/>
                    <a:pt x="468" y="4517"/>
                    <a:pt x="533" y="4259"/>
                  </a:cubicBezTo>
                  <a:cubicBezTo>
                    <a:pt x="565" y="4114"/>
                    <a:pt x="613" y="3985"/>
                    <a:pt x="630" y="3856"/>
                  </a:cubicBezTo>
                  <a:cubicBezTo>
                    <a:pt x="662" y="3743"/>
                    <a:pt x="710" y="3566"/>
                    <a:pt x="759" y="3356"/>
                  </a:cubicBezTo>
                  <a:cubicBezTo>
                    <a:pt x="823" y="3130"/>
                    <a:pt x="855" y="2953"/>
                    <a:pt x="888" y="2840"/>
                  </a:cubicBezTo>
                  <a:cubicBezTo>
                    <a:pt x="1210" y="1533"/>
                    <a:pt x="1372" y="807"/>
                    <a:pt x="1372" y="646"/>
                  </a:cubicBezTo>
                  <a:cubicBezTo>
                    <a:pt x="1372" y="485"/>
                    <a:pt x="1323" y="340"/>
                    <a:pt x="1210" y="211"/>
                  </a:cubicBezTo>
                  <a:cubicBezTo>
                    <a:pt x="1113" y="65"/>
                    <a:pt x="1017" y="1"/>
                    <a:pt x="95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6"/>
            <p:cNvSpPr/>
            <p:nvPr/>
          </p:nvSpPr>
          <p:spPr>
            <a:xfrm>
              <a:off x="4287850" y="478850"/>
              <a:ext cx="81475" cy="134325"/>
            </a:xfrm>
            <a:custGeom>
              <a:avLst/>
              <a:gdLst/>
              <a:ahLst/>
              <a:cxnLst/>
              <a:rect l="l" t="t" r="r" b="b"/>
              <a:pathLst>
                <a:path w="3259" h="5373" extrusionOk="0">
                  <a:moveTo>
                    <a:pt x="2710" y="1"/>
                  </a:moveTo>
                  <a:cubicBezTo>
                    <a:pt x="2339" y="1"/>
                    <a:pt x="1936" y="194"/>
                    <a:pt x="1500" y="598"/>
                  </a:cubicBezTo>
                  <a:cubicBezTo>
                    <a:pt x="1065" y="985"/>
                    <a:pt x="710" y="1453"/>
                    <a:pt x="419" y="2001"/>
                  </a:cubicBezTo>
                  <a:cubicBezTo>
                    <a:pt x="145" y="2566"/>
                    <a:pt x="0" y="3049"/>
                    <a:pt x="0" y="3501"/>
                  </a:cubicBezTo>
                  <a:cubicBezTo>
                    <a:pt x="0" y="3791"/>
                    <a:pt x="129" y="4066"/>
                    <a:pt x="387" y="4308"/>
                  </a:cubicBezTo>
                  <a:cubicBezTo>
                    <a:pt x="629" y="4550"/>
                    <a:pt x="887" y="4663"/>
                    <a:pt x="1145" y="4663"/>
                  </a:cubicBezTo>
                  <a:cubicBezTo>
                    <a:pt x="1403" y="4663"/>
                    <a:pt x="1678" y="4550"/>
                    <a:pt x="1952" y="4340"/>
                  </a:cubicBezTo>
                  <a:cubicBezTo>
                    <a:pt x="2226" y="4130"/>
                    <a:pt x="2468" y="3840"/>
                    <a:pt x="2694" y="3469"/>
                  </a:cubicBezTo>
                  <a:lnTo>
                    <a:pt x="2694" y="3469"/>
                  </a:lnTo>
                  <a:cubicBezTo>
                    <a:pt x="2645" y="3614"/>
                    <a:pt x="2581" y="3791"/>
                    <a:pt x="2516" y="4017"/>
                  </a:cubicBezTo>
                  <a:cubicBezTo>
                    <a:pt x="2452" y="4243"/>
                    <a:pt x="2371" y="4453"/>
                    <a:pt x="2307" y="4663"/>
                  </a:cubicBezTo>
                  <a:cubicBezTo>
                    <a:pt x="2242" y="4888"/>
                    <a:pt x="2210" y="5050"/>
                    <a:pt x="2210" y="5179"/>
                  </a:cubicBezTo>
                  <a:cubicBezTo>
                    <a:pt x="2210" y="5308"/>
                    <a:pt x="2274" y="5372"/>
                    <a:pt x="2387" y="5372"/>
                  </a:cubicBezTo>
                  <a:cubicBezTo>
                    <a:pt x="2500" y="5372"/>
                    <a:pt x="2662" y="5034"/>
                    <a:pt x="2887" y="4372"/>
                  </a:cubicBezTo>
                  <a:cubicBezTo>
                    <a:pt x="3113" y="3711"/>
                    <a:pt x="3226" y="3275"/>
                    <a:pt x="3226" y="3098"/>
                  </a:cubicBezTo>
                  <a:cubicBezTo>
                    <a:pt x="3226" y="2920"/>
                    <a:pt x="3178" y="2759"/>
                    <a:pt x="3065" y="2630"/>
                  </a:cubicBezTo>
                  <a:cubicBezTo>
                    <a:pt x="2968" y="2501"/>
                    <a:pt x="2839" y="2420"/>
                    <a:pt x="2678" y="2420"/>
                  </a:cubicBezTo>
                  <a:cubicBezTo>
                    <a:pt x="2387" y="2420"/>
                    <a:pt x="2161" y="2453"/>
                    <a:pt x="1968" y="2501"/>
                  </a:cubicBezTo>
                  <a:cubicBezTo>
                    <a:pt x="1774" y="2533"/>
                    <a:pt x="1678" y="2582"/>
                    <a:pt x="1678" y="2662"/>
                  </a:cubicBezTo>
                  <a:cubicBezTo>
                    <a:pt x="1678" y="2711"/>
                    <a:pt x="1726" y="2775"/>
                    <a:pt x="1807" y="2840"/>
                  </a:cubicBezTo>
                  <a:cubicBezTo>
                    <a:pt x="1887" y="2904"/>
                    <a:pt x="1984" y="2937"/>
                    <a:pt x="2113" y="2937"/>
                  </a:cubicBezTo>
                  <a:cubicBezTo>
                    <a:pt x="2226" y="2937"/>
                    <a:pt x="2420" y="2904"/>
                    <a:pt x="2662" y="2840"/>
                  </a:cubicBezTo>
                  <a:lnTo>
                    <a:pt x="2662" y="2840"/>
                  </a:lnTo>
                  <a:cubicBezTo>
                    <a:pt x="2420" y="3211"/>
                    <a:pt x="2145" y="3501"/>
                    <a:pt x="1871" y="3743"/>
                  </a:cubicBezTo>
                  <a:cubicBezTo>
                    <a:pt x="1581" y="3969"/>
                    <a:pt x="1339" y="4098"/>
                    <a:pt x="1113" y="4098"/>
                  </a:cubicBezTo>
                  <a:cubicBezTo>
                    <a:pt x="984" y="4098"/>
                    <a:pt x="855" y="4033"/>
                    <a:pt x="758" y="3921"/>
                  </a:cubicBezTo>
                  <a:cubicBezTo>
                    <a:pt x="661" y="3808"/>
                    <a:pt x="613" y="3679"/>
                    <a:pt x="613" y="3517"/>
                  </a:cubicBezTo>
                  <a:cubicBezTo>
                    <a:pt x="613" y="3114"/>
                    <a:pt x="726" y="2695"/>
                    <a:pt x="968" y="2227"/>
                  </a:cubicBezTo>
                  <a:cubicBezTo>
                    <a:pt x="1210" y="1775"/>
                    <a:pt x="1500" y="1388"/>
                    <a:pt x="1839" y="1082"/>
                  </a:cubicBezTo>
                  <a:cubicBezTo>
                    <a:pt x="2178" y="775"/>
                    <a:pt x="2484" y="630"/>
                    <a:pt x="2758" y="630"/>
                  </a:cubicBezTo>
                  <a:cubicBezTo>
                    <a:pt x="2855" y="630"/>
                    <a:pt x="2952" y="646"/>
                    <a:pt x="3033" y="678"/>
                  </a:cubicBezTo>
                  <a:cubicBezTo>
                    <a:pt x="3113" y="711"/>
                    <a:pt x="3162" y="727"/>
                    <a:pt x="3178" y="727"/>
                  </a:cubicBezTo>
                  <a:cubicBezTo>
                    <a:pt x="3226" y="727"/>
                    <a:pt x="3258" y="678"/>
                    <a:pt x="3258" y="598"/>
                  </a:cubicBezTo>
                  <a:cubicBezTo>
                    <a:pt x="3258" y="501"/>
                    <a:pt x="3194" y="372"/>
                    <a:pt x="3081" y="227"/>
                  </a:cubicBezTo>
                  <a:cubicBezTo>
                    <a:pt x="2952" y="82"/>
                    <a:pt x="2839" y="1"/>
                    <a:pt x="271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6"/>
            <p:cNvSpPr/>
            <p:nvPr/>
          </p:nvSpPr>
          <p:spPr>
            <a:xfrm>
              <a:off x="4391075" y="478850"/>
              <a:ext cx="121000" cy="116175"/>
            </a:xfrm>
            <a:custGeom>
              <a:avLst/>
              <a:gdLst/>
              <a:ahLst/>
              <a:cxnLst/>
              <a:rect l="l" t="t" r="r" b="b"/>
              <a:pathLst>
                <a:path w="4840" h="4647" extrusionOk="0">
                  <a:moveTo>
                    <a:pt x="1000" y="1"/>
                  </a:moveTo>
                  <a:cubicBezTo>
                    <a:pt x="952" y="1"/>
                    <a:pt x="904" y="17"/>
                    <a:pt x="888" y="49"/>
                  </a:cubicBezTo>
                  <a:cubicBezTo>
                    <a:pt x="871" y="65"/>
                    <a:pt x="855" y="130"/>
                    <a:pt x="855" y="194"/>
                  </a:cubicBezTo>
                  <a:cubicBezTo>
                    <a:pt x="855" y="485"/>
                    <a:pt x="726" y="1178"/>
                    <a:pt x="436" y="2307"/>
                  </a:cubicBezTo>
                  <a:cubicBezTo>
                    <a:pt x="146" y="3420"/>
                    <a:pt x="0" y="4033"/>
                    <a:pt x="0" y="4130"/>
                  </a:cubicBezTo>
                  <a:cubicBezTo>
                    <a:pt x="0" y="4243"/>
                    <a:pt x="49" y="4356"/>
                    <a:pt x="129" y="4469"/>
                  </a:cubicBezTo>
                  <a:cubicBezTo>
                    <a:pt x="210" y="4582"/>
                    <a:pt x="275" y="4646"/>
                    <a:pt x="323" y="4646"/>
                  </a:cubicBezTo>
                  <a:cubicBezTo>
                    <a:pt x="339" y="4646"/>
                    <a:pt x="371" y="4598"/>
                    <a:pt x="404" y="4533"/>
                  </a:cubicBezTo>
                  <a:cubicBezTo>
                    <a:pt x="420" y="4485"/>
                    <a:pt x="436" y="4453"/>
                    <a:pt x="452" y="4404"/>
                  </a:cubicBezTo>
                  <a:cubicBezTo>
                    <a:pt x="468" y="4356"/>
                    <a:pt x="484" y="4308"/>
                    <a:pt x="517" y="4227"/>
                  </a:cubicBezTo>
                  <a:cubicBezTo>
                    <a:pt x="533" y="4162"/>
                    <a:pt x="549" y="4082"/>
                    <a:pt x="565" y="4017"/>
                  </a:cubicBezTo>
                  <a:cubicBezTo>
                    <a:pt x="597" y="3969"/>
                    <a:pt x="613" y="3888"/>
                    <a:pt x="646" y="3791"/>
                  </a:cubicBezTo>
                  <a:cubicBezTo>
                    <a:pt x="662" y="3695"/>
                    <a:pt x="694" y="3614"/>
                    <a:pt x="710" y="3533"/>
                  </a:cubicBezTo>
                  <a:cubicBezTo>
                    <a:pt x="726" y="3469"/>
                    <a:pt x="759" y="3372"/>
                    <a:pt x="775" y="3275"/>
                  </a:cubicBezTo>
                  <a:cubicBezTo>
                    <a:pt x="807" y="3162"/>
                    <a:pt x="871" y="2937"/>
                    <a:pt x="968" y="2614"/>
                  </a:cubicBezTo>
                  <a:cubicBezTo>
                    <a:pt x="1049" y="2275"/>
                    <a:pt x="1146" y="1888"/>
                    <a:pt x="1210" y="1420"/>
                  </a:cubicBezTo>
                  <a:cubicBezTo>
                    <a:pt x="1484" y="2275"/>
                    <a:pt x="1694" y="2824"/>
                    <a:pt x="1855" y="3049"/>
                  </a:cubicBezTo>
                  <a:cubicBezTo>
                    <a:pt x="1968" y="3195"/>
                    <a:pt x="2081" y="3259"/>
                    <a:pt x="2194" y="3259"/>
                  </a:cubicBezTo>
                  <a:cubicBezTo>
                    <a:pt x="2323" y="3259"/>
                    <a:pt x="2484" y="3162"/>
                    <a:pt x="2662" y="2953"/>
                  </a:cubicBezTo>
                  <a:cubicBezTo>
                    <a:pt x="2855" y="2759"/>
                    <a:pt x="3356" y="2146"/>
                    <a:pt x="4178" y="1130"/>
                  </a:cubicBezTo>
                  <a:lnTo>
                    <a:pt x="4178" y="1130"/>
                  </a:lnTo>
                  <a:cubicBezTo>
                    <a:pt x="4001" y="1614"/>
                    <a:pt x="3839" y="2178"/>
                    <a:pt x="3678" y="2824"/>
                  </a:cubicBezTo>
                  <a:cubicBezTo>
                    <a:pt x="3533" y="3469"/>
                    <a:pt x="3452" y="3872"/>
                    <a:pt x="3452" y="4050"/>
                  </a:cubicBezTo>
                  <a:cubicBezTo>
                    <a:pt x="3452" y="4227"/>
                    <a:pt x="3485" y="4372"/>
                    <a:pt x="3533" y="4485"/>
                  </a:cubicBezTo>
                  <a:cubicBezTo>
                    <a:pt x="3597" y="4582"/>
                    <a:pt x="3646" y="4646"/>
                    <a:pt x="3710" y="4646"/>
                  </a:cubicBezTo>
                  <a:cubicBezTo>
                    <a:pt x="3775" y="4646"/>
                    <a:pt x="3839" y="4517"/>
                    <a:pt x="3904" y="4259"/>
                  </a:cubicBezTo>
                  <a:cubicBezTo>
                    <a:pt x="3936" y="4130"/>
                    <a:pt x="3968" y="3985"/>
                    <a:pt x="4001" y="3856"/>
                  </a:cubicBezTo>
                  <a:cubicBezTo>
                    <a:pt x="4033" y="3711"/>
                    <a:pt x="4081" y="3533"/>
                    <a:pt x="4130" y="3308"/>
                  </a:cubicBezTo>
                  <a:cubicBezTo>
                    <a:pt x="4194" y="3082"/>
                    <a:pt x="4243" y="2904"/>
                    <a:pt x="4275" y="2759"/>
                  </a:cubicBezTo>
                  <a:cubicBezTo>
                    <a:pt x="4323" y="2598"/>
                    <a:pt x="4372" y="2388"/>
                    <a:pt x="4452" y="2130"/>
                  </a:cubicBezTo>
                  <a:cubicBezTo>
                    <a:pt x="4517" y="1872"/>
                    <a:pt x="4581" y="1695"/>
                    <a:pt x="4614" y="1565"/>
                  </a:cubicBezTo>
                  <a:cubicBezTo>
                    <a:pt x="4646" y="1436"/>
                    <a:pt x="4678" y="1307"/>
                    <a:pt x="4727" y="1130"/>
                  </a:cubicBezTo>
                  <a:cubicBezTo>
                    <a:pt x="4759" y="969"/>
                    <a:pt x="4791" y="840"/>
                    <a:pt x="4807" y="727"/>
                  </a:cubicBezTo>
                  <a:cubicBezTo>
                    <a:pt x="4840" y="630"/>
                    <a:pt x="4840" y="533"/>
                    <a:pt x="4840" y="452"/>
                  </a:cubicBezTo>
                  <a:cubicBezTo>
                    <a:pt x="4840" y="372"/>
                    <a:pt x="4791" y="291"/>
                    <a:pt x="4710" y="211"/>
                  </a:cubicBezTo>
                  <a:cubicBezTo>
                    <a:pt x="4614" y="114"/>
                    <a:pt x="4533" y="65"/>
                    <a:pt x="4452" y="65"/>
                  </a:cubicBezTo>
                  <a:cubicBezTo>
                    <a:pt x="4372" y="65"/>
                    <a:pt x="4243" y="178"/>
                    <a:pt x="4065" y="372"/>
                  </a:cubicBezTo>
                  <a:cubicBezTo>
                    <a:pt x="3888" y="582"/>
                    <a:pt x="3597" y="920"/>
                    <a:pt x="3226" y="1420"/>
                  </a:cubicBezTo>
                  <a:cubicBezTo>
                    <a:pt x="2855" y="1904"/>
                    <a:pt x="2533" y="2291"/>
                    <a:pt x="2291" y="2582"/>
                  </a:cubicBezTo>
                  <a:cubicBezTo>
                    <a:pt x="2097" y="2162"/>
                    <a:pt x="1920" y="1759"/>
                    <a:pt x="1775" y="1356"/>
                  </a:cubicBezTo>
                  <a:cubicBezTo>
                    <a:pt x="1613" y="936"/>
                    <a:pt x="1533" y="662"/>
                    <a:pt x="1517" y="501"/>
                  </a:cubicBezTo>
                  <a:cubicBezTo>
                    <a:pt x="1501" y="404"/>
                    <a:pt x="1436" y="291"/>
                    <a:pt x="1291" y="178"/>
                  </a:cubicBezTo>
                  <a:cubicBezTo>
                    <a:pt x="1162" y="65"/>
                    <a:pt x="1065" y="1"/>
                    <a:pt x="100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4520125" y="476850"/>
              <a:ext cx="86725" cy="118575"/>
            </a:xfrm>
            <a:custGeom>
              <a:avLst/>
              <a:gdLst/>
              <a:ahLst/>
              <a:cxnLst/>
              <a:rect l="l" t="t" r="r" b="b"/>
              <a:pathLst>
                <a:path w="3469" h="4743" extrusionOk="0">
                  <a:moveTo>
                    <a:pt x="2065" y="662"/>
                  </a:moveTo>
                  <a:cubicBezTo>
                    <a:pt x="2129" y="1033"/>
                    <a:pt x="2210" y="1613"/>
                    <a:pt x="2291" y="2371"/>
                  </a:cubicBezTo>
                  <a:cubicBezTo>
                    <a:pt x="1952" y="2420"/>
                    <a:pt x="1613" y="2500"/>
                    <a:pt x="1291" y="2581"/>
                  </a:cubicBezTo>
                  <a:cubicBezTo>
                    <a:pt x="1613" y="1758"/>
                    <a:pt x="1855" y="1113"/>
                    <a:pt x="2065" y="662"/>
                  </a:cubicBezTo>
                  <a:close/>
                  <a:moveTo>
                    <a:pt x="2210" y="0"/>
                  </a:moveTo>
                  <a:cubicBezTo>
                    <a:pt x="2097" y="0"/>
                    <a:pt x="1984" y="49"/>
                    <a:pt x="1855" y="129"/>
                  </a:cubicBezTo>
                  <a:cubicBezTo>
                    <a:pt x="1742" y="210"/>
                    <a:pt x="1645" y="323"/>
                    <a:pt x="1597" y="452"/>
                  </a:cubicBezTo>
                  <a:cubicBezTo>
                    <a:pt x="1549" y="565"/>
                    <a:pt x="1436" y="839"/>
                    <a:pt x="1258" y="1274"/>
                  </a:cubicBezTo>
                  <a:cubicBezTo>
                    <a:pt x="1081" y="1726"/>
                    <a:pt x="936" y="2065"/>
                    <a:pt x="823" y="2323"/>
                  </a:cubicBezTo>
                  <a:cubicBezTo>
                    <a:pt x="791" y="2452"/>
                    <a:pt x="726" y="2597"/>
                    <a:pt x="661" y="2758"/>
                  </a:cubicBezTo>
                  <a:cubicBezTo>
                    <a:pt x="226" y="2888"/>
                    <a:pt x="0" y="3017"/>
                    <a:pt x="0" y="3097"/>
                  </a:cubicBezTo>
                  <a:cubicBezTo>
                    <a:pt x="0" y="3178"/>
                    <a:pt x="32" y="3259"/>
                    <a:pt x="97" y="3307"/>
                  </a:cubicBezTo>
                  <a:cubicBezTo>
                    <a:pt x="178" y="3371"/>
                    <a:pt x="242" y="3404"/>
                    <a:pt x="339" y="3404"/>
                  </a:cubicBezTo>
                  <a:lnTo>
                    <a:pt x="387" y="3404"/>
                  </a:lnTo>
                  <a:cubicBezTo>
                    <a:pt x="129" y="3984"/>
                    <a:pt x="0" y="4291"/>
                    <a:pt x="0" y="4339"/>
                  </a:cubicBezTo>
                  <a:cubicBezTo>
                    <a:pt x="0" y="4436"/>
                    <a:pt x="49" y="4533"/>
                    <a:pt x="129" y="4630"/>
                  </a:cubicBezTo>
                  <a:cubicBezTo>
                    <a:pt x="210" y="4710"/>
                    <a:pt x="290" y="4743"/>
                    <a:pt x="355" y="4743"/>
                  </a:cubicBezTo>
                  <a:cubicBezTo>
                    <a:pt x="436" y="4743"/>
                    <a:pt x="661" y="4242"/>
                    <a:pt x="1049" y="3226"/>
                  </a:cubicBezTo>
                  <a:cubicBezTo>
                    <a:pt x="1387" y="3129"/>
                    <a:pt x="1629" y="3065"/>
                    <a:pt x="1791" y="3017"/>
                  </a:cubicBezTo>
                  <a:cubicBezTo>
                    <a:pt x="1952" y="2968"/>
                    <a:pt x="2145" y="2920"/>
                    <a:pt x="2339" y="2871"/>
                  </a:cubicBezTo>
                  <a:cubicBezTo>
                    <a:pt x="2371" y="3275"/>
                    <a:pt x="2404" y="3694"/>
                    <a:pt x="2436" y="4130"/>
                  </a:cubicBezTo>
                  <a:cubicBezTo>
                    <a:pt x="2468" y="4355"/>
                    <a:pt x="2500" y="4517"/>
                    <a:pt x="2549" y="4613"/>
                  </a:cubicBezTo>
                  <a:cubicBezTo>
                    <a:pt x="2597" y="4710"/>
                    <a:pt x="2646" y="4743"/>
                    <a:pt x="2726" y="4743"/>
                  </a:cubicBezTo>
                  <a:cubicBezTo>
                    <a:pt x="2871" y="4743"/>
                    <a:pt x="2936" y="4468"/>
                    <a:pt x="2936" y="3904"/>
                  </a:cubicBezTo>
                  <a:cubicBezTo>
                    <a:pt x="2936" y="3581"/>
                    <a:pt x="2920" y="3194"/>
                    <a:pt x="2887" y="2726"/>
                  </a:cubicBezTo>
                  <a:cubicBezTo>
                    <a:pt x="3275" y="2629"/>
                    <a:pt x="3468" y="2517"/>
                    <a:pt x="3468" y="2436"/>
                  </a:cubicBezTo>
                  <a:cubicBezTo>
                    <a:pt x="3468" y="2323"/>
                    <a:pt x="3371" y="2275"/>
                    <a:pt x="3178" y="2275"/>
                  </a:cubicBezTo>
                  <a:cubicBezTo>
                    <a:pt x="3081" y="2275"/>
                    <a:pt x="2968" y="2275"/>
                    <a:pt x="2839" y="2291"/>
                  </a:cubicBezTo>
                  <a:cubicBezTo>
                    <a:pt x="2775" y="1645"/>
                    <a:pt x="2694" y="1097"/>
                    <a:pt x="2581" y="662"/>
                  </a:cubicBezTo>
                  <a:cubicBezTo>
                    <a:pt x="2468" y="210"/>
                    <a:pt x="2355" y="0"/>
                    <a:pt x="22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4660450" y="895425"/>
              <a:ext cx="83500" cy="115750"/>
            </a:xfrm>
            <a:custGeom>
              <a:avLst/>
              <a:gdLst/>
              <a:ahLst/>
              <a:cxnLst/>
              <a:rect l="l" t="t" r="r" b="b"/>
              <a:pathLst>
                <a:path w="3340" h="4630" extrusionOk="0">
                  <a:moveTo>
                    <a:pt x="2888" y="1"/>
                  </a:moveTo>
                  <a:cubicBezTo>
                    <a:pt x="2646" y="1"/>
                    <a:pt x="2323" y="65"/>
                    <a:pt x="1968" y="226"/>
                  </a:cubicBezTo>
                  <a:cubicBezTo>
                    <a:pt x="1597" y="388"/>
                    <a:pt x="1323" y="565"/>
                    <a:pt x="1162" y="759"/>
                  </a:cubicBezTo>
                  <a:cubicBezTo>
                    <a:pt x="1097" y="823"/>
                    <a:pt x="1049" y="904"/>
                    <a:pt x="1017" y="1033"/>
                  </a:cubicBezTo>
                  <a:cubicBezTo>
                    <a:pt x="968" y="1162"/>
                    <a:pt x="952" y="1275"/>
                    <a:pt x="952" y="1388"/>
                  </a:cubicBezTo>
                  <a:cubicBezTo>
                    <a:pt x="952" y="1501"/>
                    <a:pt x="1017" y="1646"/>
                    <a:pt x="1178" y="1839"/>
                  </a:cubicBezTo>
                  <a:cubicBezTo>
                    <a:pt x="1339" y="2033"/>
                    <a:pt x="1517" y="2210"/>
                    <a:pt x="1710" y="2372"/>
                  </a:cubicBezTo>
                  <a:cubicBezTo>
                    <a:pt x="1904" y="2533"/>
                    <a:pt x="2081" y="2710"/>
                    <a:pt x="2243" y="2904"/>
                  </a:cubicBezTo>
                  <a:cubicBezTo>
                    <a:pt x="2404" y="3081"/>
                    <a:pt x="2485" y="3243"/>
                    <a:pt x="2485" y="3356"/>
                  </a:cubicBezTo>
                  <a:cubicBezTo>
                    <a:pt x="2485" y="3549"/>
                    <a:pt x="2356" y="3727"/>
                    <a:pt x="2114" y="3872"/>
                  </a:cubicBezTo>
                  <a:cubicBezTo>
                    <a:pt x="1872" y="4033"/>
                    <a:pt x="1597" y="4114"/>
                    <a:pt x="1291" y="4114"/>
                  </a:cubicBezTo>
                  <a:cubicBezTo>
                    <a:pt x="1146" y="4114"/>
                    <a:pt x="1001" y="4082"/>
                    <a:pt x="855" y="4017"/>
                  </a:cubicBezTo>
                  <a:cubicBezTo>
                    <a:pt x="726" y="3952"/>
                    <a:pt x="613" y="3888"/>
                    <a:pt x="533" y="3807"/>
                  </a:cubicBezTo>
                  <a:cubicBezTo>
                    <a:pt x="323" y="3598"/>
                    <a:pt x="194" y="3485"/>
                    <a:pt x="113" y="3485"/>
                  </a:cubicBezTo>
                  <a:cubicBezTo>
                    <a:pt x="33" y="3485"/>
                    <a:pt x="0" y="3549"/>
                    <a:pt x="0" y="3678"/>
                  </a:cubicBezTo>
                  <a:cubicBezTo>
                    <a:pt x="0" y="3888"/>
                    <a:pt x="130" y="4098"/>
                    <a:pt x="420" y="4307"/>
                  </a:cubicBezTo>
                  <a:cubicBezTo>
                    <a:pt x="694" y="4533"/>
                    <a:pt x="1033" y="4630"/>
                    <a:pt x="1452" y="4630"/>
                  </a:cubicBezTo>
                  <a:cubicBezTo>
                    <a:pt x="1888" y="4630"/>
                    <a:pt x="2259" y="4517"/>
                    <a:pt x="2581" y="4275"/>
                  </a:cubicBezTo>
                  <a:cubicBezTo>
                    <a:pt x="2920" y="4017"/>
                    <a:pt x="3081" y="3711"/>
                    <a:pt x="3081" y="3356"/>
                  </a:cubicBezTo>
                  <a:cubicBezTo>
                    <a:pt x="3081" y="3162"/>
                    <a:pt x="3001" y="2969"/>
                    <a:pt x="2839" y="2727"/>
                  </a:cubicBezTo>
                  <a:cubicBezTo>
                    <a:pt x="2678" y="2501"/>
                    <a:pt x="2501" y="2307"/>
                    <a:pt x="2291" y="2130"/>
                  </a:cubicBezTo>
                  <a:cubicBezTo>
                    <a:pt x="1775" y="1678"/>
                    <a:pt x="1517" y="1404"/>
                    <a:pt x="1517" y="1307"/>
                  </a:cubicBezTo>
                  <a:cubicBezTo>
                    <a:pt x="1517" y="1130"/>
                    <a:pt x="1775" y="936"/>
                    <a:pt x="2275" y="743"/>
                  </a:cubicBezTo>
                  <a:cubicBezTo>
                    <a:pt x="2436" y="694"/>
                    <a:pt x="2597" y="646"/>
                    <a:pt x="2775" y="597"/>
                  </a:cubicBezTo>
                  <a:cubicBezTo>
                    <a:pt x="2968" y="549"/>
                    <a:pt x="3114" y="517"/>
                    <a:pt x="3210" y="484"/>
                  </a:cubicBezTo>
                  <a:cubicBezTo>
                    <a:pt x="3307" y="468"/>
                    <a:pt x="3339" y="436"/>
                    <a:pt x="3339" y="388"/>
                  </a:cubicBezTo>
                  <a:cubicBezTo>
                    <a:pt x="3339" y="291"/>
                    <a:pt x="3307" y="210"/>
                    <a:pt x="3210" y="113"/>
                  </a:cubicBezTo>
                  <a:cubicBezTo>
                    <a:pt x="3130" y="33"/>
                    <a:pt x="3017" y="1"/>
                    <a:pt x="288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4758450" y="896225"/>
              <a:ext cx="89950" cy="115375"/>
            </a:xfrm>
            <a:custGeom>
              <a:avLst/>
              <a:gdLst/>
              <a:ahLst/>
              <a:cxnLst/>
              <a:rect l="l" t="t" r="r" b="b"/>
              <a:pathLst>
                <a:path w="3598" h="4615" extrusionOk="0">
                  <a:moveTo>
                    <a:pt x="2065" y="1"/>
                  </a:moveTo>
                  <a:cubicBezTo>
                    <a:pt x="1194" y="1"/>
                    <a:pt x="629" y="1"/>
                    <a:pt x="371" y="33"/>
                  </a:cubicBezTo>
                  <a:cubicBezTo>
                    <a:pt x="129" y="49"/>
                    <a:pt x="0" y="98"/>
                    <a:pt x="0" y="178"/>
                  </a:cubicBezTo>
                  <a:cubicBezTo>
                    <a:pt x="0" y="275"/>
                    <a:pt x="32" y="356"/>
                    <a:pt x="113" y="452"/>
                  </a:cubicBezTo>
                  <a:cubicBezTo>
                    <a:pt x="194" y="549"/>
                    <a:pt x="258" y="598"/>
                    <a:pt x="339" y="598"/>
                  </a:cubicBezTo>
                  <a:lnTo>
                    <a:pt x="1468" y="533"/>
                  </a:lnTo>
                  <a:lnTo>
                    <a:pt x="1468" y="533"/>
                  </a:lnTo>
                  <a:cubicBezTo>
                    <a:pt x="1436" y="969"/>
                    <a:pt x="1291" y="1646"/>
                    <a:pt x="1049" y="2598"/>
                  </a:cubicBezTo>
                  <a:cubicBezTo>
                    <a:pt x="807" y="3533"/>
                    <a:pt x="694" y="4066"/>
                    <a:pt x="694" y="4162"/>
                  </a:cubicBezTo>
                  <a:cubicBezTo>
                    <a:pt x="694" y="4275"/>
                    <a:pt x="726" y="4372"/>
                    <a:pt x="807" y="4469"/>
                  </a:cubicBezTo>
                  <a:cubicBezTo>
                    <a:pt x="887" y="4566"/>
                    <a:pt x="968" y="4614"/>
                    <a:pt x="1033" y="4614"/>
                  </a:cubicBezTo>
                  <a:cubicBezTo>
                    <a:pt x="1081" y="4614"/>
                    <a:pt x="1145" y="4501"/>
                    <a:pt x="1210" y="4259"/>
                  </a:cubicBezTo>
                  <a:cubicBezTo>
                    <a:pt x="1242" y="4146"/>
                    <a:pt x="1291" y="3937"/>
                    <a:pt x="1355" y="3630"/>
                  </a:cubicBezTo>
                  <a:cubicBezTo>
                    <a:pt x="1436" y="3340"/>
                    <a:pt x="1484" y="3114"/>
                    <a:pt x="1516" y="2969"/>
                  </a:cubicBezTo>
                  <a:cubicBezTo>
                    <a:pt x="1871" y="1614"/>
                    <a:pt x="2049" y="840"/>
                    <a:pt x="2049" y="678"/>
                  </a:cubicBezTo>
                  <a:cubicBezTo>
                    <a:pt x="2049" y="630"/>
                    <a:pt x="2033" y="582"/>
                    <a:pt x="2016" y="533"/>
                  </a:cubicBezTo>
                  <a:cubicBezTo>
                    <a:pt x="2258" y="533"/>
                    <a:pt x="2517" y="549"/>
                    <a:pt x="2775" y="565"/>
                  </a:cubicBezTo>
                  <a:cubicBezTo>
                    <a:pt x="3033" y="582"/>
                    <a:pt x="3242" y="598"/>
                    <a:pt x="3388" y="598"/>
                  </a:cubicBezTo>
                  <a:cubicBezTo>
                    <a:pt x="3533" y="598"/>
                    <a:pt x="3597" y="549"/>
                    <a:pt x="3597" y="469"/>
                  </a:cubicBezTo>
                  <a:cubicBezTo>
                    <a:pt x="3597" y="340"/>
                    <a:pt x="3452" y="243"/>
                    <a:pt x="3162" y="146"/>
                  </a:cubicBezTo>
                  <a:cubicBezTo>
                    <a:pt x="2871" y="49"/>
                    <a:pt x="2517" y="1"/>
                    <a:pt x="20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4852400" y="895825"/>
              <a:ext cx="85525" cy="117375"/>
            </a:xfrm>
            <a:custGeom>
              <a:avLst/>
              <a:gdLst/>
              <a:ahLst/>
              <a:cxnLst/>
              <a:rect l="l" t="t" r="r" b="b"/>
              <a:pathLst>
                <a:path w="3421" h="4695" extrusionOk="0">
                  <a:moveTo>
                    <a:pt x="259" y="1"/>
                  </a:moveTo>
                  <a:cubicBezTo>
                    <a:pt x="81" y="1"/>
                    <a:pt x="1" y="146"/>
                    <a:pt x="1" y="468"/>
                  </a:cubicBezTo>
                  <a:cubicBezTo>
                    <a:pt x="1" y="775"/>
                    <a:pt x="49" y="1098"/>
                    <a:pt x="162" y="1420"/>
                  </a:cubicBezTo>
                  <a:cubicBezTo>
                    <a:pt x="275" y="1743"/>
                    <a:pt x="452" y="2033"/>
                    <a:pt x="662" y="2307"/>
                  </a:cubicBezTo>
                  <a:cubicBezTo>
                    <a:pt x="888" y="2565"/>
                    <a:pt x="1130" y="2727"/>
                    <a:pt x="1388" y="2791"/>
                  </a:cubicBezTo>
                  <a:cubicBezTo>
                    <a:pt x="1372" y="2840"/>
                    <a:pt x="1323" y="2920"/>
                    <a:pt x="1259" y="3033"/>
                  </a:cubicBezTo>
                  <a:lnTo>
                    <a:pt x="1146" y="3275"/>
                  </a:lnTo>
                  <a:cubicBezTo>
                    <a:pt x="1114" y="3324"/>
                    <a:pt x="1081" y="3404"/>
                    <a:pt x="1033" y="3485"/>
                  </a:cubicBezTo>
                  <a:cubicBezTo>
                    <a:pt x="985" y="3582"/>
                    <a:pt x="952" y="3662"/>
                    <a:pt x="920" y="3711"/>
                  </a:cubicBezTo>
                  <a:cubicBezTo>
                    <a:pt x="904" y="3759"/>
                    <a:pt x="872" y="3824"/>
                    <a:pt x="839" y="3904"/>
                  </a:cubicBezTo>
                  <a:cubicBezTo>
                    <a:pt x="710" y="4146"/>
                    <a:pt x="646" y="4340"/>
                    <a:pt x="646" y="4469"/>
                  </a:cubicBezTo>
                  <a:cubicBezTo>
                    <a:pt x="646" y="4614"/>
                    <a:pt x="694" y="4695"/>
                    <a:pt x="791" y="4695"/>
                  </a:cubicBezTo>
                  <a:cubicBezTo>
                    <a:pt x="855" y="4695"/>
                    <a:pt x="952" y="4630"/>
                    <a:pt x="1049" y="4501"/>
                  </a:cubicBezTo>
                  <a:cubicBezTo>
                    <a:pt x="1162" y="4372"/>
                    <a:pt x="1356" y="4033"/>
                    <a:pt x="1630" y="3501"/>
                  </a:cubicBezTo>
                  <a:cubicBezTo>
                    <a:pt x="1920" y="2953"/>
                    <a:pt x="2210" y="2469"/>
                    <a:pt x="2485" y="2001"/>
                  </a:cubicBezTo>
                  <a:cubicBezTo>
                    <a:pt x="2775" y="1549"/>
                    <a:pt x="3001" y="1178"/>
                    <a:pt x="3162" y="888"/>
                  </a:cubicBezTo>
                  <a:cubicBezTo>
                    <a:pt x="3340" y="614"/>
                    <a:pt x="3420" y="436"/>
                    <a:pt x="3420" y="339"/>
                  </a:cubicBezTo>
                  <a:cubicBezTo>
                    <a:pt x="3420" y="243"/>
                    <a:pt x="3388" y="162"/>
                    <a:pt x="3340" y="97"/>
                  </a:cubicBezTo>
                  <a:cubicBezTo>
                    <a:pt x="3275" y="33"/>
                    <a:pt x="3194" y="1"/>
                    <a:pt x="3114" y="1"/>
                  </a:cubicBezTo>
                  <a:cubicBezTo>
                    <a:pt x="3017" y="1"/>
                    <a:pt x="2856" y="194"/>
                    <a:pt x="2630" y="565"/>
                  </a:cubicBezTo>
                  <a:cubicBezTo>
                    <a:pt x="2420" y="952"/>
                    <a:pt x="2194" y="1340"/>
                    <a:pt x="1985" y="1711"/>
                  </a:cubicBezTo>
                  <a:cubicBezTo>
                    <a:pt x="1775" y="2098"/>
                    <a:pt x="1630" y="2275"/>
                    <a:pt x="1549" y="2275"/>
                  </a:cubicBezTo>
                  <a:cubicBezTo>
                    <a:pt x="1452" y="2275"/>
                    <a:pt x="1339" y="2211"/>
                    <a:pt x="1194" y="2049"/>
                  </a:cubicBezTo>
                  <a:cubicBezTo>
                    <a:pt x="1049" y="1904"/>
                    <a:pt x="936" y="1727"/>
                    <a:pt x="839" y="1501"/>
                  </a:cubicBezTo>
                  <a:cubicBezTo>
                    <a:pt x="726" y="1291"/>
                    <a:pt x="646" y="1049"/>
                    <a:pt x="581" y="791"/>
                  </a:cubicBezTo>
                  <a:cubicBezTo>
                    <a:pt x="517" y="533"/>
                    <a:pt x="468" y="339"/>
                    <a:pt x="420" y="210"/>
                  </a:cubicBezTo>
                  <a:cubicBezTo>
                    <a:pt x="388" y="65"/>
                    <a:pt x="323" y="1"/>
                    <a:pt x="25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4942725" y="894225"/>
              <a:ext cx="71800" cy="117775"/>
            </a:xfrm>
            <a:custGeom>
              <a:avLst/>
              <a:gdLst/>
              <a:ahLst/>
              <a:cxnLst/>
              <a:rect l="l" t="t" r="r" b="b"/>
              <a:pathLst>
                <a:path w="2872" h="4711" extrusionOk="0">
                  <a:moveTo>
                    <a:pt x="1065" y="0"/>
                  </a:moveTo>
                  <a:cubicBezTo>
                    <a:pt x="1017" y="0"/>
                    <a:pt x="969" y="16"/>
                    <a:pt x="952" y="49"/>
                  </a:cubicBezTo>
                  <a:cubicBezTo>
                    <a:pt x="920" y="81"/>
                    <a:pt x="920" y="129"/>
                    <a:pt x="920" y="194"/>
                  </a:cubicBezTo>
                  <a:cubicBezTo>
                    <a:pt x="920" y="500"/>
                    <a:pt x="759" y="1194"/>
                    <a:pt x="452" y="2242"/>
                  </a:cubicBezTo>
                  <a:cubicBezTo>
                    <a:pt x="162" y="3307"/>
                    <a:pt x="1" y="3920"/>
                    <a:pt x="1" y="4081"/>
                  </a:cubicBezTo>
                  <a:cubicBezTo>
                    <a:pt x="1" y="4259"/>
                    <a:pt x="81" y="4404"/>
                    <a:pt x="243" y="4533"/>
                  </a:cubicBezTo>
                  <a:cubicBezTo>
                    <a:pt x="404" y="4646"/>
                    <a:pt x="581" y="4710"/>
                    <a:pt x="791" y="4710"/>
                  </a:cubicBezTo>
                  <a:cubicBezTo>
                    <a:pt x="1275" y="4710"/>
                    <a:pt x="1727" y="4630"/>
                    <a:pt x="2178" y="4468"/>
                  </a:cubicBezTo>
                  <a:cubicBezTo>
                    <a:pt x="2646" y="4307"/>
                    <a:pt x="2872" y="4130"/>
                    <a:pt x="2872" y="3936"/>
                  </a:cubicBezTo>
                  <a:cubicBezTo>
                    <a:pt x="2872" y="3904"/>
                    <a:pt x="2856" y="3871"/>
                    <a:pt x="2840" y="3855"/>
                  </a:cubicBezTo>
                  <a:cubicBezTo>
                    <a:pt x="2840" y="3839"/>
                    <a:pt x="2807" y="3823"/>
                    <a:pt x="2775" y="3823"/>
                  </a:cubicBezTo>
                  <a:cubicBezTo>
                    <a:pt x="2727" y="3823"/>
                    <a:pt x="2614" y="3855"/>
                    <a:pt x="2436" y="3904"/>
                  </a:cubicBezTo>
                  <a:cubicBezTo>
                    <a:pt x="1824" y="4065"/>
                    <a:pt x="1275" y="4146"/>
                    <a:pt x="775" y="4146"/>
                  </a:cubicBezTo>
                  <a:cubicBezTo>
                    <a:pt x="662" y="4146"/>
                    <a:pt x="598" y="4097"/>
                    <a:pt x="598" y="3968"/>
                  </a:cubicBezTo>
                  <a:cubicBezTo>
                    <a:pt x="598" y="3855"/>
                    <a:pt x="694" y="3484"/>
                    <a:pt x="888" y="2871"/>
                  </a:cubicBezTo>
                  <a:cubicBezTo>
                    <a:pt x="1275" y="1613"/>
                    <a:pt x="1469" y="823"/>
                    <a:pt x="1469" y="516"/>
                  </a:cubicBezTo>
                  <a:cubicBezTo>
                    <a:pt x="1469" y="403"/>
                    <a:pt x="1420" y="274"/>
                    <a:pt x="1323" y="161"/>
                  </a:cubicBezTo>
                  <a:cubicBezTo>
                    <a:pt x="1227" y="65"/>
                    <a:pt x="1130" y="0"/>
                    <a:pt x="106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6"/>
            <p:cNvSpPr/>
            <p:nvPr/>
          </p:nvSpPr>
          <p:spPr>
            <a:xfrm>
              <a:off x="5033875" y="896625"/>
              <a:ext cx="90350" cy="115775"/>
            </a:xfrm>
            <a:custGeom>
              <a:avLst/>
              <a:gdLst/>
              <a:ahLst/>
              <a:cxnLst/>
              <a:rect l="l" t="t" r="r" b="b"/>
              <a:pathLst>
                <a:path w="3614" h="4631" extrusionOk="0">
                  <a:moveTo>
                    <a:pt x="2275" y="1"/>
                  </a:moveTo>
                  <a:cubicBezTo>
                    <a:pt x="1371" y="1"/>
                    <a:pt x="887" y="82"/>
                    <a:pt x="823" y="259"/>
                  </a:cubicBezTo>
                  <a:cubicBezTo>
                    <a:pt x="807" y="307"/>
                    <a:pt x="791" y="356"/>
                    <a:pt x="791" y="404"/>
                  </a:cubicBezTo>
                  <a:cubicBezTo>
                    <a:pt x="791" y="743"/>
                    <a:pt x="726" y="1162"/>
                    <a:pt x="597" y="1662"/>
                  </a:cubicBezTo>
                  <a:cubicBezTo>
                    <a:pt x="452" y="2162"/>
                    <a:pt x="323" y="2630"/>
                    <a:pt x="194" y="3066"/>
                  </a:cubicBezTo>
                  <a:cubicBezTo>
                    <a:pt x="65" y="3501"/>
                    <a:pt x="0" y="3808"/>
                    <a:pt x="0" y="4001"/>
                  </a:cubicBezTo>
                  <a:cubicBezTo>
                    <a:pt x="0" y="4179"/>
                    <a:pt x="81" y="4324"/>
                    <a:pt x="226" y="4453"/>
                  </a:cubicBezTo>
                  <a:cubicBezTo>
                    <a:pt x="387" y="4566"/>
                    <a:pt x="565" y="4630"/>
                    <a:pt x="758" y="4630"/>
                  </a:cubicBezTo>
                  <a:cubicBezTo>
                    <a:pt x="1226" y="4630"/>
                    <a:pt x="1694" y="4550"/>
                    <a:pt x="2178" y="4372"/>
                  </a:cubicBezTo>
                  <a:cubicBezTo>
                    <a:pt x="2678" y="4211"/>
                    <a:pt x="2920" y="4050"/>
                    <a:pt x="2920" y="3888"/>
                  </a:cubicBezTo>
                  <a:cubicBezTo>
                    <a:pt x="2920" y="3792"/>
                    <a:pt x="2888" y="3743"/>
                    <a:pt x="2823" y="3743"/>
                  </a:cubicBezTo>
                  <a:cubicBezTo>
                    <a:pt x="2791" y="3743"/>
                    <a:pt x="2678" y="3775"/>
                    <a:pt x="2468" y="3824"/>
                  </a:cubicBezTo>
                  <a:cubicBezTo>
                    <a:pt x="1855" y="3985"/>
                    <a:pt x="1291" y="4066"/>
                    <a:pt x="791" y="4066"/>
                  </a:cubicBezTo>
                  <a:cubicBezTo>
                    <a:pt x="726" y="4066"/>
                    <a:pt x="694" y="4050"/>
                    <a:pt x="645" y="4017"/>
                  </a:cubicBezTo>
                  <a:cubicBezTo>
                    <a:pt x="613" y="3985"/>
                    <a:pt x="613" y="3937"/>
                    <a:pt x="613" y="3888"/>
                  </a:cubicBezTo>
                  <a:cubicBezTo>
                    <a:pt x="613" y="3727"/>
                    <a:pt x="726" y="3275"/>
                    <a:pt x="968" y="2517"/>
                  </a:cubicBezTo>
                  <a:cubicBezTo>
                    <a:pt x="1452" y="2517"/>
                    <a:pt x="1871" y="2469"/>
                    <a:pt x="2226" y="2404"/>
                  </a:cubicBezTo>
                  <a:cubicBezTo>
                    <a:pt x="2597" y="2324"/>
                    <a:pt x="2775" y="2211"/>
                    <a:pt x="2775" y="2050"/>
                  </a:cubicBezTo>
                  <a:cubicBezTo>
                    <a:pt x="2775" y="1985"/>
                    <a:pt x="2710" y="1969"/>
                    <a:pt x="2581" y="1969"/>
                  </a:cubicBezTo>
                  <a:cubicBezTo>
                    <a:pt x="2452" y="1969"/>
                    <a:pt x="2258" y="1969"/>
                    <a:pt x="2000" y="2001"/>
                  </a:cubicBezTo>
                  <a:cubicBezTo>
                    <a:pt x="1742" y="2017"/>
                    <a:pt x="1533" y="2033"/>
                    <a:pt x="1371" y="2033"/>
                  </a:cubicBezTo>
                  <a:cubicBezTo>
                    <a:pt x="1226" y="2033"/>
                    <a:pt x="1145" y="2033"/>
                    <a:pt x="1113" y="2017"/>
                  </a:cubicBezTo>
                  <a:cubicBezTo>
                    <a:pt x="1275" y="1420"/>
                    <a:pt x="1355" y="953"/>
                    <a:pt x="1355" y="662"/>
                  </a:cubicBezTo>
                  <a:lnTo>
                    <a:pt x="1355" y="630"/>
                  </a:lnTo>
                  <a:cubicBezTo>
                    <a:pt x="1758" y="566"/>
                    <a:pt x="2017" y="533"/>
                    <a:pt x="2129" y="517"/>
                  </a:cubicBezTo>
                  <a:cubicBezTo>
                    <a:pt x="2242" y="501"/>
                    <a:pt x="2420" y="485"/>
                    <a:pt x="2678" y="469"/>
                  </a:cubicBezTo>
                  <a:cubicBezTo>
                    <a:pt x="2952" y="436"/>
                    <a:pt x="3162" y="404"/>
                    <a:pt x="3323" y="372"/>
                  </a:cubicBezTo>
                  <a:cubicBezTo>
                    <a:pt x="3517" y="340"/>
                    <a:pt x="3613" y="291"/>
                    <a:pt x="3613" y="195"/>
                  </a:cubicBezTo>
                  <a:cubicBezTo>
                    <a:pt x="3613" y="65"/>
                    <a:pt x="3162" y="1"/>
                    <a:pt x="227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6"/>
            <p:cNvSpPr/>
            <p:nvPr/>
          </p:nvSpPr>
          <p:spPr>
            <a:xfrm>
              <a:off x="4939100" y="1340625"/>
              <a:ext cx="89550" cy="116975"/>
            </a:xfrm>
            <a:custGeom>
              <a:avLst/>
              <a:gdLst/>
              <a:ahLst/>
              <a:cxnLst/>
              <a:rect l="l" t="t" r="r" b="b"/>
              <a:pathLst>
                <a:path w="3582" h="4679" extrusionOk="0">
                  <a:moveTo>
                    <a:pt x="2307" y="565"/>
                  </a:moveTo>
                  <a:cubicBezTo>
                    <a:pt x="2485" y="565"/>
                    <a:pt x="2646" y="662"/>
                    <a:pt x="2775" y="888"/>
                  </a:cubicBezTo>
                  <a:cubicBezTo>
                    <a:pt x="2904" y="1097"/>
                    <a:pt x="2969" y="1372"/>
                    <a:pt x="2969" y="1710"/>
                  </a:cubicBezTo>
                  <a:cubicBezTo>
                    <a:pt x="2969" y="2049"/>
                    <a:pt x="2872" y="2420"/>
                    <a:pt x="2662" y="2807"/>
                  </a:cubicBezTo>
                  <a:cubicBezTo>
                    <a:pt x="2452" y="3178"/>
                    <a:pt x="2194" y="3501"/>
                    <a:pt x="1904" y="3775"/>
                  </a:cubicBezTo>
                  <a:cubicBezTo>
                    <a:pt x="1614" y="4033"/>
                    <a:pt x="1372" y="4162"/>
                    <a:pt x="1146" y="4162"/>
                  </a:cubicBezTo>
                  <a:cubicBezTo>
                    <a:pt x="1001" y="4162"/>
                    <a:pt x="872" y="4082"/>
                    <a:pt x="775" y="3936"/>
                  </a:cubicBezTo>
                  <a:cubicBezTo>
                    <a:pt x="662" y="3775"/>
                    <a:pt x="614" y="3581"/>
                    <a:pt x="614" y="3340"/>
                  </a:cubicBezTo>
                  <a:cubicBezTo>
                    <a:pt x="614" y="2920"/>
                    <a:pt x="710" y="2501"/>
                    <a:pt x="936" y="2065"/>
                  </a:cubicBezTo>
                  <a:cubicBezTo>
                    <a:pt x="1146" y="1614"/>
                    <a:pt x="1388" y="1243"/>
                    <a:pt x="1646" y="968"/>
                  </a:cubicBezTo>
                  <a:cubicBezTo>
                    <a:pt x="1920" y="694"/>
                    <a:pt x="2130" y="565"/>
                    <a:pt x="2307" y="565"/>
                  </a:cubicBezTo>
                  <a:close/>
                  <a:moveTo>
                    <a:pt x="2275" y="1"/>
                  </a:moveTo>
                  <a:cubicBezTo>
                    <a:pt x="2049" y="1"/>
                    <a:pt x="1807" y="97"/>
                    <a:pt x="1533" y="291"/>
                  </a:cubicBezTo>
                  <a:cubicBezTo>
                    <a:pt x="1259" y="484"/>
                    <a:pt x="1017" y="743"/>
                    <a:pt x="791" y="1049"/>
                  </a:cubicBezTo>
                  <a:cubicBezTo>
                    <a:pt x="565" y="1372"/>
                    <a:pt x="372" y="1726"/>
                    <a:pt x="226" y="2146"/>
                  </a:cubicBezTo>
                  <a:cubicBezTo>
                    <a:pt x="81" y="2565"/>
                    <a:pt x="1" y="2969"/>
                    <a:pt x="1" y="3372"/>
                  </a:cubicBezTo>
                  <a:cubicBezTo>
                    <a:pt x="1" y="3678"/>
                    <a:pt x="114" y="3969"/>
                    <a:pt x="323" y="4259"/>
                  </a:cubicBezTo>
                  <a:cubicBezTo>
                    <a:pt x="549" y="4549"/>
                    <a:pt x="807" y="4678"/>
                    <a:pt x="1097" y="4678"/>
                  </a:cubicBezTo>
                  <a:cubicBezTo>
                    <a:pt x="1501" y="4678"/>
                    <a:pt x="1904" y="4517"/>
                    <a:pt x="2291" y="4194"/>
                  </a:cubicBezTo>
                  <a:cubicBezTo>
                    <a:pt x="2678" y="3856"/>
                    <a:pt x="3001" y="3469"/>
                    <a:pt x="3227" y="3001"/>
                  </a:cubicBezTo>
                  <a:cubicBezTo>
                    <a:pt x="3469" y="2533"/>
                    <a:pt x="3582" y="2081"/>
                    <a:pt x="3582" y="1646"/>
                  </a:cubicBezTo>
                  <a:cubicBezTo>
                    <a:pt x="3582" y="1226"/>
                    <a:pt x="3469" y="839"/>
                    <a:pt x="3211" y="501"/>
                  </a:cubicBezTo>
                  <a:cubicBezTo>
                    <a:pt x="2969" y="162"/>
                    <a:pt x="2646" y="1"/>
                    <a:pt x="227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>
              <a:off x="5043550" y="1341025"/>
              <a:ext cx="87125" cy="117375"/>
            </a:xfrm>
            <a:custGeom>
              <a:avLst/>
              <a:gdLst/>
              <a:ahLst/>
              <a:cxnLst/>
              <a:rect l="l" t="t" r="r" b="b"/>
              <a:pathLst>
                <a:path w="3485" h="4695" extrusionOk="0">
                  <a:moveTo>
                    <a:pt x="113" y="1"/>
                  </a:moveTo>
                  <a:cubicBezTo>
                    <a:pt x="49" y="1"/>
                    <a:pt x="0" y="81"/>
                    <a:pt x="0" y="210"/>
                  </a:cubicBezTo>
                  <a:cubicBezTo>
                    <a:pt x="0" y="468"/>
                    <a:pt x="113" y="1130"/>
                    <a:pt x="307" y="2211"/>
                  </a:cubicBezTo>
                  <a:cubicBezTo>
                    <a:pt x="517" y="3291"/>
                    <a:pt x="678" y="3969"/>
                    <a:pt x="791" y="4275"/>
                  </a:cubicBezTo>
                  <a:cubicBezTo>
                    <a:pt x="839" y="4388"/>
                    <a:pt x="888" y="4485"/>
                    <a:pt x="968" y="4566"/>
                  </a:cubicBezTo>
                  <a:cubicBezTo>
                    <a:pt x="1049" y="4662"/>
                    <a:pt x="1113" y="4695"/>
                    <a:pt x="1162" y="4695"/>
                  </a:cubicBezTo>
                  <a:cubicBezTo>
                    <a:pt x="1259" y="4695"/>
                    <a:pt x="1371" y="4566"/>
                    <a:pt x="1517" y="4291"/>
                  </a:cubicBezTo>
                  <a:cubicBezTo>
                    <a:pt x="1581" y="4146"/>
                    <a:pt x="1662" y="3985"/>
                    <a:pt x="1726" y="3840"/>
                  </a:cubicBezTo>
                  <a:cubicBezTo>
                    <a:pt x="1807" y="3662"/>
                    <a:pt x="1904" y="3453"/>
                    <a:pt x="2033" y="3178"/>
                  </a:cubicBezTo>
                  <a:cubicBezTo>
                    <a:pt x="2162" y="2904"/>
                    <a:pt x="2291" y="2630"/>
                    <a:pt x="2436" y="2340"/>
                  </a:cubicBezTo>
                  <a:cubicBezTo>
                    <a:pt x="2581" y="2065"/>
                    <a:pt x="2743" y="1743"/>
                    <a:pt x="2952" y="1388"/>
                  </a:cubicBezTo>
                  <a:cubicBezTo>
                    <a:pt x="3146" y="1033"/>
                    <a:pt x="3291" y="775"/>
                    <a:pt x="3372" y="614"/>
                  </a:cubicBezTo>
                  <a:cubicBezTo>
                    <a:pt x="3452" y="452"/>
                    <a:pt x="3485" y="339"/>
                    <a:pt x="3485" y="275"/>
                  </a:cubicBezTo>
                  <a:cubicBezTo>
                    <a:pt x="3485" y="194"/>
                    <a:pt x="3452" y="130"/>
                    <a:pt x="3388" y="81"/>
                  </a:cubicBezTo>
                  <a:cubicBezTo>
                    <a:pt x="3307" y="33"/>
                    <a:pt x="3243" y="1"/>
                    <a:pt x="3178" y="1"/>
                  </a:cubicBezTo>
                  <a:cubicBezTo>
                    <a:pt x="3033" y="1"/>
                    <a:pt x="2743" y="436"/>
                    <a:pt x="2291" y="1307"/>
                  </a:cubicBezTo>
                  <a:cubicBezTo>
                    <a:pt x="1839" y="2162"/>
                    <a:pt x="1468" y="3001"/>
                    <a:pt x="1194" y="3807"/>
                  </a:cubicBezTo>
                  <a:cubicBezTo>
                    <a:pt x="1049" y="3307"/>
                    <a:pt x="936" y="2646"/>
                    <a:pt x="823" y="1840"/>
                  </a:cubicBezTo>
                  <a:cubicBezTo>
                    <a:pt x="726" y="1033"/>
                    <a:pt x="662" y="597"/>
                    <a:pt x="646" y="517"/>
                  </a:cubicBezTo>
                  <a:cubicBezTo>
                    <a:pt x="581" y="372"/>
                    <a:pt x="500" y="243"/>
                    <a:pt x="404" y="146"/>
                  </a:cubicBezTo>
                  <a:cubicBezTo>
                    <a:pt x="307" y="49"/>
                    <a:pt x="210" y="1"/>
                    <a:pt x="1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5127825" y="1339000"/>
              <a:ext cx="86725" cy="119000"/>
            </a:xfrm>
            <a:custGeom>
              <a:avLst/>
              <a:gdLst/>
              <a:ahLst/>
              <a:cxnLst/>
              <a:rect l="l" t="t" r="r" b="b"/>
              <a:pathLst>
                <a:path w="3469" h="4760" extrusionOk="0">
                  <a:moveTo>
                    <a:pt x="2065" y="662"/>
                  </a:moveTo>
                  <a:cubicBezTo>
                    <a:pt x="2130" y="1049"/>
                    <a:pt x="2210" y="1614"/>
                    <a:pt x="2291" y="2372"/>
                  </a:cubicBezTo>
                  <a:cubicBezTo>
                    <a:pt x="1936" y="2437"/>
                    <a:pt x="1614" y="2501"/>
                    <a:pt x="1291" y="2582"/>
                  </a:cubicBezTo>
                  <a:cubicBezTo>
                    <a:pt x="1598" y="1759"/>
                    <a:pt x="1856" y="1130"/>
                    <a:pt x="2065" y="662"/>
                  </a:cubicBezTo>
                  <a:close/>
                  <a:moveTo>
                    <a:pt x="2210" y="1"/>
                  </a:moveTo>
                  <a:cubicBezTo>
                    <a:pt x="2098" y="1"/>
                    <a:pt x="1969" y="49"/>
                    <a:pt x="1856" y="146"/>
                  </a:cubicBezTo>
                  <a:cubicBezTo>
                    <a:pt x="1727" y="227"/>
                    <a:pt x="1646" y="324"/>
                    <a:pt x="1598" y="453"/>
                  </a:cubicBezTo>
                  <a:cubicBezTo>
                    <a:pt x="1549" y="566"/>
                    <a:pt x="1436" y="856"/>
                    <a:pt x="1259" y="1291"/>
                  </a:cubicBezTo>
                  <a:cubicBezTo>
                    <a:pt x="1065" y="1727"/>
                    <a:pt x="936" y="2082"/>
                    <a:pt x="823" y="2324"/>
                  </a:cubicBezTo>
                  <a:cubicBezTo>
                    <a:pt x="775" y="2453"/>
                    <a:pt x="726" y="2598"/>
                    <a:pt x="646" y="2759"/>
                  </a:cubicBezTo>
                  <a:cubicBezTo>
                    <a:pt x="210" y="2904"/>
                    <a:pt x="1" y="3017"/>
                    <a:pt x="1" y="3114"/>
                  </a:cubicBezTo>
                  <a:cubicBezTo>
                    <a:pt x="1" y="3195"/>
                    <a:pt x="33" y="3259"/>
                    <a:pt x="97" y="3324"/>
                  </a:cubicBezTo>
                  <a:cubicBezTo>
                    <a:pt x="162" y="3372"/>
                    <a:pt x="243" y="3405"/>
                    <a:pt x="339" y="3405"/>
                  </a:cubicBezTo>
                  <a:lnTo>
                    <a:pt x="388" y="3405"/>
                  </a:lnTo>
                  <a:cubicBezTo>
                    <a:pt x="130" y="3985"/>
                    <a:pt x="1" y="4308"/>
                    <a:pt x="1" y="4356"/>
                  </a:cubicBezTo>
                  <a:cubicBezTo>
                    <a:pt x="1" y="4453"/>
                    <a:pt x="49" y="4550"/>
                    <a:pt x="114" y="4630"/>
                  </a:cubicBezTo>
                  <a:cubicBezTo>
                    <a:pt x="210" y="4711"/>
                    <a:pt x="291" y="4759"/>
                    <a:pt x="355" y="4759"/>
                  </a:cubicBezTo>
                  <a:cubicBezTo>
                    <a:pt x="420" y="4759"/>
                    <a:pt x="662" y="4243"/>
                    <a:pt x="1049" y="3227"/>
                  </a:cubicBezTo>
                  <a:cubicBezTo>
                    <a:pt x="1372" y="3130"/>
                    <a:pt x="1630" y="3066"/>
                    <a:pt x="1791" y="3034"/>
                  </a:cubicBezTo>
                  <a:cubicBezTo>
                    <a:pt x="1952" y="2985"/>
                    <a:pt x="2130" y="2937"/>
                    <a:pt x="2340" y="2888"/>
                  </a:cubicBezTo>
                  <a:cubicBezTo>
                    <a:pt x="2372" y="3292"/>
                    <a:pt x="2404" y="3711"/>
                    <a:pt x="2436" y="4130"/>
                  </a:cubicBezTo>
                  <a:cubicBezTo>
                    <a:pt x="2469" y="4356"/>
                    <a:pt x="2501" y="4517"/>
                    <a:pt x="2549" y="4614"/>
                  </a:cubicBezTo>
                  <a:cubicBezTo>
                    <a:pt x="2581" y="4711"/>
                    <a:pt x="2646" y="4759"/>
                    <a:pt x="2727" y="4759"/>
                  </a:cubicBezTo>
                  <a:cubicBezTo>
                    <a:pt x="2872" y="4759"/>
                    <a:pt x="2936" y="4485"/>
                    <a:pt x="2936" y="3921"/>
                  </a:cubicBezTo>
                  <a:cubicBezTo>
                    <a:pt x="2936" y="3598"/>
                    <a:pt x="2920" y="3211"/>
                    <a:pt x="2888" y="2743"/>
                  </a:cubicBezTo>
                  <a:cubicBezTo>
                    <a:pt x="3275" y="2630"/>
                    <a:pt x="3469" y="2533"/>
                    <a:pt x="3469" y="2453"/>
                  </a:cubicBezTo>
                  <a:cubicBezTo>
                    <a:pt x="3469" y="2340"/>
                    <a:pt x="3372" y="2275"/>
                    <a:pt x="3162" y="2275"/>
                  </a:cubicBezTo>
                  <a:cubicBezTo>
                    <a:pt x="3082" y="2275"/>
                    <a:pt x="2969" y="2275"/>
                    <a:pt x="2840" y="2292"/>
                  </a:cubicBezTo>
                  <a:cubicBezTo>
                    <a:pt x="2775" y="1646"/>
                    <a:pt x="2694" y="1098"/>
                    <a:pt x="2581" y="662"/>
                  </a:cubicBezTo>
                  <a:cubicBezTo>
                    <a:pt x="2469" y="227"/>
                    <a:pt x="2356" y="1"/>
                    <a:pt x="221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5229450" y="1340625"/>
              <a:ext cx="84700" cy="117375"/>
            </a:xfrm>
            <a:custGeom>
              <a:avLst/>
              <a:gdLst/>
              <a:ahLst/>
              <a:cxnLst/>
              <a:rect l="l" t="t" r="r" b="b"/>
              <a:pathLst>
                <a:path w="3388" h="4695" extrusionOk="0">
                  <a:moveTo>
                    <a:pt x="2065" y="597"/>
                  </a:moveTo>
                  <a:cubicBezTo>
                    <a:pt x="2533" y="597"/>
                    <a:pt x="2775" y="726"/>
                    <a:pt x="2775" y="1001"/>
                  </a:cubicBezTo>
                  <a:cubicBezTo>
                    <a:pt x="2775" y="1178"/>
                    <a:pt x="2710" y="1339"/>
                    <a:pt x="2565" y="1501"/>
                  </a:cubicBezTo>
                  <a:cubicBezTo>
                    <a:pt x="2420" y="1662"/>
                    <a:pt x="2259" y="1791"/>
                    <a:pt x="2097" y="1888"/>
                  </a:cubicBezTo>
                  <a:cubicBezTo>
                    <a:pt x="1920" y="1985"/>
                    <a:pt x="1726" y="2081"/>
                    <a:pt x="1517" y="2210"/>
                  </a:cubicBezTo>
                  <a:cubicBezTo>
                    <a:pt x="1307" y="2323"/>
                    <a:pt x="1162" y="2404"/>
                    <a:pt x="1081" y="2452"/>
                  </a:cubicBezTo>
                  <a:cubicBezTo>
                    <a:pt x="1275" y="1791"/>
                    <a:pt x="1372" y="1307"/>
                    <a:pt x="1372" y="1033"/>
                  </a:cubicBezTo>
                  <a:cubicBezTo>
                    <a:pt x="1372" y="952"/>
                    <a:pt x="1339" y="855"/>
                    <a:pt x="1307" y="759"/>
                  </a:cubicBezTo>
                  <a:cubicBezTo>
                    <a:pt x="1581" y="646"/>
                    <a:pt x="1839" y="597"/>
                    <a:pt x="2065" y="597"/>
                  </a:cubicBezTo>
                  <a:close/>
                  <a:moveTo>
                    <a:pt x="2017" y="1"/>
                  </a:moveTo>
                  <a:cubicBezTo>
                    <a:pt x="1662" y="1"/>
                    <a:pt x="1323" y="65"/>
                    <a:pt x="1033" y="162"/>
                  </a:cubicBezTo>
                  <a:cubicBezTo>
                    <a:pt x="726" y="275"/>
                    <a:pt x="581" y="372"/>
                    <a:pt x="581" y="484"/>
                  </a:cubicBezTo>
                  <a:cubicBezTo>
                    <a:pt x="581" y="533"/>
                    <a:pt x="597" y="597"/>
                    <a:pt x="646" y="678"/>
                  </a:cubicBezTo>
                  <a:cubicBezTo>
                    <a:pt x="678" y="759"/>
                    <a:pt x="742" y="807"/>
                    <a:pt x="791" y="839"/>
                  </a:cubicBezTo>
                  <a:cubicBezTo>
                    <a:pt x="759" y="1291"/>
                    <a:pt x="613" y="1952"/>
                    <a:pt x="371" y="2807"/>
                  </a:cubicBezTo>
                  <a:cubicBezTo>
                    <a:pt x="130" y="3678"/>
                    <a:pt x="0" y="4146"/>
                    <a:pt x="0" y="4259"/>
                  </a:cubicBezTo>
                  <a:cubicBezTo>
                    <a:pt x="0" y="4356"/>
                    <a:pt x="49" y="4452"/>
                    <a:pt x="130" y="4549"/>
                  </a:cubicBezTo>
                  <a:cubicBezTo>
                    <a:pt x="226" y="4646"/>
                    <a:pt x="291" y="4694"/>
                    <a:pt x="355" y="4694"/>
                  </a:cubicBezTo>
                  <a:cubicBezTo>
                    <a:pt x="404" y="4694"/>
                    <a:pt x="452" y="4582"/>
                    <a:pt x="517" y="4340"/>
                  </a:cubicBezTo>
                  <a:cubicBezTo>
                    <a:pt x="565" y="4227"/>
                    <a:pt x="597" y="4114"/>
                    <a:pt x="630" y="4017"/>
                  </a:cubicBezTo>
                  <a:cubicBezTo>
                    <a:pt x="662" y="3904"/>
                    <a:pt x="775" y="3501"/>
                    <a:pt x="984" y="2807"/>
                  </a:cubicBezTo>
                  <a:cubicBezTo>
                    <a:pt x="1097" y="3130"/>
                    <a:pt x="1404" y="3533"/>
                    <a:pt x="1888" y="4001"/>
                  </a:cubicBezTo>
                  <a:cubicBezTo>
                    <a:pt x="2388" y="4452"/>
                    <a:pt x="2759" y="4678"/>
                    <a:pt x="3033" y="4678"/>
                  </a:cubicBezTo>
                  <a:cubicBezTo>
                    <a:pt x="3178" y="4678"/>
                    <a:pt x="3243" y="4630"/>
                    <a:pt x="3243" y="4533"/>
                  </a:cubicBezTo>
                  <a:cubicBezTo>
                    <a:pt x="3243" y="4469"/>
                    <a:pt x="3194" y="4388"/>
                    <a:pt x="3081" y="4275"/>
                  </a:cubicBezTo>
                  <a:cubicBezTo>
                    <a:pt x="3017" y="4227"/>
                    <a:pt x="2968" y="4178"/>
                    <a:pt x="2904" y="4130"/>
                  </a:cubicBezTo>
                  <a:cubicBezTo>
                    <a:pt x="2856" y="4082"/>
                    <a:pt x="2791" y="4017"/>
                    <a:pt x="2694" y="3936"/>
                  </a:cubicBezTo>
                  <a:cubicBezTo>
                    <a:pt x="2597" y="3872"/>
                    <a:pt x="2501" y="3775"/>
                    <a:pt x="2404" y="3694"/>
                  </a:cubicBezTo>
                  <a:cubicBezTo>
                    <a:pt x="2307" y="3598"/>
                    <a:pt x="2226" y="3517"/>
                    <a:pt x="2162" y="3452"/>
                  </a:cubicBezTo>
                  <a:cubicBezTo>
                    <a:pt x="2097" y="3404"/>
                    <a:pt x="1985" y="3291"/>
                    <a:pt x="1839" y="3130"/>
                  </a:cubicBezTo>
                  <a:cubicBezTo>
                    <a:pt x="1678" y="2985"/>
                    <a:pt x="1597" y="2856"/>
                    <a:pt x="1597" y="2759"/>
                  </a:cubicBezTo>
                  <a:cubicBezTo>
                    <a:pt x="1597" y="2727"/>
                    <a:pt x="1662" y="2694"/>
                    <a:pt x="1791" y="2630"/>
                  </a:cubicBezTo>
                  <a:cubicBezTo>
                    <a:pt x="1904" y="2565"/>
                    <a:pt x="2065" y="2485"/>
                    <a:pt x="2226" y="2404"/>
                  </a:cubicBezTo>
                  <a:cubicBezTo>
                    <a:pt x="2404" y="2307"/>
                    <a:pt x="2581" y="2194"/>
                    <a:pt x="2743" y="2081"/>
                  </a:cubicBezTo>
                  <a:cubicBezTo>
                    <a:pt x="2920" y="1952"/>
                    <a:pt x="3081" y="1807"/>
                    <a:pt x="3194" y="1614"/>
                  </a:cubicBezTo>
                  <a:cubicBezTo>
                    <a:pt x="3323" y="1436"/>
                    <a:pt x="3388" y="1226"/>
                    <a:pt x="3388" y="1001"/>
                  </a:cubicBezTo>
                  <a:cubicBezTo>
                    <a:pt x="3388" y="694"/>
                    <a:pt x="3243" y="436"/>
                    <a:pt x="2968" y="275"/>
                  </a:cubicBezTo>
                  <a:cubicBezTo>
                    <a:pt x="2710" y="97"/>
                    <a:pt x="2388" y="1"/>
                    <a:pt x="201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5334300" y="1341425"/>
              <a:ext cx="85500" cy="117775"/>
            </a:xfrm>
            <a:custGeom>
              <a:avLst/>
              <a:gdLst/>
              <a:ahLst/>
              <a:cxnLst/>
              <a:rect l="l" t="t" r="r" b="b"/>
              <a:pathLst>
                <a:path w="3420" h="4711" extrusionOk="0">
                  <a:moveTo>
                    <a:pt x="258" y="1"/>
                  </a:moveTo>
                  <a:cubicBezTo>
                    <a:pt x="81" y="1"/>
                    <a:pt x="0" y="162"/>
                    <a:pt x="0" y="469"/>
                  </a:cubicBezTo>
                  <a:cubicBezTo>
                    <a:pt x="0" y="775"/>
                    <a:pt x="65" y="1098"/>
                    <a:pt x="178" y="1420"/>
                  </a:cubicBezTo>
                  <a:cubicBezTo>
                    <a:pt x="291" y="1743"/>
                    <a:pt x="452" y="2049"/>
                    <a:pt x="678" y="2307"/>
                  </a:cubicBezTo>
                  <a:cubicBezTo>
                    <a:pt x="888" y="2582"/>
                    <a:pt x="1130" y="2743"/>
                    <a:pt x="1404" y="2807"/>
                  </a:cubicBezTo>
                  <a:cubicBezTo>
                    <a:pt x="1371" y="2856"/>
                    <a:pt x="1323" y="2937"/>
                    <a:pt x="1275" y="3049"/>
                  </a:cubicBezTo>
                  <a:lnTo>
                    <a:pt x="1146" y="3291"/>
                  </a:lnTo>
                  <a:cubicBezTo>
                    <a:pt x="1130" y="3340"/>
                    <a:pt x="1081" y="3404"/>
                    <a:pt x="1033" y="3501"/>
                  </a:cubicBezTo>
                  <a:cubicBezTo>
                    <a:pt x="984" y="3582"/>
                    <a:pt x="952" y="3662"/>
                    <a:pt x="936" y="3711"/>
                  </a:cubicBezTo>
                  <a:cubicBezTo>
                    <a:pt x="904" y="3759"/>
                    <a:pt x="871" y="3824"/>
                    <a:pt x="839" y="3904"/>
                  </a:cubicBezTo>
                  <a:cubicBezTo>
                    <a:pt x="710" y="4162"/>
                    <a:pt x="646" y="4340"/>
                    <a:pt x="646" y="4469"/>
                  </a:cubicBezTo>
                  <a:cubicBezTo>
                    <a:pt x="646" y="4630"/>
                    <a:pt x="694" y="4711"/>
                    <a:pt x="791" y="4711"/>
                  </a:cubicBezTo>
                  <a:cubicBezTo>
                    <a:pt x="871" y="4711"/>
                    <a:pt x="952" y="4646"/>
                    <a:pt x="1065" y="4501"/>
                  </a:cubicBezTo>
                  <a:cubicBezTo>
                    <a:pt x="1162" y="4372"/>
                    <a:pt x="1355" y="4033"/>
                    <a:pt x="1646" y="3501"/>
                  </a:cubicBezTo>
                  <a:cubicBezTo>
                    <a:pt x="1920" y="2969"/>
                    <a:pt x="2210" y="2469"/>
                    <a:pt x="2501" y="2017"/>
                  </a:cubicBezTo>
                  <a:cubicBezTo>
                    <a:pt x="2775" y="1549"/>
                    <a:pt x="3001" y="1178"/>
                    <a:pt x="3178" y="904"/>
                  </a:cubicBezTo>
                  <a:cubicBezTo>
                    <a:pt x="3339" y="630"/>
                    <a:pt x="3420" y="436"/>
                    <a:pt x="3420" y="340"/>
                  </a:cubicBezTo>
                  <a:cubicBezTo>
                    <a:pt x="3420" y="243"/>
                    <a:pt x="3404" y="162"/>
                    <a:pt x="3339" y="98"/>
                  </a:cubicBezTo>
                  <a:cubicBezTo>
                    <a:pt x="3275" y="33"/>
                    <a:pt x="3210" y="1"/>
                    <a:pt x="3114" y="1"/>
                  </a:cubicBezTo>
                  <a:cubicBezTo>
                    <a:pt x="3017" y="1"/>
                    <a:pt x="2855" y="194"/>
                    <a:pt x="2646" y="581"/>
                  </a:cubicBezTo>
                  <a:cubicBezTo>
                    <a:pt x="2420" y="952"/>
                    <a:pt x="2210" y="1340"/>
                    <a:pt x="2001" y="1727"/>
                  </a:cubicBezTo>
                  <a:cubicBezTo>
                    <a:pt x="1791" y="2098"/>
                    <a:pt x="1646" y="2291"/>
                    <a:pt x="1565" y="2291"/>
                  </a:cubicBezTo>
                  <a:cubicBezTo>
                    <a:pt x="1468" y="2291"/>
                    <a:pt x="1339" y="2211"/>
                    <a:pt x="1210" y="2065"/>
                  </a:cubicBezTo>
                  <a:cubicBezTo>
                    <a:pt x="1065" y="1904"/>
                    <a:pt x="936" y="1727"/>
                    <a:pt x="839" y="1517"/>
                  </a:cubicBezTo>
                  <a:cubicBezTo>
                    <a:pt x="742" y="1291"/>
                    <a:pt x="662" y="1065"/>
                    <a:pt x="597" y="807"/>
                  </a:cubicBezTo>
                  <a:cubicBezTo>
                    <a:pt x="533" y="549"/>
                    <a:pt x="484" y="340"/>
                    <a:pt x="436" y="210"/>
                  </a:cubicBezTo>
                  <a:cubicBezTo>
                    <a:pt x="388" y="65"/>
                    <a:pt x="339" y="1"/>
                    <a:pt x="25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5383900" y="4054150"/>
              <a:ext cx="83500" cy="116175"/>
            </a:xfrm>
            <a:custGeom>
              <a:avLst/>
              <a:gdLst/>
              <a:ahLst/>
              <a:cxnLst/>
              <a:rect l="l" t="t" r="r" b="b"/>
              <a:pathLst>
                <a:path w="3340" h="4647" extrusionOk="0">
                  <a:moveTo>
                    <a:pt x="2888" y="1"/>
                  </a:moveTo>
                  <a:cubicBezTo>
                    <a:pt x="2630" y="1"/>
                    <a:pt x="2323" y="82"/>
                    <a:pt x="1968" y="243"/>
                  </a:cubicBezTo>
                  <a:cubicBezTo>
                    <a:pt x="1597" y="404"/>
                    <a:pt x="1323" y="582"/>
                    <a:pt x="1162" y="759"/>
                  </a:cubicBezTo>
                  <a:cubicBezTo>
                    <a:pt x="1097" y="824"/>
                    <a:pt x="1049" y="920"/>
                    <a:pt x="1017" y="1033"/>
                  </a:cubicBezTo>
                  <a:cubicBezTo>
                    <a:pt x="968" y="1162"/>
                    <a:pt x="936" y="1275"/>
                    <a:pt x="936" y="1388"/>
                  </a:cubicBezTo>
                  <a:cubicBezTo>
                    <a:pt x="936" y="1501"/>
                    <a:pt x="1017" y="1646"/>
                    <a:pt x="1178" y="1840"/>
                  </a:cubicBezTo>
                  <a:cubicBezTo>
                    <a:pt x="1339" y="2033"/>
                    <a:pt x="1517" y="2211"/>
                    <a:pt x="1710" y="2388"/>
                  </a:cubicBezTo>
                  <a:cubicBezTo>
                    <a:pt x="1904" y="2550"/>
                    <a:pt x="2081" y="2727"/>
                    <a:pt x="2243" y="2904"/>
                  </a:cubicBezTo>
                  <a:cubicBezTo>
                    <a:pt x="2404" y="3098"/>
                    <a:pt x="2484" y="3243"/>
                    <a:pt x="2484" y="3372"/>
                  </a:cubicBezTo>
                  <a:cubicBezTo>
                    <a:pt x="2484" y="3550"/>
                    <a:pt x="2355" y="3727"/>
                    <a:pt x="2113" y="3888"/>
                  </a:cubicBezTo>
                  <a:cubicBezTo>
                    <a:pt x="1872" y="4050"/>
                    <a:pt x="1597" y="4130"/>
                    <a:pt x="1291" y="4130"/>
                  </a:cubicBezTo>
                  <a:cubicBezTo>
                    <a:pt x="1130" y="4130"/>
                    <a:pt x="1000" y="4098"/>
                    <a:pt x="855" y="4034"/>
                  </a:cubicBezTo>
                  <a:cubicBezTo>
                    <a:pt x="726" y="3953"/>
                    <a:pt x="613" y="3888"/>
                    <a:pt x="533" y="3808"/>
                  </a:cubicBezTo>
                  <a:cubicBezTo>
                    <a:pt x="323" y="3598"/>
                    <a:pt x="194" y="3501"/>
                    <a:pt x="113" y="3501"/>
                  </a:cubicBezTo>
                  <a:cubicBezTo>
                    <a:pt x="33" y="3501"/>
                    <a:pt x="0" y="3566"/>
                    <a:pt x="0" y="3695"/>
                  </a:cubicBezTo>
                  <a:cubicBezTo>
                    <a:pt x="0" y="3888"/>
                    <a:pt x="129" y="4098"/>
                    <a:pt x="404" y="4324"/>
                  </a:cubicBezTo>
                  <a:cubicBezTo>
                    <a:pt x="678" y="4534"/>
                    <a:pt x="1033" y="4647"/>
                    <a:pt x="1452" y="4647"/>
                  </a:cubicBezTo>
                  <a:cubicBezTo>
                    <a:pt x="1888" y="4647"/>
                    <a:pt x="2259" y="4517"/>
                    <a:pt x="2581" y="4276"/>
                  </a:cubicBezTo>
                  <a:cubicBezTo>
                    <a:pt x="2920" y="4034"/>
                    <a:pt x="3081" y="3727"/>
                    <a:pt x="3081" y="3356"/>
                  </a:cubicBezTo>
                  <a:cubicBezTo>
                    <a:pt x="3081" y="3179"/>
                    <a:pt x="3001" y="2969"/>
                    <a:pt x="2839" y="2743"/>
                  </a:cubicBezTo>
                  <a:cubicBezTo>
                    <a:pt x="2678" y="2517"/>
                    <a:pt x="2484" y="2308"/>
                    <a:pt x="2291" y="2130"/>
                  </a:cubicBezTo>
                  <a:cubicBezTo>
                    <a:pt x="1775" y="1695"/>
                    <a:pt x="1517" y="1420"/>
                    <a:pt x="1517" y="1324"/>
                  </a:cubicBezTo>
                  <a:cubicBezTo>
                    <a:pt x="1517" y="1130"/>
                    <a:pt x="1775" y="953"/>
                    <a:pt x="2275" y="759"/>
                  </a:cubicBezTo>
                  <a:cubicBezTo>
                    <a:pt x="2420" y="695"/>
                    <a:pt x="2597" y="646"/>
                    <a:pt x="2775" y="614"/>
                  </a:cubicBezTo>
                  <a:cubicBezTo>
                    <a:pt x="2968" y="566"/>
                    <a:pt x="3114" y="533"/>
                    <a:pt x="3210" y="501"/>
                  </a:cubicBezTo>
                  <a:cubicBezTo>
                    <a:pt x="3291" y="469"/>
                    <a:pt x="3339" y="436"/>
                    <a:pt x="3339" y="388"/>
                  </a:cubicBezTo>
                  <a:cubicBezTo>
                    <a:pt x="3339" y="307"/>
                    <a:pt x="3307" y="211"/>
                    <a:pt x="3210" y="130"/>
                  </a:cubicBezTo>
                  <a:cubicBezTo>
                    <a:pt x="3130" y="49"/>
                    <a:pt x="3017" y="1"/>
                    <a:pt x="288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>
              <a:off x="5481900" y="4055775"/>
              <a:ext cx="89950" cy="115350"/>
            </a:xfrm>
            <a:custGeom>
              <a:avLst/>
              <a:gdLst/>
              <a:ahLst/>
              <a:cxnLst/>
              <a:rect l="l" t="t" r="r" b="b"/>
              <a:pathLst>
                <a:path w="3598" h="4614" extrusionOk="0">
                  <a:moveTo>
                    <a:pt x="2258" y="0"/>
                  </a:moveTo>
                  <a:cubicBezTo>
                    <a:pt x="1371" y="0"/>
                    <a:pt x="887" y="81"/>
                    <a:pt x="823" y="242"/>
                  </a:cubicBezTo>
                  <a:cubicBezTo>
                    <a:pt x="790" y="291"/>
                    <a:pt x="790" y="339"/>
                    <a:pt x="790" y="404"/>
                  </a:cubicBezTo>
                  <a:cubicBezTo>
                    <a:pt x="790" y="742"/>
                    <a:pt x="726" y="1162"/>
                    <a:pt x="581" y="1646"/>
                  </a:cubicBezTo>
                  <a:cubicBezTo>
                    <a:pt x="452" y="2146"/>
                    <a:pt x="323" y="2614"/>
                    <a:pt x="194" y="3065"/>
                  </a:cubicBezTo>
                  <a:cubicBezTo>
                    <a:pt x="65" y="3501"/>
                    <a:pt x="0" y="3807"/>
                    <a:pt x="0" y="3985"/>
                  </a:cubicBezTo>
                  <a:cubicBezTo>
                    <a:pt x="0" y="4178"/>
                    <a:pt x="65" y="4323"/>
                    <a:pt x="226" y="4436"/>
                  </a:cubicBezTo>
                  <a:cubicBezTo>
                    <a:pt x="371" y="4565"/>
                    <a:pt x="565" y="4614"/>
                    <a:pt x="758" y="4614"/>
                  </a:cubicBezTo>
                  <a:cubicBezTo>
                    <a:pt x="1226" y="4614"/>
                    <a:pt x="1694" y="4533"/>
                    <a:pt x="2178" y="4372"/>
                  </a:cubicBezTo>
                  <a:cubicBezTo>
                    <a:pt x="2678" y="4194"/>
                    <a:pt x="2920" y="4033"/>
                    <a:pt x="2920" y="3872"/>
                  </a:cubicBezTo>
                  <a:cubicBezTo>
                    <a:pt x="2920" y="3775"/>
                    <a:pt x="2887" y="3743"/>
                    <a:pt x="2823" y="3743"/>
                  </a:cubicBezTo>
                  <a:cubicBezTo>
                    <a:pt x="2791" y="3743"/>
                    <a:pt x="2678" y="3759"/>
                    <a:pt x="2468" y="3823"/>
                  </a:cubicBezTo>
                  <a:cubicBezTo>
                    <a:pt x="1855" y="3985"/>
                    <a:pt x="1291" y="4065"/>
                    <a:pt x="774" y="4065"/>
                  </a:cubicBezTo>
                  <a:cubicBezTo>
                    <a:pt x="726" y="4065"/>
                    <a:pt x="678" y="4049"/>
                    <a:pt x="645" y="4017"/>
                  </a:cubicBezTo>
                  <a:cubicBezTo>
                    <a:pt x="613" y="3985"/>
                    <a:pt x="597" y="3936"/>
                    <a:pt x="597" y="3888"/>
                  </a:cubicBezTo>
                  <a:cubicBezTo>
                    <a:pt x="597" y="3727"/>
                    <a:pt x="726" y="3259"/>
                    <a:pt x="968" y="2501"/>
                  </a:cubicBezTo>
                  <a:cubicBezTo>
                    <a:pt x="1436" y="2501"/>
                    <a:pt x="1855" y="2468"/>
                    <a:pt x="2226" y="2388"/>
                  </a:cubicBezTo>
                  <a:cubicBezTo>
                    <a:pt x="2597" y="2323"/>
                    <a:pt x="2775" y="2194"/>
                    <a:pt x="2775" y="2049"/>
                  </a:cubicBezTo>
                  <a:cubicBezTo>
                    <a:pt x="2775" y="1985"/>
                    <a:pt x="2710" y="1952"/>
                    <a:pt x="2565" y="1952"/>
                  </a:cubicBezTo>
                  <a:cubicBezTo>
                    <a:pt x="2436" y="1952"/>
                    <a:pt x="2242" y="1968"/>
                    <a:pt x="2000" y="1985"/>
                  </a:cubicBezTo>
                  <a:cubicBezTo>
                    <a:pt x="1742" y="2001"/>
                    <a:pt x="1532" y="2017"/>
                    <a:pt x="1371" y="2017"/>
                  </a:cubicBezTo>
                  <a:lnTo>
                    <a:pt x="1113" y="2017"/>
                  </a:lnTo>
                  <a:cubicBezTo>
                    <a:pt x="1274" y="1404"/>
                    <a:pt x="1355" y="952"/>
                    <a:pt x="1355" y="646"/>
                  </a:cubicBezTo>
                  <a:lnTo>
                    <a:pt x="1355" y="630"/>
                  </a:lnTo>
                  <a:cubicBezTo>
                    <a:pt x="1758" y="565"/>
                    <a:pt x="2016" y="517"/>
                    <a:pt x="2129" y="517"/>
                  </a:cubicBezTo>
                  <a:cubicBezTo>
                    <a:pt x="2226" y="501"/>
                    <a:pt x="2420" y="484"/>
                    <a:pt x="2678" y="452"/>
                  </a:cubicBezTo>
                  <a:cubicBezTo>
                    <a:pt x="2952" y="436"/>
                    <a:pt x="3162" y="404"/>
                    <a:pt x="3323" y="371"/>
                  </a:cubicBezTo>
                  <a:cubicBezTo>
                    <a:pt x="3500" y="339"/>
                    <a:pt x="3597" y="275"/>
                    <a:pt x="3597" y="194"/>
                  </a:cubicBezTo>
                  <a:cubicBezTo>
                    <a:pt x="3597" y="65"/>
                    <a:pt x="3162" y="0"/>
                    <a:pt x="225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5575850" y="4052550"/>
              <a:ext cx="85925" cy="118575"/>
            </a:xfrm>
            <a:custGeom>
              <a:avLst/>
              <a:gdLst/>
              <a:ahLst/>
              <a:cxnLst/>
              <a:rect l="l" t="t" r="r" b="b"/>
              <a:pathLst>
                <a:path w="3437" h="4743" extrusionOk="0">
                  <a:moveTo>
                    <a:pt x="2081" y="533"/>
                  </a:moveTo>
                  <a:cubicBezTo>
                    <a:pt x="2291" y="533"/>
                    <a:pt x="2468" y="597"/>
                    <a:pt x="2614" y="726"/>
                  </a:cubicBezTo>
                  <a:cubicBezTo>
                    <a:pt x="2775" y="855"/>
                    <a:pt x="2839" y="1017"/>
                    <a:pt x="2839" y="1210"/>
                  </a:cubicBezTo>
                  <a:cubicBezTo>
                    <a:pt x="2839" y="1484"/>
                    <a:pt x="2678" y="1743"/>
                    <a:pt x="2356" y="2001"/>
                  </a:cubicBezTo>
                  <a:cubicBezTo>
                    <a:pt x="2033" y="2243"/>
                    <a:pt x="1597" y="2452"/>
                    <a:pt x="1065" y="2581"/>
                  </a:cubicBezTo>
                  <a:cubicBezTo>
                    <a:pt x="1291" y="1791"/>
                    <a:pt x="1388" y="1259"/>
                    <a:pt x="1388" y="1017"/>
                  </a:cubicBezTo>
                  <a:cubicBezTo>
                    <a:pt x="1388" y="920"/>
                    <a:pt x="1372" y="839"/>
                    <a:pt x="1323" y="742"/>
                  </a:cubicBezTo>
                  <a:cubicBezTo>
                    <a:pt x="1630" y="597"/>
                    <a:pt x="1872" y="533"/>
                    <a:pt x="2081" y="533"/>
                  </a:cubicBezTo>
                  <a:close/>
                  <a:moveTo>
                    <a:pt x="1968" y="0"/>
                  </a:moveTo>
                  <a:cubicBezTo>
                    <a:pt x="1694" y="0"/>
                    <a:pt x="1404" y="49"/>
                    <a:pt x="1113" y="146"/>
                  </a:cubicBezTo>
                  <a:cubicBezTo>
                    <a:pt x="807" y="242"/>
                    <a:pt x="662" y="355"/>
                    <a:pt x="662" y="468"/>
                  </a:cubicBezTo>
                  <a:cubicBezTo>
                    <a:pt x="662" y="549"/>
                    <a:pt x="710" y="630"/>
                    <a:pt x="823" y="726"/>
                  </a:cubicBezTo>
                  <a:cubicBezTo>
                    <a:pt x="791" y="1259"/>
                    <a:pt x="597" y="2178"/>
                    <a:pt x="194" y="3501"/>
                  </a:cubicBezTo>
                  <a:cubicBezTo>
                    <a:pt x="65" y="3936"/>
                    <a:pt x="0" y="4194"/>
                    <a:pt x="0" y="4307"/>
                  </a:cubicBezTo>
                  <a:cubicBezTo>
                    <a:pt x="0" y="4404"/>
                    <a:pt x="33" y="4501"/>
                    <a:pt x="130" y="4598"/>
                  </a:cubicBezTo>
                  <a:cubicBezTo>
                    <a:pt x="210" y="4694"/>
                    <a:pt x="275" y="4743"/>
                    <a:pt x="339" y="4743"/>
                  </a:cubicBezTo>
                  <a:cubicBezTo>
                    <a:pt x="404" y="4743"/>
                    <a:pt x="597" y="4194"/>
                    <a:pt x="920" y="3114"/>
                  </a:cubicBezTo>
                  <a:cubicBezTo>
                    <a:pt x="1678" y="2952"/>
                    <a:pt x="2275" y="2726"/>
                    <a:pt x="2743" y="2388"/>
                  </a:cubicBezTo>
                  <a:cubicBezTo>
                    <a:pt x="3194" y="2049"/>
                    <a:pt x="3436" y="1646"/>
                    <a:pt x="3436" y="1178"/>
                  </a:cubicBezTo>
                  <a:cubicBezTo>
                    <a:pt x="3436" y="823"/>
                    <a:pt x="3291" y="533"/>
                    <a:pt x="3017" y="323"/>
                  </a:cubicBezTo>
                  <a:cubicBezTo>
                    <a:pt x="2743" y="97"/>
                    <a:pt x="2404" y="0"/>
                    <a:pt x="196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5665775" y="4052550"/>
              <a:ext cx="87125" cy="118575"/>
            </a:xfrm>
            <a:custGeom>
              <a:avLst/>
              <a:gdLst/>
              <a:ahLst/>
              <a:cxnLst/>
              <a:rect l="l" t="t" r="r" b="b"/>
              <a:pathLst>
                <a:path w="3485" h="4743" extrusionOk="0">
                  <a:moveTo>
                    <a:pt x="2065" y="646"/>
                  </a:moveTo>
                  <a:cubicBezTo>
                    <a:pt x="2146" y="1033"/>
                    <a:pt x="2227" y="1597"/>
                    <a:pt x="2307" y="2355"/>
                  </a:cubicBezTo>
                  <a:cubicBezTo>
                    <a:pt x="1952" y="2420"/>
                    <a:pt x="1614" y="2485"/>
                    <a:pt x="1307" y="2581"/>
                  </a:cubicBezTo>
                  <a:cubicBezTo>
                    <a:pt x="1614" y="1743"/>
                    <a:pt x="1872" y="1113"/>
                    <a:pt x="2065" y="646"/>
                  </a:cubicBezTo>
                  <a:close/>
                  <a:moveTo>
                    <a:pt x="2227" y="0"/>
                  </a:moveTo>
                  <a:cubicBezTo>
                    <a:pt x="2114" y="0"/>
                    <a:pt x="1985" y="33"/>
                    <a:pt x="1856" y="129"/>
                  </a:cubicBezTo>
                  <a:cubicBezTo>
                    <a:pt x="1743" y="210"/>
                    <a:pt x="1662" y="307"/>
                    <a:pt x="1614" y="436"/>
                  </a:cubicBezTo>
                  <a:cubicBezTo>
                    <a:pt x="1565" y="565"/>
                    <a:pt x="1452" y="839"/>
                    <a:pt x="1259" y="1275"/>
                  </a:cubicBezTo>
                  <a:cubicBezTo>
                    <a:pt x="1081" y="1710"/>
                    <a:pt x="936" y="2065"/>
                    <a:pt x="839" y="2307"/>
                  </a:cubicBezTo>
                  <a:cubicBezTo>
                    <a:pt x="791" y="2436"/>
                    <a:pt x="743" y="2581"/>
                    <a:pt x="662" y="2743"/>
                  </a:cubicBezTo>
                  <a:cubicBezTo>
                    <a:pt x="226" y="2888"/>
                    <a:pt x="1" y="3001"/>
                    <a:pt x="1" y="3097"/>
                  </a:cubicBezTo>
                  <a:cubicBezTo>
                    <a:pt x="1" y="3178"/>
                    <a:pt x="33" y="3243"/>
                    <a:pt x="113" y="3307"/>
                  </a:cubicBezTo>
                  <a:cubicBezTo>
                    <a:pt x="178" y="3372"/>
                    <a:pt x="259" y="3388"/>
                    <a:pt x="339" y="3388"/>
                  </a:cubicBezTo>
                  <a:lnTo>
                    <a:pt x="388" y="3388"/>
                  </a:lnTo>
                  <a:cubicBezTo>
                    <a:pt x="146" y="3985"/>
                    <a:pt x="17" y="4291"/>
                    <a:pt x="17" y="4340"/>
                  </a:cubicBezTo>
                  <a:cubicBezTo>
                    <a:pt x="17" y="4436"/>
                    <a:pt x="49" y="4533"/>
                    <a:pt x="130" y="4614"/>
                  </a:cubicBezTo>
                  <a:cubicBezTo>
                    <a:pt x="210" y="4694"/>
                    <a:pt x="291" y="4743"/>
                    <a:pt x="372" y="4743"/>
                  </a:cubicBezTo>
                  <a:cubicBezTo>
                    <a:pt x="436" y="4743"/>
                    <a:pt x="662" y="4227"/>
                    <a:pt x="1065" y="3210"/>
                  </a:cubicBezTo>
                  <a:cubicBezTo>
                    <a:pt x="1388" y="3114"/>
                    <a:pt x="1646" y="3049"/>
                    <a:pt x="1807" y="3017"/>
                  </a:cubicBezTo>
                  <a:cubicBezTo>
                    <a:pt x="1968" y="2968"/>
                    <a:pt x="2146" y="2920"/>
                    <a:pt x="2356" y="2872"/>
                  </a:cubicBezTo>
                  <a:cubicBezTo>
                    <a:pt x="2388" y="3275"/>
                    <a:pt x="2420" y="3694"/>
                    <a:pt x="2452" y="4114"/>
                  </a:cubicBezTo>
                  <a:cubicBezTo>
                    <a:pt x="2469" y="4356"/>
                    <a:pt x="2517" y="4517"/>
                    <a:pt x="2549" y="4598"/>
                  </a:cubicBezTo>
                  <a:cubicBezTo>
                    <a:pt x="2598" y="4694"/>
                    <a:pt x="2662" y="4743"/>
                    <a:pt x="2743" y="4743"/>
                  </a:cubicBezTo>
                  <a:cubicBezTo>
                    <a:pt x="2872" y="4743"/>
                    <a:pt x="2952" y="4469"/>
                    <a:pt x="2952" y="3904"/>
                  </a:cubicBezTo>
                  <a:cubicBezTo>
                    <a:pt x="2952" y="3581"/>
                    <a:pt x="2936" y="3194"/>
                    <a:pt x="2888" y="2726"/>
                  </a:cubicBezTo>
                  <a:cubicBezTo>
                    <a:pt x="3291" y="2614"/>
                    <a:pt x="3485" y="2517"/>
                    <a:pt x="3485" y="2436"/>
                  </a:cubicBezTo>
                  <a:cubicBezTo>
                    <a:pt x="3485" y="2323"/>
                    <a:pt x="3388" y="2259"/>
                    <a:pt x="3178" y="2259"/>
                  </a:cubicBezTo>
                  <a:cubicBezTo>
                    <a:pt x="3081" y="2259"/>
                    <a:pt x="2985" y="2275"/>
                    <a:pt x="2856" y="2275"/>
                  </a:cubicBezTo>
                  <a:cubicBezTo>
                    <a:pt x="2791" y="1630"/>
                    <a:pt x="2694" y="1097"/>
                    <a:pt x="2581" y="646"/>
                  </a:cubicBezTo>
                  <a:cubicBezTo>
                    <a:pt x="2485" y="210"/>
                    <a:pt x="2356" y="0"/>
                    <a:pt x="222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6"/>
            <p:cNvSpPr/>
            <p:nvPr/>
          </p:nvSpPr>
          <p:spPr>
            <a:xfrm>
              <a:off x="5770225" y="4053350"/>
              <a:ext cx="71800" cy="117775"/>
            </a:xfrm>
            <a:custGeom>
              <a:avLst/>
              <a:gdLst/>
              <a:ahLst/>
              <a:cxnLst/>
              <a:rect l="l" t="t" r="r" b="b"/>
              <a:pathLst>
                <a:path w="2872" h="4711" extrusionOk="0">
                  <a:moveTo>
                    <a:pt x="1065" y="1"/>
                  </a:moveTo>
                  <a:cubicBezTo>
                    <a:pt x="1017" y="1"/>
                    <a:pt x="968" y="17"/>
                    <a:pt x="952" y="33"/>
                  </a:cubicBezTo>
                  <a:cubicBezTo>
                    <a:pt x="936" y="65"/>
                    <a:pt x="920" y="130"/>
                    <a:pt x="920" y="194"/>
                  </a:cubicBezTo>
                  <a:cubicBezTo>
                    <a:pt x="920" y="501"/>
                    <a:pt x="758" y="1178"/>
                    <a:pt x="468" y="2243"/>
                  </a:cubicBezTo>
                  <a:cubicBezTo>
                    <a:pt x="162" y="3291"/>
                    <a:pt x="0" y="3904"/>
                    <a:pt x="0" y="4082"/>
                  </a:cubicBezTo>
                  <a:cubicBezTo>
                    <a:pt x="0" y="4243"/>
                    <a:pt x="81" y="4388"/>
                    <a:pt x="242" y="4517"/>
                  </a:cubicBezTo>
                  <a:cubicBezTo>
                    <a:pt x="404" y="4646"/>
                    <a:pt x="581" y="4711"/>
                    <a:pt x="807" y="4711"/>
                  </a:cubicBezTo>
                  <a:cubicBezTo>
                    <a:pt x="1275" y="4711"/>
                    <a:pt x="1726" y="4630"/>
                    <a:pt x="2178" y="4453"/>
                  </a:cubicBezTo>
                  <a:cubicBezTo>
                    <a:pt x="2646" y="4291"/>
                    <a:pt x="2872" y="4114"/>
                    <a:pt x="2872" y="3937"/>
                  </a:cubicBezTo>
                  <a:cubicBezTo>
                    <a:pt x="2872" y="3888"/>
                    <a:pt x="2855" y="3856"/>
                    <a:pt x="2855" y="3840"/>
                  </a:cubicBezTo>
                  <a:cubicBezTo>
                    <a:pt x="2839" y="3824"/>
                    <a:pt x="2807" y="3824"/>
                    <a:pt x="2775" y="3824"/>
                  </a:cubicBezTo>
                  <a:cubicBezTo>
                    <a:pt x="2726" y="3824"/>
                    <a:pt x="2613" y="3840"/>
                    <a:pt x="2436" y="3904"/>
                  </a:cubicBezTo>
                  <a:cubicBezTo>
                    <a:pt x="1823" y="4066"/>
                    <a:pt x="1275" y="4146"/>
                    <a:pt x="775" y="4146"/>
                  </a:cubicBezTo>
                  <a:cubicBezTo>
                    <a:pt x="662" y="4146"/>
                    <a:pt x="613" y="4082"/>
                    <a:pt x="613" y="3969"/>
                  </a:cubicBezTo>
                  <a:cubicBezTo>
                    <a:pt x="613" y="3840"/>
                    <a:pt x="694" y="3485"/>
                    <a:pt x="887" y="2872"/>
                  </a:cubicBezTo>
                  <a:cubicBezTo>
                    <a:pt x="1275" y="1614"/>
                    <a:pt x="1468" y="823"/>
                    <a:pt x="1468" y="517"/>
                  </a:cubicBezTo>
                  <a:cubicBezTo>
                    <a:pt x="1468" y="388"/>
                    <a:pt x="1420" y="275"/>
                    <a:pt x="1323" y="162"/>
                  </a:cubicBezTo>
                  <a:cubicBezTo>
                    <a:pt x="1226" y="49"/>
                    <a:pt x="1146" y="1"/>
                    <a:pt x="10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6"/>
            <p:cNvSpPr/>
            <p:nvPr/>
          </p:nvSpPr>
          <p:spPr>
            <a:xfrm>
              <a:off x="3987400" y="4634850"/>
              <a:ext cx="89550" cy="117375"/>
            </a:xfrm>
            <a:custGeom>
              <a:avLst/>
              <a:gdLst/>
              <a:ahLst/>
              <a:cxnLst/>
              <a:rect l="l" t="t" r="r" b="b"/>
              <a:pathLst>
                <a:path w="3582" h="4695" extrusionOk="0">
                  <a:moveTo>
                    <a:pt x="2308" y="565"/>
                  </a:moveTo>
                  <a:cubicBezTo>
                    <a:pt x="2485" y="565"/>
                    <a:pt x="2630" y="662"/>
                    <a:pt x="2759" y="888"/>
                  </a:cubicBezTo>
                  <a:cubicBezTo>
                    <a:pt x="2904" y="1098"/>
                    <a:pt x="2969" y="1372"/>
                    <a:pt x="2969" y="1711"/>
                  </a:cubicBezTo>
                  <a:cubicBezTo>
                    <a:pt x="2969" y="2049"/>
                    <a:pt x="2856" y="2420"/>
                    <a:pt x="2646" y="2807"/>
                  </a:cubicBezTo>
                  <a:cubicBezTo>
                    <a:pt x="2437" y="3195"/>
                    <a:pt x="2195" y="3501"/>
                    <a:pt x="1904" y="3775"/>
                  </a:cubicBezTo>
                  <a:cubicBezTo>
                    <a:pt x="1614" y="4033"/>
                    <a:pt x="1356" y="4162"/>
                    <a:pt x="1130" y="4162"/>
                  </a:cubicBezTo>
                  <a:cubicBezTo>
                    <a:pt x="1001" y="4162"/>
                    <a:pt x="872" y="4082"/>
                    <a:pt x="759" y="3937"/>
                  </a:cubicBezTo>
                  <a:cubicBezTo>
                    <a:pt x="662" y="3775"/>
                    <a:pt x="598" y="3582"/>
                    <a:pt x="598" y="3340"/>
                  </a:cubicBezTo>
                  <a:cubicBezTo>
                    <a:pt x="598" y="2936"/>
                    <a:pt x="711" y="2501"/>
                    <a:pt x="920" y="2065"/>
                  </a:cubicBezTo>
                  <a:cubicBezTo>
                    <a:pt x="1130" y="1614"/>
                    <a:pt x="1372" y="1243"/>
                    <a:pt x="1646" y="969"/>
                  </a:cubicBezTo>
                  <a:cubicBezTo>
                    <a:pt x="1904" y="694"/>
                    <a:pt x="2130" y="565"/>
                    <a:pt x="2308" y="565"/>
                  </a:cubicBezTo>
                  <a:close/>
                  <a:moveTo>
                    <a:pt x="2275" y="1"/>
                  </a:moveTo>
                  <a:cubicBezTo>
                    <a:pt x="2049" y="1"/>
                    <a:pt x="1791" y="98"/>
                    <a:pt x="1517" y="291"/>
                  </a:cubicBezTo>
                  <a:cubicBezTo>
                    <a:pt x="1243" y="485"/>
                    <a:pt x="1001" y="743"/>
                    <a:pt x="775" y="1049"/>
                  </a:cubicBezTo>
                  <a:cubicBezTo>
                    <a:pt x="549" y="1372"/>
                    <a:pt x="372" y="1727"/>
                    <a:pt x="211" y="2146"/>
                  </a:cubicBezTo>
                  <a:cubicBezTo>
                    <a:pt x="65" y="2565"/>
                    <a:pt x="1" y="2969"/>
                    <a:pt x="1" y="3372"/>
                  </a:cubicBezTo>
                  <a:cubicBezTo>
                    <a:pt x="1" y="3678"/>
                    <a:pt x="114" y="3969"/>
                    <a:pt x="323" y="4259"/>
                  </a:cubicBezTo>
                  <a:cubicBezTo>
                    <a:pt x="549" y="4550"/>
                    <a:pt x="807" y="4695"/>
                    <a:pt x="1098" y="4695"/>
                  </a:cubicBezTo>
                  <a:cubicBezTo>
                    <a:pt x="1501" y="4695"/>
                    <a:pt x="1888" y="4517"/>
                    <a:pt x="2275" y="4195"/>
                  </a:cubicBezTo>
                  <a:cubicBezTo>
                    <a:pt x="2679" y="3856"/>
                    <a:pt x="2985" y="3469"/>
                    <a:pt x="3227" y="3001"/>
                  </a:cubicBezTo>
                  <a:cubicBezTo>
                    <a:pt x="3453" y="2533"/>
                    <a:pt x="3582" y="2082"/>
                    <a:pt x="3582" y="1662"/>
                  </a:cubicBezTo>
                  <a:cubicBezTo>
                    <a:pt x="3582" y="1227"/>
                    <a:pt x="3453" y="840"/>
                    <a:pt x="3211" y="517"/>
                  </a:cubicBezTo>
                  <a:cubicBezTo>
                    <a:pt x="2953" y="162"/>
                    <a:pt x="2646" y="1"/>
                    <a:pt x="227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6"/>
            <p:cNvSpPr/>
            <p:nvPr/>
          </p:nvSpPr>
          <p:spPr>
            <a:xfrm>
              <a:off x="4091850" y="4635250"/>
              <a:ext cx="87125" cy="117375"/>
            </a:xfrm>
            <a:custGeom>
              <a:avLst/>
              <a:gdLst/>
              <a:ahLst/>
              <a:cxnLst/>
              <a:rect l="l" t="t" r="r" b="b"/>
              <a:pathLst>
                <a:path w="3485" h="4695" extrusionOk="0">
                  <a:moveTo>
                    <a:pt x="114" y="1"/>
                  </a:moveTo>
                  <a:cubicBezTo>
                    <a:pt x="33" y="1"/>
                    <a:pt x="1" y="82"/>
                    <a:pt x="1" y="211"/>
                  </a:cubicBezTo>
                  <a:cubicBezTo>
                    <a:pt x="1" y="469"/>
                    <a:pt x="97" y="1130"/>
                    <a:pt x="291" y="2211"/>
                  </a:cubicBezTo>
                  <a:cubicBezTo>
                    <a:pt x="501" y="3291"/>
                    <a:pt x="662" y="3969"/>
                    <a:pt x="775" y="4275"/>
                  </a:cubicBezTo>
                  <a:cubicBezTo>
                    <a:pt x="823" y="4388"/>
                    <a:pt x="888" y="4485"/>
                    <a:pt x="968" y="4566"/>
                  </a:cubicBezTo>
                  <a:cubicBezTo>
                    <a:pt x="1033" y="4663"/>
                    <a:pt x="1098" y="4695"/>
                    <a:pt x="1162" y="4695"/>
                  </a:cubicBezTo>
                  <a:cubicBezTo>
                    <a:pt x="1243" y="4695"/>
                    <a:pt x="1372" y="4566"/>
                    <a:pt x="1501" y="4292"/>
                  </a:cubicBezTo>
                  <a:cubicBezTo>
                    <a:pt x="1581" y="4146"/>
                    <a:pt x="1646" y="4001"/>
                    <a:pt x="1727" y="3840"/>
                  </a:cubicBezTo>
                  <a:cubicBezTo>
                    <a:pt x="1791" y="3662"/>
                    <a:pt x="1904" y="3453"/>
                    <a:pt x="2017" y="3179"/>
                  </a:cubicBezTo>
                  <a:cubicBezTo>
                    <a:pt x="2146" y="2904"/>
                    <a:pt x="2291" y="2630"/>
                    <a:pt x="2420" y="2340"/>
                  </a:cubicBezTo>
                  <a:cubicBezTo>
                    <a:pt x="2565" y="2066"/>
                    <a:pt x="2743" y="1743"/>
                    <a:pt x="2936" y="1388"/>
                  </a:cubicBezTo>
                  <a:cubicBezTo>
                    <a:pt x="3146" y="1033"/>
                    <a:pt x="3275" y="775"/>
                    <a:pt x="3356" y="614"/>
                  </a:cubicBezTo>
                  <a:cubicBezTo>
                    <a:pt x="3436" y="469"/>
                    <a:pt x="3485" y="340"/>
                    <a:pt x="3485" y="275"/>
                  </a:cubicBezTo>
                  <a:cubicBezTo>
                    <a:pt x="3485" y="194"/>
                    <a:pt x="3453" y="130"/>
                    <a:pt x="3372" y="82"/>
                  </a:cubicBezTo>
                  <a:cubicBezTo>
                    <a:pt x="3307" y="33"/>
                    <a:pt x="3243" y="1"/>
                    <a:pt x="3162" y="1"/>
                  </a:cubicBezTo>
                  <a:cubicBezTo>
                    <a:pt x="3017" y="1"/>
                    <a:pt x="2727" y="436"/>
                    <a:pt x="2275" y="1307"/>
                  </a:cubicBezTo>
                  <a:cubicBezTo>
                    <a:pt x="1840" y="2178"/>
                    <a:pt x="1469" y="3001"/>
                    <a:pt x="1178" y="3808"/>
                  </a:cubicBezTo>
                  <a:cubicBezTo>
                    <a:pt x="1049" y="3308"/>
                    <a:pt x="936" y="2646"/>
                    <a:pt x="823" y="1840"/>
                  </a:cubicBezTo>
                  <a:cubicBezTo>
                    <a:pt x="727" y="1033"/>
                    <a:pt x="662" y="598"/>
                    <a:pt x="630" y="517"/>
                  </a:cubicBezTo>
                  <a:cubicBezTo>
                    <a:pt x="565" y="372"/>
                    <a:pt x="501" y="243"/>
                    <a:pt x="404" y="162"/>
                  </a:cubicBezTo>
                  <a:cubicBezTo>
                    <a:pt x="307" y="49"/>
                    <a:pt x="210" y="1"/>
                    <a:pt x="11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6"/>
            <p:cNvSpPr/>
            <p:nvPr/>
          </p:nvSpPr>
          <p:spPr>
            <a:xfrm>
              <a:off x="4183000" y="4635250"/>
              <a:ext cx="80675" cy="117775"/>
            </a:xfrm>
            <a:custGeom>
              <a:avLst/>
              <a:gdLst/>
              <a:ahLst/>
              <a:cxnLst/>
              <a:rect l="l" t="t" r="r" b="b"/>
              <a:pathLst>
                <a:path w="3227" h="4711" extrusionOk="0">
                  <a:moveTo>
                    <a:pt x="710" y="1"/>
                  </a:moveTo>
                  <a:cubicBezTo>
                    <a:pt x="645" y="1"/>
                    <a:pt x="597" y="17"/>
                    <a:pt x="581" y="49"/>
                  </a:cubicBezTo>
                  <a:cubicBezTo>
                    <a:pt x="565" y="82"/>
                    <a:pt x="565" y="130"/>
                    <a:pt x="565" y="194"/>
                  </a:cubicBezTo>
                  <a:cubicBezTo>
                    <a:pt x="565" y="469"/>
                    <a:pt x="468" y="969"/>
                    <a:pt x="274" y="1727"/>
                  </a:cubicBezTo>
                  <a:cubicBezTo>
                    <a:pt x="97" y="2469"/>
                    <a:pt x="0" y="3017"/>
                    <a:pt x="0" y="3372"/>
                  </a:cubicBezTo>
                  <a:cubicBezTo>
                    <a:pt x="0" y="3727"/>
                    <a:pt x="97" y="4033"/>
                    <a:pt x="307" y="4308"/>
                  </a:cubicBezTo>
                  <a:cubicBezTo>
                    <a:pt x="516" y="4582"/>
                    <a:pt x="758" y="4711"/>
                    <a:pt x="1032" y="4711"/>
                  </a:cubicBezTo>
                  <a:cubicBezTo>
                    <a:pt x="1420" y="4711"/>
                    <a:pt x="1774" y="4534"/>
                    <a:pt x="2113" y="4179"/>
                  </a:cubicBezTo>
                  <a:cubicBezTo>
                    <a:pt x="2452" y="3824"/>
                    <a:pt x="2726" y="3340"/>
                    <a:pt x="2920" y="2743"/>
                  </a:cubicBezTo>
                  <a:cubicBezTo>
                    <a:pt x="3113" y="2146"/>
                    <a:pt x="3226" y="1501"/>
                    <a:pt x="3226" y="824"/>
                  </a:cubicBezTo>
                  <a:cubicBezTo>
                    <a:pt x="3226" y="582"/>
                    <a:pt x="3146" y="388"/>
                    <a:pt x="3016" y="227"/>
                  </a:cubicBezTo>
                  <a:cubicBezTo>
                    <a:pt x="2887" y="82"/>
                    <a:pt x="2775" y="1"/>
                    <a:pt x="2662" y="1"/>
                  </a:cubicBezTo>
                  <a:cubicBezTo>
                    <a:pt x="2581" y="1"/>
                    <a:pt x="2549" y="49"/>
                    <a:pt x="2549" y="146"/>
                  </a:cubicBezTo>
                  <a:cubicBezTo>
                    <a:pt x="2549" y="178"/>
                    <a:pt x="2549" y="307"/>
                    <a:pt x="2581" y="485"/>
                  </a:cubicBezTo>
                  <a:cubicBezTo>
                    <a:pt x="2597" y="678"/>
                    <a:pt x="2613" y="856"/>
                    <a:pt x="2613" y="1049"/>
                  </a:cubicBezTo>
                  <a:cubicBezTo>
                    <a:pt x="2613" y="1453"/>
                    <a:pt x="2549" y="1840"/>
                    <a:pt x="2452" y="2243"/>
                  </a:cubicBezTo>
                  <a:cubicBezTo>
                    <a:pt x="2339" y="2630"/>
                    <a:pt x="2210" y="2953"/>
                    <a:pt x="2065" y="3243"/>
                  </a:cubicBezTo>
                  <a:cubicBezTo>
                    <a:pt x="1904" y="3501"/>
                    <a:pt x="1742" y="3727"/>
                    <a:pt x="1565" y="3888"/>
                  </a:cubicBezTo>
                  <a:cubicBezTo>
                    <a:pt x="1387" y="4066"/>
                    <a:pt x="1226" y="4146"/>
                    <a:pt x="1081" y="4146"/>
                  </a:cubicBezTo>
                  <a:cubicBezTo>
                    <a:pt x="936" y="4146"/>
                    <a:pt x="823" y="4066"/>
                    <a:pt x="726" y="3921"/>
                  </a:cubicBezTo>
                  <a:cubicBezTo>
                    <a:pt x="629" y="3759"/>
                    <a:pt x="581" y="3550"/>
                    <a:pt x="581" y="3308"/>
                  </a:cubicBezTo>
                  <a:cubicBezTo>
                    <a:pt x="581" y="3050"/>
                    <a:pt x="678" y="2582"/>
                    <a:pt x="855" y="1872"/>
                  </a:cubicBezTo>
                  <a:cubicBezTo>
                    <a:pt x="1032" y="1178"/>
                    <a:pt x="1129" y="743"/>
                    <a:pt x="1129" y="598"/>
                  </a:cubicBezTo>
                  <a:cubicBezTo>
                    <a:pt x="1129" y="436"/>
                    <a:pt x="1065" y="291"/>
                    <a:pt x="968" y="178"/>
                  </a:cubicBezTo>
                  <a:cubicBezTo>
                    <a:pt x="855" y="65"/>
                    <a:pt x="774" y="1"/>
                    <a:pt x="71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6"/>
            <p:cNvSpPr/>
            <p:nvPr/>
          </p:nvSpPr>
          <p:spPr>
            <a:xfrm>
              <a:off x="4278575" y="4634450"/>
              <a:ext cx="71400" cy="117775"/>
            </a:xfrm>
            <a:custGeom>
              <a:avLst/>
              <a:gdLst/>
              <a:ahLst/>
              <a:cxnLst/>
              <a:rect l="l" t="t" r="r" b="b"/>
              <a:pathLst>
                <a:path w="2856" h="4711" extrusionOk="0">
                  <a:moveTo>
                    <a:pt x="1065" y="1"/>
                  </a:moveTo>
                  <a:cubicBezTo>
                    <a:pt x="1000" y="1"/>
                    <a:pt x="968" y="17"/>
                    <a:pt x="936" y="33"/>
                  </a:cubicBezTo>
                  <a:cubicBezTo>
                    <a:pt x="919" y="65"/>
                    <a:pt x="919" y="130"/>
                    <a:pt x="919" y="194"/>
                  </a:cubicBezTo>
                  <a:cubicBezTo>
                    <a:pt x="919" y="501"/>
                    <a:pt x="758" y="1178"/>
                    <a:pt x="452" y="2243"/>
                  </a:cubicBezTo>
                  <a:cubicBezTo>
                    <a:pt x="145" y="3291"/>
                    <a:pt x="0" y="3904"/>
                    <a:pt x="0" y="4082"/>
                  </a:cubicBezTo>
                  <a:cubicBezTo>
                    <a:pt x="0" y="4243"/>
                    <a:pt x="81" y="4388"/>
                    <a:pt x="226" y="4517"/>
                  </a:cubicBezTo>
                  <a:cubicBezTo>
                    <a:pt x="387" y="4646"/>
                    <a:pt x="581" y="4711"/>
                    <a:pt x="790" y="4711"/>
                  </a:cubicBezTo>
                  <a:cubicBezTo>
                    <a:pt x="1258" y="4711"/>
                    <a:pt x="1726" y="4630"/>
                    <a:pt x="2178" y="4453"/>
                  </a:cubicBezTo>
                  <a:cubicBezTo>
                    <a:pt x="2629" y="4291"/>
                    <a:pt x="2855" y="4114"/>
                    <a:pt x="2855" y="3936"/>
                  </a:cubicBezTo>
                  <a:cubicBezTo>
                    <a:pt x="2855" y="3888"/>
                    <a:pt x="2855" y="3856"/>
                    <a:pt x="2839" y="3840"/>
                  </a:cubicBezTo>
                  <a:cubicBezTo>
                    <a:pt x="2823" y="3824"/>
                    <a:pt x="2807" y="3824"/>
                    <a:pt x="2758" y="3824"/>
                  </a:cubicBezTo>
                  <a:cubicBezTo>
                    <a:pt x="2726" y="3824"/>
                    <a:pt x="2613" y="3840"/>
                    <a:pt x="2420" y="3904"/>
                  </a:cubicBezTo>
                  <a:cubicBezTo>
                    <a:pt x="1823" y="4065"/>
                    <a:pt x="1274" y="4146"/>
                    <a:pt x="774" y="4146"/>
                  </a:cubicBezTo>
                  <a:cubicBezTo>
                    <a:pt x="661" y="4146"/>
                    <a:pt x="597" y="4082"/>
                    <a:pt x="597" y="3969"/>
                  </a:cubicBezTo>
                  <a:cubicBezTo>
                    <a:pt x="597" y="3840"/>
                    <a:pt x="694" y="3485"/>
                    <a:pt x="887" y="2872"/>
                  </a:cubicBezTo>
                  <a:cubicBezTo>
                    <a:pt x="1274" y="1614"/>
                    <a:pt x="1452" y="823"/>
                    <a:pt x="1452" y="517"/>
                  </a:cubicBezTo>
                  <a:cubicBezTo>
                    <a:pt x="1452" y="388"/>
                    <a:pt x="1403" y="275"/>
                    <a:pt x="1307" y="162"/>
                  </a:cubicBezTo>
                  <a:cubicBezTo>
                    <a:pt x="1210" y="49"/>
                    <a:pt x="1129" y="1"/>
                    <a:pt x="10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6"/>
            <p:cNvSpPr/>
            <p:nvPr/>
          </p:nvSpPr>
          <p:spPr>
            <a:xfrm>
              <a:off x="4369700" y="4636875"/>
              <a:ext cx="89950" cy="115350"/>
            </a:xfrm>
            <a:custGeom>
              <a:avLst/>
              <a:gdLst/>
              <a:ahLst/>
              <a:cxnLst/>
              <a:rect l="l" t="t" r="r" b="b"/>
              <a:pathLst>
                <a:path w="3598" h="4614" extrusionOk="0">
                  <a:moveTo>
                    <a:pt x="2259" y="0"/>
                  </a:moveTo>
                  <a:cubicBezTo>
                    <a:pt x="1372" y="0"/>
                    <a:pt x="888" y="81"/>
                    <a:pt x="807" y="242"/>
                  </a:cubicBezTo>
                  <a:cubicBezTo>
                    <a:pt x="791" y="291"/>
                    <a:pt x="791" y="339"/>
                    <a:pt x="791" y="388"/>
                  </a:cubicBezTo>
                  <a:cubicBezTo>
                    <a:pt x="791" y="742"/>
                    <a:pt x="726" y="1162"/>
                    <a:pt x="581" y="1646"/>
                  </a:cubicBezTo>
                  <a:cubicBezTo>
                    <a:pt x="452" y="2146"/>
                    <a:pt x="323" y="2614"/>
                    <a:pt x="194" y="3065"/>
                  </a:cubicBezTo>
                  <a:cubicBezTo>
                    <a:pt x="65" y="3501"/>
                    <a:pt x="0" y="3807"/>
                    <a:pt x="0" y="3985"/>
                  </a:cubicBezTo>
                  <a:cubicBezTo>
                    <a:pt x="0" y="4178"/>
                    <a:pt x="65" y="4323"/>
                    <a:pt x="226" y="4436"/>
                  </a:cubicBezTo>
                  <a:cubicBezTo>
                    <a:pt x="371" y="4565"/>
                    <a:pt x="549" y="4614"/>
                    <a:pt x="759" y="4614"/>
                  </a:cubicBezTo>
                  <a:cubicBezTo>
                    <a:pt x="1210" y="4614"/>
                    <a:pt x="1694" y="4533"/>
                    <a:pt x="2178" y="4372"/>
                  </a:cubicBezTo>
                  <a:cubicBezTo>
                    <a:pt x="2678" y="4194"/>
                    <a:pt x="2920" y="4033"/>
                    <a:pt x="2920" y="3872"/>
                  </a:cubicBezTo>
                  <a:cubicBezTo>
                    <a:pt x="2920" y="3775"/>
                    <a:pt x="2888" y="3743"/>
                    <a:pt x="2823" y="3743"/>
                  </a:cubicBezTo>
                  <a:cubicBezTo>
                    <a:pt x="2791" y="3743"/>
                    <a:pt x="2678" y="3759"/>
                    <a:pt x="2468" y="3823"/>
                  </a:cubicBezTo>
                  <a:cubicBezTo>
                    <a:pt x="1855" y="3985"/>
                    <a:pt x="1291" y="4065"/>
                    <a:pt x="775" y="4065"/>
                  </a:cubicBezTo>
                  <a:cubicBezTo>
                    <a:pt x="726" y="4065"/>
                    <a:pt x="678" y="4049"/>
                    <a:pt x="646" y="4017"/>
                  </a:cubicBezTo>
                  <a:cubicBezTo>
                    <a:pt x="613" y="3985"/>
                    <a:pt x="597" y="3936"/>
                    <a:pt x="597" y="3888"/>
                  </a:cubicBezTo>
                  <a:cubicBezTo>
                    <a:pt x="597" y="3727"/>
                    <a:pt x="726" y="3259"/>
                    <a:pt x="968" y="2501"/>
                  </a:cubicBezTo>
                  <a:cubicBezTo>
                    <a:pt x="1436" y="2501"/>
                    <a:pt x="1855" y="2468"/>
                    <a:pt x="2226" y="2388"/>
                  </a:cubicBezTo>
                  <a:cubicBezTo>
                    <a:pt x="2581" y="2323"/>
                    <a:pt x="2775" y="2194"/>
                    <a:pt x="2775" y="2049"/>
                  </a:cubicBezTo>
                  <a:cubicBezTo>
                    <a:pt x="2775" y="1984"/>
                    <a:pt x="2710" y="1952"/>
                    <a:pt x="2565" y="1952"/>
                  </a:cubicBezTo>
                  <a:cubicBezTo>
                    <a:pt x="2436" y="1952"/>
                    <a:pt x="2243" y="1968"/>
                    <a:pt x="1985" y="1984"/>
                  </a:cubicBezTo>
                  <a:cubicBezTo>
                    <a:pt x="1726" y="2001"/>
                    <a:pt x="1533" y="2017"/>
                    <a:pt x="1372" y="2017"/>
                  </a:cubicBezTo>
                  <a:lnTo>
                    <a:pt x="1113" y="2017"/>
                  </a:lnTo>
                  <a:cubicBezTo>
                    <a:pt x="1275" y="1404"/>
                    <a:pt x="1355" y="952"/>
                    <a:pt x="1355" y="646"/>
                  </a:cubicBezTo>
                  <a:lnTo>
                    <a:pt x="1355" y="629"/>
                  </a:lnTo>
                  <a:cubicBezTo>
                    <a:pt x="1759" y="565"/>
                    <a:pt x="2017" y="517"/>
                    <a:pt x="2130" y="517"/>
                  </a:cubicBezTo>
                  <a:cubicBezTo>
                    <a:pt x="2226" y="500"/>
                    <a:pt x="2420" y="484"/>
                    <a:pt x="2678" y="452"/>
                  </a:cubicBezTo>
                  <a:cubicBezTo>
                    <a:pt x="2936" y="436"/>
                    <a:pt x="3162" y="404"/>
                    <a:pt x="3323" y="371"/>
                  </a:cubicBezTo>
                  <a:cubicBezTo>
                    <a:pt x="3501" y="339"/>
                    <a:pt x="3598" y="275"/>
                    <a:pt x="3598" y="194"/>
                  </a:cubicBezTo>
                  <a:cubicBezTo>
                    <a:pt x="3598" y="65"/>
                    <a:pt x="3162" y="0"/>
                    <a:pt x="225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6"/>
            <p:cNvSpPr/>
            <p:nvPr/>
          </p:nvSpPr>
          <p:spPr>
            <a:xfrm>
              <a:off x="1385975" y="3674700"/>
              <a:ext cx="85925" cy="118975"/>
            </a:xfrm>
            <a:custGeom>
              <a:avLst/>
              <a:gdLst/>
              <a:ahLst/>
              <a:cxnLst/>
              <a:rect l="l" t="t" r="r" b="b"/>
              <a:pathLst>
                <a:path w="3437" h="4759" extrusionOk="0">
                  <a:moveTo>
                    <a:pt x="2098" y="533"/>
                  </a:moveTo>
                  <a:cubicBezTo>
                    <a:pt x="2307" y="533"/>
                    <a:pt x="2485" y="597"/>
                    <a:pt x="2630" y="726"/>
                  </a:cubicBezTo>
                  <a:cubicBezTo>
                    <a:pt x="2775" y="855"/>
                    <a:pt x="2856" y="1016"/>
                    <a:pt x="2856" y="1210"/>
                  </a:cubicBezTo>
                  <a:cubicBezTo>
                    <a:pt x="2856" y="1484"/>
                    <a:pt x="2695" y="1758"/>
                    <a:pt x="2372" y="2000"/>
                  </a:cubicBezTo>
                  <a:cubicBezTo>
                    <a:pt x="2033" y="2259"/>
                    <a:pt x="1614" y="2452"/>
                    <a:pt x="1081" y="2597"/>
                  </a:cubicBezTo>
                  <a:cubicBezTo>
                    <a:pt x="1291" y="1791"/>
                    <a:pt x="1404" y="1258"/>
                    <a:pt x="1404" y="1016"/>
                  </a:cubicBezTo>
                  <a:cubicBezTo>
                    <a:pt x="1404" y="936"/>
                    <a:pt x="1388" y="839"/>
                    <a:pt x="1340" y="742"/>
                  </a:cubicBezTo>
                  <a:cubicBezTo>
                    <a:pt x="1630" y="613"/>
                    <a:pt x="1888" y="533"/>
                    <a:pt x="2098" y="533"/>
                  </a:cubicBezTo>
                  <a:close/>
                  <a:moveTo>
                    <a:pt x="1985" y="0"/>
                  </a:moveTo>
                  <a:cubicBezTo>
                    <a:pt x="1711" y="0"/>
                    <a:pt x="1420" y="49"/>
                    <a:pt x="1114" y="145"/>
                  </a:cubicBezTo>
                  <a:cubicBezTo>
                    <a:pt x="823" y="242"/>
                    <a:pt x="662" y="355"/>
                    <a:pt x="662" y="468"/>
                  </a:cubicBezTo>
                  <a:cubicBezTo>
                    <a:pt x="662" y="549"/>
                    <a:pt x="727" y="629"/>
                    <a:pt x="823" y="726"/>
                  </a:cubicBezTo>
                  <a:cubicBezTo>
                    <a:pt x="807" y="1258"/>
                    <a:pt x="598" y="2178"/>
                    <a:pt x="194" y="3501"/>
                  </a:cubicBezTo>
                  <a:cubicBezTo>
                    <a:pt x="65" y="3936"/>
                    <a:pt x="1" y="4210"/>
                    <a:pt x="1" y="4307"/>
                  </a:cubicBezTo>
                  <a:cubicBezTo>
                    <a:pt x="1" y="4404"/>
                    <a:pt x="49" y="4501"/>
                    <a:pt x="130" y="4597"/>
                  </a:cubicBezTo>
                  <a:cubicBezTo>
                    <a:pt x="227" y="4710"/>
                    <a:pt x="291" y="4759"/>
                    <a:pt x="356" y="4759"/>
                  </a:cubicBezTo>
                  <a:cubicBezTo>
                    <a:pt x="420" y="4759"/>
                    <a:pt x="614" y="4210"/>
                    <a:pt x="936" y="3113"/>
                  </a:cubicBezTo>
                  <a:cubicBezTo>
                    <a:pt x="1694" y="2968"/>
                    <a:pt x="2291" y="2726"/>
                    <a:pt x="2743" y="2388"/>
                  </a:cubicBezTo>
                  <a:cubicBezTo>
                    <a:pt x="3211" y="2065"/>
                    <a:pt x="3437" y="1646"/>
                    <a:pt x="3437" y="1178"/>
                  </a:cubicBezTo>
                  <a:cubicBezTo>
                    <a:pt x="3437" y="823"/>
                    <a:pt x="3307" y="533"/>
                    <a:pt x="3033" y="323"/>
                  </a:cubicBezTo>
                  <a:cubicBezTo>
                    <a:pt x="2759" y="97"/>
                    <a:pt x="2404" y="0"/>
                    <a:pt x="198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6"/>
            <p:cNvSpPr/>
            <p:nvPr/>
          </p:nvSpPr>
          <p:spPr>
            <a:xfrm>
              <a:off x="1479950" y="3677925"/>
              <a:ext cx="89950" cy="115750"/>
            </a:xfrm>
            <a:custGeom>
              <a:avLst/>
              <a:gdLst/>
              <a:ahLst/>
              <a:cxnLst/>
              <a:rect l="l" t="t" r="r" b="b"/>
              <a:pathLst>
                <a:path w="3598" h="4630" extrusionOk="0">
                  <a:moveTo>
                    <a:pt x="2258" y="0"/>
                  </a:moveTo>
                  <a:cubicBezTo>
                    <a:pt x="1371" y="0"/>
                    <a:pt x="887" y="81"/>
                    <a:pt x="807" y="242"/>
                  </a:cubicBezTo>
                  <a:cubicBezTo>
                    <a:pt x="791" y="291"/>
                    <a:pt x="791" y="355"/>
                    <a:pt x="791" y="404"/>
                  </a:cubicBezTo>
                  <a:cubicBezTo>
                    <a:pt x="791" y="742"/>
                    <a:pt x="726" y="1162"/>
                    <a:pt x="581" y="1662"/>
                  </a:cubicBezTo>
                  <a:cubicBezTo>
                    <a:pt x="452" y="2146"/>
                    <a:pt x="323" y="2613"/>
                    <a:pt x="194" y="3065"/>
                  </a:cubicBezTo>
                  <a:cubicBezTo>
                    <a:pt x="65" y="3501"/>
                    <a:pt x="0" y="3807"/>
                    <a:pt x="0" y="3985"/>
                  </a:cubicBezTo>
                  <a:cubicBezTo>
                    <a:pt x="0" y="4178"/>
                    <a:pt x="65" y="4323"/>
                    <a:pt x="226" y="4436"/>
                  </a:cubicBezTo>
                  <a:cubicBezTo>
                    <a:pt x="371" y="4565"/>
                    <a:pt x="565" y="4630"/>
                    <a:pt x="758" y="4630"/>
                  </a:cubicBezTo>
                  <a:cubicBezTo>
                    <a:pt x="1210" y="4630"/>
                    <a:pt x="1694" y="4533"/>
                    <a:pt x="2178" y="4372"/>
                  </a:cubicBezTo>
                  <a:cubicBezTo>
                    <a:pt x="2678" y="4194"/>
                    <a:pt x="2920" y="4033"/>
                    <a:pt x="2920" y="3872"/>
                  </a:cubicBezTo>
                  <a:cubicBezTo>
                    <a:pt x="2920" y="3791"/>
                    <a:pt x="2887" y="3743"/>
                    <a:pt x="2823" y="3743"/>
                  </a:cubicBezTo>
                  <a:cubicBezTo>
                    <a:pt x="2791" y="3743"/>
                    <a:pt x="2678" y="3759"/>
                    <a:pt x="2468" y="3823"/>
                  </a:cubicBezTo>
                  <a:cubicBezTo>
                    <a:pt x="1855" y="3985"/>
                    <a:pt x="1291" y="4065"/>
                    <a:pt x="774" y="4065"/>
                  </a:cubicBezTo>
                  <a:cubicBezTo>
                    <a:pt x="726" y="4065"/>
                    <a:pt x="678" y="4049"/>
                    <a:pt x="645" y="4017"/>
                  </a:cubicBezTo>
                  <a:cubicBezTo>
                    <a:pt x="613" y="3985"/>
                    <a:pt x="597" y="3936"/>
                    <a:pt x="597" y="3888"/>
                  </a:cubicBezTo>
                  <a:cubicBezTo>
                    <a:pt x="597" y="3726"/>
                    <a:pt x="726" y="3259"/>
                    <a:pt x="968" y="2501"/>
                  </a:cubicBezTo>
                  <a:cubicBezTo>
                    <a:pt x="1436" y="2501"/>
                    <a:pt x="1855" y="2468"/>
                    <a:pt x="2226" y="2388"/>
                  </a:cubicBezTo>
                  <a:cubicBezTo>
                    <a:pt x="2581" y="2323"/>
                    <a:pt x="2775" y="2210"/>
                    <a:pt x="2775" y="2049"/>
                  </a:cubicBezTo>
                  <a:cubicBezTo>
                    <a:pt x="2775" y="1984"/>
                    <a:pt x="2710" y="1952"/>
                    <a:pt x="2565" y="1952"/>
                  </a:cubicBezTo>
                  <a:cubicBezTo>
                    <a:pt x="2436" y="1952"/>
                    <a:pt x="2242" y="1968"/>
                    <a:pt x="1984" y="1984"/>
                  </a:cubicBezTo>
                  <a:cubicBezTo>
                    <a:pt x="1742" y="2017"/>
                    <a:pt x="1533" y="2017"/>
                    <a:pt x="1371" y="2017"/>
                  </a:cubicBezTo>
                  <a:lnTo>
                    <a:pt x="1113" y="2017"/>
                  </a:lnTo>
                  <a:cubicBezTo>
                    <a:pt x="1274" y="1404"/>
                    <a:pt x="1355" y="952"/>
                    <a:pt x="1355" y="646"/>
                  </a:cubicBezTo>
                  <a:lnTo>
                    <a:pt x="1355" y="629"/>
                  </a:lnTo>
                  <a:cubicBezTo>
                    <a:pt x="1758" y="565"/>
                    <a:pt x="2016" y="516"/>
                    <a:pt x="2129" y="516"/>
                  </a:cubicBezTo>
                  <a:cubicBezTo>
                    <a:pt x="2226" y="500"/>
                    <a:pt x="2420" y="484"/>
                    <a:pt x="2678" y="452"/>
                  </a:cubicBezTo>
                  <a:cubicBezTo>
                    <a:pt x="2936" y="436"/>
                    <a:pt x="3162" y="404"/>
                    <a:pt x="3323" y="371"/>
                  </a:cubicBezTo>
                  <a:cubicBezTo>
                    <a:pt x="3500" y="339"/>
                    <a:pt x="3597" y="275"/>
                    <a:pt x="3597" y="194"/>
                  </a:cubicBezTo>
                  <a:cubicBezTo>
                    <a:pt x="3597" y="65"/>
                    <a:pt x="3162" y="0"/>
                    <a:pt x="225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6"/>
            <p:cNvSpPr/>
            <p:nvPr/>
          </p:nvSpPr>
          <p:spPr>
            <a:xfrm>
              <a:off x="1577125" y="3677125"/>
              <a:ext cx="90350" cy="115750"/>
            </a:xfrm>
            <a:custGeom>
              <a:avLst/>
              <a:gdLst/>
              <a:ahLst/>
              <a:cxnLst/>
              <a:rect l="l" t="t" r="r" b="b"/>
              <a:pathLst>
                <a:path w="3614" h="4630" extrusionOk="0">
                  <a:moveTo>
                    <a:pt x="2065" y="0"/>
                  </a:moveTo>
                  <a:cubicBezTo>
                    <a:pt x="1194" y="0"/>
                    <a:pt x="630" y="16"/>
                    <a:pt x="388" y="32"/>
                  </a:cubicBezTo>
                  <a:cubicBezTo>
                    <a:pt x="130" y="65"/>
                    <a:pt x="1" y="113"/>
                    <a:pt x="1" y="194"/>
                  </a:cubicBezTo>
                  <a:cubicBezTo>
                    <a:pt x="1" y="274"/>
                    <a:pt x="33" y="371"/>
                    <a:pt x="113" y="468"/>
                  </a:cubicBezTo>
                  <a:cubicBezTo>
                    <a:pt x="194" y="548"/>
                    <a:pt x="259" y="597"/>
                    <a:pt x="339" y="597"/>
                  </a:cubicBezTo>
                  <a:lnTo>
                    <a:pt x="1468" y="548"/>
                  </a:lnTo>
                  <a:lnTo>
                    <a:pt x="1468" y="548"/>
                  </a:lnTo>
                  <a:cubicBezTo>
                    <a:pt x="1436" y="968"/>
                    <a:pt x="1291" y="1661"/>
                    <a:pt x="1049" y="2613"/>
                  </a:cubicBezTo>
                  <a:cubicBezTo>
                    <a:pt x="807" y="3549"/>
                    <a:pt x="694" y="4081"/>
                    <a:pt x="694" y="4178"/>
                  </a:cubicBezTo>
                  <a:cubicBezTo>
                    <a:pt x="694" y="4275"/>
                    <a:pt x="726" y="4388"/>
                    <a:pt x="807" y="4484"/>
                  </a:cubicBezTo>
                  <a:cubicBezTo>
                    <a:pt x="904" y="4581"/>
                    <a:pt x="968" y="4629"/>
                    <a:pt x="1033" y="4629"/>
                  </a:cubicBezTo>
                  <a:cubicBezTo>
                    <a:pt x="1081" y="4629"/>
                    <a:pt x="1146" y="4517"/>
                    <a:pt x="1210" y="4275"/>
                  </a:cubicBezTo>
                  <a:cubicBezTo>
                    <a:pt x="1243" y="4162"/>
                    <a:pt x="1291" y="3952"/>
                    <a:pt x="1372" y="3646"/>
                  </a:cubicBezTo>
                  <a:cubicBezTo>
                    <a:pt x="1436" y="3339"/>
                    <a:pt x="1485" y="3113"/>
                    <a:pt x="1517" y="2984"/>
                  </a:cubicBezTo>
                  <a:cubicBezTo>
                    <a:pt x="1872" y="1613"/>
                    <a:pt x="2049" y="855"/>
                    <a:pt x="2049" y="694"/>
                  </a:cubicBezTo>
                  <a:cubicBezTo>
                    <a:pt x="2049" y="629"/>
                    <a:pt x="2033" y="581"/>
                    <a:pt x="2017" y="548"/>
                  </a:cubicBezTo>
                  <a:cubicBezTo>
                    <a:pt x="2259" y="548"/>
                    <a:pt x="2517" y="565"/>
                    <a:pt x="2775" y="581"/>
                  </a:cubicBezTo>
                  <a:cubicBezTo>
                    <a:pt x="3033" y="597"/>
                    <a:pt x="3243" y="597"/>
                    <a:pt x="3388" y="597"/>
                  </a:cubicBezTo>
                  <a:cubicBezTo>
                    <a:pt x="3533" y="597"/>
                    <a:pt x="3614" y="565"/>
                    <a:pt x="3614" y="484"/>
                  </a:cubicBezTo>
                  <a:cubicBezTo>
                    <a:pt x="3614" y="355"/>
                    <a:pt x="3469" y="242"/>
                    <a:pt x="3162" y="145"/>
                  </a:cubicBezTo>
                  <a:cubicBezTo>
                    <a:pt x="2888" y="48"/>
                    <a:pt x="2517" y="0"/>
                    <a:pt x="206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6"/>
            <p:cNvSpPr/>
            <p:nvPr/>
          </p:nvSpPr>
          <p:spPr>
            <a:xfrm>
              <a:off x="1662625" y="3674700"/>
              <a:ext cx="86725" cy="118575"/>
            </a:xfrm>
            <a:custGeom>
              <a:avLst/>
              <a:gdLst/>
              <a:ahLst/>
              <a:cxnLst/>
              <a:rect l="l" t="t" r="r" b="b"/>
              <a:pathLst>
                <a:path w="3469" h="4743" extrusionOk="0">
                  <a:moveTo>
                    <a:pt x="2065" y="645"/>
                  </a:moveTo>
                  <a:cubicBezTo>
                    <a:pt x="2146" y="1033"/>
                    <a:pt x="2210" y="1597"/>
                    <a:pt x="2291" y="2355"/>
                  </a:cubicBezTo>
                  <a:cubicBezTo>
                    <a:pt x="1952" y="2420"/>
                    <a:pt x="1613" y="2484"/>
                    <a:pt x="1291" y="2581"/>
                  </a:cubicBezTo>
                  <a:cubicBezTo>
                    <a:pt x="1613" y="1758"/>
                    <a:pt x="1871" y="1113"/>
                    <a:pt x="2065" y="645"/>
                  </a:cubicBezTo>
                  <a:close/>
                  <a:moveTo>
                    <a:pt x="2210" y="0"/>
                  </a:moveTo>
                  <a:cubicBezTo>
                    <a:pt x="2097" y="0"/>
                    <a:pt x="1984" y="33"/>
                    <a:pt x="1855" y="129"/>
                  </a:cubicBezTo>
                  <a:cubicBezTo>
                    <a:pt x="1742" y="210"/>
                    <a:pt x="1645" y="323"/>
                    <a:pt x="1597" y="436"/>
                  </a:cubicBezTo>
                  <a:cubicBezTo>
                    <a:pt x="1549" y="565"/>
                    <a:pt x="1436" y="839"/>
                    <a:pt x="1258" y="1275"/>
                  </a:cubicBezTo>
                  <a:cubicBezTo>
                    <a:pt x="1081" y="1710"/>
                    <a:pt x="936" y="2065"/>
                    <a:pt x="839" y="2323"/>
                  </a:cubicBezTo>
                  <a:cubicBezTo>
                    <a:pt x="791" y="2452"/>
                    <a:pt x="726" y="2597"/>
                    <a:pt x="662" y="2742"/>
                  </a:cubicBezTo>
                  <a:cubicBezTo>
                    <a:pt x="226" y="2888"/>
                    <a:pt x="0" y="3001"/>
                    <a:pt x="0" y="3097"/>
                  </a:cubicBezTo>
                  <a:cubicBezTo>
                    <a:pt x="0" y="3178"/>
                    <a:pt x="32" y="3242"/>
                    <a:pt x="97" y="3307"/>
                  </a:cubicBezTo>
                  <a:cubicBezTo>
                    <a:pt x="178" y="3372"/>
                    <a:pt x="258" y="3388"/>
                    <a:pt x="339" y="3388"/>
                  </a:cubicBezTo>
                  <a:lnTo>
                    <a:pt x="387" y="3388"/>
                  </a:lnTo>
                  <a:cubicBezTo>
                    <a:pt x="129" y="3984"/>
                    <a:pt x="0" y="4291"/>
                    <a:pt x="0" y="4339"/>
                  </a:cubicBezTo>
                  <a:cubicBezTo>
                    <a:pt x="0" y="4436"/>
                    <a:pt x="49" y="4533"/>
                    <a:pt x="129" y="4614"/>
                  </a:cubicBezTo>
                  <a:cubicBezTo>
                    <a:pt x="210" y="4710"/>
                    <a:pt x="291" y="4743"/>
                    <a:pt x="355" y="4743"/>
                  </a:cubicBezTo>
                  <a:cubicBezTo>
                    <a:pt x="436" y="4743"/>
                    <a:pt x="662" y="4243"/>
                    <a:pt x="1049" y="3210"/>
                  </a:cubicBezTo>
                  <a:cubicBezTo>
                    <a:pt x="1387" y="3113"/>
                    <a:pt x="1629" y="3049"/>
                    <a:pt x="1791" y="3017"/>
                  </a:cubicBezTo>
                  <a:cubicBezTo>
                    <a:pt x="1968" y="2968"/>
                    <a:pt x="2146" y="2920"/>
                    <a:pt x="2339" y="2871"/>
                  </a:cubicBezTo>
                  <a:cubicBezTo>
                    <a:pt x="2371" y="3275"/>
                    <a:pt x="2420" y="3694"/>
                    <a:pt x="2436" y="4114"/>
                  </a:cubicBezTo>
                  <a:cubicBezTo>
                    <a:pt x="2468" y="4355"/>
                    <a:pt x="2500" y="4517"/>
                    <a:pt x="2549" y="4597"/>
                  </a:cubicBezTo>
                  <a:cubicBezTo>
                    <a:pt x="2597" y="4694"/>
                    <a:pt x="2662" y="4743"/>
                    <a:pt x="2726" y="4743"/>
                  </a:cubicBezTo>
                  <a:cubicBezTo>
                    <a:pt x="2871" y="4743"/>
                    <a:pt x="2936" y="4468"/>
                    <a:pt x="2936" y="3904"/>
                  </a:cubicBezTo>
                  <a:cubicBezTo>
                    <a:pt x="2936" y="3581"/>
                    <a:pt x="2920" y="3194"/>
                    <a:pt x="2888" y="2726"/>
                  </a:cubicBezTo>
                  <a:cubicBezTo>
                    <a:pt x="3275" y="2613"/>
                    <a:pt x="3468" y="2517"/>
                    <a:pt x="3468" y="2436"/>
                  </a:cubicBezTo>
                  <a:cubicBezTo>
                    <a:pt x="3468" y="2323"/>
                    <a:pt x="3371" y="2259"/>
                    <a:pt x="3178" y="2259"/>
                  </a:cubicBezTo>
                  <a:cubicBezTo>
                    <a:pt x="3081" y="2259"/>
                    <a:pt x="2968" y="2275"/>
                    <a:pt x="2855" y="2291"/>
                  </a:cubicBezTo>
                  <a:cubicBezTo>
                    <a:pt x="2775" y="1629"/>
                    <a:pt x="2694" y="1097"/>
                    <a:pt x="2581" y="645"/>
                  </a:cubicBezTo>
                  <a:cubicBezTo>
                    <a:pt x="2484" y="210"/>
                    <a:pt x="2355" y="0"/>
                    <a:pt x="22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6"/>
            <p:cNvSpPr/>
            <p:nvPr/>
          </p:nvSpPr>
          <p:spPr>
            <a:xfrm>
              <a:off x="1767050" y="3675500"/>
              <a:ext cx="71425" cy="117775"/>
            </a:xfrm>
            <a:custGeom>
              <a:avLst/>
              <a:gdLst/>
              <a:ahLst/>
              <a:cxnLst/>
              <a:rect l="l" t="t" r="r" b="b"/>
              <a:pathLst>
                <a:path w="2857" h="4711" extrusionOk="0">
                  <a:moveTo>
                    <a:pt x="1066" y="1"/>
                  </a:moveTo>
                  <a:cubicBezTo>
                    <a:pt x="1001" y="1"/>
                    <a:pt x="969" y="17"/>
                    <a:pt x="937" y="49"/>
                  </a:cubicBezTo>
                  <a:cubicBezTo>
                    <a:pt x="920" y="81"/>
                    <a:pt x="920" y="130"/>
                    <a:pt x="920" y="194"/>
                  </a:cubicBezTo>
                  <a:cubicBezTo>
                    <a:pt x="920" y="501"/>
                    <a:pt x="759" y="1178"/>
                    <a:pt x="453" y="2243"/>
                  </a:cubicBezTo>
                  <a:cubicBezTo>
                    <a:pt x="146" y="3291"/>
                    <a:pt x="1" y="3904"/>
                    <a:pt x="1" y="4082"/>
                  </a:cubicBezTo>
                  <a:cubicBezTo>
                    <a:pt x="1" y="4243"/>
                    <a:pt x="82" y="4388"/>
                    <a:pt x="243" y="4517"/>
                  </a:cubicBezTo>
                  <a:cubicBezTo>
                    <a:pt x="388" y="4646"/>
                    <a:pt x="582" y="4711"/>
                    <a:pt x="791" y="4711"/>
                  </a:cubicBezTo>
                  <a:cubicBezTo>
                    <a:pt x="1259" y="4711"/>
                    <a:pt x="1727" y="4630"/>
                    <a:pt x="2179" y="4453"/>
                  </a:cubicBezTo>
                  <a:cubicBezTo>
                    <a:pt x="2630" y="4291"/>
                    <a:pt x="2856" y="4114"/>
                    <a:pt x="2856" y="3936"/>
                  </a:cubicBezTo>
                  <a:cubicBezTo>
                    <a:pt x="2856" y="3888"/>
                    <a:pt x="2856" y="3856"/>
                    <a:pt x="2840" y="3856"/>
                  </a:cubicBezTo>
                  <a:cubicBezTo>
                    <a:pt x="2824" y="3823"/>
                    <a:pt x="2808" y="3823"/>
                    <a:pt x="2759" y="3823"/>
                  </a:cubicBezTo>
                  <a:cubicBezTo>
                    <a:pt x="2727" y="3823"/>
                    <a:pt x="2614" y="3856"/>
                    <a:pt x="2421" y="3904"/>
                  </a:cubicBezTo>
                  <a:cubicBezTo>
                    <a:pt x="1824" y="4065"/>
                    <a:pt x="1275" y="4146"/>
                    <a:pt x="775" y="4146"/>
                  </a:cubicBezTo>
                  <a:cubicBezTo>
                    <a:pt x="662" y="4146"/>
                    <a:pt x="598" y="4082"/>
                    <a:pt x="598" y="3969"/>
                  </a:cubicBezTo>
                  <a:cubicBezTo>
                    <a:pt x="598" y="3856"/>
                    <a:pt x="695" y="3485"/>
                    <a:pt x="888" y="2872"/>
                  </a:cubicBezTo>
                  <a:cubicBezTo>
                    <a:pt x="1275" y="1614"/>
                    <a:pt x="1453" y="823"/>
                    <a:pt x="1453" y="517"/>
                  </a:cubicBezTo>
                  <a:cubicBezTo>
                    <a:pt x="1453" y="388"/>
                    <a:pt x="1404" y="275"/>
                    <a:pt x="1308" y="162"/>
                  </a:cubicBezTo>
                  <a:cubicBezTo>
                    <a:pt x="1211" y="49"/>
                    <a:pt x="1130" y="1"/>
                    <a:pt x="106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6"/>
            <p:cNvSpPr/>
            <p:nvPr/>
          </p:nvSpPr>
          <p:spPr>
            <a:xfrm>
              <a:off x="1037575" y="752275"/>
              <a:ext cx="83900" cy="115750"/>
            </a:xfrm>
            <a:custGeom>
              <a:avLst/>
              <a:gdLst/>
              <a:ahLst/>
              <a:cxnLst/>
              <a:rect l="l" t="t" r="r" b="b"/>
              <a:pathLst>
                <a:path w="3356" h="4630" extrusionOk="0">
                  <a:moveTo>
                    <a:pt x="2887" y="0"/>
                  </a:moveTo>
                  <a:cubicBezTo>
                    <a:pt x="2645" y="0"/>
                    <a:pt x="2339" y="65"/>
                    <a:pt x="1968" y="226"/>
                  </a:cubicBezTo>
                  <a:cubicBezTo>
                    <a:pt x="1597" y="387"/>
                    <a:pt x="1339" y="565"/>
                    <a:pt x="1161" y="758"/>
                  </a:cubicBezTo>
                  <a:cubicBezTo>
                    <a:pt x="1113" y="823"/>
                    <a:pt x="1065" y="904"/>
                    <a:pt x="1016" y="1033"/>
                  </a:cubicBezTo>
                  <a:cubicBezTo>
                    <a:pt x="968" y="1162"/>
                    <a:pt x="952" y="1275"/>
                    <a:pt x="952" y="1387"/>
                  </a:cubicBezTo>
                  <a:cubicBezTo>
                    <a:pt x="952" y="1500"/>
                    <a:pt x="1032" y="1646"/>
                    <a:pt x="1194" y="1839"/>
                  </a:cubicBezTo>
                  <a:cubicBezTo>
                    <a:pt x="1355" y="2033"/>
                    <a:pt x="1532" y="2210"/>
                    <a:pt x="1710" y="2371"/>
                  </a:cubicBezTo>
                  <a:cubicBezTo>
                    <a:pt x="1903" y="2533"/>
                    <a:pt x="2081" y="2710"/>
                    <a:pt x="2242" y="2904"/>
                  </a:cubicBezTo>
                  <a:cubicBezTo>
                    <a:pt x="2404" y="3081"/>
                    <a:pt x="2484" y="3242"/>
                    <a:pt x="2484" y="3355"/>
                  </a:cubicBezTo>
                  <a:cubicBezTo>
                    <a:pt x="2484" y="3549"/>
                    <a:pt x="2371" y="3726"/>
                    <a:pt x="2113" y="3872"/>
                  </a:cubicBezTo>
                  <a:cubicBezTo>
                    <a:pt x="1887" y="4033"/>
                    <a:pt x="1613" y="4114"/>
                    <a:pt x="1291" y="4114"/>
                  </a:cubicBezTo>
                  <a:cubicBezTo>
                    <a:pt x="1145" y="4114"/>
                    <a:pt x="1000" y="4081"/>
                    <a:pt x="871" y="4017"/>
                  </a:cubicBezTo>
                  <a:cubicBezTo>
                    <a:pt x="726" y="3952"/>
                    <a:pt x="629" y="3888"/>
                    <a:pt x="549" y="3807"/>
                  </a:cubicBezTo>
                  <a:cubicBezTo>
                    <a:pt x="339" y="3597"/>
                    <a:pt x="194" y="3484"/>
                    <a:pt x="129" y="3484"/>
                  </a:cubicBezTo>
                  <a:cubicBezTo>
                    <a:pt x="48" y="3484"/>
                    <a:pt x="0" y="3549"/>
                    <a:pt x="0" y="3678"/>
                  </a:cubicBezTo>
                  <a:cubicBezTo>
                    <a:pt x="0" y="3888"/>
                    <a:pt x="145" y="4097"/>
                    <a:pt x="419" y="4307"/>
                  </a:cubicBezTo>
                  <a:cubicBezTo>
                    <a:pt x="694" y="4533"/>
                    <a:pt x="1049" y="4630"/>
                    <a:pt x="1468" y="4630"/>
                  </a:cubicBezTo>
                  <a:cubicBezTo>
                    <a:pt x="1887" y="4630"/>
                    <a:pt x="2258" y="4517"/>
                    <a:pt x="2597" y="4275"/>
                  </a:cubicBezTo>
                  <a:cubicBezTo>
                    <a:pt x="2920" y="4017"/>
                    <a:pt x="3081" y="3710"/>
                    <a:pt x="3081" y="3355"/>
                  </a:cubicBezTo>
                  <a:cubicBezTo>
                    <a:pt x="3081" y="3162"/>
                    <a:pt x="3000" y="2968"/>
                    <a:pt x="2839" y="2726"/>
                  </a:cubicBezTo>
                  <a:cubicBezTo>
                    <a:pt x="2678" y="2500"/>
                    <a:pt x="2500" y="2307"/>
                    <a:pt x="2307" y="2129"/>
                  </a:cubicBezTo>
                  <a:cubicBezTo>
                    <a:pt x="1774" y="1678"/>
                    <a:pt x="1516" y="1404"/>
                    <a:pt x="1516" y="1307"/>
                  </a:cubicBezTo>
                  <a:cubicBezTo>
                    <a:pt x="1516" y="1129"/>
                    <a:pt x="1774" y="936"/>
                    <a:pt x="2291" y="742"/>
                  </a:cubicBezTo>
                  <a:cubicBezTo>
                    <a:pt x="2436" y="694"/>
                    <a:pt x="2597" y="645"/>
                    <a:pt x="2791" y="597"/>
                  </a:cubicBezTo>
                  <a:cubicBezTo>
                    <a:pt x="2984" y="549"/>
                    <a:pt x="3113" y="516"/>
                    <a:pt x="3210" y="484"/>
                  </a:cubicBezTo>
                  <a:cubicBezTo>
                    <a:pt x="3307" y="468"/>
                    <a:pt x="3355" y="436"/>
                    <a:pt x="3355" y="387"/>
                  </a:cubicBezTo>
                  <a:cubicBezTo>
                    <a:pt x="3355" y="291"/>
                    <a:pt x="3307" y="210"/>
                    <a:pt x="3226" y="113"/>
                  </a:cubicBezTo>
                  <a:cubicBezTo>
                    <a:pt x="3129" y="33"/>
                    <a:pt x="3016" y="0"/>
                    <a:pt x="288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6"/>
            <p:cNvSpPr/>
            <p:nvPr/>
          </p:nvSpPr>
          <p:spPr>
            <a:xfrm>
              <a:off x="1135550" y="753075"/>
              <a:ext cx="90350" cy="115350"/>
            </a:xfrm>
            <a:custGeom>
              <a:avLst/>
              <a:gdLst/>
              <a:ahLst/>
              <a:cxnLst/>
              <a:rect l="l" t="t" r="r" b="b"/>
              <a:pathLst>
                <a:path w="3614" h="4614" extrusionOk="0">
                  <a:moveTo>
                    <a:pt x="2065" y="1"/>
                  </a:moveTo>
                  <a:cubicBezTo>
                    <a:pt x="1211" y="1"/>
                    <a:pt x="646" y="1"/>
                    <a:pt x="388" y="33"/>
                  </a:cubicBezTo>
                  <a:cubicBezTo>
                    <a:pt x="130" y="49"/>
                    <a:pt x="1" y="97"/>
                    <a:pt x="1" y="178"/>
                  </a:cubicBezTo>
                  <a:cubicBezTo>
                    <a:pt x="1" y="275"/>
                    <a:pt x="49" y="355"/>
                    <a:pt x="114" y="452"/>
                  </a:cubicBezTo>
                  <a:cubicBezTo>
                    <a:pt x="194" y="549"/>
                    <a:pt x="259" y="597"/>
                    <a:pt x="340" y="597"/>
                  </a:cubicBezTo>
                  <a:lnTo>
                    <a:pt x="1469" y="533"/>
                  </a:lnTo>
                  <a:lnTo>
                    <a:pt x="1469" y="533"/>
                  </a:lnTo>
                  <a:cubicBezTo>
                    <a:pt x="1436" y="968"/>
                    <a:pt x="1291" y="1646"/>
                    <a:pt x="1049" y="2598"/>
                  </a:cubicBezTo>
                  <a:cubicBezTo>
                    <a:pt x="823" y="3533"/>
                    <a:pt x="694" y="4065"/>
                    <a:pt x="694" y="4162"/>
                  </a:cubicBezTo>
                  <a:cubicBezTo>
                    <a:pt x="694" y="4275"/>
                    <a:pt x="743" y="4372"/>
                    <a:pt x="823" y="4469"/>
                  </a:cubicBezTo>
                  <a:cubicBezTo>
                    <a:pt x="904" y="4565"/>
                    <a:pt x="969" y="4614"/>
                    <a:pt x="1049" y="4614"/>
                  </a:cubicBezTo>
                  <a:cubicBezTo>
                    <a:pt x="1098" y="4614"/>
                    <a:pt x="1146" y="4501"/>
                    <a:pt x="1211" y="4259"/>
                  </a:cubicBezTo>
                  <a:cubicBezTo>
                    <a:pt x="1243" y="4146"/>
                    <a:pt x="1291" y="3936"/>
                    <a:pt x="1372" y="3630"/>
                  </a:cubicBezTo>
                  <a:cubicBezTo>
                    <a:pt x="1436" y="3340"/>
                    <a:pt x="1501" y="3114"/>
                    <a:pt x="1533" y="2969"/>
                  </a:cubicBezTo>
                  <a:cubicBezTo>
                    <a:pt x="1872" y="1614"/>
                    <a:pt x="2049" y="839"/>
                    <a:pt x="2049" y="678"/>
                  </a:cubicBezTo>
                  <a:cubicBezTo>
                    <a:pt x="2049" y="630"/>
                    <a:pt x="2033" y="581"/>
                    <a:pt x="2033" y="533"/>
                  </a:cubicBezTo>
                  <a:cubicBezTo>
                    <a:pt x="2275" y="533"/>
                    <a:pt x="2517" y="549"/>
                    <a:pt x="2775" y="565"/>
                  </a:cubicBezTo>
                  <a:cubicBezTo>
                    <a:pt x="3049" y="581"/>
                    <a:pt x="3243" y="597"/>
                    <a:pt x="3388" y="597"/>
                  </a:cubicBezTo>
                  <a:cubicBezTo>
                    <a:pt x="3533" y="597"/>
                    <a:pt x="3614" y="549"/>
                    <a:pt x="3614" y="468"/>
                  </a:cubicBezTo>
                  <a:cubicBezTo>
                    <a:pt x="3614" y="339"/>
                    <a:pt x="3469" y="242"/>
                    <a:pt x="3178" y="146"/>
                  </a:cubicBezTo>
                  <a:cubicBezTo>
                    <a:pt x="2888" y="49"/>
                    <a:pt x="2517" y="1"/>
                    <a:pt x="20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6"/>
            <p:cNvSpPr/>
            <p:nvPr/>
          </p:nvSpPr>
          <p:spPr>
            <a:xfrm>
              <a:off x="1221050" y="750250"/>
              <a:ext cx="87125" cy="119000"/>
            </a:xfrm>
            <a:custGeom>
              <a:avLst/>
              <a:gdLst/>
              <a:ahLst/>
              <a:cxnLst/>
              <a:rect l="l" t="t" r="r" b="b"/>
              <a:pathLst>
                <a:path w="3485" h="4760" extrusionOk="0">
                  <a:moveTo>
                    <a:pt x="2065" y="662"/>
                  </a:moveTo>
                  <a:cubicBezTo>
                    <a:pt x="2146" y="1033"/>
                    <a:pt x="2226" y="1614"/>
                    <a:pt x="2307" y="2372"/>
                  </a:cubicBezTo>
                  <a:cubicBezTo>
                    <a:pt x="1952" y="2420"/>
                    <a:pt x="1613" y="2501"/>
                    <a:pt x="1307" y="2581"/>
                  </a:cubicBezTo>
                  <a:cubicBezTo>
                    <a:pt x="1613" y="1759"/>
                    <a:pt x="1872" y="1114"/>
                    <a:pt x="2065" y="662"/>
                  </a:cubicBezTo>
                  <a:close/>
                  <a:moveTo>
                    <a:pt x="2226" y="1"/>
                  </a:moveTo>
                  <a:cubicBezTo>
                    <a:pt x="2113" y="1"/>
                    <a:pt x="1984" y="49"/>
                    <a:pt x="1855" y="130"/>
                  </a:cubicBezTo>
                  <a:cubicBezTo>
                    <a:pt x="1742" y="210"/>
                    <a:pt x="1662" y="323"/>
                    <a:pt x="1613" y="452"/>
                  </a:cubicBezTo>
                  <a:cubicBezTo>
                    <a:pt x="1565" y="565"/>
                    <a:pt x="1452" y="839"/>
                    <a:pt x="1259" y="1291"/>
                  </a:cubicBezTo>
                  <a:cubicBezTo>
                    <a:pt x="1081" y="1727"/>
                    <a:pt x="936" y="2065"/>
                    <a:pt x="839" y="2323"/>
                  </a:cubicBezTo>
                  <a:cubicBezTo>
                    <a:pt x="791" y="2452"/>
                    <a:pt x="742" y="2598"/>
                    <a:pt x="662" y="2759"/>
                  </a:cubicBezTo>
                  <a:cubicBezTo>
                    <a:pt x="226" y="2904"/>
                    <a:pt x="0" y="3017"/>
                    <a:pt x="0" y="3098"/>
                  </a:cubicBezTo>
                  <a:cubicBezTo>
                    <a:pt x="0" y="3178"/>
                    <a:pt x="33" y="3259"/>
                    <a:pt x="97" y="3307"/>
                  </a:cubicBezTo>
                  <a:cubicBezTo>
                    <a:pt x="178" y="3372"/>
                    <a:pt x="258" y="3404"/>
                    <a:pt x="339" y="3404"/>
                  </a:cubicBezTo>
                  <a:lnTo>
                    <a:pt x="388" y="3404"/>
                  </a:lnTo>
                  <a:cubicBezTo>
                    <a:pt x="146" y="3985"/>
                    <a:pt x="17" y="4307"/>
                    <a:pt x="17" y="4340"/>
                  </a:cubicBezTo>
                  <a:cubicBezTo>
                    <a:pt x="17" y="4436"/>
                    <a:pt x="49" y="4533"/>
                    <a:pt x="129" y="4630"/>
                  </a:cubicBezTo>
                  <a:cubicBezTo>
                    <a:pt x="210" y="4711"/>
                    <a:pt x="291" y="4759"/>
                    <a:pt x="371" y="4759"/>
                  </a:cubicBezTo>
                  <a:cubicBezTo>
                    <a:pt x="436" y="4759"/>
                    <a:pt x="662" y="4243"/>
                    <a:pt x="1049" y="3227"/>
                  </a:cubicBezTo>
                  <a:cubicBezTo>
                    <a:pt x="1388" y="3130"/>
                    <a:pt x="1630" y="3065"/>
                    <a:pt x="1807" y="3017"/>
                  </a:cubicBezTo>
                  <a:cubicBezTo>
                    <a:pt x="1968" y="2985"/>
                    <a:pt x="2146" y="2936"/>
                    <a:pt x="2339" y="2872"/>
                  </a:cubicBezTo>
                  <a:cubicBezTo>
                    <a:pt x="2388" y="3291"/>
                    <a:pt x="2420" y="3694"/>
                    <a:pt x="2452" y="4130"/>
                  </a:cubicBezTo>
                  <a:cubicBezTo>
                    <a:pt x="2468" y="4356"/>
                    <a:pt x="2517" y="4517"/>
                    <a:pt x="2549" y="4614"/>
                  </a:cubicBezTo>
                  <a:cubicBezTo>
                    <a:pt x="2597" y="4711"/>
                    <a:pt x="2662" y="4759"/>
                    <a:pt x="2726" y="4759"/>
                  </a:cubicBezTo>
                  <a:cubicBezTo>
                    <a:pt x="2872" y="4759"/>
                    <a:pt x="2952" y="4469"/>
                    <a:pt x="2952" y="3920"/>
                  </a:cubicBezTo>
                  <a:cubicBezTo>
                    <a:pt x="2952" y="3582"/>
                    <a:pt x="2936" y="3194"/>
                    <a:pt x="2888" y="2743"/>
                  </a:cubicBezTo>
                  <a:cubicBezTo>
                    <a:pt x="3291" y="2630"/>
                    <a:pt x="3485" y="2533"/>
                    <a:pt x="3485" y="2436"/>
                  </a:cubicBezTo>
                  <a:cubicBezTo>
                    <a:pt x="3485" y="2323"/>
                    <a:pt x="3372" y="2275"/>
                    <a:pt x="3178" y="2275"/>
                  </a:cubicBezTo>
                  <a:cubicBezTo>
                    <a:pt x="3081" y="2275"/>
                    <a:pt x="2985" y="2275"/>
                    <a:pt x="2855" y="2291"/>
                  </a:cubicBezTo>
                  <a:cubicBezTo>
                    <a:pt x="2791" y="1646"/>
                    <a:pt x="2694" y="1097"/>
                    <a:pt x="2581" y="662"/>
                  </a:cubicBezTo>
                  <a:cubicBezTo>
                    <a:pt x="2484" y="226"/>
                    <a:pt x="2355" y="1"/>
                    <a:pt x="222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6"/>
            <p:cNvSpPr/>
            <p:nvPr/>
          </p:nvSpPr>
          <p:spPr>
            <a:xfrm>
              <a:off x="1324675" y="752275"/>
              <a:ext cx="121025" cy="116150"/>
            </a:xfrm>
            <a:custGeom>
              <a:avLst/>
              <a:gdLst/>
              <a:ahLst/>
              <a:cxnLst/>
              <a:rect l="l" t="t" r="r" b="b"/>
              <a:pathLst>
                <a:path w="4841" h="4646" extrusionOk="0">
                  <a:moveTo>
                    <a:pt x="1001" y="0"/>
                  </a:moveTo>
                  <a:cubicBezTo>
                    <a:pt x="936" y="0"/>
                    <a:pt x="904" y="16"/>
                    <a:pt x="888" y="49"/>
                  </a:cubicBezTo>
                  <a:cubicBezTo>
                    <a:pt x="872" y="65"/>
                    <a:pt x="856" y="129"/>
                    <a:pt x="856" y="194"/>
                  </a:cubicBezTo>
                  <a:cubicBezTo>
                    <a:pt x="856" y="484"/>
                    <a:pt x="711" y="1178"/>
                    <a:pt x="420" y="2307"/>
                  </a:cubicBezTo>
                  <a:cubicBezTo>
                    <a:pt x="146" y="3420"/>
                    <a:pt x="1" y="4033"/>
                    <a:pt x="1" y="4146"/>
                  </a:cubicBezTo>
                  <a:cubicBezTo>
                    <a:pt x="1" y="4243"/>
                    <a:pt x="33" y="4355"/>
                    <a:pt x="114" y="4468"/>
                  </a:cubicBezTo>
                  <a:cubicBezTo>
                    <a:pt x="194" y="4581"/>
                    <a:pt x="259" y="4646"/>
                    <a:pt x="324" y="4646"/>
                  </a:cubicBezTo>
                  <a:cubicBezTo>
                    <a:pt x="340" y="4646"/>
                    <a:pt x="356" y="4614"/>
                    <a:pt x="404" y="4533"/>
                  </a:cubicBezTo>
                  <a:cubicBezTo>
                    <a:pt x="420" y="4485"/>
                    <a:pt x="436" y="4452"/>
                    <a:pt x="453" y="4404"/>
                  </a:cubicBezTo>
                  <a:cubicBezTo>
                    <a:pt x="469" y="4355"/>
                    <a:pt x="485" y="4307"/>
                    <a:pt x="501" y="4226"/>
                  </a:cubicBezTo>
                  <a:cubicBezTo>
                    <a:pt x="533" y="4162"/>
                    <a:pt x="549" y="4081"/>
                    <a:pt x="565" y="4033"/>
                  </a:cubicBezTo>
                  <a:cubicBezTo>
                    <a:pt x="582" y="3968"/>
                    <a:pt x="614" y="3888"/>
                    <a:pt x="630" y="3791"/>
                  </a:cubicBezTo>
                  <a:cubicBezTo>
                    <a:pt x="662" y="3694"/>
                    <a:pt x="678" y="3613"/>
                    <a:pt x="711" y="3533"/>
                  </a:cubicBezTo>
                  <a:cubicBezTo>
                    <a:pt x="727" y="3468"/>
                    <a:pt x="743" y="3388"/>
                    <a:pt x="775" y="3275"/>
                  </a:cubicBezTo>
                  <a:cubicBezTo>
                    <a:pt x="807" y="3162"/>
                    <a:pt x="872" y="2936"/>
                    <a:pt x="953" y="2613"/>
                  </a:cubicBezTo>
                  <a:cubicBezTo>
                    <a:pt x="1049" y="2275"/>
                    <a:pt x="1130" y="1888"/>
                    <a:pt x="1211" y="1420"/>
                  </a:cubicBezTo>
                  <a:cubicBezTo>
                    <a:pt x="1485" y="2275"/>
                    <a:pt x="1695" y="2823"/>
                    <a:pt x="1856" y="3049"/>
                  </a:cubicBezTo>
                  <a:cubicBezTo>
                    <a:pt x="1969" y="3194"/>
                    <a:pt x="2082" y="3259"/>
                    <a:pt x="2195" y="3259"/>
                  </a:cubicBezTo>
                  <a:cubicBezTo>
                    <a:pt x="2324" y="3259"/>
                    <a:pt x="2469" y="3162"/>
                    <a:pt x="2662" y="2968"/>
                  </a:cubicBezTo>
                  <a:cubicBezTo>
                    <a:pt x="2856" y="2759"/>
                    <a:pt x="3356" y="2146"/>
                    <a:pt x="4179" y="1129"/>
                  </a:cubicBezTo>
                  <a:lnTo>
                    <a:pt x="4179" y="1129"/>
                  </a:lnTo>
                  <a:cubicBezTo>
                    <a:pt x="4001" y="1613"/>
                    <a:pt x="3824" y="2178"/>
                    <a:pt x="3679" y="2823"/>
                  </a:cubicBezTo>
                  <a:cubicBezTo>
                    <a:pt x="3517" y="3468"/>
                    <a:pt x="3453" y="3872"/>
                    <a:pt x="3453" y="4065"/>
                  </a:cubicBezTo>
                  <a:cubicBezTo>
                    <a:pt x="3453" y="4243"/>
                    <a:pt x="3469" y="4372"/>
                    <a:pt x="3533" y="4485"/>
                  </a:cubicBezTo>
                  <a:cubicBezTo>
                    <a:pt x="3582" y="4597"/>
                    <a:pt x="3646" y="4646"/>
                    <a:pt x="3711" y="4646"/>
                  </a:cubicBezTo>
                  <a:cubicBezTo>
                    <a:pt x="3759" y="4646"/>
                    <a:pt x="3824" y="4517"/>
                    <a:pt x="3904" y="4259"/>
                  </a:cubicBezTo>
                  <a:cubicBezTo>
                    <a:pt x="3937" y="4130"/>
                    <a:pt x="3969" y="3984"/>
                    <a:pt x="4001" y="3855"/>
                  </a:cubicBezTo>
                  <a:cubicBezTo>
                    <a:pt x="4034" y="3710"/>
                    <a:pt x="4082" y="3533"/>
                    <a:pt x="4130" y="3307"/>
                  </a:cubicBezTo>
                  <a:cubicBezTo>
                    <a:pt x="4179" y="3097"/>
                    <a:pt x="4227" y="2904"/>
                    <a:pt x="4275" y="2759"/>
                  </a:cubicBezTo>
                  <a:cubicBezTo>
                    <a:pt x="4308" y="2597"/>
                    <a:pt x="4372" y="2388"/>
                    <a:pt x="4437" y="2129"/>
                  </a:cubicBezTo>
                  <a:cubicBezTo>
                    <a:pt x="4517" y="1871"/>
                    <a:pt x="4566" y="1694"/>
                    <a:pt x="4598" y="1565"/>
                  </a:cubicBezTo>
                  <a:cubicBezTo>
                    <a:pt x="4646" y="1452"/>
                    <a:pt x="4679" y="1307"/>
                    <a:pt x="4711" y="1129"/>
                  </a:cubicBezTo>
                  <a:cubicBezTo>
                    <a:pt x="4759" y="968"/>
                    <a:pt x="4792" y="839"/>
                    <a:pt x="4808" y="726"/>
                  </a:cubicBezTo>
                  <a:cubicBezTo>
                    <a:pt x="4824" y="629"/>
                    <a:pt x="4840" y="533"/>
                    <a:pt x="4840" y="452"/>
                  </a:cubicBezTo>
                  <a:cubicBezTo>
                    <a:pt x="4840" y="371"/>
                    <a:pt x="4792" y="291"/>
                    <a:pt x="4711" y="210"/>
                  </a:cubicBezTo>
                  <a:cubicBezTo>
                    <a:pt x="4614" y="113"/>
                    <a:pt x="4534" y="65"/>
                    <a:pt x="4453" y="65"/>
                  </a:cubicBezTo>
                  <a:cubicBezTo>
                    <a:pt x="4372" y="65"/>
                    <a:pt x="4243" y="178"/>
                    <a:pt x="4050" y="371"/>
                  </a:cubicBezTo>
                  <a:cubicBezTo>
                    <a:pt x="3872" y="581"/>
                    <a:pt x="3598" y="936"/>
                    <a:pt x="3227" y="1420"/>
                  </a:cubicBezTo>
                  <a:cubicBezTo>
                    <a:pt x="2840" y="1904"/>
                    <a:pt x="2533" y="2291"/>
                    <a:pt x="2275" y="2581"/>
                  </a:cubicBezTo>
                  <a:cubicBezTo>
                    <a:pt x="2082" y="2162"/>
                    <a:pt x="1920" y="1758"/>
                    <a:pt x="1759" y="1355"/>
                  </a:cubicBezTo>
                  <a:cubicBezTo>
                    <a:pt x="1614" y="936"/>
                    <a:pt x="1533" y="662"/>
                    <a:pt x="1517" y="500"/>
                  </a:cubicBezTo>
                  <a:cubicBezTo>
                    <a:pt x="1501" y="404"/>
                    <a:pt x="1420" y="307"/>
                    <a:pt x="1291" y="178"/>
                  </a:cubicBezTo>
                  <a:cubicBezTo>
                    <a:pt x="1146" y="65"/>
                    <a:pt x="1049" y="0"/>
                    <a:pt x="100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6"/>
            <p:cNvSpPr/>
            <p:nvPr/>
          </p:nvSpPr>
          <p:spPr>
            <a:xfrm>
              <a:off x="1456950" y="753475"/>
              <a:ext cx="90350" cy="115775"/>
            </a:xfrm>
            <a:custGeom>
              <a:avLst/>
              <a:gdLst/>
              <a:ahLst/>
              <a:cxnLst/>
              <a:rect l="l" t="t" r="r" b="b"/>
              <a:pathLst>
                <a:path w="3614" h="4631" extrusionOk="0">
                  <a:moveTo>
                    <a:pt x="2275" y="1"/>
                  </a:moveTo>
                  <a:cubicBezTo>
                    <a:pt x="1388" y="1"/>
                    <a:pt x="904" y="81"/>
                    <a:pt x="823" y="259"/>
                  </a:cubicBezTo>
                  <a:cubicBezTo>
                    <a:pt x="807" y="307"/>
                    <a:pt x="791" y="356"/>
                    <a:pt x="791" y="404"/>
                  </a:cubicBezTo>
                  <a:cubicBezTo>
                    <a:pt x="791" y="743"/>
                    <a:pt x="727" y="1162"/>
                    <a:pt x="598" y="1662"/>
                  </a:cubicBezTo>
                  <a:cubicBezTo>
                    <a:pt x="468" y="2162"/>
                    <a:pt x="323" y="2630"/>
                    <a:pt x="194" y="3065"/>
                  </a:cubicBezTo>
                  <a:cubicBezTo>
                    <a:pt x="65" y="3501"/>
                    <a:pt x="1" y="3807"/>
                    <a:pt x="1" y="4001"/>
                  </a:cubicBezTo>
                  <a:cubicBezTo>
                    <a:pt x="1" y="4178"/>
                    <a:pt x="81" y="4324"/>
                    <a:pt x="227" y="4453"/>
                  </a:cubicBezTo>
                  <a:cubicBezTo>
                    <a:pt x="388" y="4566"/>
                    <a:pt x="565" y="4630"/>
                    <a:pt x="775" y="4630"/>
                  </a:cubicBezTo>
                  <a:cubicBezTo>
                    <a:pt x="1227" y="4630"/>
                    <a:pt x="1694" y="4549"/>
                    <a:pt x="2194" y="4372"/>
                  </a:cubicBezTo>
                  <a:cubicBezTo>
                    <a:pt x="2678" y="4211"/>
                    <a:pt x="2920" y="4049"/>
                    <a:pt x="2920" y="3888"/>
                  </a:cubicBezTo>
                  <a:cubicBezTo>
                    <a:pt x="2920" y="3791"/>
                    <a:pt x="2888" y="3743"/>
                    <a:pt x="2824" y="3743"/>
                  </a:cubicBezTo>
                  <a:cubicBezTo>
                    <a:pt x="2791" y="3743"/>
                    <a:pt x="2678" y="3775"/>
                    <a:pt x="2485" y="3824"/>
                  </a:cubicBezTo>
                  <a:cubicBezTo>
                    <a:pt x="1856" y="3985"/>
                    <a:pt x="1307" y="4066"/>
                    <a:pt x="791" y="4066"/>
                  </a:cubicBezTo>
                  <a:cubicBezTo>
                    <a:pt x="743" y="4066"/>
                    <a:pt x="694" y="4049"/>
                    <a:pt x="662" y="4017"/>
                  </a:cubicBezTo>
                  <a:cubicBezTo>
                    <a:pt x="630" y="3985"/>
                    <a:pt x="614" y="3936"/>
                    <a:pt x="614" y="3888"/>
                  </a:cubicBezTo>
                  <a:cubicBezTo>
                    <a:pt x="614" y="3727"/>
                    <a:pt x="727" y="3275"/>
                    <a:pt x="969" y="2517"/>
                  </a:cubicBezTo>
                  <a:cubicBezTo>
                    <a:pt x="1452" y="2517"/>
                    <a:pt x="1872" y="2469"/>
                    <a:pt x="2227" y="2404"/>
                  </a:cubicBezTo>
                  <a:cubicBezTo>
                    <a:pt x="2598" y="2323"/>
                    <a:pt x="2775" y="2211"/>
                    <a:pt x="2775" y="2049"/>
                  </a:cubicBezTo>
                  <a:cubicBezTo>
                    <a:pt x="2775" y="1985"/>
                    <a:pt x="2711" y="1969"/>
                    <a:pt x="2582" y="1969"/>
                  </a:cubicBezTo>
                  <a:cubicBezTo>
                    <a:pt x="2453" y="1969"/>
                    <a:pt x="2259" y="1969"/>
                    <a:pt x="2001" y="2001"/>
                  </a:cubicBezTo>
                  <a:cubicBezTo>
                    <a:pt x="1743" y="2017"/>
                    <a:pt x="1533" y="2033"/>
                    <a:pt x="1388" y="2033"/>
                  </a:cubicBezTo>
                  <a:cubicBezTo>
                    <a:pt x="1227" y="2033"/>
                    <a:pt x="1146" y="2033"/>
                    <a:pt x="1114" y="2017"/>
                  </a:cubicBezTo>
                  <a:cubicBezTo>
                    <a:pt x="1275" y="1420"/>
                    <a:pt x="1356" y="952"/>
                    <a:pt x="1356" y="662"/>
                  </a:cubicBezTo>
                  <a:lnTo>
                    <a:pt x="1356" y="630"/>
                  </a:lnTo>
                  <a:cubicBezTo>
                    <a:pt x="1775" y="565"/>
                    <a:pt x="2033" y="533"/>
                    <a:pt x="2130" y="517"/>
                  </a:cubicBezTo>
                  <a:cubicBezTo>
                    <a:pt x="2243" y="501"/>
                    <a:pt x="2420" y="485"/>
                    <a:pt x="2678" y="468"/>
                  </a:cubicBezTo>
                  <a:cubicBezTo>
                    <a:pt x="2953" y="436"/>
                    <a:pt x="3162" y="404"/>
                    <a:pt x="3324" y="372"/>
                  </a:cubicBezTo>
                  <a:cubicBezTo>
                    <a:pt x="3517" y="339"/>
                    <a:pt x="3614" y="291"/>
                    <a:pt x="3614" y="194"/>
                  </a:cubicBezTo>
                  <a:cubicBezTo>
                    <a:pt x="3614" y="65"/>
                    <a:pt x="3162" y="1"/>
                    <a:pt x="227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6"/>
            <p:cNvSpPr/>
            <p:nvPr/>
          </p:nvSpPr>
          <p:spPr>
            <a:xfrm>
              <a:off x="1552525" y="751450"/>
              <a:ext cx="98825" cy="117375"/>
            </a:xfrm>
            <a:custGeom>
              <a:avLst/>
              <a:gdLst/>
              <a:ahLst/>
              <a:cxnLst/>
              <a:rect l="l" t="t" r="r" b="b"/>
              <a:pathLst>
                <a:path w="3953" h="4695" extrusionOk="0">
                  <a:moveTo>
                    <a:pt x="3533" y="1"/>
                  </a:moveTo>
                  <a:cubicBezTo>
                    <a:pt x="3452" y="1"/>
                    <a:pt x="3404" y="98"/>
                    <a:pt x="3388" y="291"/>
                  </a:cubicBezTo>
                  <a:cubicBezTo>
                    <a:pt x="3388" y="324"/>
                    <a:pt x="3372" y="582"/>
                    <a:pt x="3323" y="1082"/>
                  </a:cubicBezTo>
                  <a:cubicBezTo>
                    <a:pt x="3227" y="2130"/>
                    <a:pt x="3033" y="3050"/>
                    <a:pt x="2743" y="3808"/>
                  </a:cubicBezTo>
                  <a:cubicBezTo>
                    <a:pt x="2565" y="3388"/>
                    <a:pt x="2098" y="2259"/>
                    <a:pt x="1388" y="404"/>
                  </a:cubicBezTo>
                  <a:cubicBezTo>
                    <a:pt x="1356" y="307"/>
                    <a:pt x="1291" y="227"/>
                    <a:pt x="1194" y="146"/>
                  </a:cubicBezTo>
                  <a:cubicBezTo>
                    <a:pt x="1114" y="49"/>
                    <a:pt x="1049" y="17"/>
                    <a:pt x="1001" y="17"/>
                  </a:cubicBezTo>
                  <a:cubicBezTo>
                    <a:pt x="920" y="17"/>
                    <a:pt x="888" y="82"/>
                    <a:pt x="888" y="227"/>
                  </a:cubicBezTo>
                  <a:cubicBezTo>
                    <a:pt x="872" y="517"/>
                    <a:pt x="726" y="1227"/>
                    <a:pt x="436" y="2372"/>
                  </a:cubicBezTo>
                  <a:cubicBezTo>
                    <a:pt x="146" y="3501"/>
                    <a:pt x="1" y="4130"/>
                    <a:pt x="1" y="4243"/>
                  </a:cubicBezTo>
                  <a:cubicBezTo>
                    <a:pt x="1" y="4340"/>
                    <a:pt x="49" y="4453"/>
                    <a:pt x="130" y="4550"/>
                  </a:cubicBezTo>
                  <a:cubicBezTo>
                    <a:pt x="210" y="4647"/>
                    <a:pt x="275" y="4695"/>
                    <a:pt x="339" y="4695"/>
                  </a:cubicBezTo>
                  <a:cubicBezTo>
                    <a:pt x="388" y="4695"/>
                    <a:pt x="420" y="4614"/>
                    <a:pt x="485" y="4437"/>
                  </a:cubicBezTo>
                  <a:cubicBezTo>
                    <a:pt x="533" y="4259"/>
                    <a:pt x="646" y="3840"/>
                    <a:pt x="791" y="3195"/>
                  </a:cubicBezTo>
                  <a:cubicBezTo>
                    <a:pt x="968" y="2533"/>
                    <a:pt x="1114" y="1953"/>
                    <a:pt x="1243" y="1437"/>
                  </a:cubicBezTo>
                  <a:cubicBezTo>
                    <a:pt x="1904" y="3098"/>
                    <a:pt x="2291" y="4082"/>
                    <a:pt x="2420" y="4405"/>
                  </a:cubicBezTo>
                  <a:cubicBezTo>
                    <a:pt x="2469" y="4485"/>
                    <a:pt x="2517" y="4550"/>
                    <a:pt x="2581" y="4614"/>
                  </a:cubicBezTo>
                  <a:cubicBezTo>
                    <a:pt x="2662" y="4663"/>
                    <a:pt x="2727" y="4695"/>
                    <a:pt x="2791" y="4695"/>
                  </a:cubicBezTo>
                  <a:cubicBezTo>
                    <a:pt x="2952" y="4695"/>
                    <a:pt x="3130" y="4405"/>
                    <a:pt x="3323" y="3840"/>
                  </a:cubicBezTo>
                  <a:cubicBezTo>
                    <a:pt x="3517" y="3259"/>
                    <a:pt x="3662" y="2646"/>
                    <a:pt x="3775" y="1969"/>
                  </a:cubicBezTo>
                  <a:cubicBezTo>
                    <a:pt x="3888" y="1308"/>
                    <a:pt x="3953" y="791"/>
                    <a:pt x="3953" y="420"/>
                  </a:cubicBezTo>
                  <a:cubicBezTo>
                    <a:pt x="3953" y="340"/>
                    <a:pt x="3904" y="259"/>
                    <a:pt x="3807" y="146"/>
                  </a:cubicBezTo>
                  <a:cubicBezTo>
                    <a:pt x="3694" y="49"/>
                    <a:pt x="3614" y="1"/>
                    <a:pt x="35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6"/>
            <p:cNvSpPr/>
            <p:nvPr/>
          </p:nvSpPr>
          <p:spPr>
            <a:xfrm>
              <a:off x="1586800" y="1220850"/>
              <a:ext cx="88350" cy="115775"/>
            </a:xfrm>
            <a:custGeom>
              <a:avLst/>
              <a:gdLst/>
              <a:ahLst/>
              <a:cxnLst/>
              <a:rect l="l" t="t" r="r" b="b"/>
              <a:pathLst>
                <a:path w="3534" h="4631" extrusionOk="0">
                  <a:moveTo>
                    <a:pt x="2178" y="1"/>
                  </a:moveTo>
                  <a:cubicBezTo>
                    <a:pt x="1759" y="1"/>
                    <a:pt x="1436" y="17"/>
                    <a:pt x="1210" y="49"/>
                  </a:cubicBezTo>
                  <a:cubicBezTo>
                    <a:pt x="1001" y="98"/>
                    <a:pt x="872" y="162"/>
                    <a:pt x="823" y="259"/>
                  </a:cubicBezTo>
                  <a:cubicBezTo>
                    <a:pt x="791" y="291"/>
                    <a:pt x="775" y="340"/>
                    <a:pt x="775" y="420"/>
                  </a:cubicBezTo>
                  <a:cubicBezTo>
                    <a:pt x="759" y="759"/>
                    <a:pt x="630" y="1436"/>
                    <a:pt x="372" y="2469"/>
                  </a:cubicBezTo>
                  <a:cubicBezTo>
                    <a:pt x="114" y="3501"/>
                    <a:pt x="1" y="4050"/>
                    <a:pt x="1" y="4130"/>
                  </a:cubicBezTo>
                  <a:cubicBezTo>
                    <a:pt x="1" y="4211"/>
                    <a:pt x="33" y="4324"/>
                    <a:pt x="130" y="4453"/>
                  </a:cubicBezTo>
                  <a:cubicBezTo>
                    <a:pt x="227" y="4566"/>
                    <a:pt x="307" y="4630"/>
                    <a:pt x="356" y="4630"/>
                  </a:cubicBezTo>
                  <a:cubicBezTo>
                    <a:pt x="388" y="4630"/>
                    <a:pt x="420" y="4598"/>
                    <a:pt x="436" y="4517"/>
                  </a:cubicBezTo>
                  <a:lnTo>
                    <a:pt x="485" y="4404"/>
                  </a:lnTo>
                  <a:cubicBezTo>
                    <a:pt x="501" y="4356"/>
                    <a:pt x="517" y="4291"/>
                    <a:pt x="533" y="4227"/>
                  </a:cubicBezTo>
                  <a:cubicBezTo>
                    <a:pt x="549" y="4146"/>
                    <a:pt x="565" y="4082"/>
                    <a:pt x="581" y="4033"/>
                  </a:cubicBezTo>
                  <a:cubicBezTo>
                    <a:pt x="597" y="3969"/>
                    <a:pt x="614" y="3888"/>
                    <a:pt x="646" y="3808"/>
                  </a:cubicBezTo>
                  <a:cubicBezTo>
                    <a:pt x="662" y="3711"/>
                    <a:pt x="710" y="3501"/>
                    <a:pt x="791" y="3195"/>
                  </a:cubicBezTo>
                  <a:cubicBezTo>
                    <a:pt x="872" y="2872"/>
                    <a:pt x="904" y="2695"/>
                    <a:pt x="920" y="2662"/>
                  </a:cubicBezTo>
                  <a:lnTo>
                    <a:pt x="936" y="2662"/>
                  </a:lnTo>
                  <a:cubicBezTo>
                    <a:pt x="1388" y="2662"/>
                    <a:pt x="1807" y="2614"/>
                    <a:pt x="2194" y="2517"/>
                  </a:cubicBezTo>
                  <a:cubicBezTo>
                    <a:pt x="2582" y="2420"/>
                    <a:pt x="2775" y="2307"/>
                    <a:pt x="2775" y="2178"/>
                  </a:cubicBezTo>
                  <a:cubicBezTo>
                    <a:pt x="2775" y="2098"/>
                    <a:pt x="2678" y="2065"/>
                    <a:pt x="2517" y="2065"/>
                  </a:cubicBezTo>
                  <a:cubicBezTo>
                    <a:pt x="2452" y="2065"/>
                    <a:pt x="2243" y="2082"/>
                    <a:pt x="1936" y="2098"/>
                  </a:cubicBezTo>
                  <a:cubicBezTo>
                    <a:pt x="1614" y="2130"/>
                    <a:pt x="1323" y="2130"/>
                    <a:pt x="1049" y="2130"/>
                  </a:cubicBezTo>
                  <a:cubicBezTo>
                    <a:pt x="1227" y="1372"/>
                    <a:pt x="1307" y="888"/>
                    <a:pt x="1307" y="694"/>
                  </a:cubicBezTo>
                  <a:cubicBezTo>
                    <a:pt x="1307" y="662"/>
                    <a:pt x="1307" y="646"/>
                    <a:pt x="1291" y="630"/>
                  </a:cubicBezTo>
                  <a:cubicBezTo>
                    <a:pt x="1356" y="630"/>
                    <a:pt x="1469" y="614"/>
                    <a:pt x="1646" y="581"/>
                  </a:cubicBezTo>
                  <a:cubicBezTo>
                    <a:pt x="1840" y="565"/>
                    <a:pt x="1985" y="549"/>
                    <a:pt x="2081" y="533"/>
                  </a:cubicBezTo>
                  <a:cubicBezTo>
                    <a:pt x="2194" y="533"/>
                    <a:pt x="2307" y="517"/>
                    <a:pt x="2436" y="501"/>
                  </a:cubicBezTo>
                  <a:cubicBezTo>
                    <a:pt x="2565" y="485"/>
                    <a:pt x="2662" y="485"/>
                    <a:pt x="2743" y="469"/>
                  </a:cubicBezTo>
                  <a:cubicBezTo>
                    <a:pt x="2823" y="469"/>
                    <a:pt x="2904" y="452"/>
                    <a:pt x="3001" y="452"/>
                  </a:cubicBezTo>
                  <a:cubicBezTo>
                    <a:pt x="3098" y="436"/>
                    <a:pt x="3178" y="420"/>
                    <a:pt x="3227" y="420"/>
                  </a:cubicBezTo>
                  <a:cubicBezTo>
                    <a:pt x="3291" y="404"/>
                    <a:pt x="3356" y="388"/>
                    <a:pt x="3420" y="356"/>
                  </a:cubicBezTo>
                  <a:cubicBezTo>
                    <a:pt x="3501" y="340"/>
                    <a:pt x="3533" y="307"/>
                    <a:pt x="3533" y="243"/>
                  </a:cubicBezTo>
                  <a:cubicBezTo>
                    <a:pt x="3533" y="162"/>
                    <a:pt x="3420" y="114"/>
                    <a:pt x="3178" y="65"/>
                  </a:cubicBezTo>
                  <a:cubicBezTo>
                    <a:pt x="2936" y="17"/>
                    <a:pt x="2598" y="1"/>
                    <a:pt x="21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6"/>
            <p:cNvSpPr/>
            <p:nvPr/>
          </p:nvSpPr>
          <p:spPr>
            <a:xfrm>
              <a:off x="1675525" y="1220050"/>
              <a:ext cx="34300" cy="116175"/>
            </a:xfrm>
            <a:custGeom>
              <a:avLst/>
              <a:gdLst/>
              <a:ahLst/>
              <a:cxnLst/>
              <a:rect l="l" t="t" r="r" b="b"/>
              <a:pathLst>
                <a:path w="1372" h="4647" extrusionOk="0">
                  <a:moveTo>
                    <a:pt x="952" y="1"/>
                  </a:moveTo>
                  <a:cubicBezTo>
                    <a:pt x="888" y="1"/>
                    <a:pt x="855" y="17"/>
                    <a:pt x="823" y="33"/>
                  </a:cubicBezTo>
                  <a:cubicBezTo>
                    <a:pt x="807" y="65"/>
                    <a:pt x="807" y="113"/>
                    <a:pt x="807" y="194"/>
                  </a:cubicBezTo>
                  <a:cubicBezTo>
                    <a:pt x="807" y="468"/>
                    <a:pt x="662" y="1178"/>
                    <a:pt x="404" y="2339"/>
                  </a:cubicBezTo>
                  <a:cubicBezTo>
                    <a:pt x="129" y="3485"/>
                    <a:pt x="0" y="4098"/>
                    <a:pt x="0" y="4194"/>
                  </a:cubicBezTo>
                  <a:cubicBezTo>
                    <a:pt x="0" y="4275"/>
                    <a:pt x="49" y="4372"/>
                    <a:pt x="129" y="4485"/>
                  </a:cubicBezTo>
                  <a:cubicBezTo>
                    <a:pt x="226" y="4598"/>
                    <a:pt x="291" y="4646"/>
                    <a:pt x="339" y="4646"/>
                  </a:cubicBezTo>
                  <a:cubicBezTo>
                    <a:pt x="404" y="4646"/>
                    <a:pt x="468" y="4517"/>
                    <a:pt x="533" y="4259"/>
                  </a:cubicBezTo>
                  <a:cubicBezTo>
                    <a:pt x="565" y="4114"/>
                    <a:pt x="613" y="3985"/>
                    <a:pt x="629" y="3856"/>
                  </a:cubicBezTo>
                  <a:cubicBezTo>
                    <a:pt x="662" y="3743"/>
                    <a:pt x="710" y="3565"/>
                    <a:pt x="758" y="3340"/>
                  </a:cubicBezTo>
                  <a:cubicBezTo>
                    <a:pt x="823" y="3114"/>
                    <a:pt x="855" y="2952"/>
                    <a:pt x="888" y="2823"/>
                  </a:cubicBezTo>
                  <a:cubicBezTo>
                    <a:pt x="1210" y="1533"/>
                    <a:pt x="1371" y="807"/>
                    <a:pt x="1371" y="646"/>
                  </a:cubicBezTo>
                  <a:cubicBezTo>
                    <a:pt x="1371" y="484"/>
                    <a:pt x="1323" y="339"/>
                    <a:pt x="1210" y="194"/>
                  </a:cubicBezTo>
                  <a:cubicBezTo>
                    <a:pt x="1113" y="65"/>
                    <a:pt x="1017" y="1"/>
                    <a:pt x="95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6"/>
            <p:cNvSpPr/>
            <p:nvPr/>
          </p:nvSpPr>
          <p:spPr>
            <a:xfrm>
              <a:off x="1726325" y="1218850"/>
              <a:ext cx="71400" cy="117775"/>
            </a:xfrm>
            <a:custGeom>
              <a:avLst/>
              <a:gdLst/>
              <a:ahLst/>
              <a:cxnLst/>
              <a:rect l="l" t="t" r="r" b="b"/>
              <a:pathLst>
                <a:path w="2856" h="4711" extrusionOk="0">
                  <a:moveTo>
                    <a:pt x="1065" y="0"/>
                  </a:moveTo>
                  <a:cubicBezTo>
                    <a:pt x="1001" y="0"/>
                    <a:pt x="952" y="16"/>
                    <a:pt x="936" y="49"/>
                  </a:cubicBezTo>
                  <a:cubicBezTo>
                    <a:pt x="920" y="81"/>
                    <a:pt x="904" y="129"/>
                    <a:pt x="904" y="194"/>
                  </a:cubicBezTo>
                  <a:cubicBezTo>
                    <a:pt x="904" y="500"/>
                    <a:pt x="759" y="1178"/>
                    <a:pt x="452" y="2242"/>
                  </a:cubicBezTo>
                  <a:cubicBezTo>
                    <a:pt x="146" y="3291"/>
                    <a:pt x="1" y="3904"/>
                    <a:pt x="1" y="4081"/>
                  </a:cubicBezTo>
                  <a:cubicBezTo>
                    <a:pt x="1" y="4242"/>
                    <a:pt x="65" y="4388"/>
                    <a:pt x="227" y="4517"/>
                  </a:cubicBezTo>
                  <a:cubicBezTo>
                    <a:pt x="388" y="4646"/>
                    <a:pt x="581" y="4710"/>
                    <a:pt x="791" y="4710"/>
                  </a:cubicBezTo>
                  <a:cubicBezTo>
                    <a:pt x="1259" y="4710"/>
                    <a:pt x="1727" y="4630"/>
                    <a:pt x="2178" y="4452"/>
                  </a:cubicBezTo>
                  <a:cubicBezTo>
                    <a:pt x="2630" y="4291"/>
                    <a:pt x="2856" y="4113"/>
                    <a:pt x="2856" y="3936"/>
                  </a:cubicBezTo>
                  <a:cubicBezTo>
                    <a:pt x="2856" y="3888"/>
                    <a:pt x="2856" y="3855"/>
                    <a:pt x="2840" y="3855"/>
                  </a:cubicBezTo>
                  <a:cubicBezTo>
                    <a:pt x="2824" y="3823"/>
                    <a:pt x="2791" y="3823"/>
                    <a:pt x="2759" y="3823"/>
                  </a:cubicBezTo>
                  <a:cubicBezTo>
                    <a:pt x="2727" y="3823"/>
                    <a:pt x="2614" y="3855"/>
                    <a:pt x="2420" y="3904"/>
                  </a:cubicBezTo>
                  <a:cubicBezTo>
                    <a:pt x="1824" y="4065"/>
                    <a:pt x="1275" y="4146"/>
                    <a:pt x="775" y="4146"/>
                  </a:cubicBezTo>
                  <a:cubicBezTo>
                    <a:pt x="646" y="4146"/>
                    <a:pt x="598" y="4081"/>
                    <a:pt x="598" y="3968"/>
                  </a:cubicBezTo>
                  <a:cubicBezTo>
                    <a:pt x="598" y="3855"/>
                    <a:pt x="694" y="3484"/>
                    <a:pt x="888" y="2871"/>
                  </a:cubicBezTo>
                  <a:cubicBezTo>
                    <a:pt x="1259" y="1613"/>
                    <a:pt x="1453" y="823"/>
                    <a:pt x="1453" y="516"/>
                  </a:cubicBezTo>
                  <a:cubicBezTo>
                    <a:pt x="1453" y="387"/>
                    <a:pt x="1404" y="274"/>
                    <a:pt x="1307" y="161"/>
                  </a:cubicBezTo>
                  <a:cubicBezTo>
                    <a:pt x="1211" y="49"/>
                    <a:pt x="1130" y="0"/>
                    <a:pt x="106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6"/>
            <p:cNvSpPr/>
            <p:nvPr/>
          </p:nvSpPr>
          <p:spPr>
            <a:xfrm>
              <a:off x="1813850" y="1218025"/>
              <a:ext cx="86725" cy="118600"/>
            </a:xfrm>
            <a:custGeom>
              <a:avLst/>
              <a:gdLst/>
              <a:ahLst/>
              <a:cxnLst/>
              <a:rect l="l" t="t" r="r" b="b"/>
              <a:pathLst>
                <a:path w="3469" h="4744" extrusionOk="0">
                  <a:moveTo>
                    <a:pt x="2065" y="646"/>
                  </a:moveTo>
                  <a:cubicBezTo>
                    <a:pt x="2129" y="1033"/>
                    <a:pt x="2210" y="1598"/>
                    <a:pt x="2291" y="2356"/>
                  </a:cubicBezTo>
                  <a:cubicBezTo>
                    <a:pt x="1936" y="2420"/>
                    <a:pt x="1613" y="2485"/>
                    <a:pt x="1291" y="2582"/>
                  </a:cubicBezTo>
                  <a:cubicBezTo>
                    <a:pt x="1597" y="1759"/>
                    <a:pt x="1855" y="1114"/>
                    <a:pt x="2065" y="646"/>
                  </a:cubicBezTo>
                  <a:close/>
                  <a:moveTo>
                    <a:pt x="2210" y="1"/>
                  </a:moveTo>
                  <a:cubicBezTo>
                    <a:pt x="2097" y="1"/>
                    <a:pt x="1968" y="33"/>
                    <a:pt x="1855" y="130"/>
                  </a:cubicBezTo>
                  <a:cubicBezTo>
                    <a:pt x="1726" y="211"/>
                    <a:pt x="1645" y="323"/>
                    <a:pt x="1597" y="436"/>
                  </a:cubicBezTo>
                  <a:cubicBezTo>
                    <a:pt x="1549" y="565"/>
                    <a:pt x="1436" y="840"/>
                    <a:pt x="1258" y="1275"/>
                  </a:cubicBezTo>
                  <a:cubicBezTo>
                    <a:pt x="1065" y="1711"/>
                    <a:pt x="936" y="2066"/>
                    <a:pt x="823" y="2324"/>
                  </a:cubicBezTo>
                  <a:cubicBezTo>
                    <a:pt x="774" y="2453"/>
                    <a:pt x="726" y="2598"/>
                    <a:pt x="645" y="2743"/>
                  </a:cubicBezTo>
                  <a:cubicBezTo>
                    <a:pt x="210" y="2888"/>
                    <a:pt x="0" y="3001"/>
                    <a:pt x="0" y="3098"/>
                  </a:cubicBezTo>
                  <a:cubicBezTo>
                    <a:pt x="0" y="3179"/>
                    <a:pt x="32" y="3243"/>
                    <a:pt x="97" y="3308"/>
                  </a:cubicBezTo>
                  <a:cubicBezTo>
                    <a:pt x="161" y="3372"/>
                    <a:pt x="242" y="3388"/>
                    <a:pt x="339" y="3388"/>
                  </a:cubicBezTo>
                  <a:lnTo>
                    <a:pt x="387" y="3388"/>
                  </a:lnTo>
                  <a:cubicBezTo>
                    <a:pt x="129" y="3985"/>
                    <a:pt x="0" y="4292"/>
                    <a:pt x="0" y="4340"/>
                  </a:cubicBezTo>
                  <a:cubicBezTo>
                    <a:pt x="0" y="4437"/>
                    <a:pt x="48" y="4534"/>
                    <a:pt x="113" y="4614"/>
                  </a:cubicBezTo>
                  <a:cubicBezTo>
                    <a:pt x="210" y="4711"/>
                    <a:pt x="290" y="4743"/>
                    <a:pt x="355" y="4743"/>
                  </a:cubicBezTo>
                  <a:cubicBezTo>
                    <a:pt x="419" y="4743"/>
                    <a:pt x="661" y="4243"/>
                    <a:pt x="1049" y="3211"/>
                  </a:cubicBezTo>
                  <a:cubicBezTo>
                    <a:pt x="1371" y="3130"/>
                    <a:pt x="1629" y="3050"/>
                    <a:pt x="1791" y="3017"/>
                  </a:cubicBezTo>
                  <a:cubicBezTo>
                    <a:pt x="1952" y="2969"/>
                    <a:pt x="2129" y="2920"/>
                    <a:pt x="2339" y="2872"/>
                  </a:cubicBezTo>
                  <a:cubicBezTo>
                    <a:pt x="2371" y="3275"/>
                    <a:pt x="2404" y="3695"/>
                    <a:pt x="2436" y="4114"/>
                  </a:cubicBezTo>
                  <a:cubicBezTo>
                    <a:pt x="2468" y="4356"/>
                    <a:pt x="2500" y="4517"/>
                    <a:pt x="2549" y="4598"/>
                  </a:cubicBezTo>
                  <a:cubicBezTo>
                    <a:pt x="2581" y="4695"/>
                    <a:pt x="2645" y="4743"/>
                    <a:pt x="2726" y="4743"/>
                  </a:cubicBezTo>
                  <a:cubicBezTo>
                    <a:pt x="2871" y="4743"/>
                    <a:pt x="2936" y="4469"/>
                    <a:pt x="2936" y="3904"/>
                  </a:cubicBezTo>
                  <a:cubicBezTo>
                    <a:pt x="2936" y="3582"/>
                    <a:pt x="2920" y="3195"/>
                    <a:pt x="2887" y="2727"/>
                  </a:cubicBezTo>
                  <a:cubicBezTo>
                    <a:pt x="3275" y="2614"/>
                    <a:pt x="3468" y="2517"/>
                    <a:pt x="3468" y="2437"/>
                  </a:cubicBezTo>
                  <a:cubicBezTo>
                    <a:pt x="3468" y="2324"/>
                    <a:pt x="3371" y="2259"/>
                    <a:pt x="3162" y="2259"/>
                  </a:cubicBezTo>
                  <a:cubicBezTo>
                    <a:pt x="3081" y="2259"/>
                    <a:pt x="2968" y="2275"/>
                    <a:pt x="2839" y="2291"/>
                  </a:cubicBezTo>
                  <a:cubicBezTo>
                    <a:pt x="2775" y="1630"/>
                    <a:pt x="2694" y="1098"/>
                    <a:pt x="2581" y="646"/>
                  </a:cubicBezTo>
                  <a:cubicBezTo>
                    <a:pt x="2468" y="211"/>
                    <a:pt x="2355" y="1"/>
                    <a:pt x="221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6"/>
            <p:cNvSpPr/>
            <p:nvPr/>
          </p:nvSpPr>
          <p:spPr>
            <a:xfrm>
              <a:off x="1917075" y="1220050"/>
              <a:ext cx="121000" cy="116175"/>
            </a:xfrm>
            <a:custGeom>
              <a:avLst/>
              <a:gdLst/>
              <a:ahLst/>
              <a:cxnLst/>
              <a:rect l="l" t="t" r="r" b="b"/>
              <a:pathLst>
                <a:path w="4840" h="4647" extrusionOk="0">
                  <a:moveTo>
                    <a:pt x="1001" y="1"/>
                  </a:moveTo>
                  <a:cubicBezTo>
                    <a:pt x="952" y="1"/>
                    <a:pt x="904" y="17"/>
                    <a:pt x="888" y="33"/>
                  </a:cubicBezTo>
                  <a:cubicBezTo>
                    <a:pt x="872" y="65"/>
                    <a:pt x="855" y="113"/>
                    <a:pt x="855" y="194"/>
                  </a:cubicBezTo>
                  <a:cubicBezTo>
                    <a:pt x="855" y="484"/>
                    <a:pt x="726" y="1178"/>
                    <a:pt x="436" y="2291"/>
                  </a:cubicBezTo>
                  <a:cubicBezTo>
                    <a:pt x="146" y="3420"/>
                    <a:pt x="0" y="4033"/>
                    <a:pt x="0" y="4130"/>
                  </a:cubicBezTo>
                  <a:cubicBezTo>
                    <a:pt x="0" y="4243"/>
                    <a:pt x="49" y="4356"/>
                    <a:pt x="130" y="4469"/>
                  </a:cubicBezTo>
                  <a:cubicBezTo>
                    <a:pt x="210" y="4582"/>
                    <a:pt x="275" y="4646"/>
                    <a:pt x="323" y="4646"/>
                  </a:cubicBezTo>
                  <a:cubicBezTo>
                    <a:pt x="339" y="4646"/>
                    <a:pt x="371" y="4598"/>
                    <a:pt x="404" y="4517"/>
                  </a:cubicBezTo>
                  <a:cubicBezTo>
                    <a:pt x="420" y="4485"/>
                    <a:pt x="436" y="4436"/>
                    <a:pt x="452" y="4404"/>
                  </a:cubicBezTo>
                  <a:cubicBezTo>
                    <a:pt x="468" y="4356"/>
                    <a:pt x="484" y="4291"/>
                    <a:pt x="517" y="4227"/>
                  </a:cubicBezTo>
                  <a:cubicBezTo>
                    <a:pt x="533" y="4146"/>
                    <a:pt x="549" y="4082"/>
                    <a:pt x="565" y="4017"/>
                  </a:cubicBezTo>
                  <a:cubicBezTo>
                    <a:pt x="597" y="3952"/>
                    <a:pt x="613" y="3872"/>
                    <a:pt x="646" y="3791"/>
                  </a:cubicBezTo>
                  <a:cubicBezTo>
                    <a:pt x="662" y="3694"/>
                    <a:pt x="694" y="3598"/>
                    <a:pt x="710" y="3533"/>
                  </a:cubicBezTo>
                  <a:cubicBezTo>
                    <a:pt x="726" y="3469"/>
                    <a:pt x="759" y="3372"/>
                    <a:pt x="775" y="3275"/>
                  </a:cubicBezTo>
                  <a:cubicBezTo>
                    <a:pt x="807" y="3162"/>
                    <a:pt x="872" y="2936"/>
                    <a:pt x="968" y="2614"/>
                  </a:cubicBezTo>
                  <a:cubicBezTo>
                    <a:pt x="1049" y="2275"/>
                    <a:pt x="1146" y="1872"/>
                    <a:pt x="1210" y="1404"/>
                  </a:cubicBezTo>
                  <a:cubicBezTo>
                    <a:pt x="1484" y="2275"/>
                    <a:pt x="1694" y="2823"/>
                    <a:pt x="1855" y="3049"/>
                  </a:cubicBezTo>
                  <a:cubicBezTo>
                    <a:pt x="1968" y="3178"/>
                    <a:pt x="2081" y="3259"/>
                    <a:pt x="2194" y="3259"/>
                  </a:cubicBezTo>
                  <a:cubicBezTo>
                    <a:pt x="2323" y="3259"/>
                    <a:pt x="2485" y="3162"/>
                    <a:pt x="2662" y="2952"/>
                  </a:cubicBezTo>
                  <a:cubicBezTo>
                    <a:pt x="2856" y="2759"/>
                    <a:pt x="3356" y="2146"/>
                    <a:pt x="4178" y="1130"/>
                  </a:cubicBezTo>
                  <a:lnTo>
                    <a:pt x="4178" y="1130"/>
                  </a:lnTo>
                  <a:cubicBezTo>
                    <a:pt x="4001" y="1614"/>
                    <a:pt x="3839" y="2178"/>
                    <a:pt x="3678" y="2807"/>
                  </a:cubicBezTo>
                  <a:cubicBezTo>
                    <a:pt x="3533" y="3452"/>
                    <a:pt x="3452" y="3872"/>
                    <a:pt x="3452" y="4049"/>
                  </a:cubicBezTo>
                  <a:cubicBezTo>
                    <a:pt x="3452" y="4227"/>
                    <a:pt x="3485" y="4372"/>
                    <a:pt x="3533" y="4485"/>
                  </a:cubicBezTo>
                  <a:cubicBezTo>
                    <a:pt x="3598" y="4582"/>
                    <a:pt x="3646" y="4646"/>
                    <a:pt x="3710" y="4646"/>
                  </a:cubicBezTo>
                  <a:cubicBezTo>
                    <a:pt x="3775" y="4646"/>
                    <a:pt x="3839" y="4517"/>
                    <a:pt x="3904" y="4259"/>
                  </a:cubicBezTo>
                  <a:cubicBezTo>
                    <a:pt x="3936" y="4114"/>
                    <a:pt x="3969" y="3985"/>
                    <a:pt x="4001" y="3840"/>
                  </a:cubicBezTo>
                  <a:cubicBezTo>
                    <a:pt x="4033" y="3711"/>
                    <a:pt x="4081" y="3517"/>
                    <a:pt x="4130" y="3307"/>
                  </a:cubicBezTo>
                  <a:cubicBezTo>
                    <a:pt x="4194" y="3081"/>
                    <a:pt x="4243" y="2904"/>
                    <a:pt x="4275" y="2743"/>
                  </a:cubicBezTo>
                  <a:cubicBezTo>
                    <a:pt x="4323" y="2598"/>
                    <a:pt x="4372" y="2388"/>
                    <a:pt x="4452" y="2130"/>
                  </a:cubicBezTo>
                  <a:cubicBezTo>
                    <a:pt x="4517" y="1872"/>
                    <a:pt x="4581" y="1678"/>
                    <a:pt x="4614" y="1565"/>
                  </a:cubicBezTo>
                  <a:cubicBezTo>
                    <a:pt x="4646" y="1436"/>
                    <a:pt x="4678" y="1291"/>
                    <a:pt x="4727" y="1130"/>
                  </a:cubicBezTo>
                  <a:cubicBezTo>
                    <a:pt x="4759" y="968"/>
                    <a:pt x="4791" y="823"/>
                    <a:pt x="4807" y="726"/>
                  </a:cubicBezTo>
                  <a:cubicBezTo>
                    <a:pt x="4840" y="630"/>
                    <a:pt x="4840" y="533"/>
                    <a:pt x="4840" y="452"/>
                  </a:cubicBezTo>
                  <a:cubicBezTo>
                    <a:pt x="4840" y="372"/>
                    <a:pt x="4791" y="291"/>
                    <a:pt x="4711" y="194"/>
                  </a:cubicBezTo>
                  <a:cubicBezTo>
                    <a:pt x="4614" y="113"/>
                    <a:pt x="4533" y="65"/>
                    <a:pt x="4452" y="65"/>
                  </a:cubicBezTo>
                  <a:cubicBezTo>
                    <a:pt x="4372" y="65"/>
                    <a:pt x="4243" y="162"/>
                    <a:pt x="4065" y="372"/>
                  </a:cubicBezTo>
                  <a:cubicBezTo>
                    <a:pt x="3888" y="581"/>
                    <a:pt x="3598" y="920"/>
                    <a:pt x="3227" y="1404"/>
                  </a:cubicBezTo>
                  <a:cubicBezTo>
                    <a:pt x="2856" y="1888"/>
                    <a:pt x="2533" y="2275"/>
                    <a:pt x="2291" y="2581"/>
                  </a:cubicBezTo>
                  <a:cubicBezTo>
                    <a:pt x="2097" y="2162"/>
                    <a:pt x="1920" y="1743"/>
                    <a:pt x="1775" y="1339"/>
                  </a:cubicBezTo>
                  <a:cubicBezTo>
                    <a:pt x="1614" y="936"/>
                    <a:pt x="1533" y="646"/>
                    <a:pt x="1517" y="501"/>
                  </a:cubicBezTo>
                  <a:cubicBezTo>
                    <a:pt x="1501" y="404"/>
                    <a:pt x="1436" y="291"/>
                    <a:pt x="1291" y="178"/>
                  </a:cubicBezTo>
                  <a:cubicBezTo>
                    <a:pt x="1162" y="49"/>
                    <a:pt x="1065" y="1"/>
                    <a:pt x="100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6"/>
            <p:cNvSpPr/>
            <p:nvPr/>
          </p:nvSpPr>
          <p:spPr>
            <a:xfrm>
              <a:off x="2049750" y="1221250"/>
              <a:ext cx="89950" cy="115775"/>
            </a:xfrm>
            <a:custGeom>
              <a:avLst/>
              <a:gdLst/>
              <a:ahLst/>
              <a:cxnLst/>
              <a:rect l="l" t="t" r="r" b="b"/>
              <a:pathLst>
                <a:path w="3598" h="4631" extrusionOk="0">
                  <a:moveTo>
                    <a:pt x="2259" y="1"/>
                  </a:moveTo>
                  <a:cubicBezTo>
                    <a:pt x="1371" y="1"/>
                    <a:pt x="888" y="82"/>
                    <a:pt x="807" y="243"/>
                  </a:cubicBezTo>
                  <a:cubicBezTo>
                    <a:pt x="791" y="291"/>
                    <a:pt x="791" y="356"/>
                    <a:pt x="791" y="404"/>
                  </a:cubicBezTo>
                  <a:cubicBezTo>
                    <a:pt x="791" y="743"/>
                    <a:pt x="726" y="1162"/>
                    <a:pt x="581" y="1662"/>
                  </a:cubicBezTo>
                  <a:cubicBezTo>
                    <a:pt x="452" y="2146"/>
                    <a:pt x="323" y="2614"/>
                    <a:pt x="194" y="3066"/>
                  </a:cubicBezTo>
                  <a:cubicBezTo>
                    <a:pt x="65" y="3501"/>
                    <a:pt x="0" y="3808"/>
                    <a:pt x="0" y="3985"/>
                  </a:cubicBezTo>
                  <a:cubicBezTo>
                    <a:pt x="0" y="4179"/>
                    <a:pt x="65" y="4324"/>
                    <a:pt x="226" y="4437"/>
                  </a:cubicBezTo>
                  <a:cubicBezTo>
                    <a:pt x="371" y="4566"/>
                    <a:pt x="549" y="4630"/>
                    <a:pt x="758" y="4630"/>
                  </a:cubicBezTo>
                  <a:cubicBezTo>
                    <a:pt x="1210" y="4630"/>
                    <a:pt x="1694" y="4534"/>
                    <a:pt x="2178" y="4372"/>
                  </a:cubicBezTo>
                  <a:cubicBezTo>
                    <a:pt x="2662" y="4195"/>
                    <a:pt x="2920" y="4034"/>
                    <a:pt x="2920" y="3872"/>
                  </a:cubicBezTo>
                  <a:cubicBezTo>
                    <a:pt x="2920" y="3792"/>
                    <a:pt x="2888" y="3743"/>
                    <a:pt x="2807" y="3743"/>
                  </a:cubicBezTo>
                  <a:cubicBezTo>
                    <a:pt x="2791" y="3743"/>
                    <a:pt x="2662" y="3759"/>
                    <a:pt x="2468" y="3824"/>
                  </a:cubicBezTo>
                  <a:cubicBezTo>
                    <a:pt x="1855" y="3985"/>
                    <a:pt x="1291" y="4066"/>
                    <a:pt x="775" y="4066"/>
                  </a:cubicBezTo>
                  <a:cubicBezTo>
                    <a:pt x="726" y="4066"/>
                    <a:pt x="678" y="4050"/>
                    <a:pt x="646" y="4017"/>
                  </a:cubicBezTo>
                  <a:cubicBezTo>
                    <a:pt x="613" y="3985"/>
                    <a:pt x="597" y="3937"/>
                    <a:pt x="597" y="3888"/>
                  </a:cubicBezTo>
                  <a:cubicBezTo>
                    <a:pt x="597" y="3727"/>
                    <a:pt x="726" y="3259"/>
                    <a:pt x="952" y="2501"/>
                  </a:cubicBezTo>
                  <a:cubicBezTo>
                    <a:pt x="1436" y="2501"/>
                    <a:pt x="1855" y="2469"/>
                    <a:pt x="2226" y="2388"/>
                  </a:cubicBezTo>
                  <a:cubicBezTo>
                    <a:pt x="2581" y="2324"/>
                    <a:pt x="2775" y="2211"/>
                    <a:pt x="2775" y="2049"/>
                  </a:cubicBezTo>
                  <a:cubicBezTo>
                    <a:pt x="2775" y="1985"/>
                    <a:pt x="2694" y="1953"/>
                    <a:pt x="2565" y="1953"/>
                  </a:cubicBezTo>
                  <a:cubicBezTo>
                    <a:pt x="2436" y="1953"/>
                    <a:pt x="2242" y="1969"/>
                    <a:pt x="1984" y="1985"/>
                  </a:cubicBezTo>
                  <a:cubicBezTo>
                    <a:pt x="1726" y="2017"/>
                    <a:pt x="1533" y="2017"/>
                    <a:pt x="1371" y="2017"/>
                  </a:cubicBezTo>
                  <a:lnTo>
                    <a:pt x="1097" y="2017"/>
                  </a:lnTo>
                  <a:cubicBezTo>
                    <a:pt x="1275" y="1404"/>
                    <a:pt x="1355" y="953"/>
                    <a:pt x="1355" y="646"/>
                  </a:cubicBezTo>
                  <a:lnTo>
                    <a:pt x="1355" y="630"/>
                  </a:lnTo>
                  <a:cubicBezTo>
                    <a:pt x="1759" y="565"/>
                    <a:pt x="2017" y="517"/>
                    <a:pt x="2130" y="517"/>
                  </a:cubicBezTo>
                  <a:cubicBezTo>
                    <a:pt x="2226" y="501"/>
                    <a:pt x="2420" y="485"/>
                    <a:pt x="2678" y="453"/>
                  </a:cubicBezTo>
                  <a:cubicBezTo>
                    <a:pt x="2936" y="436"/>
                    <a:pt x="3162" y="404"/>
                    <a:pt x="3307" y="372"/>
                  </a:cubicBezTo>
                  <a:cubicBezTo>
                    <a:pt x="3501" y="340"/>
                    <a:pt x="3597" y="275"/>
                    <a:pt x="3597" y="194"/>
                  </a:cubicBezTo>
                  <a:cubicBezTo>
                    <a:pt x="3597" y="65"/>
                    <a:pt x="3162" y="1"/>
                    <a:pt x="225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6"/>
            <p:cNvSpPr/>
            <p:nvPr/>
          </p:nvSpPr>
          <p:spPr>
            <a:xfrm>
              <a:off x="2145325" y="1219250"/>
              <a:ext cx="98425" cy="117375"/>
            </a:xfrm>
            <a:custGeom>
              <a:avLst/>
              <a:gdLst/>
              <a:ahLst/>
              <a:cxnLst/>
              <a:rect l="l" t="t" r="r" b="b"/>
              <a:pathLst>
                <a:path w="3937" h="4695" extrusionOk="0">
                  <a:moveTo>
                    <a:pt x="984" y="0"/>
                  </a:moveTo>
                  <a:cubicBezTo>
                    <a:pt x="920" y="0"/>
                    <a:pt x="871" y="81"/>
                    <a:pt x="871" y="226"/>
                  </a:cubicBezTo>
                  <a:cubicBezTo>
                    <a:pt x="871" y="500"/>
                    <a:pt x="710" y="1210"/>
                    <a:pt x="436" y="2355"/>
                  </a:cubicBezTo>
                  <a:cubicBezTo>
                    <a:pt x="145" y="3501"/>
                    <a:pt x="0" y="4130"/>
                    <a:pt x="0" y="4226"/>
                  </a:cubicBezTo>
                  <a:cubicBezTo>
                    <a:pt x="0" y="4339"/>
                    <a:pt x="33" y="4436"/>
                    <a:pt x="113" y="4549"/>
                  </a:cubicBezTo>
                  <a:cubicBezTo>
                    <a:pt x="194" y="4646"/>
                    <a:pt x="274" y="4694"/>
                    <a:pt x="323" y="4694"/>
                  </a:cubicBezTo>
                  <a:cubicBezTo>
                    <a:pt x="371" y="4694"/>
                    <a:pt x="420" y="4597"/>
                    <a:pt x="468" y="4420"/>
                  </a:cubicBezTo>
                  <a:cubicBezTo>
                    <a:pt x="516" y="4243"/>
                    <a:pt x="629" y="3839"/>
                    <a:pt x="791" y="3194"/>
                  </a:cubicBezTo>
                  <a:cubicBezTo>
                    <a:pt x="952" y="2533"/>
                    <a:pt x="1097" y="1952"/>
                    <a:pt x="1226" y="1436"/>
                  </a:cubicBezTo>
                  <a:cubicBezTo>
                    <a:pt x="1888" y="3097"/>
                    <a:pt x="2275" y="4081"/>
                    <a:pt x="2420" y="4388"/>
                  </a:cubicBezTo>
                  <a:cubicBezTo>
                    <a:pt x="2452" y="4468"/>
                    <a:pt x="2500" y="4549"/>
                    <a:pt x="2581" y="4597"/>
                  </a:cubicBezTo>
                  <a:cubicBezTo>
                    <a:pt x="2646" y="4662"/>
                    <a:pt x="2726" y="4694"/>
                    <a:pt x="2775" y="4694"/>
                  </a:cubicBezTo>
                  <a:cubicBezTo>
                    <a:pt x="2952" y="4694"/>
                    <a:pt x="3130" y="4404"/>
                    <a:pt x="3307" y="3839"/>
                  </a:cubicBezTo>
                  <a:cubicBezTo>
                    <a:pt x="3501" y="3259"/>
                    <a:pt x="3646" y="2646"/>
                    <a:pt x="3759" y="1968"/>
                  </a:cubicBezTo>
                  <a:cubicBezTo>
                    <a:pt x="3872" y="1307"/>
                    <a:pt x="3936" y="775"/>
                    <a:pt x="3936" y="420"/>
                  </a:cubicBezTo>
                  <a:cubicBezTo>
                    <a:pt x="3936" y="339"/>
                    <a:pt x="3888" y="242"/>
                    <a:pt x="3791" y="145"/>
                  </a:cubicBezTo>
                  <a:cubicBezTo>
                    <a:pt x="3694" y="49"/>
                    <a:pt x="3597" y="0"/>
                    <a:pt x="3517" y="0"/>
                  </a:cubicBezTo>
                  <a:cubicBezTo>
                    <a:pt x="3436" y="0"/>
                    <a:pt x="3388" y="81"/>
                    <a:pt x="3388" y="274"/>
                  </a:cubicBezTo>
                  <a:cubicBezTo>
                    <a:pt x="3388" y="323"/>
                    <a:pt x="3355" y="581"/>
                    <a:pt x="3323" y="1065"/>
                  </a:cubicBezTo>
                  <a:cubicBezTo>
                    <a:pt x="3226" y="2129"/>
                    <a:pt x="3033" y="3049"/>
                    <a:pt x="2742" y="3807"/>
                  </a:cubicBezTo>
                  <a:cubicBezTo>
                    <a:pt x="2549" y="3388"/>
                    <a:pt x="2097" y="2259"/>
                    <a:pt x="1387" y="404"/>
                  </a:cubicBezTo>
                  <a:cubicBezTo>
                    <a:pt x="1339" y="307"/>
                    <a:pt x="1275" y="210"/>
                    <a:pt x="1194" y="129"/>
                  </a:cubicBezTo>
                  <a:cubicBezTo>
                    <a:pt x="1097" y="49"/>
                    <a:pt x="1033" y="0"/>
                    <a:pt x="98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6"/>
            <p:cNvSpPr/>
            <p:nvPr/>
          </p:nvSpPr>
          <p:spPr>
            <a:xfrm>
              <a:off x="2259450" y="1220450"/>
              <a:ext cx="90350" cy="115775"/>
            </a:xfrm>
            <a:custGeom>
              <a:avLst/>
              <a:gdLst/>
              <a:ahLst/>
              <a:cxnLst/>
              <a:rect l="l" t="t" r="r" b="b"/>
              <a:pathLst>
                <a:path w="3614" h="4631" extrusionOk="0">
                  <a:moveTo>
                    <a:pt x="2065" y="1"/>
                  </a:moveTo>
                  <a:cubicBezTo>
                    <a:pt x="1194" y="1"/>
                    <a:pt x="645" y="17"/>
                    <a:pt x="387" y="33"/>
                  </a:cubicBezTo>
                  <a:cubicBezTo>
                    <a:pt x="129" y="65"/>
                    <a:pt x="0" y="114"/>
                    <a:pt x="0" y="194"/>
                  </a:cubicBezTo>
                  <a:cubicBezTo>
                    <a:pt x="0" y="275"/>
                    <a:pt x="32" y="372"/>
                    <a:pt x="113" y="468"/>
                  </a:cubicBezTo>
                  <a:cubicBezTo>
                    <a:pt x="194" y="549"/>
                    <a:pt x="258" y="597"/>
                    <a:pt x="339" y="597"/>
                  </a:cubicBezTo>
                  <a:lnTo>
                    <a:pt x="1468" y="549"/>
                  </a:lnTo>
                  <a:lnTo>
                    <a:pt x="1468" y="549"/>
                  </a:lnTo>
                  <a:cubicBezTo>
                    <a:pt x="1436" y="968"/>
                    <a:pt x="1291" y="1662"/>
                    <a:pt x="1049" y="2614"/>
                  </a:cubicBezTo>
                  <a:cubicBezTo>
                    <a:pt x="807" y="3549"/>
                    <a:pt x="694" y="4082"/>
                    <a:pt x="694" y="4178"/>
                  </a:cubicBezTo>
                  <a:cubicBezTo>
                    <a:pt x="694" y="4275"/>
                    <a:pt x="742" y="4388"/>
                    <a:pt x="807" y="4485"/>
                  </a:cubicBezTo>
                  <a:cubicBezTo>
                    <a:pt x="903" y="4582"/>
                    <a:pt x="968" y="4630"/>
                    <a:pt x="1049" y="4630"/>
                  </a:cubicBezTo>
                  <a:cubicBezTo>
                    <a:pt x="1097" y="4630"/>
                    <a:pt x="1145" y="4517"/>
                    <a:pt x="1210" y="4275"/>
                  </a:cubicBezTo>
                  <a:cubicBezTo>
                    <a:pt x="1242" y="4162"/>
                    <a:pt x="1291" y="3953"/>
                    <a:pt x="1371" y="3646"/>
                  </a:cubicBezTo>
                  <a:cubicBezTo>
                    <a:pt x="1436" y="3340"/>
                    <a:pt x="1484" y="3114"/>
                    <a:pt x="1533" y="2985"/>
                  </a:cubicBezTo>
                  <a:cubicBezTo>
                    <a:pt x="1871" y="1614"/>
                    <a:pt x="2049" y="856"/>
                    <a:pt x="2049" y="694"/>
                  </a:cubicBezTo>
                  <a:cubicBezTo>
                    <a:pt x="2049" y="630"/>
                    <a:pt x="2033" y="581"/>
                    <a:pt x="2033" y="549"/>
                  </a:cubicBezTo>
                  <a:cubicBezTo>
                    <a:pt x="2258" y="549"/>
                    <a:pt x="2517" y="565"/>
                    <a:pt x="2775" y="581"/>
                  </a:cubicBezTo>
                  <a:cubicBezTo>
                    <a:pt x="3033" y="597"/>
                    <a:pt x="3242" y="597"/>
                    <a:pt x="3388" y="597"/>
                  </a:cubicBezTo>
                  <a:cubicBezTo>
                    <a:pt x="3533" y="597"/>
                    <a:pt x="3613" y="565"/>
                    <a:pt x="3613" y="485"/>
                  </a:cubicBezTo>
                  <a:cubicBezTo>
                    <a:pt x="3613" y="356"/>
                    <a:pt x="3468" y="243"/>
                    <a:pt x="3178" y="146"/>
                  </a:cubicBezTo>
                  <a:cubicBezTo>
                    <a:pt x="2888" y="49"/>
                    <a:pt x="2517" y="1"/>
                    <a:pt x="20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6"/>
            <p:cNvSpPr/>
            <p:nvPr/>
          </p:nvSpPr>
          <p:spPr>
            <a:xfrm>
              <a:off x="2191300" y="750250"/>
              <a:ext cx="87125" cy="119000"/>
            </a:xfrm>
            <a:custGeom>
              <a:avLst/>
              <a:gdLst/>
              <a:ahLst/>
              <a:cxnLst/>
              <a:rect l="l" t="t" r="r" b="b"/>
              <a:pathLst>
                <a:path w="3485" h="4760" extrusionOk="0">
                  <a:moveTo>
                    <a:pt x="2065" y="662"/>
                  </a:moveTo>
                  <a:cubicBezTo>
                    <a:pt x="2145" y="1033"/>
                    <a:pt x="2226" y="1614"/>
                    <a:pt x="2307" y="2372"/>
                  </a:cubicBezTo>
                  <a:cubicBezTo>
                    <a:pt x="1952" y="2420"/>
                    <a:pt x="1613" y="2501"/>
                    <a:pt x="1307" y="2581"/>
                  </a:cubicBezTo>
                  <a:cubicBezTo>
                    <a:pt x="1613" y="1759"/>
                    <a:pt x="1871" y="1114"/>
                    <a:pt x="2065" y="662"/>
                  </a:cubicBezTo>
                  <a:close/>
                  <a:moveTo>
                    <a:pt x="2226" y="1"/>
                  </a:moveTo>
                  <a:cubicBezTo>
                    <a:pt x="2113" y="1"/>
                    <a:pt x="1984" y="49"/>
                    <a:pt x="1855" y="130"/>
                  </a:cubicBezTo>
                  <a:cubicBezTo>
                    <a:pt x="1742" y="210"/>
                    <a:pt x="1662" y="323"/>
                    <a:pt x="1613" y="452"/>
                  </a:cubicBezTo>
                  <a:cubicBezTo>
                    <a:pt x="1565" y="565"/>
                    <a:pt x="1452" y="839"/>
                    <a:pt x="1258" y="1291"/>
                  </a:cubicBezTo>
                  <a:cubicBezTo>
                    <a:pt x="1081" y="1727"/>
                    <a:pt x="936" y="2065"/>
                    <a:pt x="839" y="2323"/>
                  </a:cubicBezTo>
                  <a:cubicBezTo>
                    <a:pt x="791" y="2452"/>
                    <a:pt x="742" y="2598"/>
                    <a:pt x="661" y="2759"/>
                  </a:cubicBezTo>
                  <a:cubicBezTo>
                    <a:pt x="226" y="2904"/>
                    <a:pt x="0" y="3017"/>
                    <a:pt x="0" y="3098"/>
                  </a:cubicBezTo>
                  <a:cubicBezTo>
                    <a:pt x="0" y="3178"/>
                    <a:pt x="32" y="3259"/>
                    <a:pt x="113" y="3307"/>
                  </a:cubicBezTo>
                  <a:cubicBezTo>
                    <a:pt x="178" y="3372"/>
                    <a:pt x="258" y="3404"/>
                    <a:pt x="339" y="3404"/>
                  </a:cubicBezTo>
                  <a:lnTo>
                    <a:pt x="387" y="3404"/>
                  </a:lnTo>
                  <a:cubicBezTo>
                    <a:pt x="145" y="3985"/>
                    <a:pt x="16" y="4307"/>
                    <a:pt x="16" y="4340"/>
                  </a:cubicBezTo>
                  <a:cubicBezTo>
                    <a:pt x="16" y="4436"/>
                    <a:pt x="49" y="4533"/>
                    <a:pt x="129" y="4630"/>
                  </a:cubicBezTo>
                  <a:cubicBezTo>
                    <a:pt x="210" y="4711"/>
                    <a:pt x="290" y="4759"/>
                    <a:pt x="371" y="4759"/>
                  </a:cubicBezTo>
                  <a:cubicBezTo>
                    <a:pt x="436" y="4759"/>
                    <a:pt x="661" y="4243"/>
                    <a:pt x="1065" y="3227"/>
                  </a:cubicBezTo>
                  <a:cubicBezTo>
                    <a:pt x="1387" y="3130"/>
                    <a:pt x="1645" y="3065"/>
                    <a:pt x="1807" y="3017"/>
                  </a:cubicBezTo>
                  <a:cubicBezTo>
                    <a:pt x="1968" y="2985"/>
                    <a:pt x="2145" y="2936"/>
                    <a:pt x="2355" y="2872"/>
                  </a:cubicBezTo>
                  <a:cubicBezTo>
                    <a:pt x="2387" y="3291"/>
                    <a:pt x="2420" y="3694"/>
                    <a:pt x="2452" y="4130"/>
                  </a:cubicBezTo>
                  <a:cubicBezTo>
                    <a:pt x="2468" y="4356"/>
                    <a:pt x="2516" y="4517"/>
                    <a:pt x="2549" y="4614"/>
                  </a:cubicBezTo>
                  <a:cubicBezTo>
                    <a:pt x="2597" y="4711"/>
                    <a:pt x="2662" y="4759"/>
                    <a:pt x="2726" y="4759"/>
                  </a:cubicBezTo>
                  <a:cubicBezTo>
                    <a:pt x="2871" y="4759"/>
                    <a:pt x="2952" y="4469"/>
                    <a:pt x="2952" y="3920"/>
                  </a:cubicBezTo>
                  <a:cubicBezTo>
                    <a:pt x="2952" y="3582"/>
                    <a:pt x="2936" y="3194"/>
                    <a:pt x="2887" y="2743"/>
                  </a:cubicBezTo>
                  <a:cubicBezTo>
                    <a:pt x="3291" y="2630"/>
                    <a:pt x="3484" y="2533"/>
                    <a:pt x="3484" y="2436"/>
                  </a:cubicBezTo>
                  <a:cubicBezTo>
                    <a:pt x="3484" y="2323"/>
                    <a:pt x="3371" y="2275"/>
                    <a:pt x="3178" y="2275"/>
                  </a:cubicBezTo>
                  <a:cubicBezTo>
                    <a:pt x="3081" y="2275"/>
                    <a:pt x="2984" y="2275"/>
                    <a:pt x="2855" y="2291"/>
                  </a:cubicBezTo>
                  <a:cubicBezTo>
                    <a:pt x="2791" y="1646"/>
                    <a:pt x="2694" y="1097"/>
                    <a:pt x="2581" y="662"/>
                  </a:cubicBezTo>
                  <a:cubicBezTo>
                    <a:pt x="2484" y="226"/>
                    <a:pt x="2355" y="1"/>
                    <a:pt x="222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2294525" y="751450"/>
              <a:ext cx="98425" cy="117375"/>
            </a:xfrm>
            <a:custGeom>
              <a:avLst/>
              <a:gdLst/>
              <a:ahLst/>
              <a:cxnLst/>
              <a:rect l="l" t="t" r="r" b="b"/>
              <a:pathLst>
                <a:path w="3937" h="4695" extrusionOk="0">
                  <a:moveTo>
                    <a:pt x="3517" y="1"/>
                  </a:moveTo>
                  <a:cubicBezTo>
                    <a:pt x="3436" y="1"/>
                    <a:pt x="3388" y="98"/>
                    <a:pt x="3388" y="291"/>
                  </a:cubicBezTo>
                  <a:cubicBezTo>
                    <a:pt x="3388" y="324"/>
                    <a:pt x="3356" y="582"/>
                    <a:pt x="3307" y="1082"/>
                  </a:cubicBezTo>
                  <a:cubicBezTo>
                    <a:pt x="3210" y="2130"/>
                    <a:pt x="3017" y="3050"/>
                    <a:pt x="2743" y="3808"/>
                  </a:cubicBezTo>
                  <a:cubicBezTo>
                    <a:pt x="2549" y="3388"/>
                    <a:pt x="2097" y="2259"/>
                    <a:pt x="1372" y="404"/>
                  </a:cubicBezTo>
                  <a:cubicBezTo>
                    <a:pt x="1339" y="307"/>
                    <a:pt x="1275" y="227"/>
                    <a:pt x="1178" y="146"/>
                  </a:cubicBezTo>
                  <a:cubicBezTo>
                    <a:pt x="1097" y="49"/>
                    <a:pt x="1033" y="17"/>
                    <a:pt x="984" y="17"/>
                  </a:cubicBezTo>
                  <a:cubicBezTo>
                    <a:pt x="904" y="17"/>
                    <a:pt x="872" y="82"/>
                    <a:pt x="872" y="227"/>
                  </a:cubicBezTo>
                  <a:cubicBezTo>
                    <a:pt x="872" y="517"/>
                    <a:pt x="710" y="1227"/>
                    <a:pt x="420" y="2372"/>
                  </a:cubicBezTo>
                  <a:cubicBezTo>
                    <a:pt x="146" y="3501"/>
                    <a:pt x="1" y="4130"/>
                    <a:pt x="1" y="4243"/>
                  </a:cubicBezTo>
                  <a:cubicBezTo>
                    <a:pt x="1" y="4340"/>
                    <a:pt x="33" y="4453"/>
                    <a:pt x="113" y="4550"/>
                  </a:cubicBezTo>
                  <a:cubicBezTo>
                    <a:pt x="194" y="4647"/>
                    <a:pt x="275" y="4695"/>
                    <a:pt x="323" y="4695"/>
                  </a:cubicBezTo>
                  <a:cubicBezTo>
                    <a:pt x="372" y="4695"/>
                    <a:pt x="420" y="4614"/>
                    <a:pt x="468" y="4437"/>
                  </a:cubicBezTo>
                  <a:cubicBezTo>
                    <a:pt x="517" y="4259"/>
                    <a:pt x="630" y="3840"/>
                    <a:pt x="791" y="3195"/>
                  </a:cubicBezTo>
                  <a:cubicBezTo>
                    <a:pt x="952" y="2533"/>
                    <a:pt x="1097" y="1953"/>
                    <a:pt x="1226" y="1437"/>
                  </a:cubicBezTo>
                  <a:cubicBezTo>
                    <a:pt x="1888" y="3098"/>
                    <a:pt x="2275" y="4082"/>
                    <a:pt x="2404" y="4405"/>
                  </a:cubicBezTo>
                  <a:cubicBezTo>
                    <a:pt x="2452" y="4485"/>
                    <a:pt x="2501" y="4550"/>
                    <a:pt x="2581" y="4614"/>
                  </a:cubicBezTo>
                  <a:cubicBezTo>
                    <a:pt x="2646" y="4663"/>
                    <a:pt x="2727" y="4695"/>
                    <a:pt x="2775" y="4695"/>
                  </a:cubicBezTo>
                  <a:cubicBezTo>
                    <a:pt x="2952" y="4695"/>
                    <a:pt x="3130" y="4405"/>
                    <a:pt x="3307" y="3840"/>
                  </a:cubicBezTo>
                  <a:cubicBezTo>
                    <a:pt x="3501" y="3259"/>
                    <a:pt x="3646" y="2646"/>
                    <a:pt x="3759" y="1969"/>
                  </a:cubicBezTo>
                  <a:cubicBezTo>
                    <a:pt x="3872" y="1308"/>
                    <a:pt x="3936" y="791"/>
                    <a:pt x="3936" y="420"/>
                  </a:cubicBezTo>
                  <a:cubicBezTo>
                    <a:pt x="3936" y="340"/>
                    <a:pt x="3888" y="259"/>
                    <a:pt x="3791" y="146"/>
                  </a:cubicBezTo>
                  <a:cubicBezTo>
                    <a:pt x="3694" y="49"/>
                    <a:pt x="3598" y="1"/>
                    <a:pt x="351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2408650" y="753075"/>
              <a:ext cx="90350" cy="115350"/>
            </a:xfrm>
            <a:custGeom>
              <a:avLst/>
              <a:gdLst/>
              <a:ahLst/>
              <a:cxnLst/>
              <a:rect l="l" t="t" r="r" b="b"/>
              <a:pathLst>
                <a:path w="3614" h="4614" extrusionOk="0">
                  <a:moveTo>
                    <a:pt x="2065" y="1"/>
                  </a:moveTo>
                  <a:cubicBezTo>
                    <a:pt x="1194" y="1"/>
                    <a:pt x="646" y="1"/>
                    <a:pt x="388" y="33"/>
                  </a:cubicBezTo>
                  <a:cubicBezTo>
                    <a:pt x="129" y="49"/>
                    <a:pt x="0" y="97"/>
                    <a:pt x="0" y="178"/>
                  </a:cubicBezTo>
                  <a:cubicBezTo>
                    <a:pt x="0" y="275"/>
                    <a:pt x="33" y="355"/>
                    <a:pt x="113" y="452"/>
                  </a:cubicBezTo>
                  <a:cubicBezTo>
                    <a:pt x="194" y="549"/>
                    <a:pt x="258" y="597"/>
                    <a:pt x="339" y="597"/>
                  </a:cubicBezTo>
                  <a:lnTo>
                    <a:pt x="1468" y="533"/>
                  </a:lnTo>
                  <a:lnTo>
                    <a:pt x="1468" y="533"/>
                  </a:lnTo>
                  <a:cubicBezTo>
                    <a:pt x="1436" y="968"/>
                    <a:pt x="1291" y="1646"/>
                    <a:pt x="1049" y="2598"/>
                  </a:cubicBezTo>
                  <a:cubicBezTo>
                    <a:pt x="807" y="3533"/>
                    <a:pt x="694" y="4065"/>
                    <a:pt x="694" y="4162"/>
                  </a:cubicBezTo>
                  <a:cubicBezTo>
                    <a:pt x="694" y="4275"/>
                    <a:pt x="726" y="4372"/>
                    <a:pt x="807" y="4469"/>
                  </a:cubicBezTo>
                  <a:cubicBezTo>
                    <a:pt x="904" y="4565"/>
                    <a:pt x="968" y="4614"/>
                    <a:pt x="1033" y="4614"/>
                  </a:cubicBezTo>
                  <a:cubicBezTo>
                    <a:pt x="1081" y="4614"/>
                    <a:pt x="1146" y="4501"/>
                    <a:pt x="1210" y="4259"/>
                  </a:cubicBezTo>
                  <a:cubicBezTo>
                    <a:pt x="1242" y="4146"/>
                    <a:pt x="1291" y="3936"/>
                    <a:pt x="1371" y="3630"/>
                  </a:cubicBezTo>
                  <a:cubicBezTo>
                    <a:pt x="1436" y="3340"/>
                    <a:pt x="1484" y="3114"/>
                    <a:pt x="1533" y="2969"/>
                  </a:cubicBezTo>
                  <a:cubicBezTo>
                    <a:pt x="1872" y="1614"/>
                    <a:pt x="2049" y="839"/>
                    <a:pt x="2049" y="678"/>
                  </a:cubicBezTo>
                  <a:cubicBezTo>
                    <a:pt x="2049" y="630"/>
                    <a:pt x="2033" y="581"/>
                    <a:pt x="2017" y="533"/>
                  </a:cubicBezTo>
                  <a:cubicBezTo>
                    <a:pt x="2259" y="533"/>
                    <a:pt x="2517" y="549"/>
                    <a:pt x="2775" y="565"/>
                  </a:cubicBezTo>
                  <a:cubicBezTo>
                    <a:pt x="3033" y="581"/>
                    <a:pt x="3243" y="597"/>
                    <a:pt x="3388" y="597"/>
                  </a:cubicBezTo>
                  <a:cubicBezTo>
                    <a:pt x="3533" y="597"/>
                    <a:pt x="3614" y="549"/>
                    <a:pt x="3614" y="468"/>
                  </a:cubicBezTo>
                  <a:cubicBezTo>
                    <a:pt x="3614" y="339"/>
                    <a:pt x="3468" y="242"/>
                    <a:pt x="3162" y="146"/>
                  </a:cubicBezTo>
                  <a:cubicBezTo>
                    <a:pt x="2888" y="49"/>
                    <a:pt x="2517" y="1"/>
                    <a:pt x="20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2498175" y="751875"/>
              <a:ext cx="92775" cy="116950"/>
            </a:xfrm>
            <a:custGeom>
              <a:avLst/>
              <a:gdLst/>
              <a:ahLst/>
              <a:cxnLst/>
              <a:rect l="l" t="t" r="r" b="b"/>
              <a:pathLst>
                <a:path w="3711" h="4678" extrusionOk="0">
                  <a:moveTo>
                    <a:pt x="1017" y="0"/>
                  </a:moveTo>
                  <a:cubicBezTo>
                    <a:pt x="968" y="0"/>
                    <a:pt x="920" y="16"/>
                    <a:pt x="904" y="49"/>
                  </a:cubicBezTo>
                  <a:cubicBezTo>
                    <a:pt x="888" y="81"/>
                    <a:pt x="871" y="129"/>
                    <a:pt x="871" y="194"/>
                  </a:cubicBezTo>
                  <a:cubicBezTo>
                    <a:pt x="871" y="484"/>
                    <a:pt x="726" y="1210"/>
                    <a:pt x="420" y="2371"/>
                  </a:cubicBezTo>
                  <a:cubicBezTo>
                    <a:pt x="194" y="2436"/>
                    <a:pt x="81" y="2500"/>
                    <a:pt x="81" y="2565"/>
                  </a:cubicBezTo>
                  <a:cubicBezTo>
                    <a:pt x="81" y="2629"/>
                    <a:pt x="97" y="2694"/>
                    <a:pt x="146" y="2742"/>
                  </a:cubicBezTo>
                  <a:cubicBezTo>
                    <a:pt x="178" y="2807"/>
                    <a:pt x="242" y="2839"/>
                    <a:pt x="291" y="2871"/>
                  </a:cubicBezTo>
                  <a:cubicBezTo>
                    <a:pt x="97" y="3629"/>
                    <a:pt x="0" y="4065"/>
                    <a:pt x="0" y="4162"/>
                  </a:cubicBezTo>
                  <a:cubicBezTo>
                    <a:pt x="0" y="4275"/>
                    <a:pt x="49" y="4388"/>
                    <a:pt x="146" y="4501"/>
                  </a:cubicBezTo>
                  <a:cubicBezTo>
                    <a:pt x="226" y="4630"/>
                    <a:pt x="307" y="4678"/>
                    <a:pt x="355" y="4678"/>
                  </a:cubicBezTo>
                  <a:cubicBezTo>
                    <a:pt x="404" y="4678"/>
                    <a:pt x="452" y="4565"/>
                    <a:pt x="517" y="4323"/>
                  </a:cubicBezTo>
                  <a:cubicBezTo>
                    <a:pt x="549" y="4210"/>
                    <a:pt x="581" y="4081"/>
                    <a:pt x="613" y="3968"/>
                  </a:cubicBezTo>
                  <a:cubicBezTo>
                    <a:pt x="646" y="3855"/>
                    <a:pt x="694" y="3678"/>
                    <a:pt x="742" y="3468"/>
                  </a:cubicBezTo>
                  <a:cubicBezTo>
                    <a:pt x="807" y="3258"/>
                    <a:pt x="855" y="3033"/>
                    <a:pt x="920" y="2791"/>
                  </a:cubicBezTo>
                  <a:cubicBezTo>
                    <a:pt x="1436" y="2678"/>
                    <a:pt x="2033" y="2581"/>
                    <a:pt x="2678" y="2484"/>
                  </a:cubicBezTo>
                  <a:lnTo>
                    <a:pt x="2678" y="2484"/>
                  </a:lnTo>
                  <a:cubicBezTo>
                    <a:pt x="2404" y="3517"/>
                    <a:pt x="2275" y="4097"/>
                    <a:pt x="2275" y="4194"/>
                  </a:cubicBezTo>
                  <a:cubicBezTo>
                    <a:pt x="2275" y="4307"/>
                    <a:pt x="2323" y="4420"/>
                    <a:pt x="2388" y="4533"/>
                  </a:cubicBezTo>
                  <a:cubicBezTo>
                    <a:pt x="2484" y="4630"/>
                    <a:pt x="2549" y="4678"/>
                    <a:pt x="2613" y="4678"/>
                  </a:cubicBezTo>
                  <a:cubicBezTo>
                    <a:pt x="2662" y="4678"/>
                    <a:pt x="2726" y="4565"/>
                    <a:pt x="2775" y="4323"/>
                  </a:cubicBezTo>
                  <a:cubicBezTo>
                    <a:pt x="2823" y="4210"/>
                    <a:pt x="2855" y="4081"/>
                    <a:pt x="2888" y="3968"/>
                  </a:cubicBezTo>
                  <a:cubicBezTo>
                    <a:pt x="2920" y="3855"/>
                    <a:pt x="2952" y="3694"/>
                    <a:pt x="3001" y="3484"/>
                  </a:cubicBezTo>
                  <a:cubicBezTo>
                    <a:pt x="3049" y="3291"/>
                    <a:pt x="3146" y="2920"/>
                    <a:pt x="3291" y="2404"/>
                  </a:cubicBezTo>
                  <a:cubicBezTo>
                    <a:pt x="3565" y="2339"/>
                    <a:pt x="3710" y="2275"/>
                    <a:pt x="3710" y="2178"/>
                  </a:cubicBezTo>
                  <a:cubicBezTo>
                    <a:pt x="3710" y="2081"/>
                    <a:pt x="3597" y="2016"/>
                    <a:pt x="3404" y="1984"/>
                  </a:cubicBezTo>
                  <a:cubicBezTo>
                    <a:pt x="3597" y="1242"/>
                    <a:pt x="3694" y="791"/>
                    <a:pt x="3694" y="645"/>
                  </a:cubicBezTo>
                  <a:cubicBezTo>
                    <a:pt x="3694" y="484"/>
                    <a:pt x="3646" y="339"/>
                    <a:pt x="3549" y="210"/>
                  </a:cubicBezTo>
                  <a:cubicBezTo>
                    <a:pt x="3452" y="65"/>
                    <a:pt x="3355" y="0"/>
                    <a:pt x="3275" y="0"/>
                  </a:cubicBezTo>
                  <a:cubicBezTo>
                    <a:pt x="3194" y="0"/>
                    <a:pt x="3146" y="65"/>
                    <a:pt x="3146" y="194"/>
                  </a:cubicBezTo>
                  <a:cubicBezTo>
                    <a:pt x="3146" y="468"/>
                    <a:pt x="3033" y="1049"/>
                    <a:pt x="2807" y="1984"/>
                  </a:cubicBezTo>
                  <a:cubicBezTo>
                    <a:pt x="2242" y="2016"/>
                    <a:pt x="1678" y="2097"/>
                    <a:pt x="1081" y="2210"/>
                  </a:cubicBezTo>
                  <a:cubicBezTo>
                    <a:pt x="1307" y="1355"/>
                    <a:pt x="1404" y="839"/>
                    <a:pt x="1404" y="678"/>
                  </a:cubicBezTo>
                  <a:cubicBezTo>
                    <a:pt x="1404" y="500"/>
                    <a:pt x="1355" y="339"/>
                    <a:pt x="1259" y="210"/>
                  </a:cubicBezTo>
                  <a:cubicBezTo>
                    <a:pt x="1162" y="65"/>
                    <a:pt x="1081" y="0"/>
                    <a:pt x="101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2609075" y="753475"/>
              <a:ext cx="90350" cy="115775"/>
            </a:xfrm>
            <a:custGeom>
              <a:avLst/>
              <a:gdLst/>
              <a:ahLst/>
              <a:cxnLst/>
              <a:rect l="l" t="t" r="r" b="b"/>
              <a:pathLst>
                <a:path w="3614" h="4631" extrusionOk="0">
                  <a:moveTo>
                    <a:pt x="2275" y="1"/>
                  </a:moveTo>
                  <a:cubicBezTo>
                    <a:pt x="1371" y="1"/>
                    <a:pt x="904" y="81"/>
                    <a:pt x="823" y="259"/>
                  </a:cubicBezTo>
                  <a:cubicBezTo>
                    <a:pt x="807" y="307"/>
                    <a:pt x="791" y="356"/>
                    <a:pt x="791" y="404"/>
                  </a:cubicBezTo>
                  <a:cubicBezTo>
                    <a:pt x="791" y="743"/>
                    <a:pt x="726" y="1162"/>
                    <a:pt x="597" y="1662"/>
                  </a:cubicBezTo>
                  <a:cubicBezTo>
                    <a:pt x="468" y="2162"/>
                    <a:pt x="323" y="2630"/>
                    <a:pt x="194" y="3065"/>
                  </a:cubicBezTo>
                  <a:cubicBezTo>
                    <a:pt x="65" y="3501"/>
                    <a:pt x="0" y="3807"/>
                    <a:pt x="0" y="4001"/>
                  </a:cubicBezTo>
                  <a:cubicBezTo>
                    <a:pt x="0" y="4178"/>
                    <a:pt x="81" y="4324"/>
                    <a:pt x="226" y="4453"/>
                  </a:cubicBezTo>
                  <a:cubicBezTo>
                    <a:pt x="387" y="4566"/>
                    <a:pt x="565" y="4630"/>
                    <a:pt x="774" y="4630"/>
                  </a:cubicBezTo>
                  <a:cubicBezTo>
                    <a:pt x="1226" y="4630"/>
                    <a:pt x="1694" y="4549"/>
                    <a:pt x="2178" y="4372"/>
                  </a:cubicBezTo>
                  <a:cubicBezTo>
                    <a:pt x="2678" y="4211"/>
                    <a:pt x="2920" y="4049"/>
                    <a:pt x="2920" y="3888"/>
                  </a:cubicBezTo>
                  <a:cubicBezTo>
                    <a:pt x="2920" y="3791"/>
                    <a:pt x="2888" y="3743"/>
                    <a:pt x="2823" y="3743"/>
                  </a:cubicBezTo>
                  <a:cubicBezTo>
                    <a:pt x="2791" y="3743"/>
                    <a:pt x="2678" y="3775"/>
                    <a:pt x="2484" y="3824"/>
                  </a:cubicBezTo>
                  <a:cubicBezTo>
                    <a:pt x="1855" y="3985"/>
                    <a:pt x="1291" y="4066"/>
                    <a:pt x="791" y="4066"/>
                  </a:cubicBezTo>
                  <a:cubicBezTo>
                    <a:pt x="726" y="4066"/>
                    <a:pt x="694" y="4049"/>
                    <a:pt x="662" y="4017"/>
                  </a:cubicBezTo>
                  <a:cubicBezTo>
                    <a:pt x="629" y="3985"/>
                    <a:pt x="613" y="3936"/>
                    <a:pt x="613" y="3888"/>
                  </a:cubicBezTo>
                  <a:cubicBezTo>
                    <a:pt x="613" y="3727"/>
                    <a:pt x="726" y="3275"/>
                    <a:pt x="968" y="2517"/>
                  </a:cubicBezTo>
                  <a:cubicBezTo>
                    <a:pt x="1452" y="2517"/>
                    <a:pt x="1871" y="2469"/>
                    <a:pt x="2226" y="2404"/>
                  </a:cubicBezTo>
                  <a:cubicBezTo>
                    <a:pt x="2597" y="2323"/>
                    <a:pt x="2775" y="2211"/>
                    <a:pt x="2775" y="2049"/>
                  </a:cubicBezTo>
                  <a:cubicBezTo>
                    <a:pt x="2775" y="1985"/>
                    <a:pt x="2710" y="1969"/>
                    <a:pt x="2581" y="1969"/>
                  </a:cubicBezTo>
                  <a:cubicBezTo>
                    <a:pt x="2452" y="1969"/>
                    <a:pt x="2258" y="1969"/>
                    <a:pt x="2000" y="2001"/>
                  </a:cubicBezTo>
                  <a:cubicBezTo>
                    <a:pt x="1742" y="2017"/>
                    <a:pt x="1533" y="2033"/>
                    <a:pt x="1371" y="2033"/>
                  </a:cubicBezTo>
                  <a:cubicBezTo>
                    <a:pt x="1226" y="2033"/>
                    <a:pt x="1145" y="2033"/>
                    <a:pt x="1113" y="2017"/>
                  </a:cubicBezTo>
                  <a:cubicBezTo>
                    <a:pt x="1275" y="1420"/>
                    <a:pt x="1355" y="952"/>
                    <a:pt x="1355" y="662"/>
                  </a:cubicBezTo>
                  <a:lnTo>
                    <a:pt x="1355" y="630"/>
                  </a:lnTo>
                  <a:cubicBezTo>
                    <a:pt x="1775" y="565"/>
                    <a:pt x="2033" y="533"/>
                    <a:pt x="2129" y="517"/>
                  </a:cubicBezTo>
                  <a:cubicBezTo>
                    <a:pt x="2242" y="501"/>
                    <a:pt x="2420" y="485"/>
                    <a:pt x="2678" y="468"/>
                  </a:cubicBezTo>
                  <a:cubicBezTo>
                    <a:pt x="2952" y="436"/>
                    <a:pt x="3162" y="404"/>
                    <a:pt x="3323" y="372"/>
                  </a:cubicBezTo>
                  <a:cubicBezTo>
                    <a:pt x="3517" y="339"/>
                    <a:pt x="3613" y="291"/>
                    <a:pt x="3613" y="194"/>
                  </a:cubicBezTo>
                  <a:cubicBezTo>
                    <a:pt x="3613" y="65"/>
                    <a:pt x="3162" y="1"/>
                    <a:pt x="227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2703825" y="751875"/>
              <a:ext cx="84325" cy="117375"/>
            </a:xfrm>
            <a:custGeom>
              <a:avLst/>
              <a:gdLst/>
              <a:ahLst/>
              <a:cxnLst/>
              <a:rect l="l" t="t" r="r" b="b"/>
              <a:pathLst>
                <a:path w="3373" h="4695" extrusionOk="0">
                  <a:moveTo>
                    <a:pt x="2049" y="581"/>
                  </a:moveTo>
                  <a:cubicBezTo>
                    <a:pt x="2533" y="581"/>
                    <a:pt x="2759" y="726"/>
                    <a:pt x="2759" y="1000"/>
                  </a:cubicBezTo>
                  <a:cubicBezTo>
                    <a:pt x="2759" y="1178"/>
                    <a:pt x="2695" y="1339"/>
                    <a:pt x="2549" y="1500"/>
                  </a:cubicBezTo>
                  <a:cubicBezTo>
                    <a:pt x="2404" y="1662"/>
                    <a:pt x="2259" y="1791"/>
                    <a:pt x="2082" y="1887"/>
                  </a:cubicBezTo>
                  <a:cubicBezTo>
                    <a:pt x="1904" y="1984"/>
                    <a:pt x="1727" y="2081"/>
                    <a:pt x="1501" y="2194"/>
                  </a:cubicBezTo>
                  <a:cubicBezTo>
                    <a:pt x="1291" y="2307"/>
                    <a:pt x="1146" y="2387"/>
                    <a:pt x="1082" y="2452"/>
                  </a:cubicBezTo>
                  <a:cubicBezTo>
                    <a:pt x="1259" y="1791"/>
                    <a:pt x="1356" y="1307"/>
                    <a:pt x="1356" y="1016"/>
                  </a:cubicBezTo>
                  <a:cubicBezTo>
                    <a:pt x="1356" y="936"/>
                    <a:pt x="1340" y="855"/>
                    <a:pt x="1291" y="758"/>
                  </a:cubicBezTo>
                  <a:cubicBezTo>
                    <a:pt x="1582" y="645"/>
                    <a:pt x="1824" y="581"/>
                    <a:pt x="2049" y="581"/>
                  </a:cubicBezTo>
                  <a:close/>
                  <a:moveTo>
                    <a:pt x="2017" y="0"/>
                  </a:moveTo>
                  <a:cubicBezTo>
                    <a:pt x="1646" y="0"/>
                    <a:pt x="1324" y="49"/>
                    <a:pt x="1017" y="161"/>
                  </a:cubicBezTo>
                  <a:cubicBezTo>
                    <a:pt x="711" y="274"/>
                    <a:pt x="565" y="371"/>
                    <a:pt x="565" y="468"/>
                  </a:cubicBezTo>
                  <a:cubicBezTo>
                    <a:pt x="565" y="532"/>
                    <a:pt x="582" y="597"/>
                    <a:pt x="630" y="678"/>
                  </a:cubicBezTo>
                  <a:cubicBezTo>
                    <a:pt x="678" y="742"/>
                    <a:pt x="727" y="807"/>
                    <a:pt x="775" y="839"/>
                  </a:cubicBezTo>
                  <a:cubicBezTo>
                    <a:pt x="743" y="1291"/>
                    <a:pt x="614" y="1936"/>
                    <a:pt x="372" y="2807"/>
                  </a:cubicBezTo>
                  <a:cubicBezTo>
                    <a:pt x="114" y="3662"/>
                    <a:pt x="1" y="4146"/>
                    <a:pt x="1" y="4242"/>
                  </a:cubicBezTo>
                  <a:cubicBezTo>
                    <a:pt x="1" y="4339"/>
                    <a:pt x="33" y="4436"/>
                    <a:pt x="130" y="4533"/>
                  </a:cubicBezTo>
                  <a:cubicBezTo>
                    <a:pt x="211" y="4646"/>
                    <a:pt x="291" y="4694"/>
                    <a:pt x="356" y="4694"/>
                  </a:cubicBezTo>
                  <a:cubicBezTo>
                    <a:pt x="388" y="4694"/>
                    <a:pt x="436" y="4565"/>
                    <a:pt x="517" y="4339"/>
                  </a:cubicBezTo>
                  <a:cubicBezTo>
                    <a:pt x="549" y="4226"/>
                    <a:pt x="582" y="4113"/>
                    <a:pt x="614" y="4000"/>
                  </a:cubicBezTo>
                  <a:cubicBezTo>
                    <a:pt x="646" y="3904"/>
                    <a:pt x="775" y="3500"/>
                    <a:pt x="969" y="2807"/>
                  </a:cubicBezTo>
                  <a:cubicBezTo>
                    <a:pt x="1082" y="3129"/>
                    <a:pt x="1388" y="3517"/>
                    <a:pt x="1888" y="3984"/>
                  </a:cubicBezTo>
                  <a:cubicBezTo>
                    <a:pt x="2372" y="4452"/>
                    <a:pt x="2759" y="4678"/>
                    <a:pt x="3017" y="4678"/>
                  </a:cubicBezTo>
                  <a:cubicBezTo>
                    <a:pt x="3162" y="4678"/>
                    <a:pt x="3243" y="4630"/>
                    <a:pt x="3243" y="4517"/>
                  </a:cubicBezTo>
                  <a:cubicBezTo>
                    <a:pt x="3243" y="4452"/>
                    <a:pt x="3179" y="4371"/>
                    <a:pt x="3066" y="4275"/>
                  </a:cubicBezTo>
                  <a:cubicBezTo>
                    <a:pt x="3017" y="4226"/>
                    <a:pt x="2953" y="4162"/>
                    <a:pt x="2904" y="4113"/>
                  </a:cubicBezTo>
                  <a:cubicBezTo>
                    <a:pt x="2840" y="4065"/>
                    <a:pt x="2775" y="4017"/>
                    <a:pt x="2678" y="3936"/>
                  </a:cubicBezTo>
                  <a:cubicBezTo>
                    <a:pt x="2598" y="3855"/>
                    <a:pt x="2501" y="3775"/>
                    <a:pt x="2388" y="3678"/>
                  </a:cubicBezTo>
                  <a:cubicBezTo>
                    <a:pt x="2291" y="3581"/>
                    <a:pt x="2211" y="3500"/>
                    <a:pt x="2146" y="3452"/>
                  </a:cubicBezTo>
                  <a:cubicBezTo>
                    <a:pt x="2082" y="3388"/>
                    <a:pt x="1969" y="3291"/>
                    <a:pt x="1824" y="3129"/>
                  </a:cubicBezTo>
                  <a:cubicBezTo>
                    <a:pt x="1662" y="2968"/>
                    <a:pt x="1598" y="2855"/>
                    <a:pt x="1598" y="2742"/>
                  </a:cubicBezTo>
                  <a:cubicBezTo>
                    <a:pt x="1598" y="2726"/>
                    <a:pt x="1662" y="2678"/>
                    <a:pt x="1775" y="2629"/>
                  </a:cubicBezTo>
                  <a:cubicBezTo>
                    <a:pt x="1904" y="2565"/>
                    <a:pt x="2049" y="2484"/>
                    <a:pt x="2227" y="2387"/>
                  </a:cubicBezTo>
                  <a:cubicBezTo>
                    <a:pt x="2388" y="2291"/>
                    <a:pt x="2566" y="2194"/>
                    <a:pt x="2743" y="2065"/>
                  </a:cubicBezTo>
                  <a:cubicBezTo>
                    <a:pt x="2920" y="1952"/>
                    <a:pt x="3066" y="1791"/>
                    <a:pt x="3179" y="1613"/>
                  </a:cubicBezTo>
                  <a:cubicBezTo>
                    <a:pt x="3308" y="1420"/>
                    <a:pt x="3372" y="1210"/>
                    <a:pt x="3372" y="1000"/>
                  </a:cubicBezTo>
                  <a:cubicBezTo>
                    <a:pt x="3372" y="678"/>
                    <a:pt x="3243" y="436"/>
                    <a:pt x="2969" y="258"/>
                  </a:cubicBezTo>
                  <a:cubicBezTo>
                    <a:pt x="2695" y="81"/>
                    <a:pt x="2388" y="0"/>
                    <a:pt x="201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03EC795-D170-15E5-E576-7B6D0C3F155D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B6522B0-4754-D385-A4EA-32A1A028A91F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C1279D-454E-5453-5F87-311398745F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4D8292-D92E-A22C-7ACD-6028E76BDE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Insect Pollination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22" name="Google Shape;72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852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 b="1">
                <a:solidFill>
                  <a:srgbClr val="B7B7B7"/>
                </a:solidFill>
              </a:rPr>
              <a:t>Insect-pollinated</a:t>
            </a:r>
            <a:r>
              <a:rPr lang="en" sz="1600">
                <a:solidFill>
                  <a:srgbClr val="B7B7B7"/>
                </a:solidFill>
              </a:rPr>
              <a:t> plants have </a:t>
            </a:r>
            <a:r>
              <a:rPr lang="en" sz="1600" b="1">
                <a:solidFill>
                  <a:srgbClr val="B7B7B7"/>
                </a:solidFill>
              </a:rPr>
              <a:t>large </a:t>
            </a:r>
            <a:r>
              <a:rPr lang="en" sz="1600">
                <a:solidFill>
                  <a:srgbClr val="B7B7B7"/>
                </a:solidFill>
              </a:rPr>
              <a:t>and </a:t>
            </a:r>
            <a:r>
              <a:rPr lang="en" sz="1600" b="1">
                <a:solidFill>
                  <a:srgbClr val="B7B7B7"/>
                </a:solidFill>
              </a:rPr>
              <a:t>sticky </a:t>
            </a:r>
            <a:r>
              <a:rPr lang="en" sz="1600">
                <a:solidFill>
                  <a:srgbClr val="B7B7B7"/>
                </a:solidFill>
              </a:rPr>
              <a:t>pollen.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Char char="○"/>
            </a:pPr>
            <a:r>
              <a:rPr lang="en" sz="1200">
                <a:solidFill>
                  <a:srgbClr val="B7B7B7"/>
                </a:solidFill>
              </a:rPr>
              <a:t>This allows the pollen to be easily picked up by insects.</a:t>
            </a:r>
            <a:endParaRPr sz="12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The anthers of insect-pollinated plants are </a:t>
            </a:r>
            <a:r>
              <a:rPr lang="en" sz="1600" b="1">
                <a:solidFill>
                  <a:srgbClr val="B7B7B7"/>
                </a:solidFill>
              </a:rPr>
              <a:t>inside </a:t>
            </a:r>
            <a:r>
              <a:rPr lang="en" sz="1600">
                <a:solidFill>
                  <a:srgbClr val="B7B7B7"/>
                </a:solidFill>
              </a:rPr>
              <a:t>the flower.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Char char="○"/>
            </a:pPr>
            <a:r>
              <a:rPr lang="en" sz="1200">
                <a:solidFill>
                  <a:srgbClr val="B7B7B7"/>
                </a:solidFill>
              </a:rPr>
              <a:t>The anthers brush up against the insect.</a:t>
            </a:r>
            <a:endParaRPr sz="12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Char char="○"/>
            </a:pPr>
            <a:r>
              <a:rPr lang="en" sz="1200">
                <a:solidFill>
                  <a:srgbClr val="B7B7B7"/>
                </a:solidFill>
              </a:rPr>
              <a:t>This helps the pollen to stick to the insect.</a:t>
            </a:r>
            <a:endParaRPr sz="12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The stigma of insect-pollinated plants is </a:t>
            </a:r>
            <a:r>
              <a:rPr lang="en" sz="1600" b="1">
                <a:solidFill>
                  <a:srgbClr val="B7B7B7"/>
                </a:solidFill>
              </a:rPr>
              <a:t>inside </a:t>
            </a:r>
            <a:r>
              <a:rPr lang="en" sz="1600">
                <a:solidFill>
                  <a:srgbClr val="B7B7B7"/>
                </a:solidFill>
              </a:rPr>
              <a:t>the flower.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Char char="○"/>
            </a:pPr>
            <a:r>
              <a:rPr lang="en" sz="1200">
                <a:solidFill>
                  <a:srgbClr val="B7B7B7"/>
                </a:solidFill>
              </a:rPr>
              <a:t>The stigma brushes up against the insect.</a:t>
            </a:r>
            <a:endParaRPr sz="12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The flowers of insect-pollinated plants may be </a:t>
            </a:r>
            <a:r>
              <a:rPr lang="en" sz="1600" b="1">
                <a:solidFill>
                  <a:srgbClr val="FF00B3"/>
                </a:solidFill>
              </a:rPr>
              <a:t>brightly coloured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Char char="○"/>
            </a:pPr>
            <a:r>
              <a:rPr lang="en" sz="1200">
                <a:solidFill>
                  <a:srgbClr val="B7B7B7"/>
                </a:solidFill>
              </a:rPr>
              <a:t>They may also be </a:t>
            </a:r>
            <a:r>
              <a:rPr lang="en" sz="1200" b="1">
                <a:solidFill>
                  <a:srgbClr val="B7B7B7"/>
                </a:solidFill>
              </a:rPr>
              <a:t>scented </a:t>
            </a:r>
            <a:r>
              <a:rPr lang="en" sz="1200">
                <a:solidFill>
                  <a:srgbClr val="B7B7B7"/>
                </a:solidFill>
              </a:rPr>
              <a:t>to attract insects.</a:t>
            </a:r>
            <a:endParaRPr sz="12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There may be a </a:t>
            </a:r>
            <a:r>
              <a:rPr lang="en" sz="1600" b="1">
                <a:solidFill>
                  <a:srgbClr val="B7B7B7"/>
                </a:solidFill>
              </a:rPr>
              <a:t>nectary </a:t>
            </a:r>
            <a:r>
              <a:rPr lang="en" sz="1600">
                <a:solidFill>
                  <a:srgbClr val="B7B7B7"/>
                </a:solidFill>
              </a:rPr>
              <a:t>present in insect-pollinate plants.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Char char="○"/>
            </a:pPr>
            <a:r>
              <a:rPr lang="en" sz="1200">
                <a:solidFill>
                  <a:srgbClr val="B7B7B7"/>
                </a:solidFill>
              </a:rPr>
              <a:t>Nectaries produce sweet, edible nectar to attract the insect.</a:t>
            </a:r>
            <a:endParaRPr sz="1200">
              <a:solidFill>
                <a:srgbClr val="B7B7B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723" name="Google Shape;72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724" name="Google Shape;724;p17"/>
          <p:cNvGrpSpPr/>
          <p:nvPr/>
        </p:nvGrpSpPr>
        <p:grpSpPr>
          <a:xfrm>
            <a:off x="6400588" y="1668799"/>
            <a:ext cx="1795513" cy="1726396"/>
            <a:chOff x="6264025" y="1513450"/>
            <a:chExt cx="2282625" cy="2165575"/>
          </a:xfrm>
        </p:grpSpPr>
        <p:sp>
          <p:nvSpPr>
            <p:cNvPr id="725" name="Google Shape;725;p17"/>
            <p:cNvSpPr/>
            <p:nvPr/>
          </p:nvSpPr>
          <p:spPr>
            <a:xfrm>
              <a:off x="6291675" y="2174150"/>
              <a:ext cx="388750" cy="163025"/>
            </a:xfrm>
            <a:custGeom>
              <a:avLst/>
              <a:gdLst/>
              <a:ahLst/>
              <a:cxnLst/>
              <a:rect l="l" t="t" r="r" b="b"/>
              <a:pathLst>
                <a:path w="15550" h="6521" extrusionOk="0">
                  <a:moveTo>
                    <a:pt x="8228" y="0"/>
                  </a:moveTo>
                  <a:cubicBezTo>
                    <a:pt x="7773" y="0"/>
                    <a:pt x="7318" y="46"/>
                    <a:pt x="6868" y="152"/>
                  </a:cubicBezTo>
                  <a:cubicBezTo>
                    <a:pt x="3915" y="863"/>
                    <a:pt x="748" y="3496"/>
                    <a:pt x="1" y="6520"/>
                  </a:cubicBezTo>
                  <a:cubicBezTo>
                    <a:pt x="1495" y="6449"/>
                    <a:pt x="2741" y="5133"/>
                    <a:pt x="4448" y="5062"/>
                  </a:cubicBezTo>
                  <a:cubicBezTo>
                    <a:pt x="5943" y="5026"/>
                    <a:pt x="7793" y="4813"/>
                    <a:pt x="9181" y="4137"/>
                  </a:cubicBezTo>
                  <a:cubicBezTo>
                    <a:pt x="10248" y="3603"/>
                    <a:pt x="10604" y="2927"/>
                    <a:pt x="11885" y="2749"/>
                  </a:cubicBezTo>
                  <a:cubicBezTo>
                    <a:pt x="12354" y="2666"/>
                    <a:pt x="12834" y="2648"/>
                    <a:pt x="13315" y="2648"/>
                  </a:cubicBezTo>
                  <a:cubicBezTo>
                    <a:pt x="13705" y="2648"/>
                    <a:pt x="14095" y="2660"/>
                    <a:pt x="14480" y="2660"/>
                  </a:cubicBezTo>
                  <a:cubicBezTo>
                    <a:pt x="14843" y="2660"/>
                    <a:pt x="15201" y="2649"/>
                    <a:pt x="15550" y="2607"/>
                  </a:cubicBezTo>
                  <a:lnTo>
                    <a:pt x="15550" y="2607"/>
                  </a:lnTo>
                  <a:cubicBezTo>
                    <a:pt x="15534" y="2608"/>
                    <a:pt x="15518" y="2609"/>
                    <a:pt x="15501" y="2609"/>
                  </a:cubicBezTo>
                  <a:cubicBezTo>
                    <a:pt x="14745" y="2609"/>
                    <a:pt x="12650" y="1070"/>
                    <a:pt x="11849" y="756"/>
                  </a:cubicBezTo>
                  <a:cubicBezTo>
                    <a:pt x="10705" y="340"/>
                    <a:pt x="9465" y="0"/>
                    <a:pt x="8228" y="0"/>
                  </a:cubicBezTo>
                  <a:close/>
                </a:path>
              </a:pathLst>
            </a:custGeom>
            <a:solidFill>
              <a:srgbClr val="CC7DF8"/>
            </a:solidFill>
            <a:ln w="5325" cap="flat" cmpd="sng">
              <a:solidFill>
                <a:srgbClr val="000000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6723100" y="1690650"/>
              <a:ext cx="1800425" cy="1110925"/>
            </a:xfrm>
            <a:custGeom>
              <a:avLst/>
              <a:gdLst/>
              <a:ahLst/>
              <a:cxnLst/>
              <a:rect l="l" t="t" r="r" b="b"/>
              <a:pathLst>
                <a:path w="72017" h="44437" extrusionOk="0">
                  <a:moveTo>
                    <a:pt x="10680" y="0"/>
                  </a:moveTo>
                  <a:cubicBezTo>
                    <a:pt x="8516" y="0"/>
                    <a:pt x="6251" y="572"/>
                    <a:pt x="3772" y="1986"/>
                  </a:cubicBezTo>
                  <a:cubicBezTo>
                    <a:pt x="890" y="3658"/>
                    <a:pt x="1" y="6433"/>
                    <a:pt x="2527" y="8995"/>
                  </a:cubicBezTo>
                  <a:cubicBezTo>
                    <a:pt x="4113" y="10582"/>
                    <a:pt x="6191" y="11102"/>
                    <a:pt x="8327" y="11102"/>
                  </a:cubicBezTo>
                  <a:cubicBezTo>
                    <a:pt x="9593" y="11102"/>
                    <a:pt x="10880" y="10919"/>
                    <a:pt x="12098" y="10668"/>
                  </a:cubicBezTo>
                  <a:cubicBezTo>
                    <a:pt x="12480" y="10586"/>
                    <a:pt x="12789" y="10551"/>
                    <a:pt x="13048" y="10551"/>
                  </a:cubicBezTo>
                  <a:cubicBezTo>
                    <a:pt x="14378" y="10551"/>
                    <a:pt x="14356" y="11501"/>
                    <a:pt x="15905" y="12126"/>
                  </a:cubicBezTo>
                  <a:cubicBezTo>
                    <a:pt x="16468" y="12356"/>
                    <a:pt x="17135" y="12444"/>
                    <a:pt x="17858" y="12444"/>
                  </a:cubicBezTo>
                  <a:cubicBezTo>
                    <a:pt x="20120" y="12444"/>
                    <a:pt x="22935" y="11592"/>
                    <a:pt x="24855" y="11592"/>
                  </a:cubicBezTo>
                  <a:cubicBezTo>
                    <a:pt x="24884" y="11592"/>
                    <a:pt x="24914" y="11592"/>
                    <a:pt x="24943" y="11593"/>
                  </a:cubicBezTo>
                  <a:cubicBezTo>
                    <a:pt x="30565" y="11735"/>
                    <a:pt x="36151" y="14510"/>
                    <a:pt x="41559" y="16325"/>
                  </a:cubicBezTo>
                  <a:cubicBezTo>
                    <a:pt x="43836" y="17072"/>
                    <a:pt x="45722" y="17036"/>
                    <a:pt x="47643" y="18531"/>
                  </a:cubicBezTo>
                  <a:cubicBezTo>
                    <a:pt x="48995" y="19598"/>
                    <a:pt x="49885" y="19705"/>
                    <a:pt x="51628" y="20061"/>
                  </a:cubicBezTo>
                  <a:cubicBezTo>
                    <a:pt x="55720" y="20915"/>
                    <a:pt x="57926" y="24153"/>
                    <a:pt x="57891" y="28102"/>
                  </a:cubicBezTo>
                  <a:cubicBezTo>
                    <a:pt x="57855" y="29739"/>
                    <a:pt x="57819" y="29276"/>
                    <a:pt x="58923" y="30272"/>
                  </a:cubicBezTo>
                  <a:cubicBezTo>
                    <a:pt x="59776" y="31020"/>
                    <a:pt x="60346" y="31802"/>
                    <a:pt x="60951" y="32728"/>
                  </a:cubicBezTo>
                  <a:cubicBezTo>
                    <a:pt x="62125" y="34578"/>
                    <a:pt x="61805" y="37460"/>
                    <a:pt x="63050" y="39025"/>
                  </a:cubicBezTo>
                  <a:cubicBezTo>
                    <a:pt x="64117" y="40413"/>
                    <a:pt x="66644" y="39950"/>
                    <a:pt x="67996" y="41267"/>
                  </a:cubicBezTo>
                  <a:cubicBezTo>
                    <a:pt x="68693" y="41998"/>
                    <a:pt x="69391" y="44436"/>
                    <a:pt x="70611" y="44436"/>
                  </a:cubicBezTo>
                  <a:cubicBezTo>
                    <a:pt x="70697" y="44436"/>
                    <a:pt x="70786" y="44424"/>
                    <a:pt x="70878" y="44398"/>
                  </a:cubicBezTo>
                  <a:cubicBezTo>
                    <a:pt x="72016" y="44113"/>
                    <a:pt x="71589" y="42655"/>
                    <a:pt x="71233" y="41801"/>
                  </a:cubicBezTo>
                  <a:cubicBezTo>
                    <a:pt x="70415" y="39773"/>
                    <a:pt x="70130" y="38634"/>
                    <a:pt x="70273" y="36321"/>
                  </a:cubicBezTo>
                  <a:cubicBezTo>
                    <a:pt x="70593" y="31233"/>
                    <a:pt x="65790" y="25327"/>
                    <a:pt x="62481" y="21733"/>
                  </a:cubicBezTo>
                  <a:cubicBezTo>
                    <a:pt x="58282" y="17143"/>
                    <a:pt x="53657" y="12874"/>
                    <a:pt x="47537" y="11486"/>
                  </a:cubicBezTo>
                  <a:cubicBezTo>
                    <a:pt x="45686" y="11094"/>
                    <a:pt x="43872" y="10454"/>
                    <a:pt x="42164" y="9671"/>
                  </a:cubicBezTo>
                  <a:cubicBezTo>
                    <a:pt x="40385" y="8853"/>
                    <a:pt x="38535" y="8711"/>
                    <a:pt x="36649" y="8106"/>
                  </a:cubicBezTo>
                  <a:cubicBezTo>
                    <a:pt x="34514" y="7430"/>
                    <a:pt x="32344" y="7181"/>
                    <a:pt x="30138" y="6718"/>
                  </a:cubicBezTo>
                  <a:cubicBezTo>
                    <a:pt x="27932" y="6291"/>
                    <a:pt x="25903" y="6042"/>
                    <a:pt x="23875" y="4975"/>
                  </a:cubicBezTo>
                  <a:cubicBezTo>
                    <a:pt x="19220" y="2455"/>
                    <a:pt x="15164" y="0"/>
                    <a:pt x="10680" y="0"/>
                  </a:cubicBezTo>
                  <a:close/>
                </a:path>
              </a:pathLst>
            </a:custGeom>
            <a:solidFill>
              <a:srgbClr val="D585FB"/>
            </a:solidFill>
            <a:ln w="5325" cap="flat" cmpd="sng">
              <a:solidFill>
                <a:srgbClr val="000000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6264025" y="1650300"/>
              <a:ext cx="2282625" cy="1418425"/>
            </a:xfrm>
            <a:custGeom>
              <a:avLst/>
              <a:gdLst/>
              <a:ahLst/>
              <a:cxnLst/>
              <a:rect l="l" t="t" r="r" b="b"/>
              <a:pathLst>
                <a:path w="91305" h="56737" extrusionOk="0">
                  <a:moveTo>
                    <a:pt x="31245" y="0"/>
                  </a:moveTo>
                  <a:cubicBezTo>
                    <a:pt x="29238" y="0"/>
                    <a:pt x="27101" y="468"/>
                    <a:pt x="26725" y="2105"/>
                  </a:cubicBezTo>
                  <a:cubicBezTo>
                    <a:pt x="26739" y="2105"/>
                    <a:pt x="26753" y="2105"/>
                    <a:pt x="26768" y="2105"/>
                  </a:cubicBezTo>
                  <a:cubicBezTo>
                    <a:pt x="28760" y="2105"/>
                    <a:pt x="31750" y="4572"/>
                    <a:pt x="32881" y="6126"/>
                  </a:cubicBezTo>
                  <a:cubicBezTo>
                    <a:pt x="35336" y="9435"/>
                    <a:pt x="37399" y="13242"/>
                    <a:pt x="38324" y="17263"/>
                  </a:cubicBezTo>
                  <a:cubicBezTo>
                    <a:pt x="39214" y="21283"/>
                    <a:pt x="39000" y="25624"/>
                    <a:pt x="39321" y="29716"/>
                  </a:cubicBezTo>
                  <a:cubicBezTo>
                    <a:pt x="39420" y="30954"/>
                    <a:pt x="39520" y="32181"/>
                    <a:pt x="39608" y="33408"/>
                  </a:cubicBezTo>
                  <a:lnTo>
                    <a:pt x="39608" y="33408"/>
                  </a:lnTo>
                  <a:cubicBezTo>
                    <a:pt x="39465" y="32322"/>
                    <a:pt x="39289" y="31267"/>
                    <a:pt x="39107" y="30321"/>
                  </a:cubicBezTo>
                  <a:cubicBezTo>
                    <a:pt x="38467" y="27119"/>
                    <a:pt x="38253" y="23845"/>
                    <a:pt x="37648" y="20572"/>
                  </a:cubicBezTo>
                  <a:cubicBezTo>
                    <a:pt x="36830" y="16338"/>
                    <a:pt x="35869" y="11641"/>
                    <a:pt x="33130" y="8119"/>
                  </a:cubicBezTo>
                  <a:cubicBezTo>
                    <a:pt x="30909" y="5245"/>
                    <a:pt x="27459" y="2281"/>
                    <a:pt x="23661" y="2281"/>
                  </a:cubicBezTo>
                  <a:cubicBezTo>
                    <a:pt x="23321" y="2281"/>
                    <a:pt x="22978" y="2305"/>
                    <a:pt x="22633" y="2354"/>
                  </a:cubicBezTo>
                  <a:cubicBezTo>
                    <a:pt x="19218" y="2817"/>
                    <a:pt x="14699" y="4205"/>
                    <a:pt x="12991" y="7514"/>
                  </a:cubicBezTo>
                  <a:cubicBezTo>
                    <a:pt x="12386" y="8652"/>
                    <a:pt x="12172" y="10040"/>
                    <a:pt x="11354" y="11143"/>
                  </a:cubicBezTo>
                  <a:cubicBezTo>
                    <a:pt x="7618" y="16124"/>
                    <a:pt x="466" y="17192"/>
                    <a:pt x="217" y="24272"/>
                  </a:cubicBezTo>
                  <a:cubicBezTo>
                    <a:pt x="158" y="25695"/>
                    <a:pt x="0" y="27290"/>
                    <a:pt x="1039" y="27290"/>
                  </a:cubicBezTo>
                  <a:cubicBezTo>
                    <a:pt x="1247" y="27290"/>
                    <a:pt x="1503" y="27226"/>
                    <a:pt x="1818" y="27083"/>
                  </a:cubicBezTo>
                  <a:cubicBezTo>
                    <a:pt x="3028" y="26514"/>
                    <a:pt x="4238" y="24592"/>
                    <a:pt x="5270" y="23667"/>
                  </a:cubicBezTo>
                  <a:cubicBezTo>
                    <a:pt x="6987" y="22123"/>
                    <a:pt x="8628" y="21535"/>
                    <a:pt x="10291" y="21535"/>
                  </a:cubicBezTo>
                  <a:cubicBezTo>
                    <a:pt x="12383" y="21535"/>
                    <a:pt x="14510" y="22466"/>
                    <a:pt x="16869" y="23596"/>
                  </a:cubicBezTo>
                  <a:cubicBezTo>
                    <a:pt x="20997" y="25553"/>
                    <a:pt x="24021" y="29254"/>
                    <a:pt x="26120" y="33274"/>
                  </a:cubicBezTo>
                  <a:cubicBezTo>
                    <a:pt x="28469" y="37722"/>
                    <a:pt x="28682" y="42774"/>
                    <a:pt x="30248" y="47506"/>
                  </a:cubicBezTo>
                  <a:cubicBezTo>
                    <a:pt x="30995" y="49748"/>
                    <a:pt x="31813" y="52310"/>
                    <a:pt x="33343" y="54124"/>
                  </a:cubicBezTo>
                  <a:cubicBezTo>
                    <a:pt x="34947" y="56014"/>
                    <a:pt x="37487" y="56737"/>
                    <a:pt x="40042" y="56737"/>
                  </a:cubicBezTo>
                  <a:cubicBezTo>
                    <a:pt x="41624" y="56737"/>
                    <a:pt x="43212" y="56459"/>
                    <a:pt x="44587" y="56010"/>
                  </a:cubicBezTo>
                  <a:cubicBezTo>
                    <a:pt x="46508" y="55405"/>
                    <a:pt x="48002" y="54196"/>
                    <a:pt x="49639" y="52986"/>
                  </a:cubicBezTo>
                  <a:cubicBezTo>
                    <a:pt x="53268" y="50211"/>
                    <a:pt x="55723" y="46297"/>
                    <a:pt x="59104" y="43237"/>
                  </a:cubicBezTo>
                  <a:cubicBezTo>
                    <a:pt x="64583" y="38327"/>
                    <a:pt x="72340" y="36370"/>
                    <a:pt x="79527" y="35765"/>
                  </a:cubicBezTo>
                  <a:cubicBezTo>
                    <a:pt x="79928" y="35729"/>
                    <a:pt x="80320" y="35709"/>
                    <a:pt x="80704" y="35709"/>
                  </a:cubicBezTo>
                  <a:cubicBezTo>
                    <a:pt x="82603" y="35709"/>
                    <a:pt x="84279" y="36194"/>
                    <a:pt x="85611" y="37615"/>
                  </a:cubicBezTo>
                  <a:cubicBezTo>
                    <a:pt x="87070" y="39145"/>
                    <a:pt x="87675" y="41137"/>
                    <a:pt x="88316" y="43094"/>
                  </a:cubicBezTo>
                  <a:cubicBezTo>
                    <a:pt x="88688" y="44243"/>
                    <a:pt x="89142" y="45798"/>
                    <a:pt x="90480" y="45798"/>
                  </a:cubicBezTo>
                  <a:cubicBezTo>
                    <a:pt x="90676" y="45798"/>
                    <a:pt x="90890" y="45764"/>
                    <a:pt x="91126" y="45692"/>
                  </a:cubicBezTo>
                  <a:cubicBezTo>
                    <a:pt x="91304" y="44019"/>
                    <a:pt x="90023" y="41920"/>
                    <a:pt x="89703" y="40284"/>
                  </a:cubicBezTo>
                  <a:cubicBezTo>
                    <a:pt x="89347" y="38398"/>
                    <a:pt x="89561" y="36476"/>
                    <a:pt x="89490" y="34591"/>
                  </a:cubicBezTo>
                  <a:cubicBezTo>
                    <a:pt x="89419" y="32385"/>
                    <a:pt x="88849" y="30997"/>
                    <a:pt x="87995" y="29040"/>
                  </a:cubicBezTo>
                  <a:cubicBezTo>
                    <a:pt x="87141" y="27154"/>
                    <a:pt x="86714" y="25340"/>
                    <a:pt x="85469" y="23596"/>
                  </a:cubicBezTo>
                  <a:cubicBezTo>
                    <a:pt x="84081" y="21568"/>
                    <a:pt x="82374" y="19825"/>
                    <a:pt x="80666" y="18081"/>
                  </a:cubicBezTo>
                  <a:cubicBezTo>
                    <a:pt x="79137" y="16540"/>
                    <a:pt x="77537" y="15958"/>
                    <a:pt x="75911" y="15958"/>
                  </a:cubicBezTo>
                  <a:cubicBezTo>
                    <a:pt x="73107" y="15958"/>
                    <a:pt x="70226" y="17688"/>
                    <a:pt x="67501" y="19220"/>
                  </a:cubicBezTo>
                  <a:cubicBezTo>
                    <a:pt x="65544" y="20287"/>
                    <a:pt x="63694" y="21532"/>
                    <a:pt x="61986" y="22956"/>
                  </a:cubicBezTo>
                  <a:cubicBezTo>
                    <a:pt x="59797" y="24775"/>
                    <a:pt x="57554" y="26807"/>
                    <a:pt x="55536" y="28869"/>
                  </a:cubicBezTo>
                  <a:lnTo>
                    <a:pt x="55536" y="28869"/>
                  </a:lnTo>
                  <a:cubicBezTo>
                    <a:pt x="58128" y="26047"/>
                    <a:pt x="60998" y="23394"/>
                    <a:pt x="63907" y="21319"/>
                  </a:cubicBezTo>
                  <a:cubicBezTo>
                    <a:pt x="65864" y="19896"/>
                    <a:pt x="67714" y="18401"/>
                    <a:pt x="69849" y="17263"/>
                  </a:cubicBezTo>
                  <a:cubicBezTo>
                    <a:pt x="70881" y="16694"/>
                    <a:pt x="74226" y="15484"/>
                    <a:pt x="74403" y="14096"/>
                  </a:cubicBezTo>
                  <a:cubicBezTo>
                    <a:pt x="74546" y="12780"/>
                    <a:pt x="72518" y="11748"/>
                    <a:pt x="71628" y="11179"/>
                  </a:cubicBezTo>
                  <a:cubicBezTo>
                    <a:pt x="70561" y="10502"/>
                    <a:pt x="69671" y="9506"/>
                    <a:pt x="68568" y="8866"/>
                  </a:cubicBezTo>
                  <a:cubicBezTo>
                    <a:pt x="67245" y="8135"/>
                    <a:pt x="65766" y="7904"/>
                    <a:pt x="64226" y="7904"/>
                  </a:cubicBezTo>
                  <a:cubicBezTo>
                    <a:pt x="61575" y="7904"/>
                    <a:pt x="58741" y="8589"/>
                    <a:pt x="56210" y="8589"/>
                  </a:cubicBezTo>
                  <a:cubicBezTo>
                    <a:pt x="56058" y="8589"/>
                    <a:pt x="55908" y="8586"/>
                    <a:pt x="55759" y="8581"/>
                  </a:cubicBezTo>
                  <a:cubicBezTo>
                    <a:pt x="47540" y="8261"/>
                    <a:pt x="41954" y="2426"/>
                    <a:pt x="34339" y="362"/>
                  </a:cubicBezTo>
                  <a:cubicBezTo>
                    <a:pt x="33640" y="174"/>
                    <a:pt x="32466" y="0"/>
                    <a:pt x="31245" y="0"/>
                  </a:cubicBezTo>
                  <a:close/>
                </a:path>
              </a:pathLst>
            </a:custGeom>
            <a:solidFill>
              <a:srgbClr val="EAB7FB"/>
            </a:solidFill>
            <a:ln w="5325" cap="flat" cmpd="sng">
              <a:solidFill>
                <a:srgbClr val="000000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7"/>
            <p:cNvSpPr/>
            <p:nvPr/>
          </p:nvSpPr>
          <p:spPr>
            <a:xfrm>
              <a:off x="6483825" y="1843475"/>
              <a:ext cx="1806650" cy="1154600"/>
            </a:xfrm>
            <a:custGeom>
              <a:avLst/>
              <a:gdLst/>
              <a:ahLst/>
              <a:cxnLst/>
              <a:rect l="l" t="t" r="r" b="b"/>
              <a:pathLst>
                <a:path w="72266" h="46184" extrusionOk="0">
                  <a:moveTo>
                    <a:pt x="30066" y="0"/>
                  </a:moveTo>
                  <a:lnTo>
                    <a:pt x="30066" y="0"/>
                  </a:lnTo>
                  <a:cubicBezTo>
                    <a:pt x="30487" y="1310"/>
                    <a:pt x="30980" y="2590"/>
                    <a:pt x="31454" y="3881"/>
                  </a:cubicBezTo>
                  <a:lnTo>
                    <a:pt x="31454" y="3881"/>
                  </a:lnTo>
                  <a:cubicBezTo>
                    <a:pt x="31053" y="2581"/>
                    <a:pt x="30594" y="1287"/>
                    <a:pt x="30066" y="0"/>
                  </a:cubicBezTo>
                  <a:close/>
                  <a:moveTo>
                    <a:pt x="45188" y="4128"/>
                  </a:moveTo>
                  <a:cubicBezTo>
                    <a:pt x="44878" y="4901"/>
                    <a:pt x="44596" y="5711"/>
                    <a:pt x="44331" y="6541"/>
                  </a:cubicBezTo>
                  <a:lnTo>
                    <a:pt x="44331" y="6541"/>
                  </a:lnTo>
                  <a:cubicBezTo>
                    <a:pt x="44757" y="5727"/>
                    <a:pt x="45121" y="4912"/>
                    <a:pt x="45188" y="4128"/>
                  </a:cubicBezTo>
                  <a:close/>
                  <a:moveTo>
                    <a:pt x="34941" y="712"/>
                  </a:moveTo>
                  <a:lnTo>
                    <a:pt x="34941" y="712"/>
                  </a:lnTo>
                  <a:cubicBezTo>
                    <a:pt x="35582" y="2896"/>
                    <a:pt x="36107" y="5181"/>
                    <a:pt x="36482" y="7508"/>
                  </a:cubicBezTo>
                  <a:lnTo>
                    <a:pt x="36482" y="7508"/>
                  </a:lnTo>
                  <a:cubicBezTo>
                    <a:pt x="36188" y="5168"/>
                    <a:pt x="35699" y="2888"/>
                    <a:pt x="34941" y="712"/>
                  </a:cubicBezTo>
                  <a:close/>
                  <a:moveTo>
                    <a:pt x="454" y="10553"/>
                  </a:moveTo>
                  <a:cubicBezTo>
                    <a:pt x="300" y="10602"/>
                    <a:pt x="149" y="10654"/>
                    <a:pt x="0" y="10710"/>
                  </a:cubicBezTo>
                  <a:cubicBezTo>
                    <a:pt x="152" y="10662"/>
                    <a:pt x="303" y="10610"/>
                    <a:pt x="454" y="10553"/>
                  </a:cubicBezTo>
                  <a:close/>
                  <a:moveTo>
                    <a:pt x="31454" y="3881"/>
                  </a:moveTo>
                  <a:cubicBezTo>
                    <a:pt x="32520" y="7336"/>
                    <a:pt x="33177" y="10835"/>
                    <a:pt x="33629" y="14377"/>
                  </a:cubicBezTo>
                  <a:lnTo>
                    <a:pt x="33629" y="14377"/>
                  </a:lnTo>
                  <a:cubicBezTo>
                    <a:pt x="33536" y="12454"/>
                    <a:pt x="33315" y="10538"/>
                    <a:pt x="32913" y="8646"/>
                  </a:cubicBezTo>
                  <a:cubicBezTo>
                    <a:pt x="32563" y="6996"/>
                    <a:pt x="32023" y="5431"/>
                    <a:pt x="31454" y="3881"/>
                  </a:cubicBezTo>
                  <a:close/>
                  <a:moveTo>
                    <a:pt x="72265" y="18751"/>
                  </a:moveTo>
                  <a:lnTo>
                    <a:pt x="72265" y="18751"/>
                  </a:lnTo>
                  <a:cubicBezTo>
                    <a:pt x="69804" y="19296"/>
                    <a:pt x="67357" y="20194"/>
                    <a:pt x="64987" y="21285"/>
                  </a:cubicBezTo>
                  <a:lnTo>
                    <a:pt x="64987" y="21285"/>
                  </a:lnTo>
                  <a:cubicBezTo>
                    <a:pt x="67433" y="20496"/>
                    <a:pt x="69874" y="19693"/>
                    <a:pt x="72265" y="18751"/>
                  </a:cubicBezTo>
                  <a:close/>
                  <a:moveTo>
                    <a:pt x="53372" y="18467"/>
                  </a:moveTo>
                  <a:lnTo>
                    <a:pt x="53372" y="18467"/>
                  </a:lnTo>
                  <a:cubicBezTo>
                    <a:pt x="51985" y="19494"/>
                    <a:pt x="50679" y="20594"/>
                    <a:pt x="49412" y="21732"/>
                  </a:cubicBezTo>
                  <a:lnTo>
                    <a:pt x="49412" y="21732"/>
                  </a:lnTo>
                  <a:cubicBezTo>
                    <a:pt x="50722" y="20635"/>
                    <a:pt x="52080" y="19605"/>
                    <a:pt x="53372" y="18467"/>
                  </a:cubicBezTo>
                  <a:close/>
                  <a:moveTo>
                    <a:pt x="36482" y="7508"/>
                  </a:moveTo>
                  <a:lnTo>
                    <a:pt x="36482" y="7508"/>
                  </a:lnTo>
                  <a:cubicBezTo>
                    <a:pt x="37091" y="12354"/>
                    <a:pt x="36861" y="17460"/>
                    <a:pt x="36447" y="22448"/>
                  </a:cubicBezTo>
                  <a:lnTo>
                    <a:pt x="36447" y="22448"/>
                  </a:lnTo>
                  <a:cubicBezTo>
                    <a:pt x="36631" y="21487"/>
                    <a:pt x="36788" y="20521"/>
                    <a:pt x="36898" y="19570"/>
                  </a:cubicBezTo>
                  <a:cubicBezTo>
                    <a:pt x="37325" y="15632"/>
                    <a:pt x="37127" y="11509"/>
                    <a:pt x="36482" y="7508"/>
                  </a:cubicBezTo>
                  <a:close/>
                  <a:moveTo>
                    <a:pt x="49412" y="21732"/>
                  </a:moveTo>
                  <a:cubicBezTo>
                    <a:pt x="48592" y="22418"/>
                    <a:pt x="47791" y="23130"/>
                    <a:pt x="47038" y="23910"/>
                  </a:cubicBezTo>
                  <a:cubicBezTo>
                    <a:pt x="46982" y="23970"/>
                    <a:pt x="46926" y="24029"/>
                    <a:pt x="46870" y="24088"/>
                  </a:cubicBezTo>
                  <a:lnTo>
                    <a:pt x="46870" y="24088"/>
                  </a:lnTo>
                  <a:cubicBezTo>
                    <a:pt x="47708" y="23293"/>
                    <a:pt x="48551" y="22504"/>
                    <a:pt x="49412" y="21732"/>
                  </a:cubicBezTo>
                  <a:close/>
                  <a:moveTo>
                    <a:pt x="11422" y="3665"/>
                  </a:moveTo>
                  <a:lnTo>
                    <a:pt x="11422" y="3665"/>
                  </a:lnTo>
                  <a:cubicBezTo>
                    <a:pt x="15015" y="6867"/>
                    <a:pt x="18289" y="11884"/>
                    <a:pt x="20388" y="16154"/>
                  </a:cubicBezTo>
                  <a:cubicBezTo>
                    <a:pt x="23021" y="21491"/>
                    <a:pt x="24836" y="26721"/>
                    <a:pt x="25761" y="32521"/>
                  </a:cubicBezTo>
                  <a:cubicBezTo>
                    <a:pt x="22452" y="26508"/>
                    <a:pt x="19392" y="19783"/>
                    <a:pt x="15158" y="14268"/>
                  </a:cubicBezTo>
                  <a:cubicBezTo>
                    <a:pt x="13379" y="11955"/>
                    <a:pt x="11279" y="9322"/>
                    <a:pt x="8718" y="7792"/>
                  </a:cubicBezTo>
                  <a:cubicBezTo>
                    <a:pt x="8011" y="7362"/>
                    <a:pt x="6137" y="6242"/>
                    <a:pt x="5066" y="6242"/>
                  </a:cubicBezTo>
                  <a:cubicBezTo>
                    <a:pt x="4897" y="6242"/>
                    <a:pt x="4747" y="6270"/>
                    <a:pt x="4626" y="6334"/>
                  </a:cubicBezTo>
                  <a:cubicBezTo>
                    <a:pt x="6263" y="7010"/>
                    <a:pt x="7401" y="8077"/>
                    <a:pt x="8504" y="9358"/>
                  </a:cubicBezTo>
                  <a:cubicBezTo>
                    <a:pt x="8327" y="9370"/>
                    <a:pt x="8150" y="9375"/>
                    <a:pt x="7971" y="9375"/>
                  </a:cubicBezTo>
                  <a:cubicBezTo>
                    <a:pt x="7004" y="9375"/>
                    <a:pt x="6014" y="9223"/>
                    <a:pt x="5027" y="9223"/>
                  </a:cubicBezTo>
                  <a:cubicBezTo>
                    <a:pt x="4619" y="9223"/>
                    <a:pt x="4212" y="9249"/>
                    <a:pt x="3807" y="9322"/>
                  </a:cubicBezTo>
                  <a:cubicBezTo>
                    <a:pt x="2651" y="9541"/>
                    <a:pt x="1549" y="10144"/>
                    <a:pt x="454" y="10553"/>
                  </a:cubicBezTo>
                  <a:lnTo>
                    <a:pt x="454" y="10553"/>
                  </a:lnTo>
                  <a:cubicBezTo>
                    <a:pt x="1560" y="10204"/>
                    <a:pt x="2806" y="10040"/>
                    <a:pt x="4044" y="10040"/>
                  </a:cubicBezTo>
                  <a:cubicBezTo>
                    <a:pt x="5160" y="10040"/>
                    <a:pt x="6268" y="10174"/>
                    <a:pt x="7259" y="10425"/>
                  </a:cubicBezTo>
                  <a:cubicBezTo>
                    <a:pt x="9109" y="10923"/>
                    <a:pt x="11030" y="12702"/>
                    <a:pt x="12382" y="14019"/>
                  </a:cubicBezTo>
                  <a:cubicBezTo>
                    <a:pt x="17150" y="18680"/>
                    <a:pt x="19427" y="25405"/>
                    <a:pt x="21989" y="31454"/>
                  </a:cubicBezTo>
                  <a:cubicBezTo>
                    <a:pt x="23341" y="34620"/>
                    <a:pt x="24516" y="37751"/>
                    <a:pt x="25583" y="40989"/>
                  </a:cubicBezTo>
                  <a:cubicBezTo>
                    <a:pt x="26010" y="42204"/>
                    <a:pt x="26437" y="45146"/>
                    <a:pt x="28149" y="45146"/>
                  </a:cubicBezTo>
                  <a:cubicBezTo>
                    <a:pt x="28293" y="45146"/>
                    <a:pt x="28445" y="45125"/>
                    <a:pt x="28607" y="45081"/>
                  </a:cubicBezTo>
                  <a:cubicBezTo>
                    <a:pt x="28750" y="43587"/>
                    <a:pt x="27931" y="41701"/>
                    <a:pt x="27575" y="40242"/>
                  </a:cubicBezTo>
                  <a:cubicBezTo>
                    <a:pt x="26770" y="37155"/>
                    <a:pt x="26471" y="34004"/>
                    <a:pt x="26350" y="30850"/>
                  </a:cubicBezTo>
                  <a:lnTo>
                    <a:pt x="26350" y="30850"/>
                  </a:lnTo>
                  <a:cubicBezTo>
                    <a:pt x="26521" y="33355"/>
                    <a:pt x="27751" y="36214"/>
                    <a:pt x="28643" y="38427"/>
                  </a:cubicBezTo>
                  <a:cubicBezTo>
                    <a:pt x="29105" y="39530"/>
                    <a:pt x="29461" y="41167"/>
                    <a:pt x="30315" y="41879"/>
                  </a:cubicBezTo>
                  <a:cubicBezTo>
                    <a:pt x="30315" y="40278"/>
                    <a:pt x="29995" y="38641"/>
                    <a:pt x="30066" y="37040"/>
                  </a:cubicBezTo>
                  <a:lnTo>
                    <a:pt x="30066" y="37040"/>
                  </a:lnTo>
                  <a:cubicBezTo>
                    <a:pt x="31190" y="37574"/>
                    <a:pt x="32226" y="38840"/>
                    <a:pt x="33418" y="38840"/>
                  </a:cubicBezTo>
                  <a:cubicBezTo>
                    <a:pt x="33735" y="38840"/>
                    <a:pt x="34063" y="38751"/>
                    <a:pt x="34407" y="38534"/>
                  </a:cubicBezTo>
                  <a:cubicBezTo>
                    <a:pt x="34438" y="38514"/>
                    <a:pt x="34469" y="38493"/>
                    <a:pt x="34500" y="38470"/>
                  </a:cubicBezTo>
                  <a:lnTo>
                    <a:pt x="34500" y="38470"/>
                  </a:lnTo>
                  <a:cubicBezTo>
                    <a:pt x="33993" y="39468"/>
                    <a:pt x="33571" y="40501"/>
                    <a:pt x="33340" y="41594"/>
                  </a:cubicBezTo>
                  <a:cubicBezTo>
                    <a:pt x="33420" y="41612"/>
                    <a:pt x="33495" y="41620"/>
                    <a:pt x="33565" y="41620"/>
                  </a:cubicBezTo>
                  <a:cubicBezTo>
                    <a:pt x="34203" y="41620"/>
                    <a:pt x="34424" y="40936"/>
                    <a:pt x="34905" y="40455"/>
                  </a:cubicBezTo>
                  <a:cubicBezTo>
                    <a:pt x="36649" y="38819"/>
                    <a:pt x="38285" y="37146"/>
                    <a:pt x="39815" y="35296"/>
                  </a:cubicBezTo>
                  <a:cubicBezTo>
                    <a:pt x="43018" y="31454"/>
                    <a:pt x="46931" y="28927"/>
                    <a:pt x="50383" y="25547"/>
                  </a:cubicBezTo>
                  <a:lnTo>
                    <a:pt x="50383" y="25547"/>
                  </a:lnTo>
                  <a:cubicBezTo>
                    <a:pt x="49138" y="27148"/>
                    <a:pt x="47430" y="28394"/>
                    <a:pt x="45935" y="29781"/>
                  </a:cubicBezTo>
                  <a:cubicBezTo>
                    <a:pt x="44085" y="31489"/>
                    <a:pt x="42519" y="33482"/>
                    <a:pt x="40883" y="35403"/>
                  </a:cubicBezTo>
                  <a:cubicBezTo>
                    <a:pt x="39033" y="37502"/>
                    <a:pt x="37574" y="39922"/>
                    <a:pt x="35724" y="41985"/>
                  </a:cubicBezTo>
                  <a:cubicBezTo>
                    <a:pt x="39637" y="39886"/>
                    <a:pt x="42804" y="35545"/>
                    <a:pt x="46255" y="32699"/>
                  </a:cubicBezTo>
                  <a:cubicBezTo>
                    <a:pt x="48675" y="30742"/>
                    <a:pt x="51842" y="28287"/>
                    <a:pt x="54759" y="27219"/>
                  </a:cubicBezTo>
                  <a:lnTo>
                    <a:pt x="54759" y="27219"/>
                  </a:lnTo>
                  <a:cubicBezTo>
                    <a:pt x="50347" y="30849"/>
                    <a:pt x="46291" y="34727"/>
                    <a:pt x="42057" y="38534"/>
                  </a:cubicBezTo>
                  <a:cubicBezTo>
                    <a:pt x="39886" y="40491"/>
                    <a:pt x="37431" y="41843"/>
                    <a:pt x="35083" y="43587"/>
                  </a:cubicBezTo>
                  <a:cubicBezTo>
                    <a:pt x="34194" y="44263"/>
                    <a:pt x="32770" y="45152"/>
                    <a:pt x="32272" y="46184"/>
                  </a:cubicBezTo>
                  <a:cubicBezTo>
                    <a:pt x="35297" y="44547"/>
                    <a:pt x="38107" y="43160"/>
                    <a:pt x="40776" y="40882"/>
                  </a:cubicBezTo>
                  <a:cubicBezTo>
                    <a:pt x="44370" y="37787"/>
                    <a:pt x="47643" y="34229"/>
                    <a:pt x="51593" y="31596"/>
                  </a:cubicBezTo>
                  <a:cubicBezTo>
                    <a:pt x="56040" y="28643"/>
                    <a:pt x="60986" y="26792"/>
                    <a:pt x="66181" y="25583"/>
                  </a:cubicBezTo>
                  <a:cubicBezTo>
                    <a:pt x="67774" y="25200"/>
                    <a:pt x="69652" y="24447"/>
                    <a:pt x="71382" y="24447"/>
                  </a:cubicBezTo>
                  <a:cubicBezTo>
                    <a:pt x="71583" y="24447"/>
                    <a:pt x="71783" y="24457"/>
                    <a:pt x="71980" y="24480"/>
                  </a:cubicBezTo>
                  <a:cubicBezTo>
                    <a:pt x="71270" y="24195"/>
                    <a:pt x="70277" y="24094"/>
                    <a:pt x="69201" y="24094"/>
                  </a:cubicBezTo>
                  <a:cubicBezTo>
                    <a:pt x="67314" y="24094"/>
                    <a:pt x="65169" y="24405"/>
                    <a:pt x="63832" y="24586"/>
                  </a:cubicBezTo>
                  <a:cubicBezTo>
                    <a:pt x="61833" y="24881"/>
                    <a:pt x="59743" y="25599"/>
                    <a:pt x="57701" y="25599"/>
                  </a:cubicBezTo>
                  <a:cubicBezTo>
                    <a:pt x="57527" y="25599"/>
                    <a:pt x="57353" y="25594"/>
                    <a:pt x="57179" y="25583"/>
                  </a:cubicBezTo>
                  <a:cubicBezTo>
                    <a:pt x="59619" y="24058"/>
                    <a:pt x="62252" y="22543"/>
                    <a:pt x="64987" y="21285"/>
                  </a:cubicBezTo>
                  <a:lnTo>
                    <a:pt x="64987" y="21285"/>
                  </a:lnTo>
                  <a:cubicBezTo>
                    <a:pt x="61608" y="22375"/>
                    <a:pt x="58219" y="23438"/>
                    <a:pt x="54937" y="24800"/>
                  </a:cubicBezTo>
                  <a:cubicBezTo>
                    <a:pt x="51557" y="26188"/>
                    <a:pt x="48675" y="28643"/>
                    <a:pt x="45686" y="30564"/>
                  </a:cubicBezTo>
                  <a:cubicBezTo>
                    <a:pt x="50632" y="25796"/>
                    <a:pt x="56076" y="21028"/>
                    <a:pt x="62196" y="17862"/>
                  </a:cubicBezTo>
                  <a:cubicBezTo>
                    <a:pt x="65469" y="16154"/>
                    <a:pt x="68138" y="14731"/>
                    <a:pt x="71767" y="14659"/>
                  </a:cubicBezTo>
                  <a:cubicBezTo>
                    <a:pt x="71672" y="14658"/>
                    <a:pt x="71576" y="14657"/>
                    <a:pt x="71481" y="14657"/>
                  </a:cubicBezTo>
                  <a:cubicBezTo>
                    <a:pt x="65275" y="14657"/>
                    <a:pt x="58952" y="18055"/>
                    <a:pt x="53905" y="21349"/>
                  </a:cubicBezTo>
                  <a:cubicBezTo>
                    <a:pt x="49787" y="24043"/>
                    <a:pt x="44536" y="27222"/>
                    <a:pt x="41203" y="31239"/>
                  </a:cubicBezTo>
                  <a:lnTo>
                    <a:pt x="41203" y="31239"/>
                  </a:lnTo>
                  <a:cubicBezTo>
                    <a:pt x="42981" y="28787"/>
                    <a:pt x="44745" y="26353"/>
                    <a:pt x="46870" y="24088"/>
                  </a:cubicBezTo>
                  <a:lnTo>
                    <a:pt x="46870" y="24088"/>
                  </a:lnTo>
                  <a:cubicBezTo>
                    <a:pt x="45267" y="25609"/>
                    <a:pt x="43682" y="27153"/>
                    <a:pt x="42021" y="28643"/>
                  </a:cubicBezTo>
                  <a:cubicBezTo>
                    <a:pt x="41330" y="29293"/>
                    <a:pt x="40174" y="30037"/>
                    <a:pt x="39370" y="30037"/>
                  </a:cubicBezTo>
                  <a:cubicBezTo>
                    <a:pt x="38767" y="30037"/>
                    <a:pt x="38362" y="29619"/>
                    <a:pt x="38499" y="28429"/>
                  </a:cubicBezTo>
                  <a:cubicBezTo>
                    <a:pt x="38712" y="26508"/>
                    <a:pt x="40705" y="23768"/>
                    <a:pt x="41666" y="22131"/>
                  </a:cubicBezTo>
                  <a:cubicBezTo>
                    <a:pt x="43445" y="19036"/>
                    <a:pt x="45900" y="16047"/>
                    <a:pt x="48355" y="13414"/>
                  </a:cubicBezTo>
                  <a:cubicBezTo>
                    <a:pt x="50952" y="10674"/>
                    <a:pt x="53834" y="7757"/>
                    <a:pt x="57001" y="5693"/>
                  </a:cubicBezTo>
                  <a:lnTo>
                    <a:pt x="57001" y="5693"/>
                  </a:lnTo>
                  <a:cubicBezTo>
                    <a:pt x="52197" y="7472"/>
                    <a:pt x="47679" y="12738"/>
                    <a:pt x="44654" y="16688"/>
                  </a:cubicBezTo>
                  <a:cubicBezTo>
                    <a:pt x="42413" y="19605"/>
                    <a:pt x="40456" y="22843"/>
                    <a:pt x="38463" y="25796"/>
                  </a:cubicBezTo>
                  <a:cubicBezTo>
                    <a:pt x="38428" y="24515"/>
                    <a:pt x="39033" y="23270"/>
                    <a:pt x="39531" y="22096"/>
                  </a:cubicBezTo>
                  <a:cubicBezTo>
                    <a:pt x="40598" y="19641"/>
                    <a:pt x="41310" y="17079"/>
                    <a:pt x="42057" y="14517"/>
                  </a:cubicBezTo>
                  <a:cubicBezTo>
                    <a:pt x="42839" y="11954"/>
                    <a:pt x="43499" y="9145"/>
                    <a:pt x="44331" y="6541"/>
                  </a:cubicBezTo>
                  <a:lnTo>
                    <a:pt x="44331" y="6541"/>
                  </a:lnTo>
                  <a:cubicBezTo>
                    <a:pt x="43848" y="7462"/>
                    <a:pt x="43284" y="8382"/>
                    <a:pt x="42982" y="9251"/>
                  </a:cubicBezTo>
                  <a:cubicBezTo>
                    <a:pt x="41950" y="12098"/>
                    <a:pt x="40954" y="14908"/>
                    <a:pt x="40064" y="17826"/>
                  </a:cubicBezTo>
                  <a:cubicBezTo>
                    <a:pt x="38712" y="22452"/>
                    <a:pt x="36933" y="26935"/>
                    <a:pt x="35617" y="31560"/>
                  </a:cubicBezTo>
                  <a:cubicBezTo>
                    <a:pt x="35859" y="28630"/>
                    <a:pt x="36189" y="25562"/>
                    <a:pt x="36447" y="22448"/>
                  </a:cubicBezTo>
                  <a:lnTo>
                    <a:pt x="36447" y="22448"/>
                  </a:lnTo>
                  <a:cubicBezTo>
                    <a:pt x="36212" y="23679"/>
                    <a:pt x="35932" y="24902"/>
                    <a:pt x="35652" y="26081"/>
                  </a:cubicBezTo>
                  <a:cubicBezTo>
                    <a:pt x="35439" y="26899"/>
                    <a:pt x="35403" y="27682"/>
                    <a:pt x="34798" y="28251"/>
                  </a:cubicBezTo>
                  <a:cubicBezTo>
                    <a:pt x="34455" y="23559"/>
                    <a:pt x="34211" y="18933"/>
                    <a:pt x="33629" y="14377"/>
                  </a:cubicBezTo>
                  <a:lnTo>
                    <a:pt x="33629" y="14377"/>
                  </a:lnTo>
                  <a:cubicBezTo>
                    <a:pt x="33758" y="17049"/>
                    <a:pt x="33638" y="19733"/>
                    <a:pt x="33411" y="22380"/>
                  </a:cubicBezTo>
                  <a:cubicBezTo>
                    <a:pt x="33019" y="26650"/>
                    <a:pt x="32308" y="30884"/>
                    <a:pt x="31347" y="34976"/>
                  </a:cubicBezTo>
                  <a:cubicBezTo>
                    <a:pt x="31169" y="35012"/>
                    <a:pt x="30991" y="35012"/>
                    <a:pt x="30813" y="35012"/>
                  </a:cubicBezTo>
                  <a:cubicBezTo>
                    <a:pt x="29782" y="33019"/>
                    <a:pt x="29604" y="30813"/>
                    <a:pt x="29070" y="28643"/>
                  </a:cubicBezTo>
                  <a:cubicBezTo>
                    <a:pt x="28002" y="24515"/>
                    <a:pt x="27077" y="20103"/>
                    <a:pt x="25049" y="16332"/>
                  </a:cubicBezTo>
                  <a:lnTo>
                    <a:pt x="25049" y="16332"/>
                  </a:lnTo>
                  <a:cubicBezTo>
                    <a:pt x="26259" y="20459"/>
                    <a:pt x="27931" y="25262"/>
                    <a:pt x="27682" y="29603"/>
                  </a:cubicBezTo>
                  <a:cubicBezTo>
                    <a:pt x="26899" y="28429"/>
                    <a:pt x="26579" y="26899"/>
                    <a:pt x="26223" y="25512"/>
                  </a:cubicBezTo>
                  <a:cubicBezTo>
                    <a:pt x="25547" y="22630"/>
                    <a:pt x="24444" y="20246"/>
                    <a:pt x="23057" y="17613"/>
                  </a:cubicBezTo>
                  <a:cubicBezTo>
                    <a:pt x="20530" y="12845"/>
                    <a:pt x="16866" y="5764"/>
                    <a:pt x="11422" y="3665"/>
                  </a:cubicBezTo>
                  <a:close/>
                </a:path>
              </a:pathLst>
            </a:custGeom>
            <a:solidFill>
              <a:srgbClr val="8B0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7"/>
            <p:cNvSpPr/>
            <p:nvPr/>
          </p:nvSpPr>
          <p:spPr>
            <a:xfrm>
              <a:off x="6889450" y="1898250"/>
              <a:ext cx="904650" cy="1780775"/>
            </a:xfrm>
            <a:custGeom>
              <a:avLst/>
              <a:gdLst/>
              <a:ahLst/>
              <a:cxnLst/>
              <a:rect l="l" t="t" r="r" b="b"/>
              <a:pathLst>
                <a:path w="36186" h="71231" extrusionOk="0">
                  <a:moveTo>
                    <a:pt x="22942" y="1"/>
                  </a:moveTo>
                  <a:cubicBezTo>
                    <a:pt x="22672" y="1"/>
                    <a:pt x="22359" y="260"/>
                    <a:pt x="21954" y="1011"/>
                  </a:cubicBezTo>
                  <a:cubicBezTo>
                    <a:pt x="21100" y="2577"/>
                    <a:pt x="22452" y="4036"/>
                    <a:pt x="22630" y="5495"/>
                  </a:cubicBezTo>
                  <a:cubicBezTo>
                    <a:pt x="22879" y="7202"/>
                    <a:pt x="21811" y="9088"/>
                    <a:pt x="21206" y="10618"/>
                  </a:cubicBezTo>
                  <a:cubicBezTo>
                    <a:pt x="19641" y="14497"/>
                    <a:pt x="17577" y="18410"/>
                    <a:pt x="14909" y="21613"/>
                  </a:cubicBezTo>
                  <a:cubicBezTo>
                    <a:pt x="12454" y="24530"/>
                    <a:pt x="9963" y="28373"/>
                    <a:pt x="9643" y="32251"/>
                  </a:cubicBezTo>
                  <a:cubicBezTo>
                    <a:pt x="9465" y="34386"/>
                    <a:pt x="9714" y="38122"/>
                    <a:pt x="11777" y="39474"/>
                  </a:cubicBezTo>
                  <a:cubicBezTo>
                    <a:pt x="8184" y="37126"/>
                    <a:pt x="7650" y="33532"/>
                    <a:pt x="7081" y="29618"/>
                  </a:cubicBezTo>
                  <a:cubicBezTo>
                    <a:pt x="6405" y="24993"/>
                    <a:pt x="6583" y="19762"/>
                    <a:pt x="7650" y="15208"/>
                  </a:cubicBezTo>
                  <a:cubicBezTo>
                    <a:pt x="8077" y="13394"/>
                    <a:pt x="8753" y="11757"/>
                    <a:pt x="9536" y="10085"/>
                  </a:cubicBezTo>
                  <a:cubicBezTo>
                    <a:pt x="9927" y="9266"/>
                    <a:pt x="11066" y="7665"/>
                    <a:pt x="10568" y="6918"/>
                  </a:cubicBezTo>
                  <a:lnTo>
                    <a:pt x="10568" y="6918"/>
                  </a:lnTo>
                  <a:cubicBezTo>
                    <a:pt x="7508" y="10761"/>
                    <a:pt x="6369" y="15849"/>
                    <a:pt x="5871" y="20616"/>
                  </a:cubicBezTo>
                  <a:cubicBezTo>
                    <a:pt x="5408" y="25313"/>
                    <a:pt x="5658" y="30970"/>
                    <a:pt x="6974" y="35525"/>
                  </a:cubicBezTo>
                  <a:cubicBezTo>
                    <a:pt x="7401" y="36984"/>
                    <a:pt x="8041" y="38478"/>
                    <a:pt x="8931" y="39759"/>
                  </a:cubicBezTo>
                  <a:cubicBezTo>
                    <a:pt x="9073" y="39972"/>
                    <a:pt x="9287" y="40186"/>
                    <a:pt x="9500" y="40435"/>
                  </a:cubicBezTo>
                  <a:cubicBezTo>
                    <a:pt x="10176" y="41111"/>
                    <a:pt x="10959" y="41858"/>
                    <a:pt x="10746" y="42783"/>
                  </a:cubicBezTo>
                  <a:cubicBezTo>
                    <a:pt x="10034" y="43103"/>
                    <a:pt x="9500" y="42641"/>
                    <a:pt x="9465" y="43566"/>
                  </a:cubicBezTo>
                  <a:cubicBezTo>
                    <a:pt x="9429" y="44349"/>
                    <a:pt x="10674" y="44918"/>
                    <a:pt x="9821" y="45630"/>
                  </a:cubicBezTo>
                  <a:cubicBezTo>
                    <a:pt x="9655" y="45769"/>
                    <a:pt x="9471" y="45828"/>
                    <a:pt x="9278" y="45828"/>
                  </a:cubicBezTo>
                  <a:cubicBezTo>
                    <a:pt x="8433" y="45828"/>
                    <a:pt x="7415" y="44699"/>
                    <a:pt x="7010" y="44206"/>
                  </a:cubicBezTo>
                  <a:cubicBezTo>
                    <a:pt x="6013" y="42997"/>
                    <a:pt x="5373" y="41538"/>
                    <a:pt x="4946" y="40008"/>
                  </a:cubicBezTo>
                  <a:cubicBezTo>
                    <a:pt x="3701" y="35525"/>
                    <a:pt x="3558" y="31611"/>
                    <a:pt x="0" y="28195"/>
                  </a:cubicBezTo>
                  <a:lnTo>
                    <a:pt x="0" y="28195"/>
                  </a:lnTo>
                  <a:cubicBezTo>
                    <a:pt x="1850" y="29974"/>
                    <a:pt x="1601" y="32572"/>
                    <a:pt x="2206" y="34849"/>
                  </a:cubicBezTo>
                  <a:cubicBezTo>
                    <a:pt x="2847" y="37339"/>
                    <a:pt x="2776" y="40364"/>
                    <a:pt x="3914" y="42712"/>
                  </a:cubicBezTo>
                  <a:cubicBezTo>
                    <a:pt x="4483" y="43851"/>
                    <a:pt x="5053" y="45203"/>
                    <a:pt x="5729" y="46306"/>
                  </a:cubicBezTo>
                  <a:cubicBezTo>
                    <a:pt x="6334" y="47338"/>
                    <a:pt x="9749" y="50718"/>
                    <a:pt x="9144" y="51963"/>
                  </a:cubicBezTo>
                  <a:cubicBezTo>
                    <a:pt x="8789" y="52746"/>
                    <a:pt x="7259" y="52888"/>
                    <a:pt x="6654" y="53884"/>
                  </a:cubicBezTo>
                  <a:cubicBezTo>
                    <a:pt x="5942" y="55059"/>
                    <a:pt x="5907" y="56375"/>
                    <a:pt x="5515" y="57656"/>
                  </a:cubicBezTo>
                  <a:cubicBezTo>
                    <a:pt x="4590" y="60858"/>
                    <a:pt x="1922" y="63207"/>
                    <a:pt x="4199" y="66373"/>
                  </a:cubicBezTo>
                  <a:cubicBezTo>
                    <a:pt x="5020" y="67502"/>
                    <a:pt x="7486" y="71230"/>
                    <a:pt x="9256" y="71230"/>
                  </a:cubicBezTo>
                  <a:cubicBezTo>
                    <a:pt x="9327" y="71230"/>
                    <a:pt x="9396" y="71224"/>
                    <a:pt x="9465" y="71212"/>
                  </a:cubicBezTo>
                  <a:cubicBezTo>
                    <a:pt x="10425" y="71070"/>
                    <a:pt x="9927" y="69433"/>
                    <a:pt x="10105" y="68615"/>
                  </a:cubicBezTo>
                  <a:cubicBezTo>
                    <a:pt x="10532" y="66871"/>
                    <a:pt x="11777" y="65199"/>
                    <a:pt x="12418" y="63527"/>
                  </a:cubicBezTo>
                  <a:cubicBezTo>
                    <a:pt x="13165" y="61499"/>
                    <a:pt x="13592" y="59328"/>
                    <a:pt x="14268" y="57265"/>
                  </a:cubicBezTo>
                  <a:cubicBezTo>
                    <a:pt x="14695" y="55841"/>
                    <a:pt x="13806" y="54596"/>
                    <a:pt x="14090" y="53422"/>
                  </a:cubicBezTo>
                  <a:cubicBezTo>
                    <a:pt x="14339" y="52354"/>
                    <a:pt x="15656" y="52283"/>
                    <a:pt x="16439" y="51785"/>
                  </a:cubicBezTo>
                  <a:cubicBezTo>
                    <a:pt x="17542" y="51109"/>
                    <a:pt x="18218" y="50077"/>
                    <a:pt x="19534" y="49472"/>
                  </a:cubicBezTo>
                  <a:cubicBezTo>
                    <a:pt x="22167" y="48191"/>
                    <a:pt x="25334" y="47693"/>
                    <a:pt x="27433" y="45523"/>
                  </a:cubicBezTo>
                  <a:cubicBezTo>
                    <a:pt x="28429" y="44527"/>
                    <a:pt x="29354" y="43388"/>
                    <a:pt x="30208" y="42214"/>
                  </a:cubicBezTo>
                  <a:cubicBezTo>
                    <a:pt x="31916" y="40008"/>
                    <a:pt x="33446" y="38122"/>
                    <a:pt x="36186" y="37233"/>
                  </a:cubicBezTo>
                  <a:cubicBezTo>
                    <a:pt x="36100" y="37229"/>
                    <a:pt x="36015" y="37227"/>
                    <a:pt x="35931" y="37227"/>
                  </a:cubicBezTo>
                  <a:cubicBezTo>
                    <a:pt x="32851" y="37227"/>
                    <a:pt x="30439" y="39709"/>
                    <a:pt x="28465" y="41787"/>
                  </a:cubicBezTo>
                  <a:cubicBezTo>
                    <a:pt x="26081" y="44349"/>
                    <a:pt x="23057" y="46412"/>
                    <a:pt x="19712" y="47515"/>
                  </a:cubicBezTo>
                  <a:cubicBezTo>
                    <a:pt x="19347" y="47637"/>
                    <a:pt x="18581" y="47827"/>
                    <a:pt x="17932" y="47827"/>
                  </a:cubicBezTo>
                  <a:cubicBezTo>
                    <a:pt x="17254" y="47827"/>
                    <a:pt x="16702" y="47620"/>
                    <a:pt x="16866" y="46911"/>
                  </a:cubicBezTo>
                  <a:cubicBezTo>
                    <a:pt x="17008" y="46199"/>
                    <a:pt x="18431" y="46128"/>
                    <a:pt x="18538" y="45381"/>
                  </a:cubicBezTo>
                  <a:cubicBezTo>
                    <a:pt x="18609" y="44847"/>
                    <a:pt x="18182" y="44811"/>
                    <a:pt x="17969" y="44420"/>
                  </a:cubicBezTo>
                  <a:cubicBezTo>
                    <a:pt x="17257" y="43032"/>
                    <a:pt x="20495" y="43210"/>
                    <a:pt x="21455" y="42748"/>
                  </a:cubicBezTo>
                  <a:cubicBezTo>
                    <a:pt x="23982" y="41609"/>
                    <a:pt x="26864" y="37837"/>
                    <a:pt x="28251" y="35454"/>
                  </a:cubicBezTo>
                  <a:cubicBezTo>
                    <a:pt x="30671" y="31326"/>
                    <a:pt x="30991" y="27768"/>
                    <a:pt x="31205" y="23036"/>
                  </a:cubicBezTo>
                  <a:cubicBezTo>
                    <a:pt x="31311" y="20510"/>
                    <a:pt x="31383" y="17699"/>
                    <a:pt x="32023" y="15279"/>
                  </a:cubicBezTo>
                  <a:cubicBezTo>
                    <a:pt x="32414" y="13856"/>
                    <a:pt x="33304" y="12433"/>
                    <a:pt x="33375" y="10938"/>
                  </a:cubicBezTo>
                  <a:lnTo>
                    <a:pt x="33375" y="10938"/>
                  </a:lnTo>
                  <a:cubicBezTo>
                    <a:pt x="31489" y="11970"/>
                    <a:pt x="31027" y="16276"/>
                    <a:pt x="30849" y="18161"/>
                  </a:cubicBezTo>
                  <a:cubicBezTo>
                    <a:pt x="30529" y="21719"/>
                    <a:pt x="30813" y="25206"/>
                    <a:pt x="29781" y="28764"/>
                  </a:cubicBezTo>
                  <a:cubicBezTo>
                    <a:pt x="28821" y="32109"/>
                    <a:pt x="27575" y="34991"/>
                    <a:pt x="25156" y="37446"/>
                  </a:cubicBezTo>
                  <a:cubicBezTo>
                    <a:pt x="24230" y="38403"/>
                    <a:pt x="22261" y="40911"/>
                    <a:pt x="20571" y="40911"/>
                  </a:cubicBezTo>
                  <a:cubicBezTo>
                    <a:pt x="20312" y="40911"/>
                    <a:pt x="20060" y="40852"/>
                    <a:pt x="19819" y="40720"/>
                  </a:cubicBezTo>
                  <a:cubicBezTo>
                    <a:pt x="20744" y="39474"/>
                    <a:pt x="22025" y="38549"/>
                    <a:pt x="22879" y="37197"/>
                  </a:cubicBezTo>
                  <a:cubicBezTo>
                    <a:pt x="23911" y="35525"/>
                    <a:pt x="24409" y="33781"/>
                    <a:pt x="24551" y="31860"/>
                  </a:cubicBezTo>
                  <a:cubicBezTo>
                    <a:pt x="24800" y="28195"/>
                    <a:pt x="23911" y="24815"/>
                    <a:pt x="23377" y="21257"/>
                  </a:cubicBezTo>
                  <a:cubicBezTo>
                    <a:pt x="22843" y="18090"/>
                    <a:pt x="22843" y="14532"/>
                    <a:pt x="23590" y="11401"/>
                  </a:cubicBezTo>
                  <a:cubicBezTo>
                    <a:pt x="23911" y="10049"/>
                    <a:pt x="24587" y="8910"/>
                    <a:pt x="25120" y="7701"/>
                  </a:cubicBezTo>
                  <a:cubicBezTo>
                    <a:pt x="25796" y="6242"/>
                    <a:pt x="28927" y="2933"/>
                    <a:pt x="27255" y="1332"/>
                  </a:cubicBezTo>
                  <a:cubicBezTo>
                    <a:pt x="26964" y="1041"/>
                    <a:pt x="26676" y="944"/>
                    <a:pt x="26392" y="944"/>
                  </a:cubicBezTo>
                  <a:cubicBezTo>
                    <a:pt x="25829" y="944"/>
                    <a:pt x="25281" y="1325"/>
                    <a:pt x="24755" y="1325"/>
                  </a:cubicBezTo>
                  <a:cubicBezTo>
                    <a:pt x="24638" y="1325"/>
                    <a:pt x="24523" y="1306"/>
                    <a:pt x="24409" y="1261"/>
                  </a:cubicBezTo>
                  <a:cubicBezTo>
                    <a:pt x="23841" y="1024"/>
                    <a:pt x="23478" y="1"/>
                    <a:pt x="22942" y="1"/>
                  </a:cubicBezTo>
                  <a:close/>
                </a:path>
              </a:pathLst>
            </a:custGeom>
            <a:solidFill>
              <a:srgbClr val="00A33D"/>
            </a:solidFill>
            <a:ln w="5325" cap="flat" cmpd="sng">
              <a:solidFill>
                <a:srgbClr val="000000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7107375" y="1921400"/>
              <a:ext cx="173475" cy="196950"/>
            </a:xfrm>
            <a:custGeom>
              <a:avLst/>
              <a:gdLst/>
              <a:ahLst/>
              <a:cxnLst/>
              <a:rect l="l" t="t" r="r" b="b"/>
              <a:pathLst>
                <a:path w="6939" h="7878" extrusionOk="0">
                  <a:moveTo>
                    <a:pt x="5230" y="0"/>
                  </a:moveTo>
                  <a:cubicBezTo>
                    <a:pt x="5163" y="0"/>
                    <a:pt x="5092" y="5"/>
                    <a:pt x="5017" y="14"/>
                  </a:cubicBezTo>
                  <a:cubicBezTo>
                    <a:pt x="3238" y="228"/>
                    <a:pt x="1459" y="2327"/>
                    <a:pt x="748" y="3857"/>
                  </a:cubicBezTo>
                  <a:cubicBezTo>
                    <a:pt x="463" y="4533"/>
                    <a:pt x="1" y="5672"/>
                    <a:pt x="356" y="6348"/>
                  </a:cubicBezTo>
                  <a:cubicBezTo>
                    <a:pt x="550" y="6714"/>
                    <a:pt x="901" y="6937"/>
                    <a:pt x="1250" y="6937"/>
                  </a:cubicBezTo>
                  <a:cubicBezTo>
                    <a:pt x="1477" y="6937"/>
                    <a:pt x="1704" y="6843"/>
                    <a:pt x="1886" y="6632"/>
                  </a:cubicBezTo>
                  <a:lnTo>
                    <a:pt x="1886" y="6632"/>
                  </a:lnTo>
                  <a:cubicBezTo>
                    <a:pt x="1821" y="7482"/>
                    <a:pt x="2169" y="7878"/>
                    <a:pt x="2669" y="7878"/>
                  </a:cubicBezTo>
                  <a:cubicBezTo>
                    <a:pt x="2986" y="7878"/>
                    <a:pt x="3364" y="7719"/>
                    <a:pt x="3737" y="7415"/>
                  </a:cubicBezTo>
                  <a:cubicBezTo>
                    <a:pt x="4733" y="6597"/>
                    <a:pt x="5195" y="5280"/>
                    <a:pt x="5622" y="4106"/>
                  </a:cubicBezTo>
                  <a:cubicBezTo>
                    <a:pt x="6033" y="2976"/>
                    <a:pt x="6938" y="0"/>
                    <a:pt x="5230" y="0"/>
                  </a:cubicBezTo>
                  <a:close/>
                </a:path>
              </a:pathLst>
            </a:custGeom>
            <a:solidFill>
              <a:srgbClr val="FFFF00"/>
            </a:solidFill>
            <a:ln w="5325" cap="flat" cmpd="sng">
              <a:solidFill>
                <a:srgbClr val="000000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7632200" y="2059675"/>
              <a:ext cx="139925" cy="187550"/>
            </a:xfrm>
            <a:custGeom>
              <a:avLst/>
              <a:gdLst/>
              <a:ahLst/>
              <a:cxnLst/>
              <a:rect l="l" t="t" r="r" b="b"/>
              <a:pathLst>
                <a:path w="5597" h="7502" extrusionOk="0">
                  <a:moveTo>
                    <a:pt x="4023" y="0"/>
                  </a:moveTo>
                  <a:cubicBezTo>
                    <a:pt x="3722" y="0"/>
                    <a:pt x="3358" y="128"/>
                    <a:pt x="2918" y="425"/>
                  </a:cubicBezTo>
                  <a:cubicBezTo>
                    <a:pt x="1601" y="1315"/>
                    <a:pt x="0" y="4481"/>
                    <a:pt x="320" y="6083"/>
                  </a:cubicBezTo>
                  <a:cubicBezTo>
                    <a:pt x="462" y="6806"/>
                    <a:pt x="891" y="7066"/>
                    <a:pt x="1393" y="7066"/>
                  </a:cubicBezTo>
                  <a:cubicBezTo>
                    <a:pt x="1903" y="7066"/>
                    <a:pt x="2487" y="6797"/>
                    <a:pt x="2918" y="6474"/>
                  </a:cubicBezTo>
                  <a:lnTo>
                    <a:pt x="2918" y="6474"/>
                  </a:lnTo>
                  <a:cubicBezTo>
                    <a:pt x="2834" y="7086"/>
                    <a:pt x="3164" y="7502"/>
                    <a:pt x="3617" y="7502"/>
                  </a:cubicBezTo>
                  <a:cubicBezTo>
                    <a:pt x="3744" y="7502"/>
                    <a:pt x="3881" y="7469"/>
                    <a:pt x="4021" y="7399"/>
                  </a:cubicBezTo>
                  <a:cubicBezTo>
                    <a:pt x="4804" y="7008"/>
                    <a:pt x="5017" y="5478"/>
                    <a:pt x="5159" y="4766"/>
                  </a:cubicBezTo>
                  <a:cubicBezTo>
                    <a:pt x="5428" y="3512"/>
                    <a:pt x="5597" y="0"/>
                    <a:pt x="4023" y="0"/>
                  </a:cubicBezTo>
                  <a:close/>
                </a:path>
              </a:pathLst>
            </a:custGeom>
            <a:solidFill>
              <a:srgbClr val="FFFF00"/>
            </a:solidFill>
            <a:ln w="5325" cap="flat" cmpd="sng">
              <a:solidFill>
                <a:srgbClr val="000000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7466750" y="1934200"/>
              <a:ext cx="97875" cy="37375"/>
            </a:xfrm>
            <a:custGeom>
              <a:avLst/>
              <a:gdLst/>
              <a:ahLst/>
              <a:cxnLst/>
              <a:rect l="l" t="t" r="r" b="b"/>
              <a:pathLst>
                <a:path w="3915" h="1495" fill="none" extrusionOk="0">
                  <a:moveTo>
                    <a:pt x="0" y="1388"/>
                  </a:moveTo>
                  <a:cubicBezTo>
                    <a:pt x="641" y="748"/>
                    <a:pt x="1317" y="0"/>
                    <a:pt x="2206" y="214"/>
                  </a:cubicBezTo>
                  <a:cubicBezTo>
                    <a:pt x="2953" y="392"/>
                    <a:pt x="3274" y="1281"/>
                    <a:pt x="3914" y="1495"/>
                  </a:cubicBezTo>
                </a:path>
              </a:pathLst>
            </a:custGeom>
            <a:noFill/>
            <a:ln w="5325" cap="flat" cmpd="sng">
              <a:solidFill>
                <a:srgbClr val="000000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6992625" y="2332075"/>
              <a:ext cx="497275" cy="1189700"/>
            </a:xfrm>
            <a:custGeom>
              <a:avLst/>
              <a:gdLst/>
              <a:ahLst/>
              <a:cxnLst/>
              <a:rect l="l" t="t" r="r" b="b"/>
              <a:pathLst>
                <a:path w="19891" h="47588" extrusionOk="0">
                  <a:moveTo>
                    <a:pt x="16576" y="1"/>
                  </a:moveTo>
                  <a:cubicBezTo>
                    <a:pt x="16314" y="1"/>
                    <a:pt x="16020" y="94"/>
                    <a:pt x="15692" y="310"/>
                  </a:cubicBezTo>
                  <a:cubicBezTo>
                    <a:pt x="14197" y="1271"/>
                    <a:pt x="12845" y="2730"/>
                    <a:pt x="11636" y="4046"/>
                  </a:cubicBezTo>
                  <a:cubicBezTo>
                    <a:pt x="7864" y="8138"/>
                    <a:pt x="4377" y="15112"/>
                    <a:pt x="7081" y="20591"/>
                  </a:cubicBezTo>
                  <a:cubicBezTo>
                    <a:pt x="7437" y="21303"/>
                    <a:pt x="8576" y="22263"/>
                    <a:pt x="8433" y="23046"/>
                  </a:cubicBezTo>
                  <a:cubicBezTo>
                    <a:pt x="7828" y="22975"/>
                    <a:pt x="5267" y="22014"/>
                    <a:pt x="5373" y="21196"/>
                  </a:cubicBezTo>
                  <a:lnTo>
                    <a:pt x="5373" y="21196"/>
                  </a:lnTo>
                  <a:cubicBezTo>
                    <a:pt x="5160" y="22619"/>
                    <a:pt x="6725" y="23616"/>
                    <a:pt x="7366" y="24683"/>
                  </a:cubicBezTo>
                  <a:cubicBezTo>
                    <a:pt x="8077" y="25857"/>
                    <a:pt x="7686" y="27031"/>
                    <a:pt x="6939" y="28099"/>
                  </a:cubicBezTo>
                  <a:cubicBezTo>
                    <a:pt x="6388" y="28851"/>
                    <a:pt x="5970" y="29149"/>
                    <a:pt x="5529" y="29149"/>
                  </a:cubicBezTo>
                  <a:cubicBezTo>
                    <a:pt x="5114" y="29149"/>
                    <a:pt x="4678" y="28886"/>
                    <a:pt x="4092" y="28490"/>
                  </a:cubicBezTo>
                  <a:cubicBezTo>
                    <a:pt x="3614" y="28179"/>
                    <a:pt x="2863" y="27307"/>
                    <a:pt x="2389" y="27307"/>
                  </a:cubicBezTo>
                  <a:cubicBezTo>
                    <a:pt x="2158" y="27307"/>
                    <a:pt x="1993" y="27515"/>
                    <a:pt x="1958" y="28099"/>
                  </a:cubicBezTo>
                  <a:cubicBezTo>
                    <a:pt x="1815" y="30127"/>
                    <a:pt x="5195" y="31514"/>
                    <a:pt x="5978" y="33222"/>
                  </a:cubicBezTo>
                  <a:cubicBezTo>
                    <a:pt x="6512" y="34468"/>
                    <a:pt x="6263" y="35073"/>
                    <a:pt x="5231" y="35962"/>
                  </a:cubicBezTo>
                  <a:cubicBezTo>
                    <a:pt x="3061" y="37812"/>
                    <a:pt x="1" y="42367"/>
                    <a:pt x="926" y="45355"/>
                  </a:cubicBezTo>
                  <a:cubicBezTo>
                    <a:pt x="1292" y="46664"/>
                    <a:pt x="2622" y="47588"/>
                    <a:pt x="3951" y="47588"/>
                  </a:cubicBezTo>
                  <a:cubicBezTo>
                    <a:pt x="4428" y="47588"/>
                    <a:pt x="4905" y="47469"/>
                    <a:pt x="5338" y="47206"/>
                  </a:cubicBezTo>
                  <a:cubicBezTo>
                    <a:pt x="7401" y="45960"/>
                    <a:pt x="8789" y="41584"/>
                    <a:pt x="9180" y="39342"/>
                  </a:cubicBezTo>
                  <a:cubicBezTo>
                    <a:pt x="9465" y="37706"/>
                    <a:pt x="7686" y="35713"/>
                    <a:pt x="9109" y="34361"/>
                  </a:cubicBezTo>
                  <a:cubicBezTo>
                    <a:pt x="9821" y="33685"/>
                    <a:pt x="11386" y="33471"/>
                    <a:pt x="12240" y="32938"/>
                  </a:cubicBezTo>
                  <a:cubicBezTo>
                    <a:pt x="13415" y="32226"/>
                    <a:pt x="14446" y="31408"/>
                    <a:pt x="15798" y="31052"/>
                  </a:cubicBezTo>
                  <a:cubicBezTo>
                    <a:pt x="17115" y="30696"/>
                    <a:pt x="18609" y="30554"/>
                    <a:pt x="19463" y="29415"/>
                  </a:cubicBezTo>
                  <a:cubicBezTo>
                    <a:pt x="19450" y="29413"/>
                    <a:pt x="19433" y="29411"/>
                    <a:pt x="19414" y="29411"/>
                  </a:cubicBezTo>
                  <a:cubicBezTo>
                    <a:pt x="18754" y="29411"/>
                    <a:pt x="14869" y="30998"/>
                    <a:pt x="12917" y="30998"/>
                  </a:cubicBezTo>
                  <a:cubicBezTo>
                    <a:pt x="11972" y="30998"/>
                    <a:pt x="11480" y="30626"/>
                    <a:pt x="12027" y="29522"/>
                  </a:cubicBezTo>
                  <a:cubicBezTo>
                    <a:pt x="12276" y="29024"/>
                    <a:pt x="12988" y="28704"/>
                    <a:pt x="12881" y="28063"/>
                  </a:cubicBezTo>
                  <a:cubicBezTo>
                    <a:pt x="12774" y="27280"/>
                    <a:pt x="11778" y="27458"/>
                    <a:pt x="12240" y="26604"/>
                  </a:cubicBezTo>
                  <a:cubicBezTo>
                    <a:pt x="12703" y="25715"/>
                    <a:pt x="14055" y="25288"/>
                    <a:pt x="14945" y="25074"/>
                  </a:cubicBezTo>
                  <a:cubicBezTo>
                    <a:pt x="15194" y="25003"/>
                    <a:pt x="17435" y="24185"/>
                    <a:pt x="17222" y="24114"/>
                  </a:cubicBezTo>
                  <a:cubicBezTo>
                    <a:pt x="16867" y="24004"/>
                    <a:pt x="16444" y="23982"/>
                    <a:pt x="16039" y="23982"/>
                  </a:cubicBezTo>
                  <a:cubicBezTo>
                    <a:pt x="15777" y="23982"/>
                    <a:pt x="15522" y="23991"/>
                    <a:pt x="15298" y="23991"/>
                  </a:cubicBezTo>
                  <a:cubicBezTo>
                    <a:pt x="14412" y="23991"/>
                    <a:pt x="14011" y="23849"/>
                    <a:pt x="15549" y="22441"/>
                  </a:cubicBezTo>
                  <a:cubicBezTo>
                    <a:pt x="19463" y="18848"/>
                    <a:pt x="19890" y="14080"/>
                    <a:pt x="19534" y="9063"/>
                  </a:cubicBezTo>
                  <a:cubicBezTo>
                    <a:pt x="19357" y="6893"/>
                    <a:pt x="18823" y="4722"/>
                    <a:pt x="18396" y="2623"/>
                  </a:cubicBezTo>
                  <a:cubicBezTo>
                    <a:pt x="18196" y="1565"/>
                    <a:pt x="17651" y="1"/>
                    <a:pt x="16576" y="1"/>
                  </a:cubicBezTo>
                  <a:close/>
                </a:path>
              </a:pathLst>
            </a:custGeom>
            <a:solidFill>
              <a:srgbClr val="16C1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7165200" y="2393300"/>
              <a:ext cx="213500" cy="489225"/>
            </a:xfrm>
            <a:custGeom>
              <a:avLst/>
              <a:gdLst/>
              <a:ahLst/>
              <a:cxnLst/>
              <a:rect l="l" t="t" r="r" b="b"/>
              <a:pathLst>
                <a:path w="8540" h="19569" extrusionOk="0">
                  <a:moveTo>
                    <a:pt x="8317" y="0"/>
                  </a:moveTo>
                  <a:cubicBezTo>
                    <a:pt x="8223" y="0"/>
                    <a:pt x="8073" y="124"/>
                    <a:pt x="7828" y="316"/>
                  </a:cubicBezTo>
                  <a:cubicBezTo>
                    <a:pt x="6405" y="1384"/>
                    <a:pt x="5373" y="2629"/>
                    <a:pt x="4270" y="4017"/>
                  </a:cubicBezTo>
                  <a:cubicBezTo>
                    <a:pt x="3203" y="5404"/>
                    <a:pt x="2242" y="6828"/>
                    <a:pt x="1601" y="8429"/>
                  </a:cubicBezTo>
                  <a:cubicBezTo>
                    <a:pt x="712" y="10706"/>
                    <a:pt x="0" y="13268"/>
                    <a:pt x="392" y="15723"/>
                  </a:cubicBezTo>
                  <a:cubicBezTo>
                    <a:pt x="605" y="16826"/>
                    <a:pt x="925" y="18747"/>
                    <a:pt x="1993" y="19316"/>
                  </a:cubicBezTo>
                  <a:cubicBezTo>
                    <a:pt x="2320" y="19489"/>
                    <a:pt x="2592" y="19569"/>
                    <a:pt x="2825" y="19569"/>
                  </a:cubicBezTo>
                  <a:cubicBezTo>
                    <a:pt x="3453" y="19569"/>
                    <a:pt x="3790" y="18989"/>
                    <a:pt x="4128" y="18107"/>
                  </a:cubicBezTo>
                  <a:cubicBezTo>
                    <a:pt x="4234" y="17751"/>
                    <a:pt x="5053" y="14655"/>
                    <a:pt x="4875" y="14620"/>
                  </a:cubicBezTo>
                  <a:lnTo>
                    <a:pt x="4768" y="14584"/>
                  </a:lnTo>
                  <a:cubicBezTo>
                    <a:pt x="4768" y="14406"/>
                    <a:pt x="4768" y="14193"/>
                    <a:pt x="4626" y="14086"/>
                  </a:cubicBezTo>
                  <a:cubicBezTo>
                    <a:pt x="4564" y="14427"/>
                    <a:pt x="4150" y="15093"/>
                    <a:pt x="3715" y="15093"/>
                  </a:cubicBezTo>
                  <a:cubicBezTo>
                    <a:pt x="3651" y="15093"/>
                    <a:pt x="3587" y="15079"/>
                    <a:pt x="3523" y="15047"/>
                  </a:cubicBezTo>
                  <a:cubicBezTo>
                    <a:pt x="2989" y="14798"/>
                    <a:pt x="3274" y="13517"/>
                    <a:pt x="3452" y="13125"/>
                  </a:cubicBezTo>
                  <a:cubicBezTo>
                    <a:pt x="3645" y="12641"/>
                    <a:pt x="4334" y="11859"/>
                    <a:pt x="4833" y="11859"/>
                  </a:cubicBezTo>
                  <a:cubicBezTo>
                    <a:pt x="5066" y="11859"/>
                    <a:pt x="5258" y="12031"/>
                    <a:pt x="5337" y="12485"/>
                  </a:cubicBezTo>
                  <a:cubicBezTo>
                    <a:pt x="5480" y="11916"/>
                    <a:pt x="5693" y="11382"/>
                    <a:pt x="5800" y="10813"/>
                  </a:cubicBezTo>
                  <a:cubicBezTo>
                    <a:pt x="5871" y="10457"/>
                    <a:pt x="6049" y="10030"/>
                    <a:pt x="5871" y="9745"/>
                  </a:cubicBezTo>
                  <a:cubicBezTo>
                    <a:pt x="5846" y="9703"/>
                    <a:pt x="5806" y="9691"/>
                    <a:pt x="5761" y="9691"/>
                  </a:cubicBezTo>
                  <a:cubicBezTo>
                    <a:pt x="5703" y="9691"/>
                    <a:pt x="5636" y="9711"/>
                    <a:pt x="5581" y="9711"/>
                  </a:cubicBezTo>
                  <a:cubicBezTo>
                    <a:pt x="5502" y="9711"/>
                    <a:pt x="5448" y="9668"/>
                    <a:pt x="5480" y="9461"/>
                  </a:cubicBezTo>
                  <a:lnTo>
                    <a:pt x="5480" y="9461"/>
                  </a:lnTo>
                  <a:cubicBezTo>
                    <a:pt x="5254" y="9750"/>
                    <a:pt x="5058" y="10593"/>
                    <a:pt x="4575" y="10593"/>
                  </a:cubicBezTo>
                  <a:cubicBezTo>
                    <a:pt x="4524" y="10593"/>
                    <a:pt x="4470" y="10584"/>
                    <a:pt x="4412" y="10564"/>
                  </a:cubicBezTo>
                  <a:cubicBezTo>
                    <a:pt x="3701" y="10314"/>
                    <a:pt x="3950" y="9034"/>
                    <a:pt x="4234" y="8607"/>
                  </a:cubicBezTo>
                  <a:cubicBezTo>
                    <a:pt x="4482" y="8188"/>
                    <a:pt x="5004" y="7891"/>
                    <a:pt x="5448" y="7891"/>
                  </a:cubicBezTo>
                  <a:cubicBezTo>
                    <a:pt x="5833" y="7891"/>
                    <a:pt x="6158" y="8115"/>
                    <a:pt x="6191" y="8678"/>
                  </a:cubicBezTo>
                  <a:cubicBezTo>
                    <a:pt x="6334" y="8286"/>
                    <a:pt x="6405" y="7859"/>
                    <a:pt x="6512" y="7397"/>
                  </a:cubicBezTo>
                  <a:cubicBezTo>
                    <a:pt x="6654" y="7005"/>
                    <a:pt x="6903" y="6507"/>
                    <a:pt x="6832" y="6080"/>
                  </a:cubicBezTo>
                  <a:lnTo>
                    <a:pt x="6832" y="6080"/>
                  </a:lnTo>
                  <a:cubicBezTo>
                    <a:pt x="6761" y="6152"/>
                    <a:pt x="6654" y="6187"/>
                    <a:pt x="6583" y="6258"/>
                  </a:cubicBezTo>
                  <a:cubicBezTo>
                    <a:pt x="6649" y="5885"/>
                    <a:pt x="6606" y="5757"/>
                    <a:pt x="6508" y="5757"/>
                  </a:cubicBezTo>
                  <a:cubicBezTo>
                    <a:pt x="6343" y="5757"/>
                    <a:pt x="6023" y="6116"/>
                    <a:pt x="5800" y="6294"/>
                  </a:cubicBezTo>
                  <a:cubicBezTo>
                    <a:pt x="5632" y="6428"/>
                    <a:pt x="5457" y="6492"/>
                    <a:pt x="5299" y="6492"/>
                  </a:cubicBezTo>
                  <a:cubicBezTo>
                    <a:pt x="4956" y="6492"/>
                    <a:pt x="4695" y="6190"/>
                    <a:pt x="4768" y="5653"/>
                  </a:cubicBezTo>
                  <a:cubicBezTo>
                    <a:pt x="4839" y="5013"/>
                    <a:pt x="5444" y="4159"/>
                    <a:pt x="6120" y="4052"/>
                  </a:cubicBezTo>
                  <a:cubicBezTo>
                    <a:pt x="6161" y="4046"/>
                    <a:pt x="6200" y="4044"/>
                    <a:pt x="6238" y="4044"/>
                  </a:cubicBezTo>
                  <a:cubicBezTo>
                    <a:pt x="6671" y="4044"/>
                    <a:pt x="6970" y="4393"/>
                    <a:pt x="7330" y="4622"/>
                  </a:cubicBezTo>
                  <a:cubicBezTo>
                    <a:pt x="8006" y="4372"/>
                    <a:pt x="8006" y="2949"/>
                    <a:pt x="8219" y="2380"/>
                  </a:cubicBezTo>
                  <a:cubicBezTo>
                    <a:pt x="8469" y="1704"/>
                    <a:pt x="8540" y="1170"/>
                    <a:pt x="8469" y="459"/>
                  </a:cubicBezTo>
                  <a:cubicBezTo>
                    <a:pt x="8450" y="133"/>
                    <a:pt x="8414" y="0"/>
                    <a:pt x="8317" y="0"/>
                  </a:cubicBezTo>
                  <a:close/>
                </a:path>
              </a:pathLst>
            </a:custGeom>
            <a:solidFill>
              <a:srgbClr val="077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7304850" y="2404175"/>
              <a:ext cx="160150" cy="479475"/>
            </a:xfrm>
            <a:custGeom>
              <a:avLst/>
              <a:gdLst/>
              <a:ahLst/>
              <a:cxnLst/>
              <a:rect l="l" t="t" r="r" b="b"/>
              <a:pathLst>
                <a:path w="6406" h="19179" extrusionOk="0">
                  <a:moveTo>
                    <a:pt x="4498" y="0"/>
                  </a:moveTo>
                  <a:cubicBezTo>
                    <a:pt x="4138" y="0"/>
                    <a:pt x="3804" y="1505"/>
                    <a:pt x="3665" y="1838"/>
                  </a:cubicBezTo>
                  <a:cubicBezTo>
                    <a:pt x="3309" y="2799"/>
                    <a:pt x="3274" y="3795"/>
                    <a:pt x="2954" y="4720"/>
                  </a:cubicBezTo>
                  <a:cubicBezTo>
                    <a:pt x="2847" y="5040"/>
                    <a:pt x="2633" y="5254"/>
                    <a:pt x="2740" y="5645"/>
                  </a:cubicBezTo>
                  <a:cubicBezTo>
                    <a:pt x="2883" y="6179"/>
                    <a:pt x="3203" y="6037"/>
                    <a:pt x="3559" y="6286"/>
                  </a:cubicBezTo>
                  <a:cubicBezTo>
                    <a:pt x="3736" y="6393"/>
                    <a:pt x="3879" y="6713"/>
                    <a:pt x="3950" y="6891"/>
                  </a:cubicBezTo>
                  <a:cubicBezTo>
                    <a:pt x="4057" y="7389"/>
                    <a:pt x="3986" y="8563"/>
                    <a:pt x="3559" y="8848"/>
                  </a:cubicBezTo>
                  <a:cubicBezTo>
                    <a:pt x="3432" y="8934"/>
                    <a:pt x="3328" y="8971"/>
                    <a:pt x="3242" y="8971"/>
                  </a:cubicBezTo>
                  <a:cubicBezTo>
                    <a:pt x="2865" y="8971"/>
                    <a:pt x="2820" y="8276"/>
                    <a:pt x="2705" y="7958"/>
                  </a:cubicBezTo>
                  <a:cubicBezTo>
                    <a:pt x="1815" y="8065"/>
                    <a:pt x="2029" y="9702"/>
                    <a:pt x="1993" y="10306"/>
                  </a:cubicBezTo>
                  <a:cubicBezTo>
                    <a:pt x="2080" y="10266"/>
                    <a:pt x="2160" y="10248"/>
                    <a:pt x="2232" y="10248"/>
                  </a:cubicBezTo>
                  <a:cubicBezTo>
                    <a:pt x="2929" y="10248"/>
                    <a:pt x="2969" y="11948"/>
                    <a:pt x="2776" y="12335"/>
                  </a:cubicBezTo>
                  <a:cubicBezTo>
                    <a:pt x="2635" y="12639"/>
                    <a:pt x="2403" y="12912"/>
                    <a:pt x="2149" y="12912"/>
                  </a:cubicBezTo>
                  <a:cubicBezTo>
                    <a:pt x="2016" y="12912"/>
                    <a:pt x="1878" y="12838"/>
                    <a:pt x="1744" y="12655"/>
                  </a:cubicBezTo>
                  <a:cubicBezTo>
                    <a:pt x="1459" y="12299"/>
                    <a:pt x="1708" y="11730"/>
                    <a:pt x="1495" y="11374"/>
                  </a:cubicBezTo>
                  <a:lnTo>
                    <a:pt x="1495" y="11374"/>
                  </a:lnTo>
                  <a:cubicBezTo>
                    <a:pt x="997" y="11943"/>
                    <a:pt x="1032" y="13366"/>
                    <a:pt x="1068" y="14114"/>
                  </a:cubicBezTo>
                  <a:cubicBezTo>
                    <a:pt x="1185" y="14057"/>
                    <a:pt x="1292" y="14031"/>
                    <a:pt x="1388" y="14031"/>
                  </a:cubicBezTo>
                  <a:cubicBezTo>
                    <a:pt x="2198" y="14031"/>
                    <a:pt x="2294" y="15850"/>
                    <a:pt x="2135" y="16391"/>
                  </a:cubicBezTo>
                  <a:cubicBezTo>
                    <a:pt x="2010" y="16734"/>
                    <a:pt x="1803" y="17050"/>
                    <a:pt x="1442" y="17050"/>
                  </a:cubicBezTo>
                  <a:cubicBezTo>
                    <a:pt x="1391" y="17050"/>
                    <a:pt x="1338" y="17044"/>
                    <a:pt x="1281" y="17031"/>
                  </a:cubicBezTo>
                  <a:cubicBezTo>
                    <a:pt x="1024" y="16999"/>
                    <a:pt x="825" y="16589"/>
                    <a:pt x="553" y="16589"/>
                  </a:cubicBezTo>
                  <a:cubicBezTo>
                    <a:pt x="524" y="16589"/>
                    <a:pt x="494" y="16594"/>
                    <a:pt x="463" y="16604"/>
                  </a:cubicBezTo>
                  <a:cubicBezTo>
                    <a:pt x="0" y="16747"/>
                    <a:pt x="36" y="17921"/>
                    <a:pt x="72" y="18276"/>
                  </a:cubicBezTo>
                  <a:cubicBezTo>
                    <a:pt x="187" y="18937"/>
                    <a:pt x="537" y="19178"/>
                    <a:pt x="977" y="19178"/>
                  </a:cubicBezTo>
                  <a:cubicBezTo>
                    <a:pt x="1888" y="19178"/>
                    <a:pt x="3186" y="18140"/>
                    <a:pt x="3594" y="17636"/>
                  </a:cubicBezTo>
                  <a:cubicBezTo>
                    <a:pt x="3950" y="17209"/>
                    <a:pt x="4270" y="16747"/>
                    <a:pt x="4555" y="16320"/>
                  </a:cubicBezTo>
                  <a:cubicBezTo>
                    <a:pt x="4875" y="15786"/>
                    <a:pt x="5160" y="15110"/>
                    <a:pt x="5409" y="14505"/>
                  </a:cubicBezTo>
                  <a:cubicBezTo>
                    <a:pt x="5693" y="13793"/>
                    <a:pt x="5836" y="13011"/>
                    <a:pt x="6014" y="12299"/>
                  </a:cubicBezTo>
                  <a:cubicBezTo>
                    <a:pt x="6405" y="10378"/>
                    <a:pt x="6405" y="8705"/>
                    <a:pt x="6263" y="6748"/>
                  </a:cubicBezTo>
                  <a:cubicBezTo>
                    <a:pt x="6085" y="4507"/>
                    <a:pt x="5515" y="2585"/>
                    <a:pt x="4804" y="415"/>
                  </a:cubicBezTo>
                  <a:cubicBezTo>
                    <a:pt x="4702" y="119"/>
                    <a:pt x="4599" y="0"/>
                    <a:pt x="4498" y="0"/>
                  </a:cubicBezTo>
                  <a:close/>
                </a:path>
              </a:pathLst>
            </a:custGeom>
            <a:solidFill>
              <a:srgbClr val="077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7"/>
            <p:cNvSpPr/>
            <p:nvPr/>
          </p:nvSpPr>
          <p:spPr>
            <a:xfrm>
              <a:off x="7672225" y="2074100"/>
              <a:ext cx="77400" cy="148425"/>
            </a:xfrm>
            <a:custGeom>
              <a:avLst/>
              <a:gdLst/>
              <a:ahLst/>
              <a:cxnLst/>
              <a:rect l="l" t="t" r="r" b="b"/>
              <a:pathLst>
                <a:path w="3096" h="5937" extrusionOk="0">
                  <a:moveTo>
                    <a:pt x="2405" y="1"/>
                  </a:moveTo>
                  <a:cubicBezTo>
                    <a:pt x="2124" y="1"/>
                    <a:pt x="1770" y="291"/>
                    <a:pt x="1388" y="880"/>
                  </a:cubicBezTo>
                  <a:cubicBezTo>
                    <a:pt x="783" y="1912"/>
                    <a:pt x="0" y="3584"/>
                    <a:pt x="285" y="4794"/>
                  </a:cubicBezTo>
                  <a:cubicBezTo>
                    <a:pt x="469" y="5488"/>
                    <a:pt x="1016" y="5937"/>
                    <a:pt x="1550" y="5937"/>
                  </a:cubicBezTo>
                  <a:cubicBezTo>
                    <a:pt x="1946" y="5937"/>
                    <a:pt x="2335" y="5690"/>
                    <a:pt x="2562" y="5114"/>
                  </a:cubicBezTo>
                  <a:cubicBezTo>
                    <a:pt x="2954" y="4082"/>
                    <a:pt x="3096" y="2446"/>
                    <a:pt x="3025" y="1307"/>
                  </a:cubicBezTo>
                  <a:cubicBezTo>
                    <a:pt x="2985" y="442"/>
                    <a:pt x="2751" y="1"/>
                    <a:pt x="2405" y="1"/>
                  </a:cubicBezTo>
                  <a:close/>
                </a:path>
              </a:pathLst>
            </a:custGeom>
            <a:solidFill>
              <a:srgbClr val="FFF600"/>
            </a:solidFill>
            <a:ln w="5325" cap="flat" cmpd="sng">
              <a:solidFill>
                <a:srgbClr val="000000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7"/>
            <p:cNvSpPr/>
            <p:nvPr/>
          </p:nvSpPr>
          <p:spPr>
            <a:xfrm>
              <a:off x="7139900" y="1941200"/>
              <a:ext cx="114275" cy="141275"/>
            </a:xfrm>
            <a:custGeom>
              <a:avLst/>
              <a:gdLst/>
              <a:ahLst/>
              <a:cxnLst/>
              <a:rect l="l" t="t" r="r" b="b"/>
              <a:pathLst>
                <a:path w="4571" h="5651" extrusionOk="0">
                  <a:moveTo>
                    <a:pt x="3344" y="0"/>
                  </a:moveTo>
                  <a:cubicBezTo>
                    <a:pt x="2657" y="0"/>
                    <a:pt x="1792" y="925"/>
                    <a:pt x="1475" y="1322"/>
                  </a:cubicBezTo>
                  <a:cubicBezTo>
                    <a:pt x="870" y="2033"/>
                    <a:pt x="301" y="2816"/>
                    <a:pt x="158" y="3741"/>
                  </a:cubicBezTo>
                  <a:cubicBezTo>
                    <a:pt x="1" y="4529"/>
                    <a:pt x="178" y="5651"/>
                    <a:pt x="1060" y="5651"/>
                  </a:cubicBezTo>
                  <a:cubicBezTo>
                    <a:pt x="1175" y="5651"/>
                    <a:pt x="1301" y="5632"/>
                    <a:pt x="1439" y="5591"/>
                  </a:cubicBezTo>
                  <a:cubicBezTo>
                    <a:pt x="2009" y="5449"/>
                    <a:pt x="2471" y="4808"/>
                    <a:pt x="2791" y="4346"/>
                  </a:cubicBezTo>
                  <a:cubicBezTo>
                    <a:pt x="3325" y="3492"/>
                    <a:pt x="4570" y="1464"/>
                    <a:pt x="3965" y="396"/>
                  </a:cubicBezTo>
                  <a:cubicBezTo>
                    <a:pt x="3800" y="112"/>
                    <a:pt x="3583" y="0"/>
                    <a:pt x="3344" y="0"/>
                  </a:cubicBezTo>
                  <a:close/>
                </a:path>
              </a:pathLst>
            </a:custGeom>
            <a:solidFill>
              <a:srgbClr val="FFFF00"/>
            </a:solidFill>
            <a:ln w="5325" cap="flat" cmpd="sng">
              <a:solidFill>
                <a:srgbClr val="000000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7173200" y="2023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6600350" y="2261550"/>
              <a:ext cx="86300" cy="13350"/>
            </a:xfrm>
            <a:custGeom>
              <a:avLst/>
              <a:gdLst/>
              <a:ahLst/>
              <a:cxnLst/>
              <a:rect l="l" t="t" r="r" b="b"/>
              <a:pathLst>
                <a:path w="3452" h="534" extrusionOk="0">
                  <a:moveTo>
                    <a:pt x="3452" y="0"/>
                  </a:moveTo>
                  <a:lnTo>
                    <a:pt x="3452" y="0"/>
                  </a:lnTo>
                  <a:cubicBezTo>
                    <a:pt x="2242" y="142"/>
                    <a:pt x="1032" y="320"/>
                    <a:pt x="0" y="534"/>
                  </a:cubicBezTo>
                  <a:lnTo>
                    <a:pt x="3452" y="0"/>
                  </a:lnTo>
                  <a:close/>
                </a:path>
              </a:pathLst>
            </a:custGeom>
            <a:solidFill>
              <a:srgbClr val="727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7"/>
            <p:cNvSpPr/>
            <p:nvPr/>
          </p:nvSpPr>
          <p:spPr>
            <a:xfrm>
              <a:off x="7151850" y="2224175"/>
              <a:ext cx="1800" cy="3600"/>
            </a:xfrm>
            <a:custGeom>
              <a:avLst/>
              <a:gdLst/>
              <a:ahLst/>
              <a:cxnLst/>
              <a:rect l="l" t="t" r="r" b="b"/>
              <a:pathLst>
                <a:path w="72" h="144" extrusionOk="0">
                  <a:moveTo>
                    <a:pt x="72" y="143"/>
                  </a:moveTo>
                  <a:cubicBezTo>
                    <a:pt x="72" y="143"/>
                    <a:pt x="72" y="107"/>
                    <a:pt x="72" y="107"/>
                  </a:cubicBezTo>
                  <a:cubicBezTo>
                    <a:pt x="72" y="72"/>
                    <a:pt x="36" y="36"/>
                    <a:pt x="1" y="1"/>
                  </a:cubicBezTo>
                  <a:lnTo>
                    <a:pt x="36" y="143"/>
                  </a:lnTo>
                  <a:cubicBezTo>
                    <a:pt x="36" y="107"/>
                    <a:pt x="36" y="143"/>
                    <a:pt x="72" y="143"/>
                  </a:cubicBezTo>
                  <a:close/>
                </a:path>
              </a:pathLst>
            </a:custGeom>
            <a:solidFill>
              <a:srgbClr val="727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7"/>
            <p:cNvSpPr/>
            <p:nvPr/>
          </p:nvSpPr>
          <p:spPr>
            <a:xfrm>
              <a:off x="6943700" y="2183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1" y="0"/>
                  </a:moveTo>
                  <a:lnTo>
                    <a:pt x="143" y="142"/>
                  </a:lnTo>
                  <a:cubicBezTo>
                    <a:pt x="143" y="71"/>
                    <a:pt x="72" y="36"/>
                    <a:pt x="1" y="0"/>
                  </a:cubicBezTo>
                  <a:close/>
                </a:path>
              </a:pathLst>
            </a:custGeom>
            <a:solidFill>
              <a:srgbClr val="727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6898350" y="2172600"/>
              <a:ext cx="1800" cy="900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36" y="36"/>
                  </a:moveTo>
                  <a:cubicBezTo>
                    <a:pt x="0" y="36"/>
                    <a:pt x="36" y="36"/>
                    <a:pt x="36" y="36"/>
                  </a:cubicBezTo>
                  <a:lnTo>
                    <a:pt x="36" y="36"/>
                  </a:lnTo>
                  <a:cubicBezTo>
                    <a:pt x="71" y="36"/>
                    <a:pt x="36" y="0"/>
                    <a:pt x="36" y="36"/>
                  </a:cubicBezTo>
                  <a:close/>
                </a:path>
              </a:pathLst>
            </a:custGeom>
            <a:solidFill>
              <a:srgbClr val="727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6828950" y="2188600"/>
              <a:ext cx="11600" cy="925"/>
            </a:xfrm>
            <a:custGeom>
              <a:avLst/>
              <a:gdLst/>
              <a:ahLst/>
              <a:cxnLst/>
              <a:rect l="l" t="t" r="r" b="b"/>
              <a:pathLst>
                <a:path w="464" h="37" extrusionOk="0">
                  <a:moveTo>
                    <a:pt x="463" y="0"/>
                  </a:moveTo>
                  <a:cubicBezTo>
                    <a:pt x="321" y="0"/>
                    <a:pt x="179" y="0"/>
                    <a:pt x="36" y="0"/>
                  </a:cubicBezTo>
                  <a:cubicBezTo>
                    <a:pt x="1" y="0"/>
                    <a:pt x="36" y="36"/>
                    <a:pt x="107" y="36"/>
                  </a:cubicBezTo>
                  <a:close/>
                </a:path>
              </a:pathLst>
            </a:custGeom>
            <a:solidFill>
              <a:srgbClr val="727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7"/>
            <p:cNvSpPr/>
            <p:nvPr/>
          </p:nvSpPr>
          <p:spPr>
            <a:xfrm>
              <a:off x="6814725" y="2192150"/>
              <a:ext cx="24925" cy="1800"/>
            </a:xfrm>
            <a:custGeom>
              <a:avLst/>
              <a:gdLst/>
              <a:ahLst/>
              <a:cxnLst/>
              <a:rect l="l" t="t" r="r" b="b"/>
              <a:pathLst>
                <a:path w="997" h="72" extrusionOk="0">
                  <a:moveTo>
                    <a:pt x="427" y="72"/>
                  </a:moveTo>
                  <a:lnTo>
                    <a:pt x="997" y="36"/>
                  </a:lnTo>
                  <a:cubicBezTo>
                    <a:pt x="676" y="1"/>
                    <a:pt x="356" y="1"/>
                    <a:pt x="0" y="1"/>
                  </a:cubicBezTo>
                  <a:cubicBezTo>
                    <a:pt x="107" y="36"/>
                    <a:pt x="249" y="72"/>
                    <a:pt x="427" y="72"/>
                  </a:cubicBezTo>
                  <a:close/>
                </a:path>
              </a:pathLst>
            </a:custGeom>
            <a:solidFill>
              <a:srgbClr val="727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7"/>
            <p:cNvSpPr/>
            <p:nvPr/>
          </p:nvSpPr>
          <p:spPr>
            <a:xfrm>
              <a:off x="7125175" y="216902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71" y="107"/>
                  </a:moveTo>
                  <a:lnTo>
                    <a:pt x="214" y="143"/>
                  </a:lnTo>
                  <a:lnTo>
                    <a:pt x="0" y="1"/>
                  </a:lnTo>
                  <a:cubicBezTo>
                    <a:pt x="0" y="36"/>
                    <a:pt x="0" y="72"/>
                    <a:pt x="71" y="107"/>
                  </a:cubicBezTo>
                  <a:close/>
                </a:path>
              </a:pathLst>
            </a:custGeom>
            <a:solidFill>
              <a:srgbClr val="727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6393100" y="1514350"/>
              <a:ext cx="572875" cy="150350"/>
            </a:xfrm>
            <a:custGeom>
              <a:avLst/>
              <a:gdLst/>
              <a:ahLst/>
              <a:cxnLst/>
              <a:rect l="l" t="t" r="r" b="b"/>
              <a:pathLst>
                <a:path w="22915" h="6014" extrusionOk="0">
                  <a:moveTo>
                    <a:pt x="22736" y="4412"/>
                  </a:moveTo>
                  <a:cubicBezTo>
                    <a:pt x="22736" y="4412"/>
                    <a:pt x="15478" y="1388"/>
                    <a:pt x="13378" y="854"/>
                  </a:cubicBezTo>
                  <a:cubicBezTo>
                    <a:pt x="11244" y="356"/>
                    <a:pt x="7472" y="0"/>
                    <a:pt x="6191" y="0"/>
                  </a:cubicBezTo>
                  <a:cubicBezTo>
                    <a:pt x="4946" y="36"/>
                    <a:pt x="0" y="498"/>
                    <a:pt x="107" y="1032"/>
                  </a:cubicBezTo>
                  <a:cubicBezTo>
                    <a:pt x="214" y="1601"/>
                    <a:pt x="2633" y="2598"/>
                    <a:pt x="3096" y="3096"/>
                  </a:cubicBezTo>
                  <a:cubicBezTo>
                    <a:pt x="3558" y="3594"/>
                    <a:pt x="3950" y="4519"/>
                    <a:pt x="7899" y="4875"/>
                  </a:cubicBezTo>
                  <a:cubicBezTo>
                    <a:pt x="11848" y="5195"/>
                    <a:pt x="22914" y="6013"/>
                    <a:pt x="22914" y="60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7"/>
            <p:cNvSpPr/>
            <p:nvPr/>
          </p:nvSpPr>
          <p:spPr>
            <a:xfrm>
              <a:off x="6394875" y="1513450"/>
              <a:ext cx="571975" cy="152150"/>
            </a:xfrm>
            <a:custGeom>
              <a:avLst/>
              <a:gdLst/>
              <a:ahLst/>
              <a:cxnLst/>
              <a:rect l="l" t="t" r="r" b="b"/>
              <a:pathLst>
                <a:path w="22879" h="6086" extrusionOk="0">
                  <a:moveTo>
                    <a:pt x="6227" y="72"/>
                  </a:moveTo>
                  <a:cubicBezTo>
                    <a:pt x="6191" y="72"/>
                    <a:pt x="6156" y="72"/>
                    <a:pt x="6120" y="72"/>
                  </a:cubicBezTo>
                  <a:cubicBezTo>
                    <a:pt x="5515" y="72"/>
                    <a:pt x="4128" y="179"/>
                    <a:pt x="2811" y="357"/>
                  </a:cubicBezTo>
                  <a:cubicBezTo>
                    <a:pt x="1246" y="570"/>
                    <a:pt x="285" y="784"/>
                    <a:pt x="107" y="997"/>
                  </a:cubicBezTo>
                  <a:cubicBezTo>
                    <a:pt x="71" y="1033"/>
                    <a:pt x="71" y="1068"/>
                    <a:pt x="71" y="1068"/>
                  </a:cubicBezTo>
                  <a:cubicBezTo>
                    <a:pt x="143" y="1388"/>
                    <a:pt x="996" y="1851"/>
                    <a:pt x="1744" y="2278"/>
                  </a:cubicBezTo>
                  <a:cubicBezTo>
                    <a:pt x="2313" y="2598"/>
                    <a:pt x="2847" y="2883"/>
                    <a:pt x="3025" y="3096"/>
                  </a:cubicBezTo>
                  <a:cubicBezTo>
                    <a:pt x="3096" y="3167"/>
                    <a:pt x="3131" y="3203"/>
                    <a:pt x="3167" y="3274"/>
                  </a:cubicBezTo>
                  <a:cubicBezTo>
                    <a:pt x="3629" y="3772"/>
                    <a:pt x="4270" y="4591"/>
                    <a:pt x="7828" y="4875"/>
                  </a:cubicBezTo>
                  <a:cubicBezTo>
                    <a:pt x="11635" y="5196"/>
                    <a:pt x="22203" y="5978"/>
                    <a:pt x="22843" y="6014"/>
                  </a:cubicBezTo>
                  <a:lnTo>
                    <a:pt x="22665" y="4448"/>
                  </a:lnTo>
                  <a:cubicBezTo>
                    <a:pt x="22309" y="4306"/>
                    <a:pt x="15336" y="1424"/>
                    <a:pt x="13307" y="926"/>
                  </a:cubicBezTo>
                  <a:cubicBezTo>
                    <a:pt x="11315" y="428"/>
                    <a:pt x="7650" y="72"/>
                    <a:pt x="6227" y="72"/>
                  </a:cubicBezTo>
                  <a:close/>
                  <a:moveTo>
                    <a:pt x="22879" y="6085"/>
                  </a:moveTo>
                  <a:lnTo>
                    <a:pt x="22843" y="6085"/>
                  </a:lnTo>
                  <a:cubicBezTo>
                    <a:pt x="22736" y="6049"/>
                    <a:pt x="11742" y="5267"/>
                    <a:pt x="7828" y="4911"/>
                  </a:cubicBezTo>
                  <a:cubicBezTo>
                    <a:pt x="4270" y="4626"/>
                    <a:pt x="3594" y="3808"/>
                    <a:pt x="3131" y="3310"/>
                  </a:cubicBezTo>
                  <a:cubicBezTo>
                    <a:pt x="3096" y="3239"/>
                    <a:pt x="3060" y="3167"/>
                    <a:pt x="2989" y="3132"/>
                  </a:cubicBezTo>
                  <a:cubicBezTo>
                    <a:pt x="2811" y="2918"/>
                    <a:pt x="2277" y="2634"/>
                    <a:pt x="1708" y="2313"/>
                  </a:cubicBezTo>
                  <a:cubicBezTo>
                    <a:pt x="925" y="1887"/>
                    <a:pt x="71" y="1424"/>
                    <a:pt x="0" y="1104"/>
                  </a:cubicBezTo>
                  <a:cubicBezTo>
                    <a:pt x="0" y="1033"/>
                    <a:pt x="36" y="997"/>
                    <a:pt x="36" y="961"/>
                  </a:cubicBezTo>
                  <a:cubicBezTo>
                    <a:pt x="498" y="463"/>
                    <a:pt x="4875" y="36"/>
                    <a:pt x="6120" y="36"/>
                  </a:cubicBezTo>
                  <a:cubicBezTo>
                    <a:pt x="7437" y="1"/>
                    <a:pt x="11244" y="392"/>
                    <a:pt x="13307" y="890"/>
                  </a:cubicBezTo>
                  <a:cubicBezTo>
                    <a:pt x="15407" y="1388"/>
                    <a:pt x="22630" y="4377"/>
                    <a:pt x="22701" y="4413"/>
                  </a:cubicBezTo>
                  <a:lnTo>
                    <a:pt x="22701" y="4413"/>
                  </a:lnTo>
                  <a:lnTo>
                    <a:pt x="22701" y="4448"/>
                  </a:ln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7"/>
            <p:cNvSpPr/>
            <p:nvPr/>
          </p:nvSpPr>
          <p:spPr>
            <a:xfrm>
              <a:off x="6395750" y="1652225"/>
              <a:ext cx="332725" cy="282000"/>
            </a:xfrm>
            <a:custGeom>
              <a:avLst/>
              <a:gdLst/>
              <a:ahLst/>
              <a:cxnLst/>
              <a:rect l="l" t="t" r="r" b="b"/>
              <a:pathLst>
                <a:path w="13309" h="11280" extrusionOk="0">
                  <a:moveTo>
                    <a:pt x="641" y="8362"/>
                  </a:moveTo>
                  <a:cubicBezTo>
                    <a:pt x="641" y="8362"/>
                    <a:pt x="1" y="9607"/>
                    <a:pt x="214" y="10034"/>
                  </a:cubicBezTo>
                  <a:cubicBezTo>
                    <a:pt x="463" y="10461"/>
                    <a:pt x="3239" y="11279"/>
                    <a:pt x="4448" y="11208"/>
                  </a:cubicBezTo>
                  <a:cubicBezTo>
                    <a:pt x="5658" y="11173"/>
                    <a:pt x="6441" y="10924"/>
                    <a:pt x="6441" y="10924"/>
                  </a:cubicBezTo>
                  <a:cubicBezTo>
                    <a:pt x="6441" y="10924"/>
                    <a:pt x="7117" y="11102"/>
                    <a:pt x="7900" y="10852"/>
                  </a:cubicBezTo>
                  <a:cubicBezTo>
                    <a:pt x="8647" y="10568"/>
                    <a:pt x="9003" y="10212"/>
                    <a:pt x="9003" y="10212"/>
                  </a:cubicBezTo>
                  <a:cubicBezTo>
                    <a:pt x="9003" y="10212"/>
                    <a:pt x="9359" y="10461"/>
                    <a:pt x="10355" y="9963"/>
                  </a:cubicBezTo>
                  <a:cubicBezTo>
                    <a:pt x="11351" y="9429"/>
                    <a:pt x="11422" y="9251"/>
                    <a:pt x="11422" y="9251"/>
                  </a:cubicBezTo>
                  <a:cubicBezTo>
                    <a:pt x="11422" y="9251"/>
                    <a:pt x="12027" y="9465"/>
                    <a:pt x="12490" y="9216"/>
                  </a:cubicBezTo>
                  <a:cubicBezTo>
                    <a:pt x="12988" y="8967"/>
                    <a:pt x="13308" y="8753"/>
                    <a:pt x="13308" y="8753"/>
                  </a:cubicBezTo>
                  <a:cubicBezTo>
                    <a:pt x="13308" y="8753"/>
                    <a:pt x="10639" y="6618"/>
                    <a:pt x="10462" y="4768"/>
                  </a:cubicBezTo>
                  <a:cubicBezTo>
                    <a:pt x="10248" y="2918"/>
                    <a:pt x="11422" y="0"/>
                    <a:pt x="11422" y="0"/>
                  </a:cubicBezTo>
                  <a:cubicBezTo>
                    <a:pt x="11422" y="0"/>
                    <a:pt x="8611" y="854"/>
                    <a:pt x="7935" y="1281"/>
                  </a:cubicBezTo>
                  <a:cubicBezTo>
                    <a:pt x="7224" y="1708"/>
                    <a:pt x="6903" y="2171"/>
                    <a:pt x="6903" y="2171"/>
                  </a:cubicBezTo>
                  <a:cubicBezTo>
                    <a:pt x="6903" y="2171"/>
                    <a:pt x="5872" y="1815"/>
                    <a:pt x="4697" y="2704"/>
                  </a:cubicBezTo>
                  <a:cubicBezTo>
                    <a:pt x="3523" y="3594"/>
                    <a:pt x="3274" y="4377"/>
                    <a:pt x="3274" y="4377"/>
                  </a:cubicBezTo>
                  <a:cubicBezTo>
                    <a:pt x="3274" y="4377"/>
                    <a:pt x="2314" y="4306"/>
                    <a:pt x="1851" y="5195"/>
                  </a:cubicBezTo>
                  <a:cubicBezTo>
                    <a:pt x="1388" y="6085"/>
                    <a:pt x="748" y="6939"/>
                    <a:pt x="712" y="7472"/>
                  </a:cubicBezTo>
                  <a:cubicBezTo>
                    <a:pt x="641" y="8042"/>
                    <a:pt x="641" y="8362"/>
                    <a:pt x="641" y="8362"/>
                  </a:cubicBezTo>
                  <a:close/>
                </a:path>
              </a:pathLst>
            </a:custGeom>
            <a:solidFill>
              <a:srgbClr val="FB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7"/>
            <p:cNvSpPr/>
            <p:nvPr/>
          </p:nvSpPr>
          <p:spPr>
            <a:xfrm>
              <a:off x="6863650" y="1595300"/>
              <a:ext cx="462575" cy="316675"/>
            </a:xfrm>
            <a:custGeom>
              <a:avLst/>
              <a:gdLst/>
              <a:ahLst/>
              <a:cxnLst/>
              <a:rect l="l" t="t" r="r" b="b"/>
              <a:pathLst>
                <a:path w="18503" h="12667" extrusionOk="0">
                  <a:moveTo>
                    <a:pt x="11920" y="2633"/>
                  </a:moveTo>
                  <a:cubicBezTo>
                    <a:pt x="11920" y="2633"/>
                    <a:pt x="11173" y="996"/>
                    <a:pt x="9429" y="783"/>
                  </a:cubicBezTo>
                  <a:cubicBezTo>
                    <a:pt x="7650" y="569"/>
                    <a:pt x="3772" y="0"/>
                    <a:pt x="2384" y="1139"/>
                  </a:cubicBezTo>
                  <a:cubicBezTo>
                    <a:pt x="997" y="2277"/>
                    <a:pt x="0" y="5978"/>
                    <a:pt x="605" y="7187"/>
                  </a:cubicBezTo>
                  <a:cubicBezTo>
                    <a:pt x="854" y="7614"/>
                    <a:pt x="1175" y="8219"/>
                    <a:pt x="1566" y="8860"/>
                  </a:cubicBezTo>
                  <a:cubicBezTo>
                    <a:pt x="2278" y="9998"/>
                    <a:pt x="3238" y="11208"/>
                    <a:pt x="4199" y="11706"/>
                  </a:cubicBezTo>
                  <a:cubicBezTo>
                    <a:pt x="5693" y="12418"/>
                    <a:pt x="8575" y="10674"/>
                    <a:pt x="8575" y="10674"/>
                  </a:cubicBezTo>
                  <a:cubicBezTo>
                    <a:pt x="8575" y="10674"/>
                    <a:pt x="9607" y="10710"/>
                    <a:pt x="10105" y="10176"/>
                  </a:cubicBezTo>
                  <a:cubicBezTo>
                    <a:pt x="10603" y="9607"/>
                    <a:pt x="10888" y="9536"/>
                    <a:pt x="10888" y="9536"/>
                  </a:cubicBezTo>
                  <a:cubicBezTo>
                    <a:pt x="10888" y="9536"/>
                    <a:pt x="12240" y="11066"/>
                    <a:pt x="13165" y="11101"/>
                  </a:cubicBezTo>
                  <a:cubicBezTo>
                    <a:pt x="14055" y="11173"/>
                    <a:pt x="15834" y="12667"/>
                    <a:pt x="17150" y="11813"/>
                  </a:cubicBezTo>
                  <a:cubicBezTo>
                    <a:pt x="18502" y="10959"/>
                    <a:pt x="17613" y="5017"/>
                    <a:pt x="16083" y="3451"/>
                  </a:cubicBezTo>
                  <a:cubicBezTo>
                    <a:pt x="14553" y="1850"/>
                    <a:pt x="13201" y="1850"/>
                    <a:pt x="12809" y="2135"/>
                  </a:cubicBezTo>
                  <a:cubicBezTo>
                    <a:pt x="12382" y="2384"/>
                    <a:pt x="11920" y="2633"/>
                    <a:pt x="11920" y="2633"/>
                  </a:cubicBezTo>
                  <a:close/>
                </a:path>
              </a:pathLst>
            </a:custGeom>
            <a:solidFill>
              <a:srgbClr val="FB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7"/>
            <p:cNvSpPr/>
            <p:nvPr/>
          </p:nvSpPr>
          <p:spPr>
            <a:xfrm>
              <a:off x="6843175" y="1815900"/>
              <a:ext cx="132575" cy="145900"/>
            </a:xfrm>
            <a:custGeom>
              <a:avLst/>
              <a:gdLst/>
              <a:ahLst/>
              <a:cxnLst/>
              <a:rect l="l" t="t" r="r" b="b"/>
              <a:pathLst>
                <a:path w="5303" h="5836" extrusionOk="0">
                  <a:moveTo>
                    <a:pt x="72" y="2206"/>
                  </a:moveTo>
                  <a:cubicBezTo>
                    <a:pt x="1" y="2526"/>
                    <a:pt x="428" y="4128"/>
                    <a:pt x="748" y="4092"/>
                  </a:cubicBezTo>
                  <a:cubicBezTo>
                    <a:pt x="1068" y="4092"/>
                    <a:pt x="2598" y="5835"/>
                    <a:pt x="3666" y="4768"/>
                  </a:cubicBezTo>
                  <a:cubicBezTo>
                    <a:pt x="4733" y="3701"/>
                    <a:pt x="5303" y="2953"/>
                    <a:pt x="5089" y="2455"/>
                  </a:cubicBezTo>
                  <a:cubicBezTo>
                    <a:pt x="4876" y="1957"/>
                    <a:pt x="3879" y="0"/>
                    <a:pt x="3025" y="392"/>
                  </a:cubicBezTo>
                  <a:cubicBezTo>
                    <a:pt x="2207" y="783"/>
                    <a:pt x="72" y="2206"/>
                    <a:pt x="72" y="2206"/>
                  </a:cubicBezTo>
                  <a:close/>
                </a:path>
              </a:pathLst>
            </a:custGeom>
            <a:solidFill>
              <a:srgbClr val="FB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7"/>
            <p:cNvSpPr/>
            <p:nvPr/>
          </p:nvSpPr>
          <p:spPr>
            <a:xfrm>
              <a:off x="7021100" y="1852350"/>
              <a:ext cx="133450" cy="93425"/>
            </a:xfrm>
            <a:custGeom>
              <a:avLst/>
              <a:gdLst/>
              <a:ahLst/>
              <a:cxnLst/>
              <a:rect l="l" t="t" r="r" b="b"/>
              <a:pathLst>
                <a:path w="5338" h="3737" extrusionOk="0">
                  <a:moveTo>
                    <a:pt x="0" y="1673"/>
                  </a:moveTo>
                  <a:cubicBezTo>
                    <a:pt x="285" y="2065"/>
                    <a:pt x="854" y="3737"/>
                    <a:pt x="2135" y="3417"/>
                  </a:cubicBezTo>
                  <a:cubicBezTo>
                    <a:pt x="3452" y="3097"/>
                    <a:pt x="5337" y="3025"/>
                    <a:pt x="4910" y="1994"/>
                  </a:cubicBezTo>
                  <a:cubicBezTo>
                    <a:pt x="4448" y="926"/>
                    <a:pt x="3807" y="72"/>
                    <a:pt x="3096" y="37"/>
                  </a:cubicBezTo>
                  <a:cubicBezTo>
                    <a:pt x="2384" y="1"/>
                    <a:pt x="498" y="392"/>
                    <a:pt x="463" y="819"/>
                  </a:cubicBezTo>
                  <a:cubicBezTo>
                    <a:pt x="427" y="1246"/>
                    <a:pt x="0" y="1673"/>
                    <a:pt x="0" y="1673"/>
                  </a:cubicBezTo>
                  <a:close/>
                </a:path>
              </a:pathLst>
            </a:custGeom>
            <a:solidFill>
              <a:srgbClr val="FB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7"/>
            <p:cNvSpPr/>
            <p:nvPr/>
          </p:nvSpPr>
          <p:spPr>
            <a:xfrm>
              <a:off x="6754225" y="1646875"/>
              <a:ext cx="153925" cy="193050"/>
            </a:xfrm>
            <a:custGeom>
              <a:avLst/>
              <a:gdLst/>
              <a:ahLst/>
              <a:cxnLst/>
              <a:rect l="l" t="t" r="r" b="b"/>
              <a:pathLst>
                <a:path w="6157" h="7722" extrusionOk="0">
                  <a:moveTo>
                    <a:pt x="4733" y="1424"/>
                  </a:moveTo>
                  <a:cubicBezTo>
                    <a:pt x="3986" y="1139"/>
                    <a:pt x="3772" y="1"/>
                    <a:pt x="2456" y="1033"/>
                  </a:cubicBezTo>
                  <a:cubicBezTo>
                    <a:pt x="1104" y="2100"/>
                    <a:pt x="72" y="2669"/>
                    <a:pt x="428" y="3915"/>
                  </a:cubicBezTo>
                  <a:cubicBezTo>
                    <a:pt x="784" y="5160"/>
                    <a:pt x="1" y="7010"/>
                    <a:pt x="2029" y="7366"/>
                  </a:cubicBezTo>
                  <a:cubicBezTo>
                    <a:pt x="4057" y="7722"/>
                    <a:pt x="5729" y="7259"/>
                    <a:pt x="5943" y="6797"/>
                  </a:cubicBezTo>
                  <a:cubicBezTo>
                    <a:pt x="6156" y="6334"/>
                    <a:pt x="5907" y="5160"/>
                    <a:pt x="5729" y="4199"/>
                  </a:cubicBezTo>
                  <a:cubicBezTo>
                    <a:pt x="5516" y="3203"/>
                    <a:pt x="4733" y="1424"/>
                    <a:pt x="4733" y="1424"/>
                  </a:cubicBezTo>
                  <a:close/>
                </a:path>
              </a:pathLst>
            </a:custGeom>
            <a:solidFill>
              <a:srgbClr val="FB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7"/>
            <p:cNvSpPr/>
            <p:nvPr/>
          </p:nvSpPr>
          <p:spPr>
            <a:xfrm>
              <a:off x="6637700" y="1635325"/>
              <a:ext cx="180600" cy="265975"/>
            </a:xfrm>
            <a:custGeom>
              <a:avLst/>
              <a:gdLst/>
              <a:ahLst/>
              <a:cxnLst/>
              <a:rect l="l" t="t" r="r" b="b"/>
              <a:pathLst>
                <a:path w="7224" h="10639" extrusionOk="0">
                  <a:moveTo>
                    <a:pt x="6405" y="2277"/>
                  </a:moveTo>
                  <a:cubicBezTo>
                    <a:pt x="6405" y="2277"/>
                    <a:pt x="5409" y="783"/>
                    <a:pt x="4164" y="605"/>
                  </a:cubicBezTo>
                  <a:cubicBezTo>
                    <a:pt x="2883" y="463"/>
                    <a:pt x="2064" y="0"/>
                    <a:pt x="1495" y="747"/>
                  </a:cubicBezTo>
                  <a:cubicBezTo>
                    <a:pt x="926" y="1530"/>
                    <a:pt x="1" y="3131"/>
                    <a:pt x="285" y="4483"/>
                  </a:cubicBezTo>
                  <a:cubicBezTo>
                    <a:pt x="570" y="5836"/>
                    <a:pt x="72" y="7615"/>
                    <a:pt x="1780" y="8291"/>
                  </a:cubicBezTo>
                  <a:cubicBezTo>
                    <a:pt x="3488" y="8967"/>
                    <a:pt x="3452" y="10639"/>
                    <a:pt x="4982" y="9892"/>
                  </a:cubicBezTo>
                  <a:cubicBezTo>
                    <a:pt x="6477" y="9109"/>
                    <a:pt x="7224" y="7472"/>
                    <a:pt x="7224" y="7472"/>
                  </a:cubicBezTo>
                  <a:close/>
                </a:path>
              </a:pathLst>
            </a:custGeom>
            <a:solidFill>
              <a:srgbClr val="F79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7"/>
            <p:cNvSpPr/>
            <p:nvPr/>
          </p:nvSpPr>
          <p:spPr>
            <a:xfrm>
              <a:off x="6534525" y="1682475"/>
              <a:ext cx="173475" cy="210825"/>
            </a:xfrm>
            <a:custGeom>
              <a:avLst/>
              <a:gdLst/>
              <a:ahLst/>
              <a:cxnLst/>
              <a:rect l="l" t="t" r="r" b="b"/>
              <a:pathLst>
                <a:path w="6939" h="8433" extrusionOk="0">
                  <a:moveTo>
                    <a:pt x="2918" y="0"/>
                  </a:moveTo>
                  <a:cubicBezTo>
                    <a:pt x="2918" y="0"/>
                    <a:pt x="2100" y="1317"/>
                    <a:pt x="2384" y="2811"/>
                  </a:cubicBezTo>
                  <a:cubicBezTo>
                    <a:pt x="2669" y="4305"/>
                    <a:pt x="2954" y="5551"/>
                    <a:pt x="4021" y="6511"/>
                  </a:cubicBezTo>
                  <a:cubicBezTo>
                    <a:pt x="5053" y="7508"/>
                    <a:pt x="6939" y="7863"/>
                    <a:pt x="5729" y="8006"/>
                  </a:cubicBezTo>
                  <a:cubicBezTo>
                    <a:pt x="4519" y="8148"/>
                    <a:pt x="3559" y="8433"/>
                    <a:pt x="2847" y="7579"/>
                  </a:cubicBezTo>
                  <a:cubicBezTo>
                    <a:pt x="2100" y="6725"/>
                    <a:pt x="926" y="4839"/>
                    <a:pt x="854" y="4092"/>
                  </a:cubicBezTo>
                  <a:cubicBezTo>
                    <a:pt x="819" y="3345"/>
                    <a:pt x="0" y="1993"/>
                    <a:pt x="961" y="1103"/>
                  </a:cubicBezTo>
                  <a:cubicBezTo>
                    <a:pt x="1957" y="178"/>
                    <a:pt x="2918" y="0"/>
                    <a:pt x="2918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6530075" y="1714475"/>
              <a:ext cx="30275" cy="106775"/>
            </a:xfrm>
            <a:custGeom>
              <a:avLst/>
              <a:gdLst/>
              <a:ahLst/>
              <a:cxnLst/>
              <a:rect l="l" t="t" r="r" b="b"/>
              <a:pathLst>
                <a:path w="1211" h="4271" extrusionOk="0">
                  <a:moveTo>
                    <a:pt x="392" y="1"/>
                  </a:moveTo>
                  <a:cubicBezTo>
                    <a:pt x="392" y="1"/>
                    <a:pt x="1" y="1175"/>
                    <a:pt x="36" y="1567"/>
                  </a:cubicBezTo>
                  <a:cubicBezTo>
                    <a:pt x="36" y="1958"/>
                    <a:pt x="712" y="4199"/>
                    <a:pt x="961" y="4235"/>
                  </a:cubicBezTo>
                  <a:cubicBezTo>
                    <a:pt x="1210" y="4271"/>
                    <a:pt x="499" y="1567"/>
                    <a:pt x="463" y="784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6463350" y="1721600"/>
              <a:ext cx="145925" cy="207275"/>
            </a:xfrm>
            <a:custGeom>
              <a:avLst/>
              <a:gdLst/>
              <a:ahLst/>
              <a:cxnLst/>
              <a:rect l="l" t="t" r="r" b="b"/>
              <a:pathLst>
                <a:path w="5837" h="8291" extrusionOk="0">
                  <a:moveTo>
                    <a:pt x="1709" y="1"/>
                  </a:moveTo>
                  <a:cubicBezTo>
                    <a:pt x="1709" y="1"/>
                    <a:pt x="1104" y="1032"/>
                    <a:pt x="1389" y="1922"/>
                  </a:cubicBezTo>
                  <a:cubicBezTo>
                    <a:pt x="1673" y="2847"/>
                    <a:pt x="3025" y="4591"/>
                    <a:pt x="3025" y="4591"/>
                  </a:cubicBezTo>
                  <a:cubicBezTo>
                    <a:pt x="3025" y="4591"/>
                    <a:pt x="5836" y="7686"/>
                    <a:pt x="4520" y="7971"/>
                  </a:cubicBezTo>
                  <a:cubicBezTo>
                    <a:pt x="3025" y="8291"/>
                    <a:pt x="855" y="4591"/>
                    <a:pt x="855" y="4591"/>
                  </a:cubicBezTo>
                  <a:cubicBezTo>
                    <a:pt x="855" y="4591"/>
                    <a:pt x="286" y="3025"/>
                    <a:pt x="143" y="2527"/>
                  </a:cubicBezTo>
                  <a:cubicBezTo>
                    <a:pt x="1" y="2029"/>
                    <a:pt x="357" y="1673"/>
                    <a:pt x="357" y="1673"/>
                  </a:cubicBezTo>
                  <a:cubicBezTo>
                    <a:pt x="357" y="1673"/>
                    <a:pt x="214" y="1602"/>
                    <a:pt x="784" y="926"/>
                  </a:cubicBezTo>
                  <a:cubicBezTo>
                    <a:pt x="1389" y="214"/>
                    <a:pt x="1709" y="1"/>
                    <a:pt x="1709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6405550" y="1803450"/>
              <a:ext cx="123650" cy="123650"/>
            </a:xfrm>
            <a:custGeom>
              <a:avLst/>
              <a:gdLst/>
              <a:ahLst/>
              <a:cxnLst/>
              <a:rect l="l" t="t" r="r" b="b"/>
              <a:pathLst>
                <a:path w="4946" h="4946" extrusionOk="0">
                  <a:moveTo>
                    <a:pt x="1068" y="285"/>
                  </a:moveTo>
                  <a:cubicBezTo>
                    <a:pt x="1068" y="285"/>
                    <a:pt x="1708" y="1886"/>
                    <a:pt x="1922" y="2064"/>
                  </a:cubicBezTo>
                  <a:cubicBezTo>
                    <a:pt x="2171" y="2242"/>
                    <a:pt x="4946" y="4697"/>
                    <a:pt x="4946" y="4697"/>
                  </a:cubicBezTo>
                  <a:cubicBezTo>
                    <a:pt x="4946" y="4697"/>
                    <a:pt x="3807" y="4946"/>
                    <a:pt x="3238" y="4305"/>
                  </a:cubicBezTo>
                  <a:cubicBezTo>
                    <a:pt x="2669" y="3700"/>
                    <a:pt x="0" y="2170"/>
                    <a:pt x="249" y="1459"/>
                  </a:cubicBezTo>
                  <a:cubicBezTo>
                    <a:pt x="498" y="747"/>
                    <a:pt x="890" y="0"/>
                    <a:pt x="890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6401100" y="1861250"/>
              <a:ext cx="53400" cy="67625"/>
            </a:xfrm>
            <a:custGeom>
              <a:avLst/>
              <a:gdLst/>
              <a:ahLst/>
              <a:cxnLst/>
              <a:rect l="l" t="t" r="r" b="b"/>
              <a:pathLst>
                <a:path w="2136" h="2705" extrusionOk="0">
                  <a:moveTo>
                    <a:pt x="392" y="1"/>
                  </a:moveTo>
                  <a:lnTo>
                    <a:pt x="0" y="1673"/>
                  </a:lnTo>
                  <a:cubicBezTo>
                    <a:pt x="0" y="1673"/>
                    <a:pt x="1566" y="2705"/>
                    <a:pt x="1850" y="2491"/>
                  </a:cubicBezTo>
                  <a:cubicBezTo>
                    <a:pt x="2135" y="2314"/>
                    <a:pt x="1495" y="1851"/>
                    <a:pt x="1495" y="1460"/>
                  </a:cubicBezTo>
                  <a:cubicBezTo>
                    <a:pt x="1459" y="1068"/>
                    <a:pt x="1388" y="855"/>
                    <a:pt x="1388" y="855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6627025" y="1644225"/>
              <a:ext cx="111225" cy="207275"/>
            </a:xfrm>
            <a:custGeom>
              <a:avLst/>
              <a:gdLst/>
              <a:ahLst/>
              <a:cxnLst/>
              <a:rect l="l" t="t" r="r" b="b"/>
              <a:pathLst>
                <a:path w="4449" h="8291" extrusionOk="0">
                  <a:moveTo>
                    <a:pt x="1815" y="783"/>
                  </a:moveTo>
                  <a:lnTo>
                    <a:pt x="3274" y="2206"/>
                  </a:lnTo>
                  <a:lnTo>
                    <a:pt x="3025" y="4234"/>
                  </a:lnTo>
                  <a:cubicBezTo>
                    <a:pt x="3025" y="4234"/>
                    <a:pt x="2527" y="3309"/>
                    <a:pt x="2029" y="3772"/>
                  </a:cubicBezTo>
                  <a:cubicBezTo>
                    <a:pt x="1566" y="4234"/>
                    <a:pt x="392" y="5088"/>
                    <a:pt x="1104" y="5444"/>
                  </a:cubicBezTo>
                  <a:cubicBezTo>
                    <a:pt x="1851" y="5800"/>
                    <a:pt x="3061" y="5551"/>
                    <a:pt x="3061" y="5551"/>
                  </a:cubicBezTo>
                  <a:cubicBezTo>
                    <a:pt x="3061" y="5551"/>
                    <a:pt x="2812" y="6654"/>
                    <a:pt x="3559" y="7009"/>
                  </a:cubicBezTo>
                  <a:cubicBezTo>
                    <a:pt x="4271" y="7365"/>
                    <a:pt x="4448" y="8290"/>
                    <a:pt x="4448" y="8290"/>
                  </a:cubicBezTo>
                  <a:cubicBezTo>
                    <a:pt x="4448" y="8290"/>
                    <a:pt x="2990" y="8219"/>
                    <a:pt x="2385" y="7508"/>
                  </a:cubicBezTo>
                  <a:cubicBezTo>
                    <a:pt x="1780" y="6832"/>
                    <a:pt x="392" y="5373"/>
                    <a:pt x="214" y="4305"/>
                  </a:cubicBezTo>
                  <a:cubicBezTo>
                    <a:pt x="1" y="3238"/>
                    <a:pt x="855" y="747"/>
                    <a:pt x="855" y="747"/>
                  </a:cubicBezTo>
                  <a:lnTo>
                    <a:pt x="2491" y="0"/>
                  </a:lnTo>
                  <a:close/>
                </a:path>
              </a:pathLst>
            </a:custGeom>
            <a:solidFill>
              <a:srgbClr val="594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6455350" y="1845250"/>
              <a:ext cx="394975" cy="327375"/>
            </a:xfrm>
            <a:custGeom>
              <a:avLst/>
              <a:gdLst/>
              <a:ahLst/>
              <a:cxnLst/>
              <a:rect l="l" t="t" r="r" b="b"/>
              <a:pathLst>
                <a:path w="15799" h="13095" extrusionOk="0">
                  <a:moveTo>
                    <a:pt x="15585" y="1032"/>
                  </a:moveTo>
                  <a:lnTo>
                    <a:pt x="12098" y="0"/>
                  </a:lnTo>
                  <a:cubicBezTo>
                    <a:pt x="12098" y="0"/>
                    <a:pt x="11138" y="748"/>
                    <a:pt x="10390" y="1175"/>
                  </a:cubicBezTo>
                  <a:cubicBezTo>
                    <a:pt x="9608" y="1637"/>
                    <a:pt x="6939" y="3879"/>
                    <a:pt x="6868" y="4057"/>
                  </a:cubicBezTo>
                  <a:cubicBezTo>
                    <a:pt x="6583" y="4768"/>
                    <a:pt x="6049" y="6761"/>
                    <a:pt x="6049" y="6761"/>
                  </a:cubicBezTo>
                  <a:cubicBezTo>
                    <a:pt x="6049" y="6761"/>
                    <a:pt x="5053" y="6761"/>
                    <a:pt x="4413" y="7793"/>
                  </a:cubicBezTo>
                  <a:cubicBezTo>
                    <a:pt x="3772" y="8860"/>
                    <a:pt x="3381" y="10034"/>
                    <a:pt x="3594" y="10461"/>
                  </a:cubicBezTo>
                  <a:cubicBezTo>
                    <a:pt x="3915" y="11066"/>
                    <a:pt x="3879" y="10781"/>
                    <a:pt x="3879" y="10781"/>
                  </a:cubicBezTo>
                  <a:lnTo>
                    <a:pt x="2883" y="11102"/>
                  </a:lnTo>
                  <a:cubicBezTo>
                    <a:pt x="2883" y="11102"/>
                    <a:pt x="2385" y="11244"/>
                    <a:pt x="2278" y="11564"/>
                  </a:cubicBezTo>
                  <a:cubicBezTo>
                    <a:pt x="2136" y="11884"/>
                    <a:pt x="2634" y="11813"/>
                    <a:pt x="2136" y="11884"/>
                  </a:cubicBezTo>
                  <a:cubicBezTo>
                    <a:pt x="1602" y="11991"/>
                    <a:pt x="712" y="11920"/>
                    <a:pt x="428" y="12133"/>
                  </a:cubicBezTo>
                  <a:cubicBezTo>
                    <a:pt x="143" y="12311"/>
                    <a:pt x="463" y="12631"/>
                    <a:pt x="392" y="12454"/>
                  </a:cubicBezTo>
                  <a:cubicBezTo>
                    <a:pt x="285" y="12133"/>
                    <a:pt x="1" y="13094"/>
                    <a:pt x="463" y="12987"/>
                  </a:cubicBezTo>
                  <a:cubicBezTo>
                    <a:pt x="926" y="12845"/>
                    <a:pt x="1922" y="12916"/>
                    <a:pt x="1815" y="12809"/>
                  </a:cubicBezTo>
                  <a:cubicBezTo>
                    <a:pt x="1673" y="12703"/>
                    <a:pt x="1175" y="12382"/>
                    <a:pt x="1353" y="12347"/>
                  </a:cubicBezTo>
                  <a:cubicBezTo>
                    <a:pt x="1531" y="12276"/>
                    <a:pt x="2349" y="12240"/>
                    <a:pt x="2491" y="12169"/>
                  </a:cubicBezTo>
                  <a:cubicBezTo>
                    <a:pt x="2598" y="12098"/>
                    <a:pt x="3452" y="11849"/>
                    <a:pt x="3452" y="11849"/>
                  </a:cubicBezTo>
                  <a:lnTo>
                    <a:pt x="4021" y="11315"/>
                  </a:lnTo>
                  <a:cubicBezTo>
                    <a:pt x="4021" y="11315"/>
                    <a:pt x="5480" y="11066"/>
                    <a:pt x="6299" y="10212"/>
                  </a:cubicBezTo>
                  <a:cubicBezTo>
                    <a:pt x="7117" y="9358"/>
                    <a:pt x="7757" y="7828"/>
                    <a:pt x="7757" y="7828"/>
                  </a:cubicBezTo>
                  <a:lnTo>
                    <a:pt x="7829" y="7366"/>
                  </a:lnTo>
                  <a:cubicBezTo>
                    <a:pt x="7829" y="7366"/>
                    <a:pt x="9074" y="5978"/>
                    <a:pt x="9501" y="5195"/>
                  </a:cubicBezTo>
                  <a:cubicBezTo>
                    <a:pt x="9928" y="4448"/>
                    <a:pt x="11031" y="1424"/>
                    <a:pt x="11493" y="1175"/>
                  </a:cubicBezTo>
                  <a:cubicBezTo>
                    <a:pt x="11956" y="925"/>
                    <a:pt x="12383" y="748"/>
                    <a:pt x="12383" y="748"/>
                  </a:cubicBezTo>
                  <a:cubicBezTo>
                    <a:pt x="12383" y="748"/>
                    <a:pt x="14411" y="2171"/>
                    <a:pt x="14980" y="2206"/>
                  </a:cubicBezTo>
                  <a:cubicBezTo>
                    <a:pt x="15585" y="2242"/>
                    <a:pt x="15799" y="2135"/>
                    <a:pt x="15799" y="2135"/>
                  </a:cubicBezTo>
                  <a:close/>
                </a:path>
              </a:pathLst>
            </a:custGeom>
            <a:solidFill>
              <a:srgbClr val="594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7"/>
            <p:cNvSpPr/>
            <p:nvPr/>
          </p:nvSpPr>
          <p:spPr>
            <a:xfrm>
              <a:off x="6860975" y="1878150"/>
              <a:ext cx="67625" cy="301575"/>
            </a:xfrm>
            <a:custGeom>
              <a:avLst/>
              <a:gdLst/>
              <a:ahLst/>
              <a:cxnLst/>
              <a:rect l="l" t="t" r="r" b="b"/>
              <a:pathLst>
                <a:path w="2705" h="12063" extrusionOk="0">
                  <a:moveTo>
                    <a:pt x="2705" y="143"/>
                  </a:moveTo>
                  <a:cubicBezTo>
                    <a:pt x="2705" y="143"/>
                    <a:pt x="2242" y="606"/>
                    <a:pt x="1993" y="499"/>
                  </a:cubicBezTo>
                  <a:cubicBezTo>
                    <a:pt x="1780" y="392"/>
                    <a:pt x="1495" y="1"/>
                    <a:pt x="1032" y="357"/>
                  </a:cubicBezTo>
                  <a:cubicBezTo>
                    <a:pt x="570" y="712"/>
                    <a:pt x="356" y="2812"/>
                    <a:pt x="321" y="3559"/>
                  </a:cubicBezTo>
                  <a:cubicBezTo>
                    <a:pt x="321" y="4306"/>
                    <a:pt x="748" y="5302"/>
                    <a:pt x="748" y="5302"/>
                  </a:cubicBezTo>
                  <a:cubicBezTo>
                    <a:pt x="748" y="5302"/>
                    <a:pt x="143" y="5516"/>
                    <a:pt x="143" y="7153"/>
                  </a:cubicBezTo>
                  <a:cubicBezTo>
                    <a:pt x="143" y="8825"/>
                    <a:pt x="428" y="9323"/>
                    <a:pt x="428" y="9323"/>
                  </a:cubicBezTo>
                  <a:lnTo>
                    <a:pt x="499" y="10248"/>
                  </a:lnTo>
                  <a:cubicBezTo>
                    <a:pt x="499" y="10248"/>
                    <a:pt x="499" y="10782"/>
                    <a:pt x="534" y="10924"/>
                  </a:cubicBezTo>
                  <a:cubicBezTo>
                    <a:pt x="534" y="10995"/>
                    <a:pt x="392" y="11066"/>
                    <a:pt x="250" y="11173"/>
                  </a:cubicBezTo>
                  <a:cubicBezTo>
                    <a:pt x="107" y="11280"/>
                    <a:pt x="1" y="11387"/>
                    <a:pt x="36" y="11529"/>
                  </a:cubicBezTo>
                  <a:cubicBezTo>
                    <a:pt x="107" y="11849"/>
                    <a:pt x="712" y="11458"/>
                    <a:pt x="819" y="11671"/>
                  </a:cubicBezTo>
                  <a:lnTo>
                    <a:pt x="926" y="11920"/>
                  </a:lnTo>
                  <a:lnTo>
                    <a:pt x="1068" y="11209"/>
                  </a:lnTo>
                  <a:cubicBezTo>
                    <a:pt x="1068" y="11209"/>
                    <a:pt x="1922" y="12063"/>
                    <a:pt x="1780" y="11636"/>
                  </a:cubicBezTo>
                  <a:cubicBezTo>
                    <a:pt x="1637" y="11244"/>
                    <a:pt x="1068" y="10817"/>
                    <a:pt x="1068" y="10817"/>
                  </a:cubicBezTo>
                  <a:lnTo>
                    <a:pt x="1032" y="10212"/>
                  </a:lnTo>
                  <a:cubicBezTo>
                    <a:pt x="1032" y="10212"/>
                    <a:pt x="2029" y="9181"/>
                    <a:pt x="1993" y="7686"/>
                  </a:cubicBezTo>
                  <a:cubicBezTo>
                    <a:pt x="1922" y="6192"/>
                    <a:pt x="1282" y="5658"/>
                    <a:pt x="1282" y="5658"/>
                  </a:cubicBezTo>
                  <a:lnTo>
                    <a:pt x="1815" y="4947"/>
                  </a:lnTo>
                  <a:cubicBezTo>
                    <a:pt x="1815" y="4947"/>
                    <a:pt x="2064" y="1104"/>
                    <a:pt x="1993" y="997"/>
                  </a:cubicBezTo>
                  <a:cubicBezTo>
                    <a:pt x="1922" y="890"/>
                    <a:pt x="2349" y="890"/>
                    <a:pt x="2349" y="890"/>
                  </a:cubicBezTo>
                  <a:close/>
                </a:path>
              </a:pathLst>
            </a:custGeom>
            <a:solidFill>
              <a:srgbClr val="594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7"/>
            <p:cNvSpPr/>
            <p:nvPr/>
          </p:nvSpPr>
          <p:spPr>
            <a:xfrm>
              <a:off x="7066450" y="1862150"/>
              <a:ext cx="225075" cy="252650"/>
            </a:xfrm>
            <a:custGeom>
              <a:avLst/>
              <a:gdLst/>
              <a:ahLst/>
              <a:cxnLst/>
              <a:rect l="l" t="t" r="r" b="b"/>
              <a:pathLst>
                <a:path w="9003" h="10106" extrusionOk="0">
                  <a:moveTo>
                    <a:pt x="1" y="392"/>
                  </a:moveTo>
                  <a:cubicBezTo>
                    <a:pt x="1" y="392"/>
                    <a:pt x="1" y="1530"/>
                    <a:pt x="463" y="1779"/>
                  </a:cubicBezTo>
                  <a:cubicBezTo>
                    <a:pt x="961" y="2028"/>
                    <a:pt x="2491" y="1779"/>
                    <a:pt x="2491" y="1779"/>
                  </a:cubicBezTo>
                  <a:lnTo>
                    <a:pt x="2598" y="2064"/>
                  </a:lnTo>
                  <a:cubicBezTo>
                    <a:pt x="2598" y="2064"/>
                    <a:pt x="2990" y="3558"/>
                    <a:pt x="3417" y="4163"/>
                  </a:cubicBezTo>
                  <a:cubicBezTo>
                    <a:pt x="3808" y="4733"/>
                    <a:pt x="4413" y="5551"/>
                    <a:pt x="4662" y="5551"/>
                  </a:cubicBezTo>
                  <a:lnTo>
                    <a:pt x="4947" y="5551"/>
                  </a:lnTo>
                  <a:cubicBezTo>
                    <a:pt x="4947" y="5551"/>
                    <a:pt x="5658" y="6191"/>
                    <a:pt x="6050" y="6725"/>
                  </a:cubicBezTo>
                  <a:cubicBezTo>
                    <a:pt x="6441" y="7259"/>
                    <a:pt x="7224" y="8646"/>
                    <a:pt x="7224" y="8646"/>
                  </a:cubicBezTo>
                  <a:lnTo>
                    <a:pt x="7757" y="9536"/>
                  </a:lnTo>
                  <a:cubicBezTo>
                    <a:pt x="7757" y="9536"/>
                    <a:pt x="7046" y="10105"/>
                    <a:pt x="7259" y="9999"/>
                  </a:cubicBezTo>
                  <a:cubicBezTo>
                    <a:pt x="7437" y="9927"/>
                    <a:pt x="7864" y="9821"/>
                    <a:pt x="7864" y="9821"/>
                  </a:cubicBezTo>
                  <a:lnTo>
                    <a:pt x="8256" y="10034"/>
                  </a:lnTo>
                  <a:lnTo>
                    <a:pt x="8113" y="9643"/>
                  </a:lnTo>
                  <a:cubicBezTo>
                    <a:pt x="8113" y="9643"/>
                    <a:pt x="9003" y="10034"/>
                    <a:pt x="8825" y="9678"/>
                  </a:cubicBezTo>
                  <a:cubicBezTo>
                    <a:pt x="8683" y="9358"/>
                    <a:pt x="8149" y="9216"/>
                    <a:pt x="8149" y="9216"/>
                  </a:cubicBezTo>
                  <a:lnTo>
                    <a:pt x="7580" y="8397"/>
                  </a:lnTo>
                  <a:cubicBezTo>
                    <a:pt x="7580" y="8397"/>
                    <a:pt x="6690" y="5942"/>
                    <a:pt x="6192" y="5800"/>
                  </a:cubicBezTo>
                  <a:cubicBezTo>
                    <a:pt x="5694" y="5622"/>
                    <a:pt x="5480" y="5444"/>
                    <a:pt x="5480" y="5444"/>
                  </a:cubicBezTo>
                  <a:cubicBezTo>
                    <a:pt x="5480" y="5444"/>
                    <a:pt x="5943" y="5551"/>
                    <a:pt x="5338" y="4128"/>
                  </a:cubicBezTo>
                  <a:cubicBezTo>
                    <a:pt x="4733" y="2705"/>
                    <a:pt x="3559" y="1744"/>
                    <a:pt x="3559" y="1744"/>
                  </a:cubicBezTo>
                  <a:cubicBezTo>
                    <a:pt x="3559" y="1744"/>
                    <a:pt x="3879" y="1175"/>
                    <a:pt x="3167" y="1139"/>
                  </a:cubicBezTo>
                  <a:cubicBezTo>
                    <a:pt x="2456" y="1103"/>
                    <a:pt x="1673" y="1317"/>
                    <a:pt x="1424" y="1103"/>
                  </a:cubicBezTo>
                  <a:cubicBezTo>
                    <a:pt x="1139" y="890"/>
                    <a:pt x="1887" y="321"/>
                    <a:pt x="1175" y="143"/>
                  </a:cubicBezTo>
                  <a:lnTo>
                    <a:pt x="463" y="0"/>
                  </a:lnTo>
                  <a:close/>
                </a:path>
              </a:pathLst>
            </a:custGeom>
            <a:solidFill>
              <a:srgbClr val="594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6960600" y="1704700"/>
              <a:ext cx="75650" cy="48050"/>
            </a:xfrm>
            <a:custGeom>
              <a:avLst/>
              <a:gdLst/>
              <a:ahLst/>
              <a:cxnLst/>
              <a:rect l="l" t="t" r="r" b="b"/>
              <a:pathLst>
                <a:path w="3026" h="1922" extrusionOk="0">
                  <a:moveTo>
                    <a:pt x="1068" y="1922"/>
                  </a:moveTo>
                  <a:lnTo>
                    <a:pt x="1815" y="1459"/>
                  </a:lnTo>
                  <a:cubicBezTo>
                    <a:pt x="1815" y="1459"/>
                    <a:pt x="2278" y="1459"/>
                    <a:pt x="2420" y="1531"/>
                  </a:cubicBezTo>
                  <a:cubicBezTo>
                    <a:pt x="2562" y="1602"/>
                    <a:pt x="3025" y="1210"/>
                    <a:pt x="3025" y="1210"/>
                  </a:cubicBezTo>
                  <a:cubicBezTo>
                    <a:pt x="3025" y="1210"/>
                    <a:pt x="2420" y="677"/>
                    <a:pt x="2100" y="534"/>
                  </a:cubicBezTo>
                  <a:cubicBezTo>
                    <a:pt x="1780" y="356"/>
                    <a:pt x="1388" y="1"/>
                    <a:pt x="1317" y="143"/>
                  </a:cubicBezTo>
                  <a:cubicBezTo>
                    <a:pt x="1282" y="250"/>
                    <a:pt x="1780" y="356"/>
                    <a:pt x="1175" y="534"/>
                  </a:cubicBezTo>
                  <a:cubicBezTo>
                    <a:pt x="570" y="712"/>
                    <a:pt x="1" y="641"/>
                    <a:pt x="72" y="926"/>
                  </a:cubicBezTo>
                  <a:cubicBezTo>
                    <a:pt x="143" y="1246"/>
                    <a:pt x="321" y="1388"/>
                    <a:pt x="285" y="1531"/>
                  </a:cubicBezTo>
                  <a:cubicBezTo>
                    <a:pt x="250" y="1673"/>
                    <a:pt x="1068" y="1922"/>
                    <a:pt x="1068" y="1922"/>
                  </a:cubicBezTo>
                  <a:close/>
                </a:path>
              </a:pathLst>
            </a:custGeom>
            <a:solidFill>
              <a:srgbClr val="594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7142075" y="1695800"/>
              <a:ext cx="111200" cy="166375"/>
            </a:xfrm>
            <a:custGeom>
              <a:avLst/>
              <a:gdLst/>
              <a:ahLst/>
              <a:cxnLst/>
              <a:rect l="l" t="t" r="r" b="b"/>
              <a:pathLst>
                <a:path w="4448" h="6655" extrusionOk="0">
                  <a:moveTo>
                    <a:pt x="961" y="677"/>
                  </a:moveTo>
                  <a:cubicBezTo>
                    <a:pt x="961" y="677"/>
                    <a:pt x="0" y="784"/>
                    <a:pt x="249" y="2136"/>
                  </a:cubicBezTo>
                  <a:cubicBezTo>
                    <a:pt x="463" y="3488"/>
                    <a:pt x="747" y="4377"/>
                    <a:pt x="1637" y="5373"/>
                  </a:cubicBezTo>
                  <a:cubicBezTo>
                    <a:pt x="2526" y="6370"/>
                    <a:pt x="3345" y="6654"/>
                    <a:pt x="3594" y="6512"/>
                  </a:cubicBezTo>
                  <a:cubicBezTo>
                    <a:pt x="3843" y="6370"/>
                    <a:pt x="4448" y="4982"/>
                    <a:pt x="3380" y="2491"/>
                  </a:cubicBezTo>
                  <a:cubicBezTo>
                    <a:pt x="2313" y="1"/>
                    <a:pt x="961" y="677"/>
                    <a:pt x="961" y="677"/>
                  </a:cubicBezTo>
                  <a:close/>
                </a:path>
              </a:pathLst>
            </a:custGeom>
            <a:solidFill>
              <a:srgbClr val="594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7215900" y="1854150"/>
              <a:ext cx="81850" cy="75625"/>
            </a:xfrm>
            <a:custGeom>
              <a:avLst/>
              <a:gdLst/>
              <a:ahLst/>
              <a:cxnLst/>
              <a:rect l="l" t="t" r="r" b="b"/>
              <a:pathLst>
                <a:path w="3274" h="3025" extrusionOk="0">
                  <a:moveTo>
                    <a:pt x="712" y="1423"/>
                  </a:moveTo>
                  <a:cubicBezTo>
                    <a:pt x="712" y="1423"/>
                    <a:pt x="1637" y="1850"/>
                    <a:pt x="1886" y="1815"/>
                  </a:cubicBezTo>
                  <a:cubicBezTo>
                    <a:pt x="2135" y="1779"/>
                    <a:pt x="2242" y="1672"/>
                    <a:pt x="2349" y="2028"/>
                  </a:cubicBezTo>
                  <a:cubicBezTo>
                    <a:pt x="2420" y="2384"/>
                    <a:pt x="2776" y="3025"/>
                    <a:pt x="2882" y="2455"/>
                  </a:cubicBezTo>
                  <a:cubicBezTo>
                    <a:pt x="2989" y="1886"/>
                    <a:pt x="3274" y="1779"/>
                    <a:pt x="3060" y="1459"/>
                  </a:cubicBezTo>
                  <a:cubicBezTo>
                    <a:pt x="2882" y="1103"/>
                    <a:pt x="2847" y="783"/>
                    <a:pt x="2847" y="783"/>
                  </a:cubicBezTo>
                  <a:lnTo>
                    <a:pt x="1815" y="0"/>
                  </a:lnTo>
                  <a:cubicBezTo>
                    <a:pt x="1815" y="0"/>
                    <a:pt x="1139" y="1103"/>
                    <a:pt x="570" y="1032"/>
                  </a:cubicBezTo>
                  <a:cubicBezTo>
                    <a:pt x="0" y="961"/>
                    <a:pt x="712" y="1423"/>
                    <a:pt x="712" y="1423"/>
                  </a:cubicBezTo>
                  <a:close/>
                </a:path>
              </a:pathLst>
            </a:custGeom>
            <a:solidFill>
              <a:srgbClr val="594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7269275" y="1748300"/>
              <a:ext cx="177025" cy="75625"/>
            </a:xfrm>
            <a:custGeom>
              <a:avLst/>
              <a:gdLst/>
              <a:ahLst/>
              <a:cxnLst/>
              <a:rect l="l" t="t" r="r" b="b"/>
              <a:pathLst>
                <a:path w="7081" h="3025" extrusionOk="0">
                  <a:moveTo>
                    <a:pt x="0" y="1530"/>
                  </a:moveTo>
                  <a:cubicBezTo>
                    <a:pt x="0" y="1530"/>
                    <a:pt x="1210" y="1210"/>
                    <a:pt x="1281" y="854"/>
                  </a:cubicBezTo>
                  <a:cubicBezTo>
                    <a:pt x="1352" y="498"/>
                    <a:pt x="1850" y="676"/>
                    <a:pt x="1850" y="676"/>
                  </a:cubicBezTo>
                  <a:lnTo>
                    <a:pt x="2740" y="1067"/>
                  </a:lnTo>
                  <a:cubicBezTo>
                    <a:pt x="2740" y="1067"/>
                    <a:pt x="5088" y="2028"/>
                    <a:pt x="5658" y="2277"/>
                  </a:cubicBezTo>
                  <a:cubicBezTo>
                    <a:pt x="6262" y="2526"/>
                    <a:pt x="6618" y="2455"/>
                    <a:pt x="6689" y="2669"/>
                  </a:cubicBezTo>
                  <a:cubicBezTo>
                    <a:pt x="6761" y="2882"/>
                    <a:pt x="7045" y="3024"/>
                    <a:pt x="7081" y="2846"/>
                  </a:cubicBezTo>
                  <a:cubicBezTo>
                    <a:pt x="7081" y="2633"/>
                    <a:pt x="6796" y="2313"/>
                    <a:pt x="6547" y="2170"/>
                  </a:cubicBezTo>
                  <a:cubicBezTo>
                    <a:pt x="6334" y="2064"/>
                    <a:pt x="3131" y="427"/>
                    <a:pt x="2740" y="427"/>
                  </a:cubicBezTo>
                  <a:cubicBezTo>
                    <a:pt x="2349" y="427"/>
                    <a:pt x="1779" y="391"/>
                    <a:pt x="1779" y="391"/>
                  </a:cubicBezTo>
                  <a:cubicBezTo>
                    <a:pt x="1779" y="391"/>
                    <a:pt x="1957" y="0"/>
                    <a:pt x="1103" y="320"/>
                  </a:cubicBezTo>
                  <a:cubicBezTo>
                    <a:pt x="249" y="640"/>
                    <a:pt x="0" y="1530"/>
                    <a:pt x="0" y="1530"/>
                  </a:cubicBezTo>
                  <a:close/>
                </a:path>
              </a:pathLst>
            </a:custGeom>
            <a:solidFill>
              <a:srgbClr val="594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7"/>
            <p:cNvSpPr/>
            <p:nvPr/>
          </p:nvSpPr>
          <p:spPr>
            <a:xfrm>
              <a:off x="7284400" y="1614850"/>
              <a:ext cx="94300" cy="133475"/>
            </a:xfrm>
            <a:custGeom>
              <a:avLst/>
              <a:gdLst/>
              <a:ahLst/>
              <a:cxnLst/>
              <a:rect l="l" t="t" r="r" b="b"/>
              <a:pathLst>
                <a:path w="3772" h="5339" extrusionOk="0">
                  <a:moveTo>
                    <a:pt x="356" y="5231"/>
                  </a:moveTo>
                  <a:lnTo>
                    <a:pt x="961" y="2705"/>
                  </a:lnTo>
                  <a:cubicBezTo>
                    <a:pt x="961" y="2705"/>
                    <a:pt x="1032" y="3096"/>
                    <a:pt x="1423" y="2563"/>
                  </a:cubicBezTo>
                  <a:cubicBezTo>
                    <a:pt x="1815" y="2029"/>
                    <a:pt x="3772" y="1"/>
                    <a:pt x="3629" y="37"/>
                  </a:cubicBezTo>
                  <a:cubicBezTo>
                    <a:pt x="3451" y="37"/>
                    <a:pt x="1245" y="1922"/>
                    <a:pt x="1103" y="2314"/>
                  </a:cubicBezTo>
                  <a:cubicBezTo>
                    <a:pt x="961" y="2705"/>
                    <a:pt x="427" y="2776"/>
                    <a:pt x="391" y="3096"/>
                  </a:cubicBezTo>
                  <a:cubicBezTo>
                    <a:pt x="356" y="3452"/>
                    <a:pt x="214" y="3986"/>
                    <a:pt x="214" y="3986"/>
                  </a:cubicBezTo>
                  <a:lnTo>
                    <a:pt x="71" y="4449"/>
                  </a:lnTo>
                  <a:lnTo>
                    <a:pt x="0" y="5338"/>
                  </a:lnTo>
                  <a:close/>
                </a:path>
              </a:pathLst>
            </a:custGeom>
            <a:solidFill>
              <a:srgbClr val="594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7"/>
            <p:cNvSpPr/>
            <p:nvPr/>
          </p:nvSpPr>
          <p:spPr>
            <a:xfrm>
              <a:off x="7158975" y="1734050"/>
              <a:ext cx="43600" cy="47175"/>
            </a:xfrm>
            <a:custGeom>
              <a:avLst/>
              <a:gdLst/>
              <a:ahLst/>
              <a:cxnLst/>
              <a:rect l="l" t="t" r="r" b="b"/>
              <a:pathLst>
                <a:path w="1744" h="1887" extrusionOk="0">
                  <a:moveTo>
                    <a:pt x="392" y="1282"/>
                  </a:moveTo>
                  <a:cubicBezTo>
                    <a:pt x="712" y="1709"/>
                    <a:pt x="1210" y="1887"/>
                    <a:pt x="1495" y="1709"/>
                  </a:cubicBezTo>
                  <a:cubicBezTo>
                    <a:pt x="1744" y="1495"/>
                    <a:pt x="1708" y="997"/>
                    <a:pt x="1388" y="606"/>
                  </a:cubicBezTo>
                  <a:cubicBezTo>
                    <a:pt x="1068" y="179"/>
                    <a:pt x="569" y="1"/>
                    <a:pt x="285" y="214"/>
                  </a:cubicBezTo>
                  <a:cubicBezTo>
                    <a:pt x="0" y="392"/>
                    <a:pt x="36" y="890"/>
                    <a:pt x="392" y="12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7"/>
            <p:cNvSpPr/>
            <p:nvPr/>
          </p:nvSpPr>
          <p:spPr>
            <a:xfrm>
              <a:off x="6345050" y="1516125"/>
              <a:ext cx="632475" cy="224175"/>
            </a:xfrm>
            <a:custGeom>
              <a:avLst/>
              <a:gdLst/>
              <a:ahLst/>
              <a:cxnLst/>
              <a:rect l="l" t="t" r="r" b="b"/>
              <a:pathLst>
                <a:path w="25299" h="8967" extrusionOk="0">
                  <a:moveTo>
                    <a:pt x="25299" y="8291"/>
                  </a:moveTo>
                  <a:cubicBezTo>
                    <a:pt x="25299" y="8291"/>
                    <a:pt x="21812" y="5622"/>
                    <a:pt x="19677" y="4839"/>
                  </a:cubicBezTo>
                  <a:cubicBezTo>
                    <a:pt x="17542" y="4057"/>
                    <a:pt x="16546" y="3487"/>
                    <a:pt x="15514" y="2989"/>
                  </a:cubicBezTo>
                  <a:cubicBezTo>
                    <a:pt x="14518" y="2527"/>
                    <a:pt x="11458" y="0"/>
                    <a:pt x="9536" y="72"/>
                  </a:cubicBezTo>
                  <a:cubicBezTo>
                    <a:pt x="7615" y="143"/>
                    <a:pt x="6797" y="463"/>
                    <a:pt x="5409" y="890"/>
                  </a:cubicBezTo>
                  <a:cubicBezTo>
                    <a:pt x="4021" y="1317"/>
                    <a:pt x="2207" y="997"/>
                    <a:pt x="1566" y="2029"/>
                  </a:cubicBezTo>
                  <a:cubicBezTo>
                    <a:pt x="926" y="3096"/>
                    <a:pt x="1" y="3096"/>
                    <a:pt x="2207" y="3914"/>
                  </a:cubicBezTo>
                  <a:cubicBezTo>
                    <a:pt x="4448" y="4768"/>
                    <a:pt x="12276" y="6334"/>
                    <a:pt x="16226" y="6939"/>
                  </a:cubicBezTo>
                  <a:cubicBezTo>
                    <a:pt x="20139" y="7544"/>
                    <a:pt x="24836" y="8967"/>
                    <a:pt x="24836" y="89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7"/>
            <p:cNvSpPr/>
            <p:nvPr/>
          </p:nvSpPr>
          <p:spPr>
            <a:xfrm>
              <a:off x="6363725" y="1516125"/>
              <a:ext cx="614700" cy="224175"/>
            </a:xfrm>
            <a:custGeom>
              <a:avLst/>
              <a:gdLst/>
              <a:ahLst/>
              <a:cxnLst/>
              <a:rect l="l" t="t" r="r" b="b"/>
              <a:pathLst>
                <a:path w="24588" h="8967" extrusionOk="0">
                  <a:moveTo>
                    <a:pt x="8861" y="107"/>
                  </a:moveTo>
                  <a:cubicBezTo>
                    <a:pt x="8861" y="107"/>
                    <a:pt x="8825" y="107"/>
                    <a:pt x="8789" y="107"/>
                  </a:cubicBezTo>
                  <a:cubicBezTo>
                    <a:pt x="7117" y="178"/>
                    <a:pt x="6263" y="427"/>
                    <a:pt x="5125" y="783"/>
                  </a:cubicBezTo>
                  <a:cubicBezTo>
                    <a:pt x="4982" y="819"/>
                    <a:pt x="4840" y="854"/>
                    <a:pt x="4662" y="926"/>
                  </a:cubicBezTo>
                  <a:cubicBezTo>
                    <a:pt x="4199" y="1068"/>
                    <a:pt x="3666" y="1103"/>
                    <a:pt x="3132" y="1175"/>
                  </a:cubicBezTo>
                  <a:cubicBezTo>
                    <a:pt x="2171" y="1281"/>
                    <a:pt x="1246" y="1353"/>
                    <a:pt x="819" y="2064"/>
                  </a:cubicBezTo>
                  <a:cubicBezTo>
                    <a:pt x="677" y="2313"/>
                    <a:pt x="499" y="2491"/>
                    <a:pt x="357" y="2669"/>
                  </a:cubicBezTo>
                  <a:cubicBezTo>
                    <a:pt x="179" y="2847"/>
                    <a:pt x="36" y="3025"/>
                    <a:pt x="108" y="3132"/>
                  </a:cubicBezTo>
                  <a:cubicBezTo>
                    <a:pt x="143" y="3345"/>
                    <a:pt x="535" y="3559"/>
                    <a:pt x="1460" y="3914"/>
                  </a:cubicBezTo>
                  <a:cubicBezTo>
                    <a:pt x="3701" y="4733"/>
                    <a:pt x="11494" y="6298"/>
                    <a:pt x="15479" y="6939"/>
                  </a:cubicBezTo>
                  <a:cubicBezTo>
                    <a:pt x="19250" y="7508"/>
                    <a:pt x="23769" y="8824"/>
                    <a:pt x="24054" y="8931"/>
                  </a:cubicBezTo>
                  <a:lnTo>
                    <a:pt x="24516" y="8326"/>
                  </a:lnTo>
                  <a:cubicBezTo>
                    <a:pt x="24267" y="8113"/>
                    <a:pt x="20958" y="5622"/>
                    <a:pt x="18894" y="4875"/>
                  </a:cubicBezTo>
                  <a:cubicBezTo>
                    <a:pt x="17258" y="4270"/>
                    <a:pt x="16333" y="3808"/>
                    <a:pt x="15514" y="3381"/>
                  </a:cubicBezTo>
                  <a:cubicBezTo>
                    <a:pt x="15265" y="3274"/>
                    <a:pt x="15016" y="3132"/>
                    <a:pt x="14767" y="3025"/>
                  </a:cubicBezTo>
                  <a:cubicBezTo>
                    <a:pt x="14482" y="2883"/>
                    <a:pt x="14055" y="2598"/>
                    <a:pt x="13522" y="2278"/>
                  </a:cubicBezTo>
                  <a:cubicBezTo>
                    <a:pt x="12205" y="1388"/>
                    <a:pt x="10248" y="107"/>
                    <a:pt x="8861" y="107"/>
                  </a:cubicBezTo>
                  <a:close/>
                  <a:moveTo>
                    <a:pt x="24089" y="8967"/>
                  </a:moveTo>
                  <a:lnTo>
                    <a:pt x="24054" y="8967"/>
                  </a:lnTo>
                  <a:cubicBezTo>
                    <a:pt x="24018" y="8967"/>
                    <a:pt x="19357" y="7579"/>
                    <a:pt x="15479" y="6974"/>
                  </a:cubicBezTo>
                  <a:cubicBezTo>
                    <a:pt x="11494" y="6369"/>
                    <a:pt x="3701" y="4768"/>
                    <a:pt x="1460" y="3950"/>
                  </a:cubicBezTo>
                  <a:cubicBezTo>
                    <a:pt x="463" y="3559"/>
                    <a:pt x="108" y="3381"/>
                    <a:pt x="36" y="3167"/>
                  </a:cubicBezTo>
                  <a:cubicBezTo>
                    <a:pt x="1" y="2989"/>
                    <a:pt x="143" y="2847"/>
                    <a:pt x="321" y="2633"/>
                  </a:cubicBezTo>
                  <a:cubicBezTo>
                    <a:pt x="463" y="2491"/>
                    <a:pt x="641" y="2278"/>
                    <a:pt x="784" y="2029"/>
                  </a:cubicBezTo>
                  <a:cubicBezTo>
                    <a:pt x="1211" y="1317"/>
                    <a:pt x="2136" y="1246"/>
                    <a:pt x="3132" y="1139"/>
                  </a:cubicBezTo>
                  <a:cubicBezTo>
                    <a:pt x="3630" y="1068"/>
                    <a:pt x="4164" y="997"/>
                    <a:pt x="4662" y="854"/>
                  </a:cubicBezTo>
                  <a:cubicBezTo>
                    <a:pt x="4804" y="819"/>
                    <a:pt x="4982" y="783"/>
                    <a:pt x="5125" y="712"/>
                  </a:cubicBezTo>
                  <a:cubicBezTo>
                    <a:pt x="6263" y="392"/>
                    <a:pt x="7081" y="107"/>
                    <a:pt x="8789" y="72"/>
                  </a:cubicBezTo>
                  <a:cubicBezTo>
                    <a:pt x="10177" y="0"/>
                    <a:pt x="12205" y="1353"/>
                    <a:pt x="13557" y="2242"/>
                  </a:cubicBezTo>
                  <a:cubicBezTo>
                    <a:pt x="14055" y="2562"/>
                    <a:pt x="14518" y="2847"/>
                    <a:pt x="14803" y="2989"/>
                  </a:cubicBezTo>
                  <a:cubicBezTo>
                    <a:pt x="15052" y="3096"/>
                    <a:pt x="15265" y="3203"/>
                    <a:pt x="15514" y="3345"/>
                  </a:cubicBezTo>
                  <a:cubicBezTo>
                    <a:pt x="16368" y="3772"/>
                    <a:pt x="17293" y="4235"/>
                    <a:pt x="18930" y="4839"/>
                  </a:cubicBezTo>
                  <a:cubicBezTo>
                    <a:pt x="21029" y="5622"/>
                    <a:pt x="24516" y="8255"/>
                    <a:pt x="24552" y="8291"/>
                  </a:cubicBezTo>
                  <a:lnTo>
                    <a:pt x="24587" y="8291"/>
                  </a:ln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7"/>
            <p:cNvSpPr/>
            <p:nvPr/>
          </p:nvSpPr>
          <p:spPr>
            <a:xfrm>
              <a:off x="6371750" y="1603300"/>
              <a:ext cx="599550" cy="129900"/>
            </a:xfrm>
            <a:custGeom>
              <a:avLst/>
              <a:gdLst/>
              <a:ahLst/>
              <a:cxnLst/>
              <a:rect l="l" t="t" r="r" b="b"/>
              <a:pathLst>
                <a:path w="23982" h="5196" extrusionOk="0">
                  <a:moveTo>
                    <a:pt x="23910" y="5160"/>
                  </a:moveTo>
                  <a:cubicBezTo>
                    <a:pt x="22665" y="4946"/>
                    <a:pt x="21455" y="4733"/>
                    <a:pt x="20246" y="4555"/>
                  </a:cubicBezTo>
                  <a:cubicBezTo>
                    <a:pt x="19107" y="4377"/>
                    <a:pt x="17968" y="4163"/>
                    <a:pt x="16830" y="3950"/>
                  </a:cubicBezTo>
                  <a:cubicBezTo>
                    <a:pt x="16154" y="3808"/>
                    <a:pt x="15442" y="3630"/>
                    <a:pt x="14766" y="3452"/>
                  </a:cubicBezTo>
                  <a:cubicBezTo>
                    <a:pt x="14304" y="3309"/>
                    <a:pt x="13877" y="3167"/>
                    <a:pt x="13450" y="3025"/>
                  </a:cubicBezTo>
                  <a:cubicBezTo>
                    <a:pt x="12453" y="2705"/>
                    <a:pt x="11457" y="2349"/>
                    <a:pt x="10461" y="2100"/>
                  </a:cubicBezTo>
                  <a:cubicBezTo>
                    <a:pt x="9393" y="1851"/>
                    <a:pt x="8326" y="1673"/>
                    <a:pt x="7259" y="1495"/>
                  </a:cubicBezTo>
                  <a:cubicBezTo>
                    <a:pt x="6049" y="1317"/>
                    <a:pt x="4839" y="1139"/>
                    <a:pt x="3629" y="925"/>
                  </a:cubicBezTo>
                  <a:cubicBezTo>
                    <a:pt x="2989" y="819"/>
                    <a:pt x="2348" y="748"/>
                    <a:pt x="1708" y="605"/>
                  </a:cubicBezTo>
                  <a:cubicBezTo>
                    <a:pt x="1423" y="570"/>
                    <a:pt x="1139" y="463"/>
                    <a:pt x="854" y="392"/>
                  </a:cubicBezTo>
                  <a:cubicBezTo>
                    <a:pt x="712" y="356"/>
                    <a:pt x="605" y="285"/>
                    <a:pt x="498" y="249"/>
                  </a:cubicBezTo>
                  <a:cubicBezTo>
                    <a:pt x="320" y="178"/>
                    <a:pt x="178" y="107"/>
                    <a:pt x="0" y="0"/>
                  </a:cubicBezTo>
                  <a:cubicBezTo>
                    <a:pt x="0" y="0"/>
                    <a:pt x="0" y="0"/>
                    <a:pt x="0" y="36"/>
                  </a:cubicBezTo>
                  <a:cubicBezTo>
                    <a:pt x="0" y="36"/>
                    <a:pt x="36" y="72"/>
                    <a:pt x="36" y="72"/>
                  </a:cubicBezTo>
                  <a:cubicBezTo>
                    <a:pt x="249" y="178"/>
                    <a:pt x="463" y="285"/>
                    <a:pt x="676" y="356"/>
                  </a:cubicBezTo>
                  <a:cubicBezTo>
                    <a:pt x="961" y="463"/>
                    <a:pt x="1281" y="570"/>
                    <a:pt x="1566" y="641"/>
                  </a:cubicBezTo>
                  <a:cubicBezTo>
                    <a:pt x="2135" y="748"/>
                    <a:pt x="2669" y="819"/>
                    <a:pt x="3238" y="925"/>
                  </a:cubicBezTo>
                  <a:cubicBezTo>
                    <a:pt x="4448" y="1103"/>
                    <a:pt x="5657" y="1281"/>
                    <a:pt x="6867" y="1495"/>
                  </a:cubicBezTo>
                  <a:cubicBezTo>
                    <a:pt x="8077" y="1673"/>
                    <a:pt x="9287" y="1851"/>
                    <a:pt x="10461" y="2171"/>
                  </a:cubicBezTo>
                  <a:cubicBezTo>
                    <a:pt x="11386" y="2384"/>
                    <a:pt x="12276" y="2669"/>
                    <a:pt x="13129" y="2989"/>
                  </a:cubicBezTo>
                  <a:cubicBezTo>
                    <a:pt x="13699" y="3167"/>
                    <a:pt x="14232" y="3345"/>
                    <a:pt x="14766" y="3487"/>
                  </a:cubicBezTo>
                  <a:cubicBezTo>
                    <a:pt x="15335" y="3665"/>
                    <a:pt x="15905" y="3772"/>
                    <a:pt x="16438" y="3914"/>
                  </a:cubicBezTo>
                  <a:cubicBezTo>
                    <a:pt x="17577" y="4163"/>
                    <a:pt x="18716" y="4341"/>
                    <a:pt x="19854" y="4519"/>
                  </a:cubicBezTo>
                  <a:cubicBezTo>
                    <a:pt x="21206" y="4768"/>
                    <a:pt x="22558" y="4982"/>
                    <a:pt x="23946" y="5195"/>
                  </a:cubicBezTo>
                  <a:cubicBezTo>
                    <a:pt x="23982" y="5195"/>
                    <a:pt x="23910" y="5160"/>
                    <a:pt x="23910" y="516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7"/>
            <p:cNvSpPr/>
            <p:nvPr/>
          </p:nvSpPr>
          <p:spPr>
            <a:xfrm>
              <a:off x="6371750" y="1602400"/>
              <a:ext cx="599550" cy="130800"/>
            </a:xfrm>
            <a:custGeom>
              <a:avLst/>
              <a:gdLst/>
              <a:ahLst/>
              <a:cxnLst/>
              <a:rect l="l" t="t" r="r" b="b"/>
              <a:pathLst>
                <a:path w="23982" h="5232" extrusionOk="0">
                  <a:moveTo>
                    <a:pt x="23910" y="5160"/>
                  </a:moveTo>
                  <a:cubicBezTo>
                    <a:pt x="22665" y="4947"/>
                    <a:pt x="21455" y="4733"/>
                    <a:pt x="20210" y="4555"/>
                  </a:cubicBezTo>
                  <a:cubicBezTo>
                    <a:pt x="19107" y="4342"/>
                    <a:pt x="17968" y="4164"/>
                    <a:pt x="16830" y="3950"/>
                  </a:cubicBezTo>
                  <a:cubicBezTo>
                    <a:pt x="16154" y="3808"/>
                    <a:pt x="15442" y="3630"/>
                    <a:pt x="14766" y="3452"/>
                  </a:cubicBezTo>
                  <a:cubicBezTo>
                    <a:pt x="14304" y="3310"/>
                    <a:pt x="13877" y="3167"/>
                    <a:pt x="13450" y="3025"/>
                  </a:cubicBezTo>
                  <a:cubicBezTo>
                    <a:pt x="12453" y="2705"/>
                    <a:pt x="11457" y="2349"/>
                    <a:pt x="10425" y="2100"/>
                  </a:cubicBezTo>
                  <a:cubicBezTo>
                    <a:pt x="9393" y="1851"/>
                    <a:pt x="8326" y="1673"/>
                    <a:pt x="7223" y="1495"/>
                  </a:cubicBezTo>
                  <a:cubicBezTo>
                    <a:pt x="6049" y="1317"/>
                    <a:pt x="4839" y="1104"/>
                    <a:pt x="3629" y="926"/>
                  </a:cubicBezTo>
                  <a:cubicBezTo>
                    <a:pt x="2989" y="819"/>
                    <a:pt x="2348" y="748"/>
                    <a:pt x="1708" y="606"/>
                  </a:cubicBezTo>
                  <a:cubicBezTo>
                    <a:pt x="1423" y="535"/>
                    <a:pt x="1139" y="463"/>
                    <a:pt x="818" y="357"/>
                  </a:cubicBezTo>
                  <a:cubicBezTo>
                    <a:pt x="712" y="321"/>
                    <a:pt x="605" y="285"/>
                    <a:pt x="498" y="250"/>
                  </a:cubicBezTo>
                  <a:cubicBezTo>
                    <a:pt x="320" y="179"/>
                    <a:pt x="178" y="108"/>
                    <a:pt x="0" y="1"/>
                  </a:cubicBezTo>
                  <a:cubicBezTo>
                    <a:pt x="0" y="1"/>
                    <a:pt x="0" y="72"/>
                    <a:pt x="36" y="108"/>
                  </a:cubicBezTo>
                  <a:cubicBezTo>
                    <a:pt x="249" y="214"/>
                    <a:pt x="463" y="321"/>
                    <a:pt x="676" y="392"/>
                  </a:cubicBezTo>
                  <a:cubicBezTo>
                    <a:pt x="961" y="499"/>
                    <a:pt x="1281" y="570"/>
                    <a:pt x="1566" y="641"/>
                  </a:cubicBezTo>
                  <a:cubicBezTo>
                    <a:pt x="2135" y="784"/>
                    <a:pt x="2704" y="855"/>
                    <a:pt x="3238" y="961"/>
                  </a:cubicBezTo>
                  <a:cubicBezTo>
                    <a:pt x="4448" y="1139"/>
                    <a:pt x="5657" y="1317"/>
                    <a:pt x="6867" y="1531"/>
                  </a:cubicBezTo>
                  <a:cubicBezTo>
                    <a:pt x="8077" y="1709"/>
                    <a:pt x="9287" y="1887"/>
                    <a:pt x="10461" y="2207"/>
                  </a:cubicBezTo>
                  <a:cubicBezTo>
                    <a:pt x="11386" y="2420"/>
                    <a:pt x="12276" y="2705"/>
                    <a:pt x="13165" y="3025"/>
                  </a:cubicBezTo>
                  <a:cubicBezTo>
                    <a:pt x="13699" y="3203"/>
                    <a:pt x="14232" y="3381"/>
                    <a:pt x="14766" y="3523"/>
                  </a:cubicBezTo>
                  <a:cubicBezTo>
                    <a:pt x="15335" y="3666"/>
                    <a:pt x="15905" y="3808"/>
                    <a:pt x="16438" y="3950"/>
                  </a:cubicBezTo>
                  <a:cubicBezTo>
                    <a:pt x="17577" y="4199"/>
                    <a:pt x="18716" y="4377"/>
                    <a:pt x="19854" y="4555"/>
                  </a:cubicBezTo>
                  <a:cubicBezTo>
                    <a:pt x="21206" y="4769"/>
                    <a:pt x="22558" y="5018"/>
                    <a:pt x="23946" y="5231"/>
                  </a:cubicBezTo>
                  <a:cubicBezTo>
                    <a:pt x="23982" y="5231"/>
                    <a:pt x="23910" y="5160"/>
                    <a:pt x="23910" y="516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7"/>
            <p:cNvSpPr/>
            <p:nvPr/>
          </p:nvSpPr>
          <p:spPr>
            <a:xfrm>
              <a:off x="6371750" y="1603300"/>
              <a:ext cx="598675" cy="129000"/>
            </a:xfrm>
            <a:custGeom>
              <a:avLst/>
              <a:gdLst/>
              <a:ahLst/>
              <a:cxnLst/>
              <a:rect l="l" t="t" r="r" b="b"/>
              <a:pathLst>
                <a:path w="23947" h="5160" extrusionOk="0">
                  <a:moveTo>
                    <a:pt x="23946" y="5160"/>
                  </a:moveTo>
                  <a:cubicBezTo>
                    <a:pt x="22701" y="4946"/>
                    <a:pt x="21491" y="4768"/>
                    <a:pt x="20246" y="4555"/>
                  </a:cubicBezTo>
                  <a:cubicBezTo>
                    <a:pt x="19143" y="4377"/>
                    <a:pt x="18004" y="4199"/>
                    <a:pt x="16865" y="3950"/>
                  </a:cubicBezTo>
                  <a:cubicBezTo>
                    <a:pt x="16189" y="3808"/>
                    <a:pt x="15478" y="3665"/>
                    <a:pt x="14802" y="3452"/>
                  </a:cubicBezTo>
                  <a:cubicBezTo>
                    <a:pt x="14339" y="3309"/>
                    <a:pt x="13912" y="3167"/>
                    <a:pt x="13485" y="3025"/>
                  </a:cubicBezTo>
                  <a:cubicBezTo>
                    <a:pt x="12489" y="2705"/>
                    <a:pt x="11493" y="2384"/>
                    <a:pt x="10461" y="2100"/>
                  </a:cubicBezTo>
                  <a:cubicBezTo>
                    <a:pt x="9429" y="1851"/>
                    <a:pt x="8362" y="1673"/>
                    <a:pt x="7259" y="1495"/>
                  </a:cubicBezTo>
                  <a:cubicBezTo>
                    <a:pt x="6084" y="1317"/>
                    <a:pt x="4875" y="1139"/>
                    <a:pt x="3665" y="925"/>
                  </a:cubicBezTo>
                  <a:cubicBezTo>
                    <a:pt x="3024" y="854"/>
                    <a:pt x="2384" y="748"/>
                    <a:pt x="1744" y="605"/>
                  </a:cubicBezTo>
                  <a:cubicBezTo>
                    <a:pt x="1459" y="570"/>
                    <a:pt x="1174" y="499"/>
                    <a:pt x="854" y="392"/>
                  </a:cubicBezTo>
                  <a:cubicBezTo>
                    <a:pt x="747" y="356"/>
                    <a:pt x="641" y="321"/>
                    <a:pt x="534" y="249"/>
                  </a:cubicBezTo>
                  <a:cubicBezTo>
                    <a:pt x="356" y="178"/>
                    <a:pt x="214" y="107"/>
                    <a:pt x="36" y="0"/>
                  </a:cubicBezTo>
                  <a:cubicBezTo>
                    <a:pt x="36" y="0"/>
                    <a:pt x="0" y="36"/>
                    <a:pt x="0" y="36"/>
                  </a:cubicBezTo>
                  <a:cubicBezTo>
                    <a:pt x="214" y="143"/>
                    <a:pt x="427" y="249"/>
                    <a:pt x="676" y="321"/>
                  </a:cubicBezTo>
                  <a:cubicBezTo>
                    <a:pt x="961" y="427"/>
                    <a:pt x="1245" y="534"/>
                    <a:pt x="1530" y="605"/>
                  </a:cubicBezTo>
                  <a:cubicBezTo>
                    <a:pt x="2099" y="712"/>
                    <a:pt x="2669" y="819"/>
                    <a:pt x="3238" y="890"/>
                  </a:cubicBezTo>
                  <a:cubicBezTo>
                    <a:pt x="4448" y="1068"/>
                    <a:pt x="5622" y="1281"/>
                    <a:pt x="6832" y="1459"/>
                  </a:cubicBezTo>
                  <a:cubicBezTo>
                    <a:pt x="8041" y="1637"/>
                    <a:pt x="9251" y="1815"/>
                    <a:pt x="10461" y="2135"/>
                  </a:cubicBezTo>
                  <a:cubicBezTo>
                    <a:pt x="11350" y="2349"/>
                    <a:pt x="12240" y="2633"/>
                    <a:pt x="13129" y="2954"/>
                  </a:cubicBezTo>
                  <a:cubicBezTo>
                    <a:pt x="13663" y="3131"/>
                    <a:pt x="14197" y="3309"/>
                    <a:pt x="14766" y="3452"/>
                  </a:cubicBezTo>
                  <a:cubicBezTo>
                    <a:pt x="15300" y="3630"/>
                    <a:pt x="15869" y="3772"/>
                    <a:pt x="16438" y="3879"/>
                  </a:cubicBezTo>
                  <a:cubicBezTo>
                    <a:pt x="17541" y="4128"/>
                    <a:pt x="18680" y="4306"/>
                    <a:pt x="19819" y="4484"/>
                  </a:cubicBezTo>
                  <a:cubicBezTo>
                    <a:pt x="21171" y="4733"/>
                    <a:pt x="22558" y="4946"/>
                    <a:pt x="23910" y="5160"/>
                  </a:cubicBezTo>
                  <a:cubicBezTo>
                    <a:pt x="23910" y="5160"/>
                    <a:pt x="23946" y="5160"/>
                    <a:pt x="23946" y="516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7"/>
            <p:cNvSpPr/>
            <p:nvPr/>
          </p:nvSpPr>
          <p:spPr>
            <a:xfrm>
              <a:off x="6371750" y="1603300"/>
              <a:ext cx="598675" cy="129900"/>
            </a:xfrm>
            <a:custGeom>
              <a:avLst/>
              <a:gdLst/>
              <a:ahLst/>
              <a:cxnLst/>
              <a:rect l="l" t="t" r="r" b="b"/>
              <a:pathLst>
                <a:path w="23947" h="5196" extrusionOk="0">
                  <a:moveTo>
                    <a:pt x="23946" y="5160"/>
                  </a:moveTo>
                  <a:cubicBezTo>
                    <a:pt x="22701" y="4946"/>
                    <a:pt x="21491" y="4733"/>
                    <a:pt x="20281" y="4555"/>
                  </a:cubicBezTo>
                  <a:cubicBezTo>
                    <a:pt x="19143" y="4341"/>
                    <a:pt x="18004" y="4163"/>
                    <a:pt x="16901" y="3950"/>
                  </a:cubicBezTo>
                  <a:cubicBezTo>
                    <a:pt x="16189" y="3808"/>
                    <a:pt x="15478" y="3630"/>
                    <a:pt x="14802" y="3452"/>
                  </a:cubicBezTo>
                  <a:cubicBezTo>
                    <a:pt x="14339" y="3309"/>
                    <a:pt x="13912" y="3167"/>
                    <a:pt x="13485" y="3025"/>
                  </a:cubicBezTo>
                  <a:cubicBezTo>
                    <a:pt x="12489" y="2705"/>
                    <a:pt x="11493" y="2349"/>
                    <a:pt x="10461" y="2100"/>
                  </a:cubicBezTo>
                  <a:cubicBezTo>
                    <a:pt x="9429" y="1851"/>
                    <a:pt x="8362" y="1673"/>
                    <a:pt x="7259" y="1495"/>
                  </a:cubicBezTo>
                  <a:cubicBezTo>
                    <a:pt x="6084" y="1317"/>
                    <a:pt x="4875" y="1103"/>
                    <a:pt x="3665" y="925"/>
                  </a:cubicBezTo>
                  <a:cubicBezTo>
                    <a:pt x="3024" y="819"/>
                    <a:pt x="2384" y="748"/>
                    <a:pt x="1779" y="605"/>
                  </a:cubicBezTo>
                  <a:cubicBezTo>
                    <a:pt x="1459" y="534"/>
                    <a:pt x="1174" y="463"/>
                    <a:pt x="890" y="356"/>
                  </a:cubicBezTo>
                  <a:cubicBezTo>
                    <a:pt x="747" y="321"/>
                    <a:pt x="641" y="285"/>
                    <a:pt x="534" y="249"/>
                  </a:cubicBezTo>
                  <a:cubicBezTo>
                    <a:pt x="356" y="178"/>
                    <a:pt x="214" y="107"/>
                    <a:pt x="36" y="0"/>
                  </a:cubicBezTo>
                  <a:cubicBezTo>
                    <a:pt x="36" y="0"/>
                    <a:pt x="0" y="36"/>
                    <a:pt x="36" y="36"/>
                  </a:cubicBezTo>
                  <a:cubicBezTo>
                    <a:pt x="249" y="143"/>
                    <a:pt x="463" y="249"/>
                    <a:pt x="676" y="356"/>
                  </a:cubicBezTo>
                  <a:cubicBezTo>
                    <a:pt x="961" y="463"/>
                    <a:pt x="1281" y="534"/>
                    <a:pt x="1566" y="605"/>
                  </a:cubicBezTo>
                  <a:cubicBezTo>
                    <a:pt x="2135" y="712"/>
                    <a:pt x="2669" y="819"/>
                    <a:pt x="3238" y="890"/>
                  </a:cubicBezTo>
                  <a:cubicBezTo>
                    <a:pt x="4448" y="1068"/>
                    <a:pt x="5657" y="1281"/>
                    <a:pt x="6867" y="1459"/>
                  </a:cubicBezTo>
                  <a:cubicBezTo>
                    <a:pt x="8077" y="1637"/>
                    <a:pt x="9287" y="1851"/>
                    <a:pt x="10461" y="2135"/>
                  </a:cubicBezTo>
                  <a:cubicBezTo>
                    <a:pt x="11386" y="2349"/>
                    <a:pt x="12276" y="2669"/>
                    <a:pt x="13129" y="2954"/>
                  </a:cubicBezTo>
                  <a:cubicBezTo>
                    <a:pt x="13699" y="3131"/>
                    <a:pt x="14232" y="3309"/>
                    <a:pt x="14766" y="3452"/>
                  </a:cubicBezTo>
                  <a:cubicBezTo>
                    <a:pt x="15335" y="3630"/>
                    <a:pt x="15869" y="3772"/>
                    <a:pt x="16438" y="3879"/>
                  </a:cubicBezTo>
                  <a:cubicBezTo>
                    <a:pt x="17577" y="4128"/>
                    <a:pt x="18716" y="4306"/>
                    <a:pt x="19854" y="4519"/>
                  </a:cubicBezTo>
                  <a:cubicBezTo>
                    <a:pt x="21206" y="4733"/>
                    <a:pt x="22558" y="4946"/>
                    <a:pt x="23946" y="5160"/>
                  </a:cubicBezTo>
                  <a:cubicBezTo>
                    <a:pt x="23946" y="5195"/>
                    <a:pt x="23946" y="5160"/>
                    <a:pt x="23946" y="516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7"/>
            <p:cNvSpPr/>
            <p:nvPr/>
          </p:nvSpPr>
          <p:spPr>
            <a:xfrm>
              <a:off x="6369950" y="1601525"/>
              <a:ext cx="600475" cy="131675"/>
            </a:xfrm>
            <a:custGeom>
              <a:avLst/>
              <a:gdLst/>
              <a:ahLst/>
              <a:cxnLst/>
              <a:rect l="l" t="t" r="r" b="b"/>
              <a:pathLst>
                <a:path w="24019" h="5267" extrusionOk="0">
                  <a:moveTo>
                    <a:pt x="23911" y="5159"/>
                  </a:moveTo>
                  <a:cubicBezTo>
                    <a:pt x="22844" y="4982"/>
                    <a:pt x="21741" y="4804"/>
                    <a:pt x="20673" y="4626"/>
                  </a:cubicBezTo>
                  <a:cubicBezTo>
                    <a:pt x="19393" y="4412"/>
                    <a:pt x="18112" y="4199"/>
                    <a:pt x="16866" y="3950"/>
                  </a:cubicBezTo>
                  <a:cubicBezTo>
                    <a:pt x="16297" y="3843"/>
                    <a:pt x="15728" y="3701"/>
                    <a:pt x="15194" y="3558"/>
                  </a:cubicBezTo>
                  <a:cubicBezTo>
                    <a:pt x="14731" y="3416"/>
                    <a:pt x="14269" y="3309"/>
                    <a:pt x="13806" y="3131"/>
                  </a:cubicBezTo>
                  <a:cubicBezTo>
                    <a:pt x="12810" y="2811"/>
                    <a:pt x="11849" y="2455"/>
                    <a:pt x="10853" y="2206"/>
                  </a:cubicBezTo>
                  <a:cubicBezTo>
                    <a:pt x="9821" y="1922"/>
                    <a:pt x="8754" y="1744"/>
                    <a:pt x="7651" y="1566"/>
                  </a:cubicBezTo>
                  <a:cubicBezTo>
                    <a:pt x="6583" y="1388"/>
                    <a:pt x="5516" y="1246"/>
                    <a:pt x="4449" y="1068"/>
                  </a:cubicBezTo>
                  <a:cubicBezTo>
                    <a:pt x="3595" y="925"/>
                    <a:pt x="2776" y="819"/>
                    <a:pt x="1922" y="641"/>
                  </a:cubicBezTo>
                  <a:cubicBezTo>
                    <a:pt x="1673" y="605"/>
                    <a:pt x="1460" y="570"/>
                    <a:pt x="1211" y="498"/>
                  </a:cubicBezTo>
                  <a:cubicBezTo>
                    <a:pt x="1033" y="427"/>
                    <a:pt x="855" y="392"/>
                    <a:pt x="713" y="320"/>
                  </a:cubicBezTo>
                  <a:cubicBezTo>
                    <a:pt x="464" y="249"/>
                    <a:pt x="250" y="143"/>
                    <a:pt x="37" y="0"/>
                  </a:cubicBezTo>
                  <a:cubicBezTo>
                    <a:pt x="1" y="0"/>
                    <a:pt x="72" y="71"/>
                    <a:pt x="72" y="107"/>
                  </a:cubicBezTo>
                  <a:cubicBezTo>
                    <a:pt x="286" y="214"/>
                    <a:pt x="499" y="320"/>
                    <a:pt x="748" y="392"/>
                  </a:cubicBezTo>
                  <a:cubicBezTo>
                    <a:pt x="890" y="463"/>
                    <a:pt x="1104" y="534"/>
                    <a:pt x="1282" y="570"/>
                  </a:cubicBezTo>
                  <a:cubicBezTo>
                    <a:pt x="1816" y="712"/>
                    <a:pt x="2349" y="819"/>
                    <a:pt x="2919" y="890"/>
                  </a:cubicBezTo>
                  <a:cubicBezTo>
                    <a:pt x="4093" y="1103"/>
                    <a:pt x="5303" y="1281"/>
                    <a:pt x="6512" y="1459"/>
                  </a:cubicBezTo>
                  <a:cubicBezTo>
                    <a:pt x="7046" y="1566"/>
                    <a:pt x="7580" y="1637"/>
                    <a:pt x="8113" y="1708"/>
                  </a:cubicBezTo>
                  <a:cubicBezTo>
                    <a:pt x="8789" y="1850"/>
                    <a:pt x="9465" y="1957"/>
                    <a:pt x="10142" y="2099"/>
                  </a:cubicBezTo>
                  <a:cubicBezTo>
                    <a:pt x="10604" y="2206"/>
                    <a:pt x="11102" y="2349"/>
                    <a:pt x="11565" y="2491"/>
                  </a:cubicBezTo>
                  <a:cubicBezTo>
                    <a:pt x="12027" y="2633"/>
                    <a:pt x="12454" y="2776"/>
                    <a:pt x="12881" y="2918"/>
                  </a:cubicBezTo>
                  <a:cubicBezTo>
                    <a:pt x="13415" y="3096"/>
                    <a:pt x="13949" y="3274"/>
                    <a:pt x="14518" y="3452"/>
                  </a:cubicBezTo>
                  <a:cubicBezTo>
                    <a:pt x="15016" y="3594"/>
                    <a:pt x="15550" y="3736"/>
                    <a:pt x="16084" y="3843"/>
                  </a:cubicBezTo>
                  <a:cubicBezTo>
                    <a:pt x="17329" y="4163"/>
                    <a:pt x="18610" y="4377"/>
                    <a:pt x="19891" y="4590"/>
                  </a:cubicBezTo>
                  <a:cubicBezTo>
                    <a:pt x="21278" y="4804"/>
                    <a:pt x="22630" y="5017"/>
                    <a:pt x="23982" y="5231"/>
                  </a:cubicBezTo>
                  <a:cubicBezTo>
                    <a:pt x="24018" y="5266"/>
                    <a:pt x="23947" y="5159"/>
                    <a:pt x="23911" y="5159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7"/>
            <p:cNvSpPr/>
            <p:nvPr/>
          </p:nvSpPr>
          <p:spPr>
            <a:xfrm>
              <a:off x="6371750" y="1603300"/>
              <a:ext cx="597775" cy="129900"/>
            </a:xfrm>
            <a:custGeom>
              <a:avLst/>
              <a:gdLst/>
              <a:ahLst/>
              <a:cxnLst/>
              <a:rect l="l" t="t" r="r" b="b"/>
              <a:pathLst>
                <a:path w="23911" h="5196" extrusionOk="0">
                  <a:moveTo>
                    <a:pt x="23910" y="5160"/>
                  </a:moveTo>
                  <a:cubicBezTo>
                    <a:pt x="22807" y="4982"/>
                    <a:pt x="21740" y="4804"/>
                    <a:pt x="20637" y="4626"/>
                  </a:cubicBezTo>
                  <a:cubicBezTo>
                    <a:pt x="19925" y="4519"/>
                    <a:pt x="19249" y="4412"/>
                    <a:pt x="18538" y="4270"/>
                  </a:cubicBezTo>
                  <a:cubicBezTo>
                    <a:pt x="18253" y="4234"/>
                    <a:pt x="17968" y="4163"/>
                    <a:pt x="17684" y="4128"/>
                  </a:cubicBezTo>
                  <a:cubicBezTo>
                    <a:pt x="17257" y="4057"/>
                    <a:pt x="16830" y="3950"/>
                    <a:pt x="16438" y="3879"/>
                  </a:cubicBezTo>
                  <a:cubicBezTo>
                    <a:pt x="16012" y="3772"/>
                    <a:pt x="15585" y="3701"/>
                    <a:pt x="15158" y="3558"/>
                  </a:cubicBezTo>
                  <a:cubicBezTo>
                    <a:pt x="14909" y="3487"/>
                    <a:pt x="14659" y="3452"/>
                    <a:pt x="14410" y="3345"/>
                  </a:cubicBezTo>
                  <a:cubicBezTo>
                    <a:pt x="13983" y="3238"/>
                    <a:pt x="13556" y="3096"/>
                    <a:pt x="13129" y="2954"/>
                  </a:cubicBezTo>
                  <a:cubicBezTo>
                    <a:pt x="12382" y="2669"/>
                    <a:pt x="11599" y="2420"/>
                    <a:pt x="10852" y="2206"/>
                  </a:cubicBezTo>
                  <a:cubicBezTo>
                    <a:pt x="9785" y="1957"/>
                    <a:pt x="8717" y="1744"/>
                    <a:pt x="7650" y="1566"/>
                  </a:cubicBezTo>
                  <a:cubicBezTo>
                    <a:pt x="6583" y="1388"/>
                    <a:pt x="5480" y="1246"/>
                    <a:pt x="4412" y="1068"/>
                  </a:cubicBezTo>
                  <a:cubicBezTo>
                    <a:pt x="3523" y="925"/>
                    <a:pt x="2598" y="819"/>
                    <a:pt x="1708" y="605"/>
                  </a:cubicBezTo>
                  <a:cubicBezTo>
                    <a:pt x="1423" y="570"/>
                    <a:pt x="1139" y="499"/>
                    <a:pt x="854" y="392"/>
                  </a:cubicBezTo>
                  <a:cubicBezTo>
                    <a:pt x="712" y="356"/>
                    <a:pt x="605" y="321"/>
                    <a:pt x="498" y="249"/>
                  </a:cubicBezTo>
                  <a:cubicBezTo>
                    <a:pt x="320" y="178"/>
                    <a:pt x="178" y="107"/>
                    <a:pt x="0" y="36"/>
                  </a:cubicBezTo>
                  <a:cubicBezTo>
                    <a:pt x="0" y="0"/>
                    <a:pt x="0" y="36"/>
                    <a:pt x="0" y="36"/>
                  </a:cubicBezTo>
                  <a:cubicBezTo>
                    <a:pt x="214" y="143"/>
                    <a:pt x="427" y="249"/>
                    <a:pt x="641" y="356"/>
                  </a:cubicBezTo>
                  <a:cubicBezTo>
                    <a:pt x="925" y="463"/>
                    <a:pt x="1245" y="534"/>
                    <a:pt x="1530" y="605"/>
                  </a:cubicBezTo>
                  <a:cubicBezTo>
                    <a:pt x="1957" y="712"/>
                    <a:pt x="2384" y="783"/>
                    <a:pt x="2811" y="854"/>
                  </a:cubicBezTo>
                  <a:cubicBezTo>
                    <a:pt x="4021" y="1032"/>
                    <a:pt x="5231" y="1210"/>
                    <a:pt x="6440" y="1424"/>
                  </a:cubicBezTo>
                  <a:cubicBezTo>
                    <a:pt x="6974" y="1495"/>
                    <a:pt x="7508" y="1566"/>
                    <a:pt x="8041" y="1673"/>
                  </a:cubicBezTo>
                  <a:cubicBezTo>
                    <a:pt x="8717" y="1779"/>
                    <a:pt x="9393" y="1886"/>
                    <a:pt x="10034" y="2064"/>
                  </a:cubicBezTo>
                  <a:cubicBezTo>
                    <a:pt x="10532" y="2171"/>
                    <a:pt x="10995" y="2278"/>
                    <a:pt x="11493" y="2420"/>
                  </a:cubicBezTo>
                  <a:cubicBezTo>
                    <a:pt x="12133" y="2633"/>
                    <a:pt x="12774" y="2847"/>
                    <a:pt x="13450" y="3060"/>
                  </a:cubicBezTo>
                  <a:cubicBezTo>
                    <a:pt x="14019" y="3274"/>
                    <a:pt x="14588" y="3452"/>
                    <a:pt x="15158" y="3594"/>
                  </a:cubicBezTo>
                  <a:cubicBezTo>
                    <a:pt x="15585" y="3701"/>
                    <a:pt x="15976" y="3808"/>
                    <a:pt x="16403" y="3914"/>
                  </a:cubicBezTo>
                  <a:cubicBezTo>
                    <a:pt x="17541" y="4163"/>
                    <a:pt x="18680" y="4341"/>
                    <a:pt x="19819" y="4519"/>
                  </a:cubicBezTo>
                  <a:cubicBezTo>
                    <a:pt x="21171" y="4733"/>
                    <a:pt x="22523" y="4982"/>
                    <a:pt x="23910" y="5195"/>
                  </a:cubicBezTo>
                  <a:cubicBezTo>
                    <a:pt x="23910" y="5195"/>
                    <a:pt x="23910" y="5160"/>
                    <a:pt x="23910" y="516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6370850" y="1603300"/>
              <a:ext cx="598675" cy="129900"/>
            </a:xfrm>
            <a:custGeom>
              <a:avLst/>
              <a:gdLst/>
              <a:ahLst/>
              <a:cxnLst/>
              <a:rect l="l" t="t" r="r" b="b"/>
              <a:pathLst>
                <a:path w="23947" h="5196" extrusionOk="0">
                  <a:moveTo>
                    <a:pt x="23911" y="5160"/>
                  </a:moveTo>
                  <a:cubicBezTo>
                    <a:pt x="22808" y="4946"/>
                    <a:pt x="21740" y="4768"/>
                    <a:pt x="20637" y="4590"/>
                  </a:cubicBezTo>
                  <a:cubicBezTo>
                    <a:pt x="19499" y="4412"/>
                    <a:pt x="18396" y="4234"/>
                    <a:pt x="17257" y="4021"/>
                  </a:cubicBezTo>
                  <a:cubicBezTo>
                    <a:pt x="16688" y="3914"/>
                    <a:pt x="16154" y="3808"/>
                    <a:pt x="15585" y="3665"/>
                  </a:cubicBezTo>
                  <a:cubicBezTo>
                    <a:pt x="14446" y="3345"/>
                    <a:pt x="13272" y="2989"/>
                    <a:pt x="12134" y="2598"/>
                  </a:cubicBezTo>
                  <a:cubicBezTo>
                    <a:pt x="11315" y="2313"/>
                    <a:pt x="10497" y="2100"/>
                    <a:pt x="9643" y="1922"/>
                  </a:cubicBezTo>
                  <a:cubicBezTo>
                    <a:pt x="8718" y="1708"/>
                    <a:pt x="7793" y="1566"/>
                    <a:pt x="6832" y="1424"/>
                  </a:cubicBezTo>
                  <a:cubicBezTo>
                    <a:pt x="5765" y="1246"/>
                    <a:pt x="4697" y="1103"/>
                    <a:pt x="3630" y="925"/>
                  </a:cubicBezTo>
                  <a:cubicBezTo>
                    <a:pt x="2989" y="819"/>
                    <a:pt x="2349" y="748"/>
                    <a:pt x="1708" y="605"/>
                  </a:cubicBezTo>
                  <a:cubicBezTo>
                    <a:pt x="1353" y="534"/>
                    <a:pt x="1032" y="427"/>
                    <a:pt x="677" y="321"/>
                  </a:cubicBezTo>
                  <a:cubicBezTo>
                    <a:pt x="463" y="214"/>
                    <a:pt x="214" y="107"/>
                    <a:pt x="36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36"/>
                    <a:pt x="36" y="36"/>
                    <a:pt x="36" y="36"/>
                  </a:cubicBezTo>
                  <a:cubicBezTo>
                    <a:pt x="178" y="143"/>
                    <a:pt x="356" y="214"/>
                    <a:pt x="534" y="285"/>
                  </a:cubicBezTo>
                  <a:cubicBezTo>
                    <a:pt x="641" y="321"/>
                    <a:pt x="748" y="356"/>
                    <a:pt x="854" y="392"/>
                  </a:cubicBezTo>
                  <a:cubicBezTo>
                    <a:pt x="1032" y="463"/>
                    <a:pt x="1210" y="534"/>
                    <a:pt x="1388" y="570"/>
                  </a:cubicBezTo>
                  <a:cubicBezTo>
                    <a:pt x="2135" y="748"/>
                    <a:pt x="2918" y="854"/>
                    <a:pt x="3665" y="961"/>
                  </a:cubicBezTo>
                  <a:cubicBezTo>
                    <a:pt x="4875" y="1175"/>
                    <a:pt x="6085" y="1352"/>
                    <a:pt x="7259" y="1530"/>
                  </a:cubicBezTo>
                  <a:cubicBezTo>
                    <a:pt x="8611" y="1744"/>
                    <a:pt x="9928" y="1957"/>
                    <a:pt x="11209" y="2349"/>
                  </a:cubicBezTo>
                  <a:cubicBezTo>
                    <a:pt x="11956" y="2562"/>
                    <a:pt x="12703" y="2811"/>
                    <a:pt x="13486" y="3060"/>
                  </a:cubicBezTo>
                  <a:cubicBezTo>
                    <a:pt x="14197" y="3309"/>
                    <a:pt x="14909" y="3523"/>
                    <a:pt x="15621" y="3701"/>
                  </a:cubicBezTo>
                  <a:cubicBezTo>
                    <a:pt x="17008" y="4057"/>
                    <a:pt x="18431" y="4270"/>
                    <a:pt x="19855" y="4519"/>
                  </a:cubicBezTo>
                  <a:cubicBezTo>
                    <a:pt x="21207" y="4733"/>
                    <a:pt x="22594" y="4946"/>
                    <a:pt x="23946" y="5195"/>
                  </a:cubicBezTo>
                  <a:cubicBezTo>
                    <a:pt x="23946" y="5195"/>
                    <a:pt x="23946" y="5160"/>
                    <a:pt x="23946" y="5160"/>
                  </a:cubicBezTo>
                  <a:cubicBezTo>
                    <a:pt x="23946" y="5160"/>
                    <a:pt x="23911" y="5160"/>
                    <a:pt x="23911" y="516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7"/>
            <p:cNvSpPr/>
            <p:nvPr/>
          </p:nvSpPr>
          <p:spPr>
            <a:xfrm>
              <a:off x="6455350" y="1635325"/>
              <a:ext cx="516850" cy="97875"/>
            </a:xfrm>
            <a:custGeom>
              <a:avLst/>
              <a:gdLst/>
              <a:ahLst/>
              <a:cxnLst/>
              <a:rect l="l" t="t" r="r" b="b"/>
              <a:pathLst>
                <a:path w="20674" h="3915" extrusionOk="0">
                  <a:moveTo>
                    <a:pt x="20638" y="3843"/>
                  </a:moveTo>
                  <a:cubicBezTo>
                    <a:pt x="18538" y="3345"/>
                    <a:pt x="16475" y="2882"/>
                    <a:pt x="14375" y="2420"/>
                  </a:cubicBezTo>
                  <a:cubicBezTo>
                    <a:pt x="13308" y="2171"/>
                    <a:pt x="12205" y="1886"/>
                    <a:pt x="11138" y="1673"/>
                  </a:cubicBezTo>
                  <a:cubicBezTo>
                    <a:pt x="10284" y="1495"/>
                    <a:pt x="9430" y="1317"/>
                    <a:pt x="8576" y="1210"/>
                  </a:cubicBezTo>
                  <a:cubicBezTo>
                    <a:pt x="7188" y="1032"/>
                    <a:pt x="5800" y="961"/>
                    <a:pt x="4377" y="854"/>
                  </a:cubicBezTo>
                  <a:cubicBezTo>
                    <a:pt x="3701" y="783"/>
                    <a:pt x="2990" y="712"/>
                    <a:pt x="2313" y="570"/>
                  </a:cubicBezTo>
                  <a:cubicBezTo>
                    <a:pt x="1922" y="498"/>
                    <a:pt x="1531" y="427"/>
                    <a:pt x="1139" y="356"/>
                  </a:cubicBezTo>
                  <a:cubicBezTo>
                    <a:pt x="784" y="249"/>
                    <a:pt x="392" y="143"/>
                    <a:pt x="36" y="0"/>
                  </a:cubicBezTo>
                  <a:cubicBezTo>
                    <a:pt x="1" y="0"/>
                    <a:pt x="36" y="36"/>
                    <a:pt x="36" y="71"/>
                  </a:cubicBezTo>
                  <a:cubicBezTo>
                    <a:pt x="428" y="178"/>
                    <a:pt x="784" y="285"/>
                    <a:pt x="1175" y="392"/>
                  </a:cubicBezTo>
                  <a:cubicBezTo>
                    <a:pt x="1566" y="498"/>
                    <a:pt x="1958" y="570"/>
                    <a:pt x="2349" y="641"/>
                  </a:cubicBezTo>
                  <a:cubicBezTo>
                    <a:pt x="2918" y="747"/>
                    <a:pt x="3523" y="819"/>
                    <a:pt x="4128" y="854"/>
                  </a:cubicBezTo>
                  <a:cubicBezTo>
                    <a:pt x="5623" y="997"/>
                    <a:pt x="7117" y="1068"/>
                    <a:pt x="8611" y="1246"/>
                  </a:cubicBezTo>
                  <a:cubicBezTo>
                    <a:pt x="10426" y="1495"/>
                    <a:pt x="12205" y="1957"/>
                    <a:pt x="13948" y="2349"/>
                  </a:cubicBezTo>
                  <a:cubicBezTo>
                    <a:pt x="16190" y="2882"/>
                    <a:pt x="18432" y="3380"/>
                    <a:pt x="20638" y="3914"/>
                  </a:cubicBezTo>
                  <a:cubicBezTo>
                    <a:pt x="20673" y="3914"/>
                    <a:pt x="20638" y="3843"/>
                    <a:pt x="20638" y="3843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7"/>
            <p:cNvSpPr/>
            <p:nvPr/>
          </p:nvSpPr>
          <p:spPr>
            <a:xfrm>
              <a:off x="6455350" y="1634425"/>
              <a:ext cx="516850" cy="98775"/>
            </a:xfrm>
            <a:custGeom>
              <a:avLst/>
              <a:gdLst/>
              <a:ahLst/>
              <a:cxnLst/>
              <a:rect l="l" t="t" r="r" b="b"/>
              <a:pathLst>
                <a:path w="20674" h="3951" extrusionOk="0">
                  <a:moveTo>
                    <a:pt x="20638" y="3843"/>
                  </a:moveTo>
                  <a:cubicBezTo>
                    <a:pt x="18538" y="3345"/>
                    <a:pt x="16475" y="2883"/>
                    <a:pt x="14375" y="2385"/>
                  </a:cubicBezTo>
                  <a:cubicBezTo>
                    <a:pt x="13308" y="2136"/>
                    <a:pt x="12205" y="1886"/>
                    <a:pt x="11102" y="1673"/>
                  </a:cubicBezTo>
                  <a:cubicBezTo>
                    <a:pt x="10284" y="1460"/>
                    <a:pt x="9430" y="1317"/>
                    <a:pt x="8576" y="1210"/>
                  </a:cubicBezTo>
                  <a:cubicBezTo>
                    <a:pt x="7188" y="1033"/>
                    <a:pt x="5800" y="961"/>
                    <a:pt x="4377" y="855"/>
                  </a:cubicBezTo>
                  <a:cubicBezTo>
                    <a:pt x="3701" y="783"/>
                    <a:pt x="2990" y="712"/>
                    <a:pt x="2313" y="570"/>
                  </a:cubicBezTo>
                  <a:cubicBezTo>
                    <a:pt x="1922" y="499"/>
                    <a:pt x="1531" y="428"/>
                    <a:pt x="1139" y="357"/>
                  </a:cubicBezTo>
                  <a:cubicBezTo>
                    <a:pt x="784" y="250"/>
                    <a:pt x="392" y="143"/>
                    <a:pt x="1" y="1"/>
                  </a:cubicBezTo>
                  <a:cubicBezTo>
                    <a:pt x="1" y="1"/>
                    <a:pt x="36" y="72"/>
                    <a:pt x="36" y="72"/>
                  </a:cubicBezTo>
                  <a:cubicBezTo>
                    <a:pt x="428" y="214"/>
                    <a:pt x="784" y="321"/>
                    <a:pt x="1175" y="428"/>
                  </a:cubicBezTo>
                  <a:cubicBezTo>
                    <a:pt x="1566" y="499"/>
                    <a:pt x="1958" y="606"/>
                    <a:pt x="2349" y="677"/>
                  </a:cubicBezTo>
                  <a:cubicBezTo>
                    <a:pt x="2918" y="748"/>
                    <a:pt x="3523" y="819"/>
                    <a:pt x="4128" y="890"/>
                  </a:cubicBezTo>
                  <a:cubicBezTo>
                    <a:pt x="5623" y="1033"/>
                    <a:pt x="7117" y="1104"/>
                    <a:pt x="8611" y="1282"/>
                  </a:cubicBezTo>
                  <a:cubicBezTo>
                    <a:pt x="10426" y="1531"/>
                    <a:pt x="12205" y="1958"/>
                    <a:pt x="13948" y="2385"/>
                  </a:cubicBezTo>
                  <a:cubicBezTo>
                    <a:pt x="16190" y="2883"/>
                    <a:pt x="18432" y="3416"/>
                    <a:pt x="20638" y="3915"/>
                  </a:cubicBezTo>
                  <a:cubicBezTo>
                    <a:pt x="20673" y="3950"/>
                    <a:pt x="20638" y="3843"/>
                    <a:pt x="20638" y="3843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7"/>
            <p:cNvSpPr/>
            <p:nvPr/>
          </p:nvSpPr>
          <p:spPr>
            <a:xfrm>
              <a:off x="6456250" y="1635325"/>
              <a:ext cx="515950" cy="96975"/>
            </a:xfrm>
            <a:custGeom>
              <a:avLst/>
              <a:gdLst/>
              <a:ahLst/>
              <a:cxnLst/>
              <a:rect l="l" t="t" r="r" b="b"/>
              <a:pathLst>
                <a:path w="20638" h="3879" extrusionOk="0">
                  <a:moveTo>
                    <a:pt x="20637" y="3843"/>
                  </a:moveTo>
                  <a:cubicBezTo>
                    <a:pt x="18538" y="3380"/>
                    <a:pt x="16474" y="2882"/>
                    <a:pt x="14375" y="2420"/>
                  </a:cubicBezTo>
                  <a:cubicBezTo>
                    <a:pt x="13272" y="2171"/>
                    <a:pt x="12205" y="1886"/>
                    <a:pt x="11102" y="1673"/>
                  </a:cubicBezTo>
                  <a:cubicBezTo>
                    <a:pt x="10283" y="1495"/>
                    <a:pt x="9429" y="1317"/>
                    <a:pt x="8575" y="1210"/>
                  </a:cubicBezTo>
                  <a:cubicBezTo>
                    <a:pt x="7188" y="1032"/>
                    <a:pt x="5800" y="961"/>
                    <a:pt x="4377" y="854"/>
                  </a:cubicBezTo>
                  <a:cubicBezTo>
                    <a:pt x="3701" y="783"/>
                    <a:pt x="2989" y="712"/>
                    <a:pt x="2313" y="605"/>
                  </a:cubicBezTo>
                  <a:cubicBezTo>
                    <a:pt x="1922" y="534"/>
                    <a:pt x="1530" y="427"/>
                    <a:pt x="1139" y="356"/>
                  </a:cubicBezTo>
                  <a:cubicBezTo>
                    <a:pt x="748" y="249"/>
                    <a:pt x="392" y="143"/>
                    <a:pt x="0" y="0"/>
                  </a:cubicBezTo>
                  <a:cubicBezTo>
                    <a:pt x="0" y="0"/>
                    <a:pt x="0" y="36"/>
                    <a:pt x="0" y="36"/>
                  </a:cubicBezTo>
                  <a:cubicBezTo>
                    <a:pt x="356" y="143"/>
                    <a:pt x="748" y="249"/>
                    <a:pt x="1139" y="356"/>
                  </a:cubicBezTo>
                  <a:cubicBezTo>
                    <a:pt x="1495" y="463"/>
                    <a:pt x="1886" y="534"/>
                    <a:pt x="2277" y="605"/>
                  </a:cubicBezTo>
                  <a:cubicBezTo>
                    <a:pt x="2882" y="712"/>
                    <a:pt x="3452" y="783"/>
                    <a:pt x="4057" y="819"/>
                  </a:cubicBezTo>
                  <a:cubicBezTo>
                    <a:pt x="5551" y="997"/>
                    <a:pt x="7081" y="1032"/>
                    <a:pt x="8575" y="1246"/>
                  </a:cubicBezTo>
                  <a:cubicBezTo>
                    <a:pt x="10354" y="1459"/>
                    <a:pt x="12133" y="1922"/>
                    <a:pt x="13912" y="2313"/>
                  </a:cubicBezTo>
                  <a:cubicBezTo>
                    <a:pt x="16118" y="2847"/>
                    <a:pt x="18360" y="3345"/>
                    <a:pt x="20602" y="3843"/>
                  </a:cubicBezTo>
                  <a:cubicBezTo>
                    <a:pt x="20602" y="3879"/>
                    <a:pt x="20637" y="3843"/>
                    <a:pt x="20637" y="3843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7"/>
            <p:cNvSpPr/>
            <p:nvPr/>
          </p:nvSpPr>
          <p:spPr>
            <a:xfrm>
              <a:off x="6456250" y="1635325"/>
              <a:ext cx="515950" cy="96975"/>
            </a:xfrm>
            <a:custGeom>
              <a:avLst/>
              <a:gdLst/>
              <a:ahLst/>
              <a:cxnLst/>
              <a:rect l="l" t="t" r="r" b="b"/>
              <a:pathLst>
                <a:path w="20638" h="3879" extrusionOk="0">
                  <a:moveTo>
                    <a:pt x="20637" y="3843"/>
                  </a:moveTo>
                  <a:cubicBezTo>
                    <a:pt x="18253" y="3274"/>
                    <a:pt x="15869" y="2740"/>
                    <a:pt x="13485" y="2206"/>
                  </a:cubicBezTo>
                  <a:cubicBezTo>
                    <a:pt x="11955" y="1850"/>
                    <a:pt x="10426" y="1459"/>
                    <a:pt x="8896" y="1246"/>
                  </a:cubicBezTo>
                  <a:cubicBezTo>
                    <a:pt x="7508" y="1032"/>
                    <a:pt x="6085" y="997"/>
                    <a:pt x="4697" y="854"/>
                  </a:cubicBezTo>
                  <a:cubicBezTo>
                    <a:pt x="3879" y="783"/>
                    <a:pt x="3096" y="712"/>
                    <a:pt x="2313" y="570"/>
                  </a:cubicBezTo>
                  <a:cubicBezTo>
                    <a:pt x="1922" y="498"/>
                    <a:pt x="1530" y="427"/>
                    <a:pt x="1139" y="356"/>
                  </a:cubicBezTo>
                  <a:cubicBezTo>
                    <a:pt x="783" y="249"/>
                    <a:pt x="392" y="143"/>
                    <a:pt x="36" y="0"/>
                  </a:cubicBezTo>
                  <a:cubicBezTo>
                    <a:pt x="0" y="0"/>
                    <a:pt x="0" y="36"/>
                    <a:pt x="0" y="36"/>
                  </a:cubicBezTo>
                  <a:cubicBezTo>
                    <a:pt x="392" y="143"/>
                    <a:pt x="748" y="285"/>
                    <a:pt x="1139" y="356"/>
                  </a:cubicBezTo>
                  <a:cubicBezTo>
                    <a:pt x="1530" y="463"/>
                    <a:pt x="1922" y="534"/>
                    <a:pt x="2313" y="605"/>
                  </a:cubicBezTo>
                  <a:cubicBezTo>
                    <a:pt x="2882" y="712"/>
                    <a:pt x="3487" y="783"/>
                    <a:pt x="4092" y="819"/>
                  </a:cubicBezTo>
                  <a:cubicBezTo>
                    <a:pt x="5480" y="961"/>
                    <a:pt x="6903" y="1032"/>
                    <a:pt x="8291" y="1210"/>
                  </a:cubicBezTo>
                  <a:cubicBezTo>
                    <a:pt x="9002" y="1281"/>
                    <a:pt x="9678" y="1388"/>
                    <a:pt x="10354" y="1530"/>
                  </a:cubicBezTo>
                  <a:cubicBezTo>
                    <a:pt x="11102" y="1673"/>
                    <a:pt x="11849" y="1850"/>
                    <a:pt x="12596" y="2028"/>
                  </a:cubicBezTo>
                  <a:cubicBezTo>
                    <a:pt x="13165" y="2171"/>
                    <a:pt x="13770" y="2277"/>
                    <a:pt x="14375" y="2420"/>
                  </a:cubicBezTo>
                  <a:cubicBezTo>
                    <a:pt x="16439" y="2918"/>
                    <a:pt x="18538" y="3380"/>
                    <a:pt x="20602" y="3879"/>
                  </a:cubicBezTo>
                  <a:cubicBezTo>
                    <a:pt x="20637" y="3879"/>
                    <a:pt x="20637" y="3843"/>
                    <a:pt x="20637" y="3843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7"/>
            <p:cNvSpPr/>
            <p:nvPr/>
          </p:nvSpPr>
          <p:spPr>
            <a:xfrm>
              <a:off x="6453575" y="1633550"/>
              <a:ext cx="518625" cy="98750"/>
            </a:xfrm>
            <a:custGeom>
              <a:avLst/>
              <a:gdLst/>
              <a:ahLst/>
              <a:cxnLst/>
              <a:rect l="l" t="t" r="r" b="b"/>
              <a:pathLst>
                <a:path w="20745" h="3950" extrusionOk="0">
                  <a:moveTo>
                    <a:pt x="20637" y="3843"/>
                  </a:moveTo>
                  <a:cubicBezTo>
                    <a:pt x="18574" y="3380"/>
                    <a:pt x="16475" y="2882"/>
                    <a:pt x="14411" y="2420"/>
                  </a:cubicBezTo>
                  <a:cubicBezTo>
                    <a:pt x="13308" y="2171"/>
                    <a:pt x="12240" y="1886"/>
                    <a:pt x="11137" y="1672"/>
                  </a:cubicBezTo>
                  <a:cubicBezTo>
                    <a:pt x="10319" y="1495"/>
                    <a:pt x="9465" y="1317"/>
                    <a:pt x="8611" y="1210"/>
                  </a:cubicBezTo>
                  <a:cubicBezTo>
                    <a:pt x="7223" y="1032"/>
                    <a:pt x="5800" y="961"/>
                    <a:pt x="4413" y="854"/>
                  </a:cubicBezTo>
                  <a:cubicBezTo>
                    <a:pt x="3701" y="783"/>
                    <a:pt x="3025" y="712"/>
                    <a:pt x="2349" y="569"/>
                  </a:cubicBezTo>
                  <a:cubicBezTo>
                    <a:pt x="1958" y="534"/>
                    <a:pt x="1566" y="427"/>
                    <a:pt x="1175" y="356"/>
                  </a:cubicBezTo>
                  <a:cubicBezTo>
                    <a:pt x="783" y="249"/>
                    <a:pt x="428" y="142"/>
                    <a:pt x="36" y="0"/>
                  </a:cubicBezTo>
                  <a:cubicBezTo>
                    <a:pt x="1" y="0"/>
                    <a:pt x="36" y="36"/>
                    <a:pt x="36" y="36"/>
                  </a:cubicBezTo>
                  <a:cubicBezTo>
                    <a:pt x="36" y="71"/>
                    <a:pt x="72" y="107"/>
                    <a:pt x="107" y="107"/>
                  </a:cubicBezTo>
                  <a:cubicBezTo>
                    <a:pt x="463" y="214"/>
                    <a:pt x="855" y="356"/>
                    <a:pt x="1246" y="427"/>
                  </a:cubicBezTo>
                  <a:cubicBezTo>
                    <a:pt x="1602" y="534"/>
                    <a:pt x="1993" y="605"/>
                    <a:pt x="2384" y="676"/>
                  </a:cubicBezTo>
                  <a:cubicBezTo>
                    <a:pt x="2989" y="783"/>
                    <a:pt x="3594" y="854"/>
                    <a:pt x="4164" y="890"/>
                  </a:cubicBezTo>
                  <a:cubicBezTo>
                    <a:pt x="5658" y="1068"/>
                    <a:pt x="7188" y="1103"/>
                    <a:pt x="8682" y="1317"/>
                  </a:cubicBezTo>
                  <a:cubicBezTo>
                    <a:pt x="10461" y="1530"/>
                    <a:pt x="12240" y="1993"/>
                    <a:pt x="14019" y="2384"/>
                  </a:cubicBezTo>
                  <a:cubicBezTo>
                    <a:pt x="16225" y="2918"/>
                    <a:pt x="18467" y="3416"/>
                    <a:pt x="20709" y="3950"/>
                  </a:cubicBezTo>
                  <a:cubicBezTo>
                    <a:pt x="20744" y="3950"/>
                    <a:pt x="20673" y="3843"/>
                    <a:pt x="20637" y="3843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7"/>
            <p:cNvSpPr/>
            <p:nvPr/>
          </p:nvSpPr>
          <p:spPr>
            <a:xfrm>
              <a:off x="6455350" y="1635325"/>
              <a:ext cx="515950" cy="96975"/>
            </a:xfrm>
            <a:custGeom>
              <a:avLst/>
              <a:gdLst/>
              <a:ahLst/>
              <a:cxnLst/>
              <a:rect l="l" t="t" r="r" b="b"/>
              <a:pathLst>
                <a:path w="20638" h="3879" extrusionOk="0">
                  <a:moveTo>
                    <a:pt x="20638" y="3843"/>
                  </a:moveTo>
                  <a:cubicBezTo>
                    <a:pt x="18538" y="3380"/>
                    <a:pt x="16475" y="2882"/>
                    <a:pt x="14375" y="2420"/>
                  </a:cubicBezTo>
                  <a:cubicBezTo>
                    <a:pt x="13415" y="2206"/>
                    <a:pt x="12454" y="1957"/>
                    <a:pt x="11493" y="1744"/>
                  </a:cubicBezTo>
                  <a:cubicBezTo>
                    <a:pt x="10639" y="1566"/>
                    <a:pt x="9750" y="1388"/>
                    <a:pt x="8896" y="1246"/>
                  </a:cubicBezTo>
                  <a:cubicBezTo>
                    <a:pt x="7508" y="1068"/>
                    <a:pt x="6085" y="997"/>
                    <a:pt x="4697" y="890"/>
                  </a:cubicBezTo>
                  <a:cubicBezTo>
                    <a:pt x="4093" y="819"/>
                    <a:pt x="3488" y="783"/>
                    <a:pt x="2883" y="676"/>
                  </a:cubicBezTo>
                  <a:cubicBezTo>
                    <a:pt x="2313" y="605"/>
                    <a:pt x="1744" y="498"/>
                    <a:pt x="1139" y="356"/>
                  </a:cubicBezTo>
                  <a:cubicBezTo>
                    <a:pt x="784" y="249"/>
                    <a:pt x="392" y="143"/>
                    <a:pt x="36" y="0"/>
                  </a:cubicBezTo>
                  <a:cubicBezTo>
                    <a:pt x="1" y="0"/>
                    <a:pt x="1" y="36"/>
                    <a:pt x="1" y="36"/>
                  </a:cubicBezTo>
                  <a:cubicBezTo>
                    <a:pt x="392" y="178"/>
                    <a:pt x="748" y="285"/>
                    <a:pt x="1139" y="392"/>
                  </a:cubicBezTo>
                  <a:cubicBezTo>
                    <a:pt x="1531" y="463"/>
                    <a:pt x="1922" y="570"/>
                    <a:pt x="2313" y="605"/>
                  </a:cubicBezTo>
                  <a:cubicBezTo>
                    <a:pt x="2883" y="712"/>
                    <a:pt x="3488" y="783"/>
                    <a:pt x="4093" y="854"/>
                  </a:cubicBezTo>
                  <a:cubicBezTo>
                    <a:pt x="5480" y="997"/>
                    <a:pt x="6903" y="1032"/>
                    <a:pt x="8291" y="1210"/>
                  </a:cubicBezTo>
                  <a:cubicBezTo>
                    <a:pt x="10035" y="1424"/>
                    <a:pt x="11742" y="1850"/>
                    <a:pt x="13486" y="2242"/>
                  </a:cubicBezTo>
                  <a:cubicBezTo>
                    <a:pt x="15870" y="2776"/>
                    <a:pt x="18218" y="3345"/>
                    <a:pt x="20602" y="3879"/>
                  </a:cubicBezTo>
                  <a:cubicBezTo>
                    <a:pt x="20638" y="3879"/>
                    <a:pt x="20638" y="3843"/>
                    <a:pt x="20638" y="3843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7"/>
            <p:cNvSpPr/>
            <p:nvPr/>
          </p:nvSpPr>
          <p:spPr>
            <a:xfrm>
              <a:off x="6454475" y="1635325"/>
              <a:ext cx="516825" cy="96975"/>
            </a:xfrm>
            <a:custGeom>
              <a:avLst/>
              <a:gdLst/>
              <a:ahLst/>
              <a:cxnLst/>
              <a:rect l="l" t="t" r="r" b="b"/>
              <a:pathLst>
                <a:path w="20673" h="3879" extrusionOk="0">
                  <a:moveTo>
                    <a:pt x="20637" y="3843"/>
                  </a:moveTo>
                  <a:cubicBezTo>
                    <a:pt x="18538" y="3345"/>
                    <a:pt x="16474" y="2882"/>
                    <a:pt x="14375" y="2384"/>
                  </a:cubicBezTo>
                  <a:cubicBezTo>
                    <a:pt x="13414" y="2171"/>
                    <a:pt x="12453" y="1957"/>
                    <a:pt x="11493" y="1744"/>
                  </a:cubicBezTo>
                  <a:cubicBezTo>
                    <a:pt x="10639" y="1530"/>
                    <a:pt x="9749" y="1352"/>
                    <a:pt x="8895" y="1246"/>
                  </a:cubicBezTo>
                  <a:cubicBezTo>
                    <a:pt x="7508" y="1032"/>
                    <a:pt x="6084" y="997"/>
                    <a:pt x="4697" y="854"/>
                  </a:cubicBezTo>
                  <a:cubicBezTo>
                    <a:pt x="4092" y="819"/>
                    <a:pt x="3487" y="747"/>
                    <a:pt x="2882" y="676"/>
                  </a:cubicBezTo>
                  <a:cubicBezTo>
                    <a:pt x="2491" y="605"/>
                    <a:pt x="2099" y="534"/>
                    <a:pt x="1744" y="463"/>
                  </a:cubicBezTo>
                  <a:cubicBezTo>
                    <a:pt x="1139" y="356"/>
                    <a:pt x="569" y="178"/>
                    <a:pt x="36" y="0"/>
                  </a:cubicBezTo>
                  <a:cubicBezTo>
                    <a:pt x="0" y="0"/>
                    <a:pt x="0" y="36"/>
                    <a:pt x="36" y="36"/>
                  </a:cubicBezTo>
                  <a:cubicBezTo>
                    <a:pt x="214" y="107"/>
                    <a:pt x="427" y="178"/>
                    <a:pt x="605" y="214"/>
                  </a:cubicBezTo>
                  <a:cubicBezTo>
                    <a:pt x="996" y="321"/>
                    <a:pt x="1388" y="427"/>
                    <a:pt x="1779" y="498"/>
                  </a:cubicBezTo>
                  <a:cubicBezTo>
                    <a:pt x="2526" y="676"/>
                    <a:pt x="3345" y="783"/>
                    <a:pt x="4128" y="854"/>
                  </a:cubicBezTo>
                  <a:cubicBezTo>
                    <a:pt x="5515" y="997"/>
                    <a:pt x="6938" y="1032"/>
                    <a:pt x="8326" y="1210"/>
                  </a:cubicBezTo>
                  <a:cubicBezTo>
                    <a:pt x="10070" y="1424"/>
                    <a:pt x="11813" y="1850"/>
                    <a:pt x="13521" y="2242"/>
                  </a:cubicBezTo>
                  <a:cubicBezTo>
                    <a:pt x="15905" y="2776"/>
                    <a:pt x="18289" y="3345"/>
                    <a:pt x="20673" y="3879"/>
                  </a:cubicBezTo>
                  <a:cubicBezTo>
                    <a:pt x="20673" y="3879"/>
                    <a:pt x="20673" y="3879"/>
                    <a:pt x="20673" y="3879"/>
                  </a:cubicBezTo>
                  <a:cubicBezTo>
                    <a:pt x="20673" y="3843"/>
                    <a:pt x="20637" y="3843"/>
                    <a:pt x="20637" y="3843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7"/>
            <p:cNvSpPr/>
            <p:nvPr/>
          </p:nvSpPr>
          <p:spPr>
            <a:xfrm>
              <a:off x="6526525" y="1516125"/>
              <a:ext cx="362050" cy="80075"/>
            </a:xfrm>
            <a:custGeom>
              <a:avLst/>
              <a:gdLst/>
              <a:ahLst/>
              <a:cxnLst/>
              <a:rect l="l" t="t" r="r" b="b"/>
              <a:pathLst>
                <a:path w="14482" h="3203" extrusionOk="0">
                  <a:moveTo>
                    <a:pt x="14410" y="3132"/>
                  </a:moveTo>
                  <a:cubicBezTo>
                    <a:pt x="12774" y="2633"/>
                    <a:pt x="11137" y="2100"/>
                    <a:pt x="9536" y="1495"/>
                  </a:cubicBezTo>
                  <a:cubicBezTo>
                    <a:pt x="8895" y="1281"/>
                    <a:pt x="8291" y="1032"/>
                    <a:pt x="7686" y="819"/>
                  </a:cubicBezTo>
                  <a:cubicBezTo>
                    <a:pt x="7259" y="641"/>
                    <a:pt x="6796" y="463"/>
                    <a:pt x="6334" y="321"/>
                  </a:cubicBezTo>
                  <a:cubicBezTo>
                    <a:pt x="5480" y="107"/>
                    <a:pt x="4590" y="0"/>
                    <a:pt x="3701" y="0"/>
                  </a:cubicBezTo>
                  <a:cubicBezTo>
                    <a:pt x="2953" y="0"/>
                    <a:pt x="2206" y="36"/>
                    <a:pt x="1495" y="107"/>
                  </a:cubicBezTo>
                  <a:cubicBezTo>
                    <a:pt x="996" y="178"/>
                    <a:pt x="534" y="250"/>
                    <a:pt x="36" y="321"/>
                  </a:cubicBezTo>
                  <a:cubicBezTo>
                    <a:pt x="0" y="356"/>
                    <a:pt x="71" y="392"/>
                    <a:pt x="71" y="392"/>
                  </a:cubicBezTo>
                  <a:cubicBezTo>
                    <a:pt x="1032" y="214"/>
                    <a:pt x="1993" y="107"/>
                    <a:pt x="2989" y="72"/>
                  </a:cubicBezTo>
                  <a:cubicBezTo>
                    <a:pt x="3380" y="72"/>
                    <a:pt x="3807" y="72"/>
                    <a:pt x="4199" y="72"/>
                  </a:cubicBezTo>
                  <a:cubicBezTo>
                    <a:pt x="4661" y="72"/>
                    <a:pt x="5159" y="143"/>
                    <a:pt x="5622" y="214"/>
                  </a:cubicBezTo>
                  <a:cubicBezTo>
                    <a:pt x="6049" y="285"/>
                    <a:pt x="6405" y="392"/>
                    <a:pt x="6796" y="534"/>
                  </a:cubicBezTo>
                  <a:cubicBezTo>
                    <a:pt x="7188" y="641"/>
                    <a:pt x="7543" y="819"/>
                    <a:pt x="7935" y="961"/>
                  </a:cubicBezTo>
                  <a:cubicBezTo>
                    <a:pt x="8611" y="1210"/>
                    <a:pt x="9287" y="1459"/>
                    <a:pt x="9927" y="1708"/>
                  </a:cubicBezTo>
                  <a:cubicBezTo>
                    <a:pt x="11422" y="2242"/>
                    <a:pt x="12916" y="2740"/>
                    <a:pt x="14446" y="3203"/>
                  </a:cubicBezTo>
                  <a:cubicBezTo>
                    <a:pt x="14482" y="3203"/>
                    <a:pt x="14446" y="3167"/>
                    <a:pt x="14410" y="3132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7"/>
            <p:cNvSpPr/>
            <p:nvPr/>
          </p:nvSpPr>
          <p:spPr>
            <a:xfrm>
              <a:off x="6526525" y="1515225"/>
              <a:ext cx="361175" cy="80975"/>
            </a:xfrm>
            <a:custGeom>
              <a:avLst/>
              <a:gdLst/>
              <a:ahLst/>
              <a:cxnLst/>
              <a:rect l="l" t="t" r="r" b="b"/>
              <a:pathLst>
                <a:path w="14447" h="3239" extrusionOk="0">
                  <a:moveTo>
                    <a:pt x="14410" y="3132"/>
                  </a:moveTo>
                  <a:cubicBezTo>
                    <a:pt x="12916" y="2669"/>
                    <a:pt x="11386" y="2207"/>
                    <a:pt x="9927" y="1638"/>
                  </a:cubicBezTo>
                  <a:cubicBezTo>
                    <a:pt x="9251" y="1424"/>
                    <a:pt x="8575" y="1139"/>
                    <a:pt x="7899" y="890"/>
                  </a:cubicBezTo>
                  <a:cubicBezTo>
                    <a:pt x="7472" y="713"/>
                    <a:pt x="7010" y="535"/>
                    <a:pt x="6547" y="392"/>
                  </a:cubicBezTo>
                  <a:cubicBezTo>
                    <a:pt x="6156" y="286"/>
                    <a:pt x="5764" y="179"/>
                    <a:pt x="5373" y="108"/>
                  </a:cubicBezTo>
                  <a:cubicBezTo>
                    <a:pt x="4982" y="72"/>
                    <a:pt x="4590" y="36"/>
                    <a:pt x="4163" y="1"/>
                  </a:cubicBezTo>
                  <a:cubicBezTo>
                    <a:pt x="3879" y="1"/>
                    <a:pt x="3594" y="1"/>
                    <a:pt x="3309" y="1"/>
                  </a:cubicBezTo>
                  <a:cubicBezTo>
                    <a:pt x="2953" y="1"/>
                    <a:pt x="2598" y="36"/>
                    <a:pt x="2206" y="72"/>
                  </a:cubicBezTo>
                  <a:cubicBezTo>
                    <a:pt x="1993" y="72"/>
                    <a:pt x="1744" y="108"/>
                    <a:pt x="1495" y="108"/>
                  </a:cubicBezTo>
                  <a:cubicBezTo>
                    <a:pt x="996" y="179"/>
                    <a:pt x="534" y="250"/>
                    <a:pt x="36" y="321"/>
                  </a:cubicBezTo>
                  <a:cubicBezTo>
                    <a:pt x="0" y="357"/>
                    <a:pt x="71" y="428"/>
                    <a:pt x="71" y="392"/>
                  </a:cubicBezTo>
                  <a:cubicBezTo>
                    <a:pt x="819" y="286"/>
                    <a:pt x="1530" y="179"/>
                    <a:pt x="2242" y="143"/>
                  </a:cubicBezTo>
                  <a:cubicBezTo>
                    <a:pt x="2811" y="108"/>
                    <a:pt x="3380" y="72"/>
                    <a:pt x="3950" y="108"/>
                  </a:cubicBezTo>
                  <a:cubicBezTo>
                    <a:pt x="4839" y="108"/>
                    <a:pt x="5729" y="214"/>
                    <a:pt x="6583" y="463"/>
                  </a:cubicBezTo>
                  <a:cubicBezTo>
                    <a:pt x="6974" y="606"/>
                    <a:pt x="7330" y="748"/>
                    <a:pt x="7721" y="890"/>
                  </a:cubicBezTo>
                  <a:cubicBezTo>
                    <a:pt x="8326" y="1139"/>
                    <a:pt x="8931" y="1353"/>
                    <a:pt x="9536" y="1602"/>
                  </a:cubicBezTo>
                  <a:cubicBezTo>
                    <a:pt x="11137" y="2207"/>
                    <a:pt x="12774" y="2705"/>
                    <a:pt x="14446" y="3239"/>
                  </a:cubicBezTo>
                  <a:cubicBezTo>
                    <a:pt x="14446" y="3239"/>
                    <a:pt x="14446" y="3132"/>
                    <a:pt x="14410" y="3132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7"/>
            <p:cNvSpPr/>
            <p:nvPr/>
          </p:nvSpPr>
          <p:spPr>
            <a:xfrm>
              <a:off x="6527400" y="1516125"/>
              <a:ext cx="360300" cy="79200"/>
            </a:xfrm>
            <a:custGeom>
              <a:avLst/>
              <a:gdLst/>
              <a:ahLst/>
              <a:cxnLst/>
              <a:rect l="l" t="t" r="r" b="b"/>
              <a:pathLst>
                <a:path w="14412" h="3168" extrusionOk="0">
                  <a:moveTo>
                    <a:pt x="14411" y="3167"/>
                  </a:moveTo>
                  <a:cubicBezTo>
                    <a:pt x="12917" y="2705"/>
                    <a:pt x="11422" y="2206"/>
                    <a:pt x="9928" y="1673"/>
                  </a:cubicBezTo>
                  <a:cubicBezTo>
                    <a:pt x="9252" y="1424"/>
                    <a:pt x="8576" y="1175"/>
                    <a:pt x="7935" y="890"/>
                  </a:cubicBezTo>
                  <a:cubicBezTo>
                    <a:pt x="7473" y="748"/>
                    <a:pt x="7010" y="534"/>
                    <a:pt x="6548" y="392"/>
                  </a:cubicBezTo>
                  <a:cubicBezTo>
                    <a:pt x="6156" y="285"/>
                    <a:pt x="5765" y="178"/>
                    <a:pt x="5373" y="143"/>
                  </a:cubicBezTo>
                  <a:cubicBezTo>
                    <a:pt x="4982" y="72"/>
                    <a:pt x="4555" y="36"/>
                    <a:pt x="4164" y="36"/>
                  </a:cubicBezTo>
                  <a:cubicBezTo>
                    <a:pt x="3879" y="0"/>
                    <a:pt x="3594" y="0"/>
                    <a:pt x="3310" y="36"/>
                  </a:cubicBezTo>
                  <a:cubicBezTo>
                    <a:pt x="2954" y="36"/>
                    <a:pt x="2598" y="36"/>
                    <a:pt x="2207" y="72"/>
                  </a:cubicBezTo>
                  <a:cubicBezTo>
                    <a:pt x="1958" y="72"/>
                    <a:pt x="1744" y="107"/>
                    <a:pt x="1495" y="143"/>
                  </a:cubicBezTo>
                  <a:cubicBezTo>
                    <a:pt x="997" y="178"/>
                    <a:pt x="534" y="250"/>
                    <a:pt x="36" y="356"/>
                  </a:cubicBezTo>
                  <a:cubicBezTo>
                    <a:pt x="36" y="356"/>
                    <a:pt x="1" y="356"/>
                    <a:pt x="36" y="356"/>
                  </a:cubicBezTo>
                  <a:cubicBezTo>
                    <a:pt x="748" y="250"/>
                    <a:pt x="1460" y="143"/>
                    <a:pt x="2207" y="72"/>
                  </a:cubicBezTo>
                  <a:cubicBezTo>
                    <a:pt x="2420" y="72"/>
                    <a:pt x="2669" y="72"/>
                    <a:pt x="2918" y="36"/>
                  </a:cubicBezTo>
                  <a:cubicBezTo>
                    <a:pt x="3345" y="36"/>
                    <a:pt x="3737" y="36"/>
                    <a:pt x="4128" y="36"/>
                  </a:cubicBezTo>
                  <a:cubicBezTo>
                    <a:pt x="4626" y="36"/>
                    <a:pt x="5124" y="72"/>
                    <a:pt x="5587" y="178"/>
                  </a:cubicBezTo>
                  <a:cubicBezTo>
                    <a:pt x="5978" y="250"/>
                    <a:pt x="6370" y="356"/>
                    <a:pt x="6761" y="499"/>
                  </a:cubicBezTo>
                  <a:cubicBezTo>
                    <a:pt x="7153" y="605"/>
                    <a:pt x="7508" y="748"/>
                    <a:pt x="7900" y="926"/>
                  </a:cubicBezTo>
                  <a:cubicBezTo>
                    <a:pt x="8540" y="1175"/>
                    <a:pt x="9216" y="1424"/>
                    <a:pt x="9892" y="1673"/>
                  </a:cubicBezTo>
                  <a:cubicBezTo>
                    <a:pt x="11387" y="2206"/>
                    <a:pt x="12881" y="2705"/>
                    <a:pt x="14375" y="3167"/>
                  </a:cubicBezTo>
                  <a:cubicBezTo>
                    <a:pt x="14375" y="3167"/>
                    <a:pt x="14411" y="3167"/>
                    <a:pt x="14411" y="316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7"/>
            <p:cNvSpPr/>
            <p:nvPr/>
          </p:nvSpPr>
          <p:spPr>
            <a:xfrm>
              <a:off x="6528300" y="1516125"/>
              <a:ext cx="360275" cy="79200"/>
            </a:xfrm>
            <a:custGeom>
              <a:avLst/>
              <a:gdLst/>
              <a:ahLst/>
              <a:cxnLst/>
              <a:rect l="l" t="t" r="r" b="b"/>
              <a:pathLst>
                <a:path w="14411" h="3168" extrusionOk="0">
                  <a:moveTo>
                    <a:pt x="14375" y="3132"/>
                  </a:moveTo>
                  <a:cubicBezTo>
                    <a:pt x="13841" y="2989"/>
                    <a:pt x="13272" y="2811"/>
                    <a:pt x="12738" y="2633"/>
                  </a:cubicBezTo>
                  <a:cubicBezTo>
                    <a:pt x="11102" y="2064"/>
                    <a:pt x="9500" y="1459"/>
                    <a:pt x="7899" y="890"/>
                  </a:cubicBezTo>
                  <a:cubicBezTo>
                    <a:pt x="7721" y="854"/>
                    <a:pt x="7579" y="783"/>
                    <a:pt x="7437" y="712"/>
                  </a:cubicBezTo>
                  <a:cubicBezTo>
                    <a:pt x="7117" y="605"/>
                    <a:pt x="6832" y="499"/>
                    <a:pt x="6512" y="392"/>
                  </a:cubicBezTo>
                  <a:cubicBezTo>
                    <a:pt x="6120" y="285"/>
                    <a:pt x="5729" y="178"/>
                    <a:pt x="5337" y="107"/>
                  </a:cubicBezTo>
                  <a:cubicBezTo>
                    <a:pt x="4661" y="36"/>
                    <a:pt x="3985" y="0"/>
                    <a:pt x="3274" y="0"/>
                  </a:cubicBezTo>
                  <a:cubicBezTo>
                    <a:pt x="2776" y="36"/>
                    <a:pt x="2313" y="36"/>
                    <a:pt x="1815" y="72"/>
                  </a:cubicBezTo>
                  <a:cubicBezTo>
                    <a:pt x="1566" y="107"/>
                    <a:pt x="1317" y="143"/>
                    <a:pt x="1103" y="178"/>
                  </a:cubicBezTo>
                  <a:cubicBezTo>
                    <a:pt x="748" y="214"/>
                    <a:pt x="356" y="250"/>
                    <a:pt x="0" y="321"/>
                  </a:cubicBezTo>
                  <a:cubicBezTo>
                    <a:pt x="0" y="321"/>
                    <a:pt x="0" y="356"/>
                    <a:pt x="0" y="356"/>
                  </a:cubicBezTo>
                  <a:cubicBezTo>
                    <a:pt x="498" y="285"/>
                    <a:pt x="961" y="214"/>
                    <a:pt x="1459" y="143"/>
                  </a:cubicBezTo>
                  <a:cubicBezTo>
                    <a:pt x="1922" y="107"/>
                    <a:pt x="2420" y="72"/>
                    <a:pt x="2918" y="36"/>
                  </a:cubicBezTo>
                  <a:cubicBezTo>
                    <a:pt x="3487" y="36"/>
                    <a:pt x="4057" y="36"/>
                    <a:pt x="4626" y="72"/>
                  </a:cubicBezTo>
                  <a:cubicBezTo>
                    <a:pt x="5088" y="107"/>
                    <a:pt x="5587" y="178"/>
                    <a:pt x="6049" y="285"/>
                  </a:cubicBezTo>
                  <a:cubicBezTo>
                    <a:pt x="6583" y="427"/>
                    <a:pt x="7117" y="641"/>
                    <a:pt x="7650" y="854"/>
                  </a:cubicBezTo>
                  <a:cubicBezTo>
                    <a:pt x="8504" y="1175"/>
                    <a:pt x="9394" y="1530"/>
                    <a:pt x="10283" y="1851"/>
                  </a:cubicBezTo>
                  <a:cubicBezTo>
                    <a:pt x="11635" y="2313"/>
                    <a:pt x="12987" y="2740"/>
                    <a:pt x="14375" y="3167"/>
                  </a:cubicBezTo>
                  <a:cubicBezTo>
                    <a:pt x="14375" y="3167"/>
                    <a:pt x="14411" y="3132"/>
                    <a:pt x="14375" y="3132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7"/>
            <p:cNvSpPr/>
            <p:nvPr/>
          </p:nvSpPr>
          <p:spPr>
            <a:xfrm>
              <a:off x="6525625" y="1514350"/>
              <a:ext cx="362075" cy="80975"/>
            </a:xfrm>
            <a:custGeom>
              <a:avLst/>
              <a:gdLst/>
              <a:ahLst/>
              <a:cxnLst/>
              <a:rect l="l" t="t" r="r" b="b"/>
              <a:pathLst>
                <a:path w="14483" h="3239" extrusionOk="0">
                  <a:moveTo>
                    <a:pt x="14411" y="3167"/>
                  </a:moveTo>
                  <a:cubicBezTo>
                    <a:pt x="12881" y="2704"/>
                    <a:pt x="11386" y="2206"/>
                    <a:pt x="9928" y="1673"/>
                  </a:cubicBezTo>
                  <a:cubicBezTo>
                    <a:pt x="9252" y="1424"/>
                    <a:pt x="8576" y="1174"/>
                    <a:pt x="7900" y="890"/>
                  </a:cubicBezTo>
                  <a:cubicBezTo>
                    <a:pt x="7473" y="712"/>
                    <a:pt x="7010" y="534"/>
                    <a:pt x="6547" y="392"/>
                  </a:cubicBezTo>
                  <a:cubicBezTo>
                    <a:pt x="6156" y="285"/>
                    <a:pt x="5765" y="178"/>
                    <a:pt x="5373" y="143"/>
                  </a:cubicBezTo>
                  <a:cubicBezTo>
                    <a:pt x="4982" y="71"/>
                    <a:pt x="4555" y="36"/>
                    <a:pt x="4164" y="36"/>
                  </a:cubicBezTo>
                  <a:cubicBezTo>
                    <a:pt x="3879" y="0"/>
                    <a:pt x="3594" y="0"/>
                    <a:pt x="3310" y="36"/>
                  </a:cubicBezTo>
                  <a:cubicBezTo>
                    <a:pt x="2954" y="36"/>
                    <a:pt x="2562" y="36"/>
                    <a:pt x="2207" y="71"/>
                  </a:cubicBezTo>
                  <a:cubicBezTo>
                    <a:pt x="1958" y="71"/>
                    <a:pt x="1708" y="107"/>
                    <a:pt x="1495" y="143"/>
                  </a:cubicBezTo>
                  <a:cubicBezTo>
                    <a:pt x="997" y="178"/>
                    <a:pt x="499" y="249"/>
                    <a:pt x="36" y="356"/>
                  </a:cubicBezTo>
                  <a:cubicBezTo>
                    <a:pt x="1" y="356"/>
                    <a:pt x="72" y="427"/>
                    <a:pt x="107" y="427"/>
                  </a:cubicBezTo>
                  <a:cubicBezTo>
                    <a:pt x="819" y="321"/>
                    <a:pt x="1531" y="178"/>
                    <a:pt x="2278" y="143"/>
                  </a:cubicBezTo>
                  <a:cubicBezTo>
                    <a:pt x="2847" y="107"/>
                    <a:pt x="3416" y="107"/>
                    <a:pt x="3986" y="107"/>
                  </a:cubicBezTo>
                  <a:cubicBezTo>
                    <a:pt x="4875" y="143"/>
                    <a:pt x="5765" y="214"/>
                    <a:pt x="6583" y="498"/>
                  </a:cubicBezTo>
                  <a:cubicBezTo>
                    <a:pt x="6974" y="605"/>
                    <a:pt x="7366" y="748"/>
                    <a:pt x="7722" y="890"/>
                  </a:cubicBezTo>
                  <a:cubicBezTo>
                    <a:pt x="8327" y="1139"/>
                    <a:pt x="8931" y="1388"/>
                    <a:pt x="9572" y="1601"/>
                  </a:cubicBezTo>
                  <a:cubicBezTo>
                    <a:pt x="11173" y="2206"/>
                    <a:pt x="12810" y="2740"/>
                    <a:pt x="14446" y="3238"/>
                  </a:cubicBezTo>
                  <a:cubicBezTo>
                    <a:pt x="14482" y="3238"/>
                    <a:pt x="14446" y="3203"/>
                    <a:pt x="14446" y="3203"/>
                  </a:cubicBezTo>
                  <a:cubicBezTo>
                    <a:pt x="14446" y="3203"/>
                    <a:pt x="14411" y="3167"/>
                    <a:pt x="14411" y="316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7"/>
            <p:cNvSpPr/>
            <p:nvPr/>
          </p:nvSpPr>
          <p:spPr>
            <a:xfrm>
              <a:off x="6527400" y="1516125"/>
              <a:ext cx="359400" cy="79200"/>
            </a:xfrm>
            <a:custGeom>
              <a:avLst/>
              <a:gdLst/>
              <a:ahLst/>
              <a:cxnLst/>
              <a:rect l="l" t="t" r="r" b="b"/>
              <a:pathLst>
                <a:path w="14376" h="3168" extrusionOk="0">
                  <a:moveTo>
                    <a:pt x="14375" y="3167"/>
                  </a:moveTo>
                  <a:cubicBezTo>
                    <a:pt x="12988" y="2740"/>
                    <a:pt x="11636" y="2313"/>
                    <a:pt x="10284" y="1815"/>
                  </a:cubicBezTo>
                  <a:cubicBezTo>
                    <a:pt x="9252" y="1459"/>
                    <a:pt x="8220" y="1032"/>
                    <a:pt x="7188" y="641"/>
                  </a:cubicBezTo>
                  <a:cubicBezTo>
                    <a:pt x="6832" y="499"/>
                    <a:pt x="6441" y="356"/>
                    <a:pt x="6050" y="285"/>
                  </a:cubicBezTo>
                  <a:cubicBezTo>
                    <a:pt x="5338" y="107"/>
                    <a:pt x="4626" y="36"/>
                    <a:pt x="3879" y="36"/>
                  </a:cubicBezTo>
                  <a:cubicBezTo>
                    <a:pt x="3310" y="0"/>
                    <a:pt x="2741" y="36"/>
                    <a:pt x="2171" y="72"/>
                  </a:cubicBezTo>
                  <a:lnTo>
                    <a:pt x="1460" y="143"/>
                  </a:lnTo>
                  <a:cubicBezTo>
                    <a:pt x="961" y="178"/>
                    <a:pt x="499" y="250"/>
                    <a:pt x="1" y="356"/>
                  </a:cubicBezTo>
                  <a:cubicBezTo>
                    <a:pt x="1" y="356"/>
                    <a:pt x="1" y="392"/>
                    <a:pt x="1" y="392"/>
                  </a:cubicBezTo>
                  <a:cubicBezTo>
                    <a:pt x="499" y="285"/>
                    <a:pt x="961" y="214"/>
                    <a:pt x="1460" y="178"/>
                  </a:cubicBezTo>
                  <a:cubicBezTo>
                    <a:pt x="1709" y="143"/>
                    <a:pt x="1922" y="107"/>
                    <a:pt x="2171" y="107"/>
                  </a:cubicBezTo>
                  <a:cubicBezTo>
                    <a:pt x="2812" y="36"/>
                    <a:pt x="3488" y="36"/>
                    <a:pt x="4128" y="72"/>
                  </a:cubicBezTo>
                  <a:cubicBezTo>
                    <a:pt x="4591" y="72"/>
                    <a:pt x="5089" y="107"/>
                    <a:pt x="5551" y="214"/>
                  </a:cubicBezTo>
                  <a:cubicBezTo>
                    <a:pt x="6050" y="285"/>
                    <a:pt x="6512" y="427"/>
                    <a:pt x="6975" y="570"/>
                  </a:cubicBezTo>
                  <a:cubicBezTo>
                    <a:pt x="7793" y="890"/>
                    <a:pt x="8647" y="1246"/>
                    <a:pt x="9465" y="1530"/>
                  </a:cubicBezTo>
                  <a:cubicBezTo>
                    <a:pt x="11102" y="2135"/>
                    <a:pt x="12703" y="2669"/>
                    <a:pt x="14375" y="3167"/>
                  </a:cubicBezTo>
                  <a:cubicBezTo>
                    <a:pt x="14375" y="3167"/>
                    <a:pt x="14375" y="3167"/>
                    <a:pt x="14375" y="316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7"/>
            <p:cNvSpPr/>
            <p:nvPr/>
          </p:nvSpPr>
          <p:spPr>
            <a:xfrm>
              <a:off x="6525625" y="1516125"/>
              <a:ext cx="361175" cy="80075"/>
            </a:xfrm>
            <a:custGeom>
              <a:avLst/>
              <a:gdLst/>
              <a:ahLst/>
              <a:cxnLst/>
              <a:rect l="l" t="t" r="r" b="b"/>
              <a:pathLst>
                <a:path w="14447" h="3203" extrusionOk="0">
                  <a:moveTo>
                    <a:pt x="14411" y="3132"/>
                  </a:moveTo>
                  <a:cubicBezTo>
                    <a:pt x="13059" y="2705"/>
                    <a:pt x="11671" y="2278"/>
                    <a:pt x="10319" y="1780"/>
                  </a:cubicBezTo>
                  <a:cubicBezTo>
                    <a:pt x="9287" y="1424"/>
                    <a:pt x="8255" y="1032"/>
                    <a:pt x="7259" y="641"/>
                  </a:cubicBezTo>
                  <a:cubicBezTo>
                    <a:pt x="6868" y="499"/>
                    <a:pt x="6476" y="356"/>
                    <a:pt x="6085" y="250"/>
                  </a:cubicBezTo>
                  <a:cubicBezTo>
                    <a:pt x="5373" y="72"/>
                    <a:pt x="4662" y="36"/>
                    <a:pt x="3915" y="0"/>
                  </a:cubicBezTo>
                  <a:cubicBezTo>
                    <a:pt x="3345" y="0"/>
                    <a:pt x="2776" y="0"/>
                    <a:pt x="2207" y="36"/>
                  </a:cubicBezTo>
                  <a:cubicBezTo>
                    <a:pt x="1993" y="72"/>
                    <a:pt x="1744" y="107"/>
                    <a:pt x="1495" y="107"/>
                  </a:cubicBezTo>
                  <a:cubicBezTo>
                    <a:pt x="997" y="178"/>
                    <a:pt x="534" y="250"/>
                    <a:pt x="36" y="321"/>
                  </a:cubicBezTo>
                  <a:cubicBezTo>
                    <a:pt x="1" y="321"/>
                    <a:pt x="72" y="356"/>
                    <a:pt x="107" y="356"/>
                  </a:cubicBezTo>
                  <a:cubicBezTo>
                    <a:pt x="570" y="285"/>
                    <a:pt x="1032" y="214"/>
                    <a:pt x="1531" y="143"/>
                  </a:cubicBezTo>
                  <a:cubicBezTo>
                    <a:pt x="1780" y="143"/>
                    <a:pt x="2029" y="107"/>
                    <a:pt x="2278" y="107"/>
                  </a:cubicBezTo>
                  <a:cubicBezTo>
                    <a:pt x="2918" y="36"/>
                    <a:pt x="3559" y="36"/>
                    <a:pt x="4199" y="72"/>
                  </a:cubicBezTo>
                  <a:cubicBezTo>
                    <a:pt x="4697" y="72"/>
                    <a:pt x="5160" y="107"/>
                    <a:pt x="5658" y="214"/>
                  </a:cubicBezTo>
                  <a:cubicBezTo>
                    <a:pt x="6121" y="285"/>
                    <a:pt x="6583" y="427"/>
                    <a:pt x="7046" y="570"/>
                  </a:cubicBezTo>
                  <a:cubicBezTo>
                    <a:pt x="7864" y="890"/>
                    <a:pt x="8718" y="1246"/>
                    <a:pt x="9536" y="1530"/>
                  </a:cubicBezTo>
                  <a:cubicBezTo>
                    <a:pt x="11173" y="2135"/>
                    <a:pt x="12810" y="2669"/>
                    <a:pt x="14446" y="3167"/>
                  </a:cubicBezTo>
                  <a:cubicBezTo>
                    <a:pt x="14446" y="3203"/>
                    <a:pt x="14446" y="3167"/>
                    <a:pt x="14446" y="3167"/>
                  </a:cubicBezTo>
                  <a:cubicBezTo>
                    <a:pt x="14446" y="3167"/>
                    <a:pt x="14411" y="3132"/>
                    <a:pt x="14411" y="3132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7"/>
            <p:cNvSpPr/>
            <p:nvPr/>
          </p:nvSpPr>
          <p:spPr>
            <a:xfrm>
              <a:off x="6428675" y="1541025"/>
              <a:ext cx="554200" cy="183275"/>
            </a:xfrm>
            <a:custGeom>
              <a:avLst/>
              <a:gdLst/>
              <a:ahLst/>
              <a:cxnLst/>
              <a:rect l="l" t="t" r="r" b="b"/>
              <a:pathLst>
                <a:path w="22168" h="7331" extrusionOk="0">
                  <a:moveTo>
                    <a:pt x="9002" y="107"/>
                  </a:moveTo>
                  <a:cubicBezTo>
                    <a:pt x="9251" y="250"/>
                    <a:pt x="9536" y="357"/>
                    <a:pt x="9785" y="499"/>
                  </a:cubicBezTo>
                  <a:cubicBezTo>
                    <a:pt x="10141" y="712"/>
                    <a:pt x="10532" y="926"/>
                    <a:pt x="10888" y="1139"/>
                  </a:cubicBezTo>
                  <a:cubicBezTo>
                    <a:pt x="11386" y="1460"/>
                    <a:pt x="11884" y="1744"/>
                    <a:pt x="12382" y="2064"/>
                  </a:cubicBezTo>
                  <a:cubicBezTo>
                    <a:pt x="12987" y="2420"/>
                    <a:pt x="13628" y="2812"/>
                    <a:pt x="14268" y="3167"/>
                  </a:cubicBezTo>
                  <a:cubicBezTo>
                    <a:pt x="14802" y="3452"/>
                    <a:pt x="15336" y="3737"/>
                    <a:pt x="15905" y="3986"/>
                  </a:cubicBezTo>
                  <a:cubicBezTo>
                    <a:pt x="16901" y="4484"/>
                    <a:pt x="17933" y="4946"/>
                    <a:pt x="18929" y="5480"/>
                  </a:cubicBezTo>
                  <a:cubicBezTo>
                    <a:pt x="19392" y="5694"/>
                    <a:pt x="19819" y="5907"/>
                    <a:pt x="20246" y="6156"/>
                  </a:cubicBezTo>
                  <a:cubicBezTo>
                    <a:pt x="20602" y="6334"/>
                    <a:pt x="20886" y="6512"/>
                    <a:pt x="21207" y="6725"/>
                  </a:cubicBezTo>
                  <a:cubicBezTo>
                    <a:pt x="21527" y="6903"/>
                    <a:pt x="21847" y="7117"/>
                    <a:pt x="22132" y="7330"/>
                  </a:cubicBezTo>
                  <a:cubicBezTo>
                    <a:pt x="22132" y="7295"/>
                    <a:pt x="22132" y="7259"/>
                    <a:pt x="22132" y="7259"/>
                  </a:cubicBezTo>
                  <a:cubicBezTo>
                    <a:pt x="21918" y="7259"/>
                    <a:pt x="21705" y="7224"/>
                    <a:pt x="21491" y="7188"/>
                  </a:cubicBezTo>
                  <a:cubicBezTo>
                    <a:pt x="21278" y="7152"/>
                    <a:pt x="21064" y="7081"/>
                    <a:pt x="20851" y="7046"/>
                  </a:cubicBezTo>
                  <a:cubicBezTo>
                    <a:pt x="20388" y="6939"/>
                    <a:pt x="19926" y="6761"/>
                    <a:pt x="19499" y="6583"/>
                  </a:cubicBezTo>
                  <a:cubicBezTo>
                    <a:pt x="17897" y="5943"/>
                    <a:pt x="16225" y="5373"/>
                    <a:pt x="14517" y="4982"/>
                  </a:cubicBezTo>
                  <a:cubicBezTo>
                    <a:pt x="14161" y="4875"/>
                    <a:pt x="13806" y="4804"/>
                    <a:pt x="13450" y="4733"/>
                  </a:cubicBezTo>
                  <a:cubicBezTo>
                    <a:pt x="13236" y="4662"/>
                    <a:pt x="13058" y="4626"/>
                    <a:pt x="12881" y="4591"/>
                  </a:cubicBezTo>
                  <a:cubicBezTo>
                    <a:pt x="12596" y="4484"/>
                    <a:pt x="12311" y="4413"/>
                    <a:pt x="12062" y="4270"/>
                  </a:cubicBezTo>
                  <a:cubicBezTo>
                    <a:pt x="11564" y="4021"/>
                    <a:pt x="11208" y="3594"/>
                    <a:pt x="10852" y="3239"/>
                  </a:cubicBezTo>
                  <a:cubicBezTo>
                    <a:pt x="10532" y="2918"/>
                    <a:pt x="10176" y="2634"/>
                    <a:pt x="9785" y="2385"/>
                  </a:cubicBezTo>
                  <a:cubicBezTo>
                    <a:pt x="9109" y="1958"/>
                    <a:pt x="8326" y="1673"/>
                    <a:pt x="7508" y="1531"/>
                  </a:cubicBezTo>
                  <a:cubicBezTo>
                    <a:pt x="6974" y="1424"/>
                    <a:pt x="6405" y="1388"/>
                    <a:pt x="5836" y="1388"/>
                  </a:cubicBezTo>
                  <a:cubicBezTo>
                    <a:pt x="4839" y="1388"/>
                    <a:pt x="3843" y="1495"/>
                    <a:pt x="2847" y="1495"/>
                  </a:cubicBezTo>
                  <a:cubicBezTo>
                    <a:pt x="2420" y="1495"/>
                    <a:pt x="2028" y="1495"/>
                    <a:pt x="1601" y="1460"/>
                  </a:cubicBezTo>
                  <a:cubicBezTo>
                    <a:pt x="1352" y="1424"/>
                    <a:pt x="1068" y="1388"/>
                    <a:pt x="783" y="1353"/>
                  </a:cubicBezTo>
                  <a:cubicBezTo>
                    <a:pt x="534" y="1282"/>
                    <a:pt x="285" y="1210"/>
                    <a:pt x="0" y="1104"/>
                  </a:cubicBezTo>
                  <a:cubicBezTo>
                    <a:pt x="0" y="1104"/>
                    <a:pt x="0" y="1104"/>
                    <a:pt x="0" y="1139"/>
                  </a:cubicBezTo>
                  <a:cubicBezTo>
                    <a:pt x="0" y="1139"/>
                    <a:pt x="36" y="1139"/>
                    <a:pt x="36" y="1139"/>
                  </a:cubicBezTo>
                  <a:cubicBezTo>
                    <a:pt x="285" y="1246"/>
                    <a:pt x="570" y="1317"/>
                    <a:pt x="819" y="1388"/>
                  </a:cubicBezTo>
                  <a:cubicBezTo>
                    <a:pt x="1032" y="1424"/>
                    <a:pt x="1246" y="1460"/>
                    <a:pt x="1424" y="1495"/>
                  </a:cubicBezTo>
                  <a:cubicBezTo>
                    <a:pt x="1922" y="1531"/>
                    <a:pt x="2420" y="1566"/>
                    <a:pt x="2882" y="1566"/>
                  </a:cubicBezTo>
                  <a:cubicBezTo>
                    <a:pt x="3736" y="1531"/>
                    <a:pt x="4590" y="1460"/>
                    <a:pt x="5444" y="1424"/>
                  </a:cubicBezTo>
                  <a:cubicBezTo>
                    <a:pt x="6405" y="1424"/>
                    <a:pt x="7401" y="1460"/>
                    <a:pt x="8326" y="1780"/>
                  </a:cubicBezTo>
                  <a:cubicBezTo>
                    <a:pt x="8718" y="1887"/>
                    <a:pt x="9073" y="2064"/>
                    <a:pt x="9429" y="2242"/>
                  </a:cubicBezTo>
                  <a:cubicBezTo>
                    <a:pt x="9785" y="2456"/>
                    <a:pt x="10141" y="2669"/>
                    <a:pt x="10425" y="2918"/>
                  </a:cubicBezTo>
                  <a:cubicBezTo>
                    <a:pt x="10746" y="3167"/>
                    <a:pt x="10995" y="3452"/>
                    <a:pt x="11244" y="3701"/>
                  </a:cubicBezTo>
                  <a:cubicBezTo>
                    <a:pt x="11422" y="3879"/>
                    <a:pt x="11600" y="4057"/>
                    <a:pt x="11813" y="4199"/>
                  </a:cubicBezTo>
                  <a:cubicBezTo>
                    <a:pt x="12062" y="4342"/>
                    <a:pt x="12347" y="4448"/>
                    <a:pt x="12596" y="4555"/>
                  </a:cubicBezTo>
                  <a:cubicBezTo>
                    <a:pt x="12881" y="4626"/>
                    <a:pt x="13165" y="4697"/>
                    <a:pt x="13450" y="4769"/>
                  </a:cubicBezTo>
                  <a:cubicBezTo>
                    <a:pt x="14233" y="4946"/>
                    <a:pt x="14980" y="5124"/>
                    <a:pt x="15727" y="5338"/>
                  </a:cubicBezTo>
                  <a:cubicBezTo>
                    <a:pt x="16652" y="5587"/>
                    <a:pt x="17542" y="5872"/>
                    <a:pt x="18431" y="6227"/>
                  </a:cubicBezTo>
                  <a:cubicBezTo>
                    <a:pt x="18894" y="6370"/>
                    <a:pt x="19356" y="6583"/>
                    <a:pt x="19854" y="6761"/>
                  </a:cubicBezTo>
                  <a:cubicBezTo>
                    <a:pt x="20139" y="6868"/>
                    <a:pt x="20459" y="6975"/>
                    <a:pt x="20780" y="7081"/>
                  </a:cubicBezTo>
                  <a:cubicBezTo>
                    <a:pt x="21029" y="7117"/>
                    <a:pt x="21242" y="7188"/>
                    <a:pt x="21456" y="7224"/>
                  </a:cubicBezTo>
                  <a:cubicBezTo>
                    <a:pt x="21705" y="7295"/>
                    <a:pt x="21918" y="7295"/>
                    <a:pt x="22132" y="7330"/>
                  </a:cubicBezTo>
                  <a:cubicBezTo>
                    <a:pt x="22167" y="7330"/>
                    <a:pt x="22167" y="7259"/>
                    <a:pt x="22132" y="7259"/>
                  </a:cubicBezTo>
                  <a:lnTo>
                    <a:pt x="21527" y="6832"/>
                  </a:lnTo>
                  <a:cubicBezTo>
                    <a:pt x="21207" y="6654"/>
                    <a:pt x="20922" y="6441"/>
                    <a:pt x="20566" y="6263"/>
                  </a:cubicBezTo>
                  <a:cubicBezTo>
                    <a:pt x="20139" y="6014"/>
                    <a:pt x="19712" y="5800"/>
                    <a:pt x="19285" y="5551"/>
                  </a:cubicBezTo>
                  <a:cubicBezTo>
                    <a:pt x="18182" y="4982"/>
                    <a:pt x="17044" y="4484"/>
                    <a:pt x="15905" y="3950"/>
                  </a:cubicBezTo>
                  <a:cubicBezTo>
                    <a:pt x="15478" y="3701"/>
                    <a:pt x="15015" y="3488"/>
                    <a:pt x="14588" y="3274"/>
                  </a:cubicBezTo>
                  <a:cubicBezTo>
                    <a:pt x="13948" y="2918"/>
                    <a:pt x="13343" y="2563"/>
                    <a:pt x="12738" y="2207"/>
                  </a:cubicBezTo>
                  <a:cubicBezTo>
                    <a:pt x="12276" y="1922"/>
                    <a:pt x="11778" y="1602"/>
                    <a:pt x="11279" y="1317"/>
                  </a:cubicBezTo>
                  <a:cubicBezTo>
                    <a:pt x="10888" y="1068"/>
                    <a:pt x="10532" y="855"/>
                    <a:pt x="10141" y="641"/>
                  </a:cubicBezTo>
                  <a:cubicBezTo>
                    <a:pt x="9785" y="428"/>
                    <a:pt x="9394" y="214"/>
                    <a:pt x="9002" y="36"/>
                  </a:cubicBezTo>
                  <a:cubicBezTo>
                    <a:pt x="9002" y="1"/>
                    <a:pt x="9002" y="72"/>
                    <a:pt x="9002" y="10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7"/>
            <p:cNvSpPr/>
            <p:nvPr/>
          </p:nvSpPr>
          <p:spPr>
            <a:xfrm>
              <a:off x="6428675" y="1541925"/>
              <a:ext cx="554200" cy="181475"/>
            </a:xfrm>
            <a:custGeom>
              <a:avLst/>
              <a:gdLst/>
              <a:ahLst/>
              <a:cxnLst/>
              <a:rect l="l" t="t" r="r" b="b"/>
              <a:pathLst>
                <a:path w="22168" h="7259" extrusionOk="0">
                  <a:moveTo>
                    <a:pt x="9002" y="36"/>
                  </a:moveTo>
                  <a:cubicBezTo>
                    <a:pt x="9251" y="178"/>
                    <a:pt x="9536" y="321"/>
                    <a:pt x="9785" y="427"/>
                  </a:cubicBezTo>
                  <a:cubicBezTo>
                    <a:pt x="10141" y="641"/>
                    <a:pt x="10532" y="854"/>
                    <a:pt x="10888" y="1103"/>
                  </a:cubicBezTo>
                  <a:cubicBezTo>
                    <a:pt x="11386" y="1388"/>
                    <a:pt x="11884" y="1673"/>
                    <a:pt x="12382" y="1993"/>
                  </a:cubicBezTo>
                  <a:cubicBezTo>
                    <a:pt x="12987" y="2349"/>
                    <a:pt x="13628" y="2740"/>
                    <a:pt x="14268" y="3096"/>
                  </a:cubicBezTo>
                  <a:cubicBezTo>
                    <a:pt x="14802" y="3380"/>
                    <a:pt x="15336" y="3665"/>
                    <a:pt x="15905" y="3950"/>
                  </a:cubicBezTo>
                  <a:cubicBezTo>
                    <a:pt x="16937" y="4448"/>
                    <a:pt x="17933" y="4910"/>
                    <a:pt x="18929" y="5409"/>
                  </a:cubicBezTo>
                  <a:cubicBezTo>
                    <a:pt x="19392" y="5622"/>
                    <a:pt x="19819" y="5836"/>
                    <a:pt x="20246" y="6085"/>
                  </a:cubicBezTo>
                  <a:cubicBezTo>
                    <a:pt x="20602" y="6263"/>
                    <a:pt x="20922" y="6440"/>
                    <a:pt x="21207" y="6654"/>
                  </a:cubicBezTo>
                  <a:cubicBezTo>
                    <a:pt x="21527" y="6832"/>
                    <a:pt x="21847" y="7045"/>
                    <a:pt x="22132" y="7259"/>
                  </a:cubicBezTo>
                  <a:cubicBezTo>
                    <a:pt x="22132" y="7259"/>
                    <a:pt x="22132" y="7223"/>
                    <a:pt x="22132" y="7223"/>
                  </a:cubicBezTo>
                  <a:cubicBezTo>
                    <a:pt x="21705" y="7188"/>
                    <a:pt x="21242" y="7116"/>
                    <a:pt x="20815" y="7010"/>
                  </a:cubicBezTo>
                  <a:cubicBezTo>
                    <a:pt x="20637" y="6939"/>
                    <a:pt x="20459" y="6903"/>
                    <a:pt x="20317" y="6832"/>
                  </a:cubicBezTo>
                  <a:cubicBezTo>
                    <a:pt x="19926" y="6689"/>
                    <a:pt x="19570" y="6547"/>
                    <a:pt x="19178" y="6369"/>
                  </a:cubicBezTo>
                  <a:cubicBezTo>
                    <a:pt x="17684" y="5800"/>
                    <a:pt x="16118" y="5302"/>
                    <a:pt x="14517" y="4910"/>
                  </a:cubicBezTo>
                  <a:cubicBezTo>
                    <a:pt x="14055" y="4768"/>
                    <a:pt x="13592" y="4697"/>
                    <a:pt x="13130" y="4590"/>
                  </a:cubicBezTo>
                  <a:cubicBezTo>
                    <a:pt x="12809" y="4483"/>
                    <a:pt x="12489" y="4412"/>
                    <a:pt x="12169" y="4270"/>
                  </a:cubicBezTo>
                  <a:cubicBezTo>
                    <a:pt x="11778" y="4057"/>
                    <a:pt x="11457" y="3772"/>
                    <a:pt x="11173" y="3487"/>
                  </a:cubicBezTo>
                  <a:cubicBezTo>
                    <a:pt x="10924" y="3238"/>
                    <a:pt x="10710" y="2989"/>
                    <a:pt x="10425" y="2776"/>
                  </a:cubicBezTo>
                  <a:cubicBezTo>
                    <a:pt x="9821" y="2277"/>
                    <a:pt x="9109" y="1886"/>
                    <a:pt x="8326" y="1637"/>
                  </a:cubicBezTo>
                  <a:cubicBezTo>
                    <a:pt x="7401" y="1352"/>
                    <a:pt x="6369" y="1281"/>
                    <a:pt x="5409" y="1317"/>
                  </a:cubicBezTo>
                  <a:cubicBezTo>
                    <a:pt x="4555" y="1352"/>
                    <a:pt x="3701" y="1424"/>
                    <a:pt x="2847" y="1424"/>
                  </a:cubicBezTo>
                  <a:cubicBezTo>
                    <a:pt x="2420" y="1459"/>
                    <a:pt x="2028" y="1424"/>
                    <a:pt x="1601" y="1388"/>
                  </a:cubicBezTo>
                  <a:cubicBezTo>
                    <a:pt x="1317" y="1352"/>
                    <a:pt x="1068" y="1317"/>
                    <a:pt x="783" y="1281"/>
                  </a:cubicBezTo>
                  <a:cubicBezTo>
                    <a:pt x="534" y="1210"/>
                    <a:pt x="285" y="1139"/>
                    <a:pt x="0" y="1032"/>
                  </a:cubicBezTo>
                  <a:cubicBezTo>
                    <a:pt x="0" y="1032"/>
                    <a:pt x="36" y="1103"/>
                    <a:pt x="36" y="1103"/>
                  </a:cubicBezTo>
                  <a:cubicBezTo>
                    <a:pt x="321" y="1210"/>
                    <a:pt x="570" y="1281"/>
                    <a:pt x="819" y="1352"/>
                  </a:cubicBezTo>
                  <a:cubicBezTo>
                    <a:pt x="1103" y="1388"/>
                    <a:pt x="1388" y="1459"/>
                    <a:pt x="1637" y="1459"/>
                  </a:cubicBezTo>
                  <a:cubicBezTo>
                    <a:pt x="2206" y="1530"/>
                    <a:pt x="2740" y="1530"/>
                    <a:pt x="3309" y="1495"/>
                  </a:cubicBezTo>
                  <a:cubicBezTo>
                    <a:pt x="4306" y="1459"/>
                    <a:pt x="5302" y="1352"/>
                    <a:pt x="6298" y="1388"/>
                  </a:cubicBezTo>
                  <a:cubicBezTo>
                    <a:pt x="6832" y="1424"/>
                    <a:pt x="7401" y="1459"/>
                    <a:pt x="7935" y="1601"/>
                  </a:cubicBezTo>
                  <a:cubicBezTo>
                    <a:pt x="8326" y="1708"/>
                    <a:pt x="8718" y="1851"/>
                    <a:pt x="9073" y="2028"/>
                  </a:cubicBezTo>
                  <a:cubicBezTo>
                    <a:pt x="9572" y="2242"/>
                    <a:pt x="10034" y="2527"/>
                    <a:pt x="10425" y="2882"/>
                  </a:cubicBezTo>
                  <a:cubicBezTo>
                    <a:pt x="10746" y="3131"/>
                    <a:pt x="10995" y="3380"/>
                    <a:pt x="11244" y="3665"/>
                  </a:cubicBezTo>
                  <a:cubicBezTo>
                    <a:pt x="11422" y="3843"/>
                    <a:pt x="11600" y="3985"/>
                    <a:pt x="11813" y="4128"/>
                  </a:cubicBezTo>
                  <a:cubicBezTo>
                    <a:pt x="12062" y="4306"/>
                    <a:pt x="12347" y="4412"/>
                    <a:pt x="12596" y="4519"/>
                  </a:cubicBezTo>
                  <a:cubicBezTo>
                    <a:pt x="12881" y="4590"/>
                    <a:pt x="13165" y="4661"/>
                    <a:pt x="13450" y="4733"/>
                  </a:cubicBezTo>
                  <a:cubicBezTo>
                    <a:pt x="14339" y="4946"/>
                    <a:pt x="15229" y="5160"/>
                    <a:pt x="16118" y="5409"/>
                  </a:cubicBezTo>
                  <a:cubicBezTo>
                    <a:pt x="17150" y="5693"/>
                    <a:pt x="18182" y="6049"/>
                    <a:pt x="19214" y="6440"/>
                  </a:cubicBezTo>
                  <a:cubicBezTo>
                    <a:pt x="19534" y="6583"/>
                    <a:pt x="19819" y="6689"/>
                    <a:pt x="20139" y="6832"/>
                  </a:cubicBezTo>
                  <a:cubicBezTo>
                    <a:pt x="20495" y="6939"/>
                    <a:pt x="20815" y="7045"/>
                    <a:pt x="21171" y="7116"/>
                  </a:cubicBezTo>
                  <a:cubicBezTo>
                    <a:pt x="21491" y="7188"/>
                    <a:pt x="21811" y="7223"/>
                    <a:pt x="22132" y="7259"/>
                  </a:cubicBezTo>
                  <a:cubicBezTo>
                    <a:pt x="22167" y="7259"/>
                    <a:pt x="22167" y="7223"/>
                    <a:pt x="22167" y="7223"/>
                  </a:cubicBezTo>
                  <a:cubicBezTo>
                    <a:pt x="21954" y="7081"/>
                    <a:pt x="21740" y="6939"/>
                    <a:pt x="21527" y="6796"/>
                  </a:cubicBezTo>
                  <a:cubicBezTo>
                    <a:pt x="21242" y="6618"/>
                    <a:pt x="20922" y="6405"/>
                    <a:pt x="20602" y="6227"/>
                  </a:cubicBezTo>
                  <a:cubicBezTo>
                    <a:pt x="20175" y="5978"/>
                    <a:pt x="19712" y="5764"/>
                    <a:pt x="19285" y="5551"/>
                  </a:cubicBezTo>
                  <a:cubicBezTo>
                    <a:pt x="18182" y="4982"/>
                    <a:pt x="17044" y="4448"/>
                    <a:pt x="15905" y="3914"/>
                  </a:cubicBezTo>
                  <a:cubicBezTo>
                    <a:pt x="15478" y="3701"/>
                    <a:pt x="15015" y="3452"/>
                    <a:pt x="14588" y="3238"/>
                  </a:cubicBezTo>
                  <a:cubicBezTo>
                    <a:pt x="13984" y="2882"/>
                    <a:pt x="13379" y="2527"/>
                    <a:pt x="12774" y="2171"/>
                  </a:cubicBezTo>
                  <a:cubicBezTo>
                    <a:pt x="12276" y="1886"/>
                    <a:pt x="11778" y="1566"/>
                    <a:pt x="11279" y="1281"/>
                  </a:cubicBezTo>
                  <a:cubicBezTo>
                    <a:pt x="10924" y="1068"/>
                    <a:pt x="10532" y="819"/>
                    <a:pt x="10176" y="605"/>
                  </a:cubicBezTo>
                  <a:cubicBezTo>
                    <a:pt x="9785" y="392"/>
                    <a:pt x="9394" y="214"/>
                    <a:pt x="9038" y="0"/>
                  </a:cubicBezTo>
                  <a:cubicBezTo>
                    <a:pt x="9002" y="0"/>
                    <a:pt x="9002" y="36"/>
                    <a:pt x="9002" y="36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7"/>
            <p:cNvSpPr/>
            <p:nvPr/>
          </p:nvSpPr>
          <p:spPr>
            <a:xfrm>
              <a:off x="6428675" y="1541925"/>
              <a:ext cx="555975" cy="183250"/>
            </a:xfrm>
            <a:custGeom>
              <a:avLst/>
              <a:gdLst/>
              <a:ahLst/>
              <a:cxnLst/>
              <a:rect l="l" t="t" r="r" b="b"/>
              <a:pathLst>
                <a:path w="22239" h="7330" extrusionOk="0">
                  <a:moveTo>
                    <a:pt x="9073" y="107"/>
                  </a:moveTo>
                  <a:cubicBezTo>
                    <a:pt x="9322" y="249"/>
                    <a:pt x="9572" y="392"/>
                    <a:pt x="9821" y="498"/>
                  </a:cubicBezTo>
                  <a:cubicBezTo>
                    <a:pt x="10212" y="712"/>
                    <a:pt x="10568" y="925"/>
                    <a:pt x="10959" y="1174"/>
                  </a:cubicBezTo>
                  <a:cubicBezTo>
                    <a:pt x="11457" y="1459"/>
                    <a:pt x="11920" y="1744"/>
                    <a:pt x="12418" y="2064"/>
                  </a:cubicBezTo>
                  <a:cubicBezTo>
                    <a:pt x="13058" y="2420"/>
                    <a:pt x="13663" y="2811"/>
                    <a:pt x="14304" y="3167"/>
                  </a:cubicBezTo>
                  <a:cubicBezTo>
                    <a:pt x="14838" y="3452"/>
                    <a:pt x="15407" y="3736"/>
                    <a:pt x="15976" y="4021"/>
                  </a:cubicBezTo>
                  <a:cubicBezTo>
                    <a:pt x="16972" y="4483"/>
                    <a:pt x="18004" y="4982"/>
                    <a:pt x="19000" y="5480"/>
                  </a:cubicBezTo>
                  <a:cubicBezTo>
                    <a:pt x="19427" y="5693"/>
                    <a:pt x="19890" y="5907"/>
                    <a:pt x="20317" y="6156"/>
                  </a:cubicBezTo>
                  <a:cubicBezTo>
                    <a:pt x="20637" y="6334"/>
                    <a:pt x="20957" y="6512"/>
                    <a:pt x="21278" y="6725"/>
                  </a:cubicBezTo>
                  <a:cubicBezTo>
                    <a:pt x="21562" y="6903"/>
                    <a:pt x="21883" y="7116"/>
                    <a:pt x="22203" y="7330"/>
                  </a:cubicBezTo>
                  <a:cubicBezTo>
                    <a:pt x="22167" y="7294"/>
                    <a:pt x="22167" y="7259"/>
                    <a:pt x="22167" y="7259"/>
                  </a:cubicBezTo>
                  <a:cubicBezTo>
                    <a:pt x="21918" y="7223"/>
                    <a:pt x="21705" y="7223"/>
                    <a:pt x="21491" y="7188"/>
                  </a:cubicBezTo>
                  <a:cubicBezTo>
                    <a:pt x="21278" y="7152"/>
                    <a:pt x="21064" y="7116"/>
                    <a:pt x="20815" y="7045"/>
                  </a:cubicBezTo>
                  <a:cubicBezTo>
                    <a:pt x="20708" y="7010"/>
                    <a:pt x="20602" y="6974"/>
                    <a:pt x="20495" y="6939"/>
                  </a:cubicBezTo>
                  <a:lnTo>
                    <a:pt x="20175" y="6796"/>
                  </a:lnTo>
                  <a:cubicBezTo>
                    <a:pt x="19961" y="6725"/>
                    <a:pt x="19748" y="6654"/>
                    <a:pt x="19534" y="6547"/>
                  </a:cubicBezTo>
                  <a:cubicBezTo>
                    <a:pt x="18182" y="6013"/>
                    <a:pt x="16759" y="5515"/>
                    <a:pt x="15336" y="5160"/>
                  </a:cubicBezTo>
                  <a:cubicBezTo>
                    <a:pt x="14802" y="5017"/>
                    <a:pt x="14304" y="4875"/>
                    <a:pt x="13770" y="4768"/>
                  </a:cubicBezTo>
                  <a:cubicBezTo>
                    <a:pt x="13379" y="4661"/>
                    <a:pt x="12987" y="4590"/>
                    <a:pt x="12632" y="4448"/>
                  </a:cubicBezTo>
                  <a:cubicBezTo>
                    <a:pt x="12240" y="4341"/>
                    <a:pt x="11920" y="4163"/>
                    <a:pt x="11600" y="3914"/>
                  </a:cubicBezTo>
                  <a:cubicBezTo>
                    <a:pt x="11244" y="3630"/>
                    <a:pt x="10959" y="3274"/>
                    <a:pt x="10639" y="2989"/>
                  </a:cubicBezTo>
                  <a:cubicBezTo>
                    <a:pt x="10034" y="2455"/>
                    <a:pt x="9322" y="2028"/>
                    <a:pt x="8540" y="1744"/>
                  </a:cubicBezTo>
                  <a:cubicBezTo>
                    <a:pt x="7864" y="1530"/>
                    <a:pt x="7188" y="1424"/>
                    <a:pt x="6512" y="1388"/>
                  </a:cubicBezTo>
                  <a:cubicBezTo>
                    <a:pt x="5515" y="1317"/>
                    <a:pt x="4519" y="1424"/>
                    <a:pt x="3523" y="1459"/>
                  </a:cubicBezTo>
                  <a:cubicBezTo>
                    <a:pt x="2954" y="1495"/>
                    <a:pt x="2384" y="1495"/>
                    <a:pt x="1851" y="1459"/>
                  </a:cubicBezTo>
                  <a:cubicBezTo>
                    <a:pt x="1566" y="1424"/>
                    <a:pt x="1281" y="1388"/>
                    <a:pt x="1032" y="1352"/>
                  </a:cubicBezTo>
                  <a:cubicBezTo>
                    <a:pt x="890" y="1317"/>
                    <a:pt x="747" y="1281"/>
                    <a:pt x="641" y="1246"/>
                  </a:cubicBezTo>
                  <a:cubicBezTo>
                    <a:pt x="427" y="1210"/>
                    <a:pt x="249" y="1139"/>
                    <a:pt x="36" y="1068"/>
                  </a:cubicBezTo>
                  <a:cubicBezTo>
                    <a:pt x="36" y="1068"/>
                    <a:pt x="0" y="1103"/>
                    <a:pt x="36" y="1103"/>
                  </a:cubicBezTo>
                  <a:cubicBezTo>
                    <a:pt x="214" y="1174"/>
                    <a:pt x="392" y="1246"/>
                    <a:pt x="605" y="1281"/>
                  </a:cubicBezTo>
                  <a:cubicBezTo>
                    <a:pt x="819" y="1317"/>
                    <a:pt x="997" y="1388"/>
                    <a:pt x="1210" y="1388"/>
                  </a:cubicBezTo>
                  <a:cubicBezTo>
                    <a:pt x="1530" y="1459"/>
                    <a:pt x="1886" y="1495"/>
                    <a:pt x="2242" y="1495"/>
                  </a:cubicBezTo>
                  <a:cubicBezTo>
                    <a:pt x="3025" y="1530"/>
                    <a:pt x="3772" y="1459"/>
                    <a:pt x="4555" y="1424"/>
                  </a:cubicBezTo>
                  <a:cubicBezTo>
                    <a:pt x="5124" y="1388"/>
                    <a:pt x="5693" y="1352"/>
                    <a:pt x="6263" y="1352"/>
                  </a:cubicBezTo>
                  <a:cubicBezTo>
                    <a:pt x="6405" y="1388"/>
                    <a:pt x="6547" y="1388"/>
                    <a:pt x="6690" y="1388"/>
                  </a:cubicBezTo>
                  <a:cubicBezTo>
                    <a:pt x="7259" y="1424"/>
                    <a:pt x="7793" y="1530"/>
                    <a:pt x="8291" y="1744"/>
                  </a:cubicBezTo>
                  <a:cubicBezTo>
                    <a:pt x="8860" y="1851"/>
                    <a:pt x="9358" y="2064"/>
                    <a:pt x="9785" y="2384"/>
                  </a:cubicBezTo>
                  <a:cubicBezTo>
                    <a:pt x="9927" y="2455"/>
                    <a:pt x="10034" y="2527"/>
                    <a:pt x="10141" y="2598"/>
                  </a:cubicBezTo>
                  <a:cubicBezTo>
                    <a:pt x="10425" y="2811"/>
                    <a:pt x="10710" y="3060"/>
                    <a:pt x="10959" y="3309"/>
                  </a:cubicBezTo>
                  <a:cubicBezTo>
                    <a:pt x="11137" y="3487"/>
                    <a:pt x="11279" y="3665"/>
                    <a:pt x="11457" y="3843"/>
                  </a:cubicBezTo>
                  <a:cubicBezTo>
                    <a:pt x="11671" y="3985"/>
                    <a:pt x="11849" y="4128"/>
                    <a:pt x="12062" y="4234"/>
                  </a:cubicBezTo>
                  <a:cubicBezTo>
                    <a:pt x="12311" y="4377"/>
                    <a:pt x="12596" y="4483"/>
                    <a:pt x="12881" y="4555"/>
                  </a:cubicBezTo>
                  <a:cubicBezTo>
                    <a:pt x="13663" y="4768"/>
                    <a:pt x="14517" y="4946"/>
                    <a:pt x="15336" y="5160"/>
                  </a:cubicBezTo>
                  <a:cubicBezTo>
                    <a:pt x="16688" y="5515"/>
                    <a:pt x="18040" y="5978"/>
                    <a:pt x="19356" y="6476"/>
                  </a:cubicBezTo>
                  <a:cubicBezTo>
                    <a:pt x="19605" y="6583"/>
                    <a:pt x="19890" y="6725"/>
                    <a:pt x="20139" y="6832"/>
                  </a:cubicBezTo>
                  <a:cubicBezTo>
                    <a:pt x="20317" y="6867"/>
                    <a:pt x="20495" y="6939"/>
                    <a:pt x="20637" y="6974"/>
                  </a:cubicBezTo>
                  <a:cubicBezTo>
                    <a:pt x="20815" y="7045"/>
                    <a:pt x="20957" y="7116"/>
                    <a:pt x="21135" y="7152"/>
                  </a:cubicBezTo>
                  <a:cubicBezTo>
                    <a:pt x="21491" y="7223"/>
                    <a:pt x="21847" y="7294"/>
                    <a:pt x="22203" y="7330"/>
                  </a:cubicBezTo>
                  <a:cubicBezTo>
                    <a:pt x="22238" y="7330"/>
                    <a:pt x="22167" y="7259"/>
                    <a:pt x="22167" y="7259"/>
                  </a:cubicBezTo>
                  <a:lnTo>
                    <a:pt x="21562" y="6832"/>
                  </a:lnTo>
                  <a:cubicBezTo>
                    <a:pt x="21242" y="6654"/>
                    <a:pt x="20922" y="6440"/>
                    <a:pt x="20602" y="6263"/>
                  </a:cubicBezTo>
                  <a:cubicBezTo>
                    <a:pt x="20175" y="6013"/>
                    <a:pt x="19748" y="5800"/>
                    <a:pt x="19285" y="5551"/>
                  </a:cubicBezTo>
                  <a:cubicBezTo>
                    <a:pt x="18182" y="4982"/>
                    <a:pt x="17044" y="4483"/>
                    <a:pt x="15941" y="3914"/>
                  </a:cubicBezTo>
                  <a:cubicBezTo>
                    <a:pt x="15478" y="3701"/>
                    <a:pt x="15051" y="3487"/>
                    <a:pt x="14624" y="3238"/>
                  </a:cubicBezTo>
                  <a:cubicBezTo>
                    <a:pt x="13984" y="2918"/>
                    <a:pt x="13379" y="2562"/>
                    <a:pt x="12774" y="2206"/>
                  </a:cubicBezTo>
                  <a:cubicBezTo>
                    <a:pt x="12276" y="1922"/>
                    <a:pt x="11778" y="1601"/>
                    <a:pt x="11315" y="1317"/>
                  </a:cubicBezTo>
                  <a:cubicBezTo>
                    <a:pt x="10924" y="1068"/>
                    <a:pt x="10568" y="854"/>
                    <a:pt x="10176" y="641"/>
                  </a:cubicBezTo>
                  <a:cubicBezTo>
                    <a:pt x="9821" y="427"/>
                    <a:pt x="9429" y="214"/>
                    <a:pt x="9038" y="36"/>
                  </a:cubicBezTo>
                  <a:cubicBezTo>
                    <a:pt x="9002" y="0"/>
                    <a:pt x="9038" y="107"/>
                    <a:pt x="9073" y="10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7"/>
            <p:cNvSpPr/>
            <p:nvPr/>
          </p:nvSpPr>
          <p:spPr>
            <a:xfrm>
              <a:off x="6429550" y="1541925"/>
              <a:ext cx="554200" cy="182375"/>
            </a:xfrm>
            <a:custGeom>
              <a:avLst/>
              <a:gdLst/>
              <a:ahLst/>
              <a:cxnLst/>
              <a:rect l="l" t="t" r="r" b="b"/>
              <a:pathLst>
                <a:path w="22168" h="7295" extrusionOk="0">
                  <a:moveTo>
                    <a:pt x="9003" y="71"/>
                  </a:moveTo>
                  <a:cubicBezTo>
                    <a:pt x="9252" y="214"/>
                    <a:pt x="9537" y="321"/>
                    <a:pt x="9786" y="463"/>
                  </a:cubicBezTo>
                  <a:cubicBezTo>
                    <a:pt x="10177" y="676"/>
                    <a:pt x="10533" y="890"/>
                    <a:pt x="10889" y="1139"/>
                  </a:cubicBezTo>
                  <a:cubicBezTo>
                    <a:pt x="11387" y="1424"/>
                    <a:pt x="11885" y="1708"/>
                    <a:pt x="12383" y="2028"/>
                  </a:cubicBezTo>
                  <a:cubicBezTo>
                    <a:pt x="12988" y="2384"/>
                    <a:pt x="13628" y="2776"/>
                    <a:pt x="14269" y="3131"/>
                  </a:cubicBezTo>
                  <a:cubicBezTo>
                    <a:pt x="14803" y="3416"/>
                    <a:pt x="15372" y="3701"/>
                    <a:pt x="15906" y="3985"/>
                  </a:cubicBezTo>
                  <a:cubicBezTo>
                    <a:pt x="16937" y="4448"/>
                    <a:pt x="17934" y="4946"/>
                    <a:pt x="18965" y="5444"/>
                  </a:cubicBezTo>
                  <a:cubicBezTo>
                    <a:pt x="19392" y="5658"/>
                    <a:pt x="19819" y="5871"/>
                    <a:pt x="20282" y="6120"/>
                  </a:cubicBezTo>
                  <a:cubicBezTo>
                    <a:pt x="20602" y="6298"/>
                    <a:pt x="20922" y="6476"/>
                    <a:pt x="21207" y="6689"/>
                  </a:cubicBezTo>
                  <a:cubicBezTo>
                    <a:pt x="21527" y="6867"/>
                    <a:pt x="21848" y="7081"/>
                    <a:pt x="22132" y="7294"/>
                  </a:cubicBezTo>
                  <a:cubicBezTo>
                    <a:pt x="22132" y="7259"/>
                    <a:pt x="22132" y="7259"/>
                    <a:pt x="22132" y="7223"/>
                  </a:cubicBezTo>
                  <a:cubicBezTo>
                    <a:pt x="21776" y="7223"/>
                    <a:pt x="21456" y="7188"/>
                    <a:pt x="21100" y="7081"/>
                  </a:cubicBezTo>
                  <a:cubicBezTo>
                    <a:pt x="20780" y="7010"/>
                    <a:pt x="20460" y="6903"/>
                    <a:pt x="20140" y="6796"/>
                  </a:cubicBezTo>
                  <a:cubicBezTo>
                    <a:pt x="19819" y="6689"/>
                    <a:pt x="19499" y="6547"/>
                    <a:pt x="19179" y="6405"/>
                  </a:cubicBezTo>
                  <a:cubicBezTo>
                    <a:pt x="17685" y="5800"/>
                    <a:pt x="16119" y="5302"/>
                    <a:pt x="14518" y="4946"/>
                  </a:cubicBezTo>
                  <a:cubicBezTo>
                    <a:pt x="14055" y="4804"/>
                    <a:pt x="13593" y="4733"/>
                    <a:pt x="13166" y="4626"/>
                  </a:cubicBezTo>
                  <a:cubicBezTo>
                    <a:pt x="12881" y="4555"/>
                    <a:pt x="12597" y="4448"/>
                    <a:pt x="12312" y="4341"/>
                  </a:cubicBezTo>
                  <a:cubicBezTo>
                    <a:pt x="11956" y="4199"/>
                    <a:pt x="11636" y="3985"/>
                    <a:pt x="11351" y="3736"/>
                  </a:cubicBezTo>
                  <a:cubicBezTo>
                    <a:pt x="11138" y="3523"/>
                    <a:pt x="10960" y="3309"/>
                    <a:pt x="10746" y="3096"/>
                  </a:cubicBezTo>
                  <a:cubicBezTo>
                    <a:pt x="10106" y="2491"/>
                    <a:pt x="9359" y="2028"/>
                    <a:pt x="8505" y="1744"/>
                  </a:cubicBezTo>
                  <a:cubicBezTo>
                    <a:pt x="8042" y="1601"/>
                    <a:pt x="7580" y="1459"/>
                    <a:pt x="7081" y="1424"/>
                  </a:cubicBezTo>
                  <a:cubicBezTo>
                    <a:pt x="6690" y="1352"/>
                    <a:pt x="6263" y="1352"/>
                    <a:pt x="5836" y="1352"/>
                  </a:cubicBezTo>
                  <a:cubicBezTo>
                    <a:pt x="4840" y="1352"/>
                    <a:pt x="3844" y="1459"/>
                    <a:pt x="2847" y="1459"/>
                  </a:cubicBezTo>
                  <a:cubicBezTo>
                    <a:pt x="2456" y="1459"/>
                    <a:pt x="2029" y="1459"/>
                    <a:pt x="1602" y="1424"/>
                  </a:cubicBezTo>
                  <a:cubicBezTo>
                    <a:pt x="1353" y="1388"/>
                    <a:pt x="1068" y="1352"/>
                    <a:pt x="819" y="1317"/>
                  </a:cubicBezTo>
                  <a:cubicBezTo>
                    <a:pt x="535" y="1246"/>
                    <a:pt x="286" y="1174"/>
                    <a:pt x="36" y="1068"/>
                  </a:cubicBezTo>
                  <a:cubicBezTo>
                    <a:pt x="1" y="1068"/>
                    <a:pt x="1" y="1103"/>
                    <a:pt x="1" y="1103"/>
                  </a:cubicBezTo>
                  <a:cubicBezTo>
                    <a:pt x="250" y="1174"/>
                    <a:pt x="535" y="1281"/>
                    <a:pt x="784" y="1317"/>
                  </a:cubicBezTo>
                  <a:cubicBezTo>
                    <a:pt x="1068" y="1388"/>
                    <a:pt x="1317" y="1424"/>
                    <a:pt x="1602" y="1459"/>
                  </a:cubicBezTo>
                  <a:cubicBezTo>
                    <a:pt x="1993" y="1495"/>
                    <a:pt x="2420" y="1495"/>
                    <a:pt x="2847" y="1495"/>
                  </a:cubicBezTo>
                  <a:cubicBezTo>
                    <a:pt x="3844" y="1495"/>
                    <a:pt x="4840" y="1388"/>
                    <a:pt x="5836" y="1388"/>
                  </a:cubicBezTo>
                  <a:cubicBezTo>
                    <a:pt x="6797" y="1388"/>
                    <a:pt x="7758" y="1495"/>
                    <a:pt x="8683" y="1851"/>
                  </a:cubicBezTo>
                  <a:cubicBezTo>
                    <a:pt x="9537" y="2171"/>
                    <a:pt x="10284" y="2704"/>
                    <a:pt x="10924" y="3345"/>
                  </a:cubicBezTo>
                  <a:cubicBezTo>
                    <a:pt x="11138" y="3523"/>
                    <a:pt x="11316" y="3772"/>
                    <a:pt x="11565" y="3950"/>
                  </a:cubicBezTo>
                  <a:cubicBezTo>
                    <a:pt x="11849" y="4199"/>
                    <a:pt x="12205" y="4341"/>
                    <a:pt x="12561" y="4483"/>
                  </a:cubicBezTo>
                  <a:cubicBezTo>
                    <a:pt x="12846" y="4590"/>
                    <a:pt x="13130" y="4626"/>
                    <a:pt x="13415" y="4697"/>
                  </a:cubicBezTo>
                  <a:cubicBezTo>
                    <a:pt x="14304" y="4910"/>
                    <a:pt x="15194" y="5124"/>
                    <a:pt x="16083" y="5373"/>
                  </a:cubicBezTo>
                  <a:cubicBezTo>
                    <a:pt x="17115" y="5693"/>
                    <a:pt x="18147" y="6049"/>
                    <a:pt x="19179" y="6440"/>
                  </a:cubicBezTo>
                  <a:cubicBezTo>
                    <a:pt x="19570" y="6618"/>
                    <a:pt x="19997" y="6796"/>
                    <a:pt x="20424" y="6939"/>
                  </a:cubicBezTo>
                  <a:cubicBezTo>
                    <a:pt x="20709" y="7010"/>
                    <a:pt x="20816" y="7045"/>
                    <a:pt x="21100" y="7116"/>
                  </a:cubicBezTo>
                  <a:cubicBezTo>
                    <a:pt x="21314" y="7188"/>
                    <a:pt x="21563" y="7223"/>
                    <a:pt x="21776" y="7259"/>
                  </a:cubicBezTo>
                  <a:cubicBezTo>
                    <a:pt x="21919" y="7259"/>
                    <a:pt x="22025" y="7294"/>
                    <a:pt x="22132" y="7294"/>
                  </a:cubicBezTo>
                  <a:cubicBezTo>
                    <a:pt x="22168" y="7294"/>
                    <a:pt x="22132" y="7223"/>
                    <a:pt x="22132" y="7223"/>
                  </a:cubicBezTo>
                  <a:cubicBezTo>
                    <a:pt x="21919" y="7081"/>
                    <a:pt x="21705" y="6974"/>
                    <a:pt x="21527" y="6832"/>
                  </a:cubicBezTo>
                  <a:cubicBezTo>
                    <a:pt x="21207" y="6618"/>
                    <a:pt x="20887" y="6440"/>
                    <a:pt x="20567" y="6263"/>
                  </a:cubicBezTo>
                  <a:cubicBezTo>
                    <a:pt x="20140" y="6013"/>
                    <a:pt x="19713" y="5764"/>
                    <a:pt x="19250" y="5551"/>
                  </a:cubicBezTo>
                  <a:cubicBezTo>
                    <a:pt x="18147" y="4982"/>
                    <a:pt x="17009" y="4448"/>
                    <a:pt x="15906" y="3914"/>
                  </a:cubicBezTo>
                  <a:cubicBezTo>
                    <a:pt x="15443" y="3701"/>
                    <a:pt x="15016" y="3487"/>
                    <a:pt x="14553" y="3238"/>
                  </a:cubicBezTo>
                  <a:cubicBezTo>
                    <a:pt x="13949" y="2918"/>
                    <a:pt x="13344" y="2562"/>
                    <a:pt x="12739" y="2206"/>
                  </a:cubicBezTo>
                  <a:cubicBezTo>
                    <a:pt x="12241" y="1886"/>
                    <a:pt x="11743" y="1601"/>
                    <a:pt x="11244" y="1281"/>
                  </a:cubicBezTo>
                  <a:cubicBezTo>
                    <a:pt x="10889" y="1068"/>
                    <a:pt x="10533" y="854"/>
                    <a:pt x="10141" y="641"/>
                  </a:cubicBezTo>
                  <a:cubicBezTo>
                    <a:pt x="9750" y="427"/>
                    <a:pt x="9394" y="214"/>
                    <a:pt x="9003" y="0"/>
                  </a:cubicBezTo>
                  <a:cubicBezTo>
                    <a:pt x="8967" y="0"/>
                    <a:pt x="8967" y="0"/>
                    <a:pt x="8967" y="36"/>
                  </a:cubicBezTo>
                  <a:cubicBezTo>
                    <a:pt x="8967" y="36"/>
                    <a:pt x="9003" y="71"/>
                    <a:pt x="9003" y="7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7"/>
            <p:cNvSpPr/>
            <p:nvPr/>
          </p:nvSpPr>
          <p:spPr>
            <a:xfrm>
              <a:off x="6426900" y="1542800"/>
              <a:ext cx="555975" cy="181500"/>
            </a:xfrm>
            <a:custGeom>
              <a:avLst/>
              <a:gdLst/>
              <a:ahLst/>
              <a:cxnLst/>
              <a:rect l="l" t="t" r="r" b="b"/>
              <a:pathLst>
                <a:path w="22239" h="7260" extrusionOk="0">
                  <a:moveTo>
                    <a:pt x="9073" y="1"/>
                  </a:moveTo>
                  <a:cubicBezTo>
                    <a:pt x="9571" y="286"/>
                    <a:pt x="10070" y="535"/>
                    <a:pt x="10568" y="819"/>
                  </a:cubicBezTo>
                  <a:cubicBezTo>
                    <a:pt x="11208" y="1211"/>
                    <a:pt x="11813" y="1566"/>
                    <a:pt x="12418" y="1958"/>
                  </a:cubicBezTo>
                  <a:cubicBezTo>
                    <a:pt x="12916" y="2242"/>
                    <a:pt x="13414" y="2563"/>
                    <a:pt x="13912" y="2847"/>
                  </a:cubicBezTo>
                  <a:cubicBezTo>
                    <a:pt x="14482" y="3168"/>
                    <a:pt x="15051" y="3452"/>
                    <a:pt x="15620" y="3737"/>
                  </a:cubicBezTo>
                  <a:cubicBezTo>
                    <a:pt x="16510" y="4199"/>
                    <a:pt x="17435" y="4591"/>
                    <a:pt x="18324" y="5053"/>
                  </a:cubicBezTo>
                  <a:cubicBezTo>
                    <a:pt x="19107" y="5409"/>
                    <a:pt x="19890" y="5801"/>
                    <a:pt x="20637" y="6228"/>
                  </a:cubicBezTo>
                  <a:cubicBezTo>
                    <a:pt x="20851" y="6370"/>
                    <a:pt x="21064" y="6477"/>
                    <a:pt x="21278" y="6619"/>
                  </a:cubicBezTo>
                  <a:cubicBezTo>
                    <a:pt x="21455" y="6690"/>
                    <a:pt x="21633" y="6832"/>
                    <a:pt x="21704" y="7010"/>
                  </a:cubicBezTo>
                  <a:cubicBezTo>
                    <a:pt x="21918" y="7224"/>
                    <a:pt x="21882" y="7259"/>
                    <a:pt x="21527" y="7117"/>
                  </a:cubicBezTo>
                  <a:cubicBezTo>
                    <a:pt x="21278" y="7046"/>
                    <a:pt x="21064" y="7010"/>
                    <a:pt x="20851" y="6939"/>
                  </a:cubicBezTo>
                  <a:cubicBezTo>
                    <a:pt x="20637" y="6868"/>
                    <a:pt x="20388" y="6797"/>
                    <a:pt x="20174" y="6726"/>
                  </a:cubicBezTo>
                  <a:cubicBezTo>
                    <a:pt x="19961" y="6619"/>
                    <a:pt x="19748" y="6548"/>
                    <a:pt x="19534" y="6441"/>
                  </a:cubicBezTo>
                  <a:cubicBezTo>
                    <a:pt x="19071" y="6263"/>
                    <a:pt x="18573" y="6085"/>
                    <a:pt x="18075" y="5907"/>
                  </a:cubicBezTo>
                  <a:cubicBezTo>
                    <a:pt x="17186" y="5587"/>
                    <a:pt x="16261" y="5302"/>
                    <a:pt x="15335" y="5053"/>
                  </a:cubicBezTo>
                  <a:cubicBezTo>
                    <a:pt x="14802" y="4911"/>
                    <a:pt x="14268" y="4769"/>
                    <a:pt x="13734" y="4662"/>
                  </a:cubicBezTo>
                  <a:cubicBezTo>
                    <a:pt x="13521" y="4591"/>
                    <a:pt x="13272" y="4555"/>
                    <a:pt x="13023" y="4484"/>
                  </a:cubicBezTo>
                  <a:cubicBezTo>
                    <a:pt x="12952" y="4448"/>
                    <a:pt x="12845" y="4413"/>
                    <a:pt x="12738" y="4413"/>
                  </a:cubicBezTo>
                  <a:cubicBezTo>
                    <a:pt x="12596" y="4377"/>
                    <a:pt x="12489" y="4306"/>
                    <a:pt x="12347" y="4235"/>
                  </a:cubicBezTo>
                  <a:cubicBezTo>
                    <a:pt x="12204" y="4199"/>
                    <a:pt x="12098" y="4128"/>
                    <a:pt x="11955" y="4057"/>
                  </a:cubicBezTo>
                  <a:cubicBezTo>
                    <a:pt x="11884" y="4022"/>
                    <a:pt x="11813" y="3950"/>
                    <a:pt x="11742" y="3915"/>
                  </a:cubicBezTo>
                  <a:cubicBezTo>
                    <a:pt x="11386" y="3630"/>
                    <a:pt x="11101" y="3310"/>
                    <a:pt x="10781" y="2990"/>
                  </a:cubicBezTo>
                  <a:cubicBezTo>
                    <a:pt x="9998" y="2278"/>
                    <a:pt x="9002" y="1744"/>
                    <a:pt x="7935" y="1460"/>
                  </a:cubicBezTo>
                  <a:cubicBezTo>
                    <a:pt x="6761" y="1175"/>
                    <a:pt x="5551" y="1246"/>
                    <a:pt x="4341" y="1317"/>
                  </a:cubicBezTo>
                  <a:cubicBezTo>
                    <a:pt x="3736" y="1353"/>
                    <a:pt x="3096" y="1389"/>
                    <a:pt x="2455" y="1389"/>
                  </a:cubicBezTo>
                  <a:cubicBezTo>
                    <a:pt x="2099" y="1353"/>
                    <a:pt x="1779" y="1353"/>
                    <a:pt x="1423" y="1317"/>
                  </a:cubicBezTo>
                  <a:cubicBezTo>
                    <a:pt x="1281" y="1282"/>
                    <a:pt x="1139" y="1282"/>
                    <a:pt x="1032" y="1246"/>
                  </a:cubicBezTo>
                  <a:cubicBezTo>
                    <a:pt x="676" y="1175"/>
                    <a:pt x="356" y="1104"/>
                    <a:pt x="36" y="962"/>
                  </a:cubicBezTo>
                  <a:cubicBezTo>
                    <a:pt x="0" y="962"/>
                    <a:pt x="36" y="997"/>
                    <a:pt x="36" y="997"/>
                  </a:cubicBezTo>
                  <a:cubicBezTo>
                    <a:pt x="36" y="1033"/>
                    <a:pt x="71" y="1033"/>
                    <a:pt x="107" y="1068"/>
                  </a:cubicBezTo>
                  <a:cubicBezTo>
                    <a:pt x="214" y="1104"/>
                    <a:pt x="356" y="1139"/>
                    <a:pt x="498" y="1175"/>
                  </a:cubicBezTo>
                  <a:cubicBezTo>
                    <a:pt x="747" y="1282"/>
                    <a:pt x="1032" y="1317"/>
                    <a:pt x="1281" y="1353"/>
                  </a:cubicBezTo>
                  <a:cubicBezTo>
                    <a:pt x="1708" y="1424"/>
                    <a:pt x="2099" y="1460"/>
                    <a:pt x="2526" y="1460"/>
                  </a:cubicBezTo>
                  <a:cubicBezTo>
                    <a:pt x="3523" y="1460"/>
                    <a:pt x="4483" y="1353"/>
                    <a:pt x="5480" y="1353"/>
                  </a:cubicBezTo>
                  <a:cubicBezTo>
                    <a:pt x="6476" y="1317"/>
                    <a:pt x="7437" y="1353"/>
                    <a:pt x="8362" y="1673"/>
                  </a:cubicBezTo>
                  <a:cubicBezTo>
                    <a:pt x="8646" y="1744"/>
                    <a:pt x="8895" y="1851"/>
                    <a:pt x="9144" y="1958"/>
                  </a:cubicBezTo>
                  <a:cubicBezTo>
                    <a:pt x="9393" y="2065"/>
                    <a:pt x="9607" y="2207"/>
                    <a:pt x="9820" y="2349"/>
                  </a:cubicBezTo>
                  <a:cubicBezTo>
                    <a:pt x="10070" y="2492"/>
                    <a:pt x="10283" y="2634"/>
                    <a:pt x="10496" y="2812"/>
                  </a:cubicBezTo>
                  <a:cubicBezTo>
                    <a:pt x="10674" y="2954"/>
                    <a:pt x="10852" y="3132"/>
                    <a:pt x="10995" y="3274"/>
                  </a:cubicBezTo>
                  <a:cubicBezTo>
                    <a:pt x="11208" y="3488"/>
                    <a:pt x="11422" y="3701"/>
                    <a:pt x="11635" y="3915"/>
                  </a:cubicBezTo>
                  <a:cubicBezTo>
                    <a:pt x="11849" y="4093"/>
                    <a:pt x="12133" y="4235"/>
                    <a:pt x="12382" y="4342"/>
                  </a:cubicBezTo>
                  <a:cubicBezTo>
                    <a:pt x="12667" y="4448"/>
                    <a:pt x="12952" y="4520"/>
                    <a:pt x="13236" y="4591"/>
                  </a:cubicBezTo>
                  <a:cubicBezTo>
                    <a:pt x="13948" y="4769"/>
                    <a:pt x="14659" y="4947"/>
                    <a:pt x="15371" y="5125"/>
                  </a:cubicBezTo>
                  <a:cubicBezTo>
                    <a:pt x="15905" y="5267"/>
                    <a:pt x="16439" y="5409"/>
                    <a:pt x="16937" y="5587"/>
                  </a:cubicBezTo>
                  <a:cubicBezTo>
                    <a:pt x="17470" y="5729"/>
                    <a:pt x="17968" y="5907"/>
                    <a:pt x="18467" y="6085"/>
                  </a:cubicBezTo>
                  <a:cubicBezTo>
                    <a:pt x="19071" y="6299"/>
                    <a:pt x="19605" y="6548"/>
                    <a:pt x="20210" y="6761"/>
                  </a:cubicBezTo>
                  <a:cubicBezTo>
                    <a:pt x="20530" y="6868"/>
                    <a:pt x="20851" y="6975"/>
                    <a:pt x="21171" y="7081"/>
                  </a:cubicBezTo>
                  <a:cubicBezTo>
                    <a:pt x="21527" y="7153"/>
                    <a:pt x="21847" y="7188"/>
                    <a:pt x="22203" y="7224"/>
                  </a:cubicBezTo>
                  <a:cubicBezTo>
                    <a:pt x="22203" y="7224"/>
                    <a:pt x="22238" y="7224"/>
                    <a:pt x="22203" y="7224"/>
                  </a:cubicBezTo>
                  <a:cubicBezTo>
                    <a:pt x="21918" y="7010"/>
                    <a:pt x="21598" y="6797"/>
                    <a:pt x="21278" y="6619"/>
                  </a:cubicBezTo>
                  <a:cubicBezTo>
                    <a:pt x="21100" y="6477"/>
                    <a:pt x="20886" y="6370"/>
                    <a:pt x="20673" y="6228"/>
                  </a:cubicBezTo>
                  <a:cubicBezTo>
                    <a:pt x="20139" y="5943"/>
                    <a:pt x="19570" y="5658"/>
                    <a:pt x="19036" y="5374"/>
                  </a:cubicBezTo>
                  <a:cubicBezTo>
                    <a:pt x="18146" y="4911"/>
                    <a:pt x="17221" y="4520"/>
                    <a:pt x="16332" y="4057"/>
                  </a:cubicBezTo>
                  <a:cubicBezTo>
                    <a:pt x="15869" y="3844"/>
                    <a:pt x="15442" y="3630"/>
                    <a:pt x="14980" y="3417"/>
                  </a:cubicBezTo>
                  <a:cubicBezTo>
                    <a:pt x="14375" y="3096"/>
                    <a:pt x="13770" y="2741"/>
                    <a:pt x="13201" y="2420"/>
                  </a:cubicBezTo>
                  <a:cubicBezTo>
                    <a:pt x="12596" y="2029"/>
                    <a:pt x="11955" y="1673"/>
                    <a:pt x="11350" y="1282"/>
                  </a:cubicBezTo>
                  <a:cubicBezTo>
                    <a:pt x="11101" y="1139"/>
                    <a:pt x="10852" y="997"/>
                    <a:pt x="10603" y="855"/>
                  </a:cubicBezTo>
                  <a:cubicBezTo>
                    <a:pt x="10105" y="535"/>
                    <a:pt x="9607" y="250"/>
                    <a:pt x="9073" y="1"/>
                  </a:cubicBezTo>
                  <a:cubicBezTo>
                    <a:pt x="9073" y="1"/>
                    <a:pt x="9073" y="1"/>
                    <a:pt x="9073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7"/>
            <p:cNvSpPr/>
            <p:nvPr/>
          </p:nvSpPr>
          <p:spPr>
            <a:xfrm>
              <a:off x="6428675" y="1541925"/>
              <a:ext cx="554200" cy="183250"/>
            </a:xfrm>
            <a:custGeom>
              <a:avLst/>
              <a:gdLst/>
              <a:ahLst/>
              <a:cxnLst/>
              <a:rect l="l" t="t" r="r" b="b"/>
              <a:pathLst>
                <a:path w="22168" h="7330" extrusionOk="0">
                  <a:moveTo>
                    <a:pt x="9002" y="107"/>
                  </a:moveTo>
                  <a:cubicBezTo>
                    <a:pt x="9287" y="249"/>
                    <a:pt x="9536" y="392"/>
                    <a:pt x="9785" y="534"/>
                  </a:cubicBezTo>
                  <a:cubicBezTo>
                    <a:pt x="10176" y="748"/>
                    <a:pt x="10532" y="961"/>
                    <a:pt x="10924" y="1174"/>
                  </a:cubicBezTo>
                  <a:cubicBezTo>
                    <a:pt x="11422" y="1459"/>
                    <a:pt x="11884" y="1779"/>
                    <a:pt x="12382" y="2064"/>
                  </a:cubicBezTo>
                  <a:cubicBezTo>
                    <a:pt x="13023" y="2455"/>
                    <a:pt x="13628" y="2811"/>
                    <a:pt x="14268" y="3167"/>
                  </a:cubicBezTo>
                  <a:cubicBezTo>
                    <a:pt x="14802" y="3452"/>
                    <a:pt x="15371" y="3736"/>
                    <a:pt x="15905" y="4021"/>
                  </a:cubicBezTo>
                  <a:cubicBezTo>
                    <a:pt x="16937" y="4519"/>
                    <a:pt x="17933" y="4982"/>
                    <a:pt x="18965" y="5480"/>
                  </a:cubicBezTo>
                  <a:cubicBezTo>
                    <a:pt x="19392" y="5693"/>
                    <a:pt x="19819" y="5942"/>
                    <a:pt x="20281" y="6156"/>
                  </a:cubicBezTo>
                  <a:cubicBezTo>
                    <a:pt x="20602" y="6334"/>
                    <a:pt x="20922" y="6547"/>
                    <a:pt x="21207" y="6725"/>
                  </a:cubicBezTo>
                  <a:cubicBezTo>
                    <a:pt x="21527" y="6939"/>
                    <a:pt x="21847" y="7116"/>
                    <a:pt x="22132" y="7330"/>
                  </a:cubicBezTo>
                  <a:cubicBezTo>
                    <a:pt x="22132" y="7294"/>
                    <a:pt x="22132" y="7259"/>
                    <a:pt x="22132" y="7259"/>
                  </a:cubicBezTo>
                  <a:cubicBezTo>
                    <a:pt x="21811" y="7223"/>
                    <a:pt x="21456" y="7188"/>
                    <a:pt x="21135" y="7116"/>
                  </a:cubicBezTo>
                  <a:cubicBezTo>
                    <a:pt x="20957" y="7081"/>
                    <a:pt x="20780" y="7045"/>
                    <a:pt x="20637" y="6974"/>
                  </a:cubicBezTo>
                  <a:cubicBezTo>
                    <a:pt x="20281" y="6867"/>
                    <a:pt x="19961" y="6761"/>
                    <a:pt x="19641" y="6618"/>
                  </a:cubicBezTo>
                  <a:cubicBezTo>
                    <a:pt x="18253" y="6049"/>
                    <a:pt x="16794" y="5551"/>
                    <a:pt x="15300" y="5160"/>
                  </a:cubicBezTo>
                  <a:cubicBezTo>
                    <a:pt x="14695" y="4982"/>
                    <a:pt x="14055" y="4839"/>
                    <a:pt x="13450" y="4697"/>
                  </a:cubicBezTo>
                  <a:cubicBezTo>
                    <a:pt x="12987" y="4590"/>
                    <a:pt x="12489" y="4483"/>
                    <a:pt x="12062" y="4234"/>
                  </a:cubicBezTo>
                  <a:cubicBezTo>
                    <a:pt x="11529" y="3950"/>
                    <a:pt x="11173" y="3523"/>
                    <a:pt x="10746" y="3096"/>
                  </a:cubicBezTo>
                  <a:cubicBezTo>
                    <a:pt x="10176" y="2562"/>
                    <a:pt x="9465" y="2100"/>
                    <a:pt x="8718" y="1815"/>
                  </a:cubicBezTo>
                  <a:cubicBezTo>
                    <a:pt x="8326" y="1673"/>
                    <a:pt x="7935" y="1566"/>
                    <a:pt x="7508" y="1495"/>
                  </a:cubicBezTo>
                  <a:cubicBezTo>
                    <a:pt x="7081" y="1424"/>
                    <a:pt x="6690" y="1388"/>
                    <a:pt x="6263" y="1352"/>
                  </a:cubicBezTo>
                  <a:cubicBezTo>
                    <a:pt x="5409" y="1352"/>
                    <a:pt x="4555" y="1424"/>
                    <a:pt x="3701" y="1459"/>
                  </a:cubicBezTo>
                  <a:cubicBezTo>
                    <a:pt x="3274" y="1459"/>
                    <a:pt x="2847" y="1495"/>
                    <a:pt x="2420" y="1495"/>
                  </a:cubicBezTo>
                  <a:cubicBezTo>
                    <a:pt x="1886" y="1495"/>
                    <a:pt x="1317" y="1424"/>
                    <a:pt x="783" y="1317"/>
                  </a:cubicBezTo>
                  <a:cubicBezTo>
                    <a:pt x="534" y="1246"/>
                    <a:pt x="285" y="1174"/>
                    <a:pt x="0" y="1068"/>
                  </a:cubicBezTo>
                  <a:cubicBezTo>
                    <a:pt x="0" y="1068"/>
                    <a:pt x="0" y="1103"/>
                    <a:pt x="0" y="1103"/>
                  </a:cubicBezTo>
                  <a:cubicBezTo>
                    <a:pt x="249" y="1210"/>
                    <a:pt x="534" y="1281"/>
                    <a:pt x="783" y="1352"/>
                  </a:cubicBezTo>
                  <a:cubicBezTo>
                    <a:pt x="1068" y="1388"/>
                    <a:pt x="1317" y="1459"/>
                    <a:pt x="1601" y="1459"/>
                  </a:cubicBezTo>
                  <a:cubicBezTo>
                    <a:pt x="1851" y="1495"/>
                    <a:pt x="1993" y="1495"/>
                    <a:pt x="2242" y="1495"/>
                  </a:cubicBezTo>
                  <a:cubicBezTo>
                    <a:pt x="3274" y="1530"/>
                    <a:pt x="4341" y="1424"/>
                    <a:pt x="5409" y="1388"/>
                  </a:cubicBezTo>
                  <a:cubicBezTo>
                    <a:pt x="6369" y="1352"/>
                    <a:pt x="7366" y="1424"/>
                    <a:pt x="8291" y="1708"/>
                  </a:cubicBezTo>
                  <a:cubicBezTo>
                    <a:pt x="8682" y="1815"/>
                    <a:pt x="9073" y="1993"/>
                    <a:pt x="9429" y="2171"/>
                  </a:cubicBezTo>
                  <a:cubicBezTo>
                    <a:pt x="9999" y="2491"/>
                    <a:pt x="10461" y="2882"/>
                    <a:pt x="10924" y="3309"/>
                  </a:cubicBezTo>
                  <a:cubicBezTo>
                    <a:pt x="11173" y="3558"/>
                    <a:pt x="11386" y="3843"/>
                    <a:pt x="11671" y="4021"/>
                  </a:cubicBezTo>
                  <a:cubicBezTo>
                    <a:pt x="11955" y="4234"/>
                    <a:pt x="12240" y="4377"/>
                    <a:pt x="12560" y="4483"/>
                  </a:cubicBezTo>
                  <a:cubicBezTo>
                    <a:pt x="12738" y="4555"/>
                    <a:pt x="12952" y="4626"/>
                    <a:pt x="13130" y="4661"/>
                  </a:cubicBezTo>
                  <a:cubicBezTo>
                    <a:pt x="13592" y="4768"/>
                    <a:pt x="14055" y="4875"/>
                    <a:pt x="14517" y="4982"/>
                  </a:cubicBezTo>
                  <a:cubicBezTo>
                    <a:pt x="16225" y="5373"/>
                    <a:pt x="17862" y="5942"/>
                    <a:pt x="19499" y="6583"/>
                  </a:cubicBezTo>
                  <a:cubicBezTo>
                    <a:pt x="19926" y="6761"/>
                    <a:pt x="20353" y="6939"/>
                    <a:pt x="20780" y="7045"/>
                  </a:cubicBezTo>
                  <a:cubicBezTo>
                    <a:pt x="21242" y="7188"/>
                    <a:pt x="21705" y="7294"/>
                    <a:pt x="22167" y="7330"/>
                  </a:cubicBezTo>
                  <a:cubicBezTo>
                    <a:pt x="22167" y="7330"/>
                    <a:pt x="22167" y="7259"/>
                    <a:pt x="22132" y="7259"/>
                  </a:cubicBezTo>
                  <a:cubicBezTo>
                    <a:pt x="21954" y="7116"/>
                    <a:pt x="21740" y="6974"/>
                    <a:pt x="21527" y="6832"/>
                  </a:cubicBezTo>
                  <a:cubicBezTo>
                    <a:pt x="21242" y="6618"/>
                    <a:pt x="20922" y="6440"/>
                    <a:pt x="20602" y="6263"/>
                  </a:cubicBezTo>
                  <a:cubicBezTo>
                    <a:pt x="20139" y="6013"/>
                    <a:pt x="19712" y="5764"/>
                    <a:pt x="19285" y="5551"/>
                  </a:cubicBezTo>
                  <a:cubicBezTo>
                    <a:pt x="18182" y="4982"/>
                    <a:pt x="17044" y="4483"/>
                    <a:pt x="15905" y="3914"/>
                  </a:cubicBezTo>
                  <a:cubicBezTo>
                    <a:pt x="15478" y="3701"/>
                    <a:pt x="15015" y="3487"/>
                    <a:pt x="14588" y="3238"/>
                  </a:cubicBezTo>
                  <a:cubicBezTo>
                    <a:pt x="13948" y="2918"/>
                    <a:pt x="13343" y="2562"/>
                    <a:pt x="12774" y="2206"/>
                  </a:cubicBezTo>
                  <a:cubicBezTo>
                    <a:pt x="12276" y="1922"/>
                    <a:pt x="11778" y="1601"/>
                    <a:pt x="11279" y="1317"/>
                  </a:cubicBezTo>
                  <a:cubicBezTo>
                    <a:pt x="10924" y="1068"/>
                    <a:pt x="10532" y="854"/>
                    <a:pt x="10141" y="641"/>
                  </a:cubicBezTo>
                  <a:cubicBezTo>
                    <a:pt x="9785" y="427"/>
                    <a:pt x="9394" y="214"/>
                    <a:pt x="9002" y="36"/>
                  </a:cubicBezTo>
                  <a:cubicBezTo>
                    <a:pt x="9002" y="0"/>
                    <a:pt x="9002" y="107"/>
                    <a:pt x="9002" y="10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7"/>
            <p:cNvSpPr/>
            <p:nvPr/>
          </p:nvSpPr>
          <p:spPr>
            <a:xfrm>
              <a:off x="6427775" y="1541925"/>
              <a:ext cx="554200" cy="182375"/>
            </a:xfrm>
            <a:custGeom>
              <a:avLst/>
              <a:gdLst/>
              <a:ahLst/>
              <a:cxnLst/>
              <a:rect l="l" t="t" r="r" b="b"/>
              <a:pathLst>
                <a:path w="22168" h="7295" extrusionOk="0">
                  <a:moveTo>
                    <a:pt x="9003" y="71"/>
                  </a:moveTo>
                  <a:lnTo>
                    <a:pt x="9785" y="463"/>
                  </a:lnTo>
                  <a:cubicBezTo>
                    <a:pt x="10177" y="676"/>
                    <a:pt x="10533" y="890"/>
                    <a:pt x="10924" y="1139"/>
                  </a:cubicBezTo>
                  <a:cubicBezTo>
                    <a:pt x="11422" y="1424"/>
                    <a:pt x="11885" y="1708"/>
                    <a:pt x="12383" y="2028"/>
                  </a:cubicBezTo>
                  <a:cubicBezTo>
                    <a:pt x="13023" y="2384"/>
                    <a:pt x="13628" y="2776"/>
                    <a:pt x="14269" y="3131"/>
                  </a:cubicBezTo>
                  <a:cubicBezTo>
                    <a:pt x="14802" y="3416"/>
                    <a:pt x="15372" y="3701"/>
                    <a:pt x="15905" y="3985"/>
                  </a:cubicBezTo>
                  <a:cubicBezTo>
                    <a:pt x="16937" y="4448"/>
                    <a:pt x="17933" y="4910"/>
                    <a:pt x="18965" y="5444"/>
                  </a:cubicBezTo>
                  <a:cubicBezTo>
                    <a:pt x="19392" y="5658"/>
                    <a:pt x="19819" y="5871"/>
                    <a:pt x="20282" y="6120"/>
                  </a:cubicBezTo>
                  <a:cubicBezTo>
                    <a:pt x="20602" y="6298"/>
                    <a:pt x="20922" y="6476"/>
                    <a:pt x="21207" y="6689"/>
                  </a:cubicBezTo>
                  <a:cubicBezTo>
                    <a:pt x="21527" y="6867"/>
                    <a:pt x="21847" y="7081"/>
                    <a:pt x="22132" y="7294"/>
                  </a:cubicBezTo>
                  <a:lnTo>
                    <a:pt x="22168" y="7259"/>
                  </a:lnTo>
                  <a:cubicBezTo>
                    <a:pt x="21812" y="7223"/>
                    <a:pt x="21492" y="7188"/>
                    <a:pt x="21136" y="7116"/>
                  </a:cubicBezTo>
                  <a:cubicBezTo>
                    <a:pt x="20993" y="7081"/>
                    <a:pt x="20816" y="7010"/>
                    <a:pt x="20638" y="6974"/>
                  </a:cubicBezTo>
                  <a:cubicBezTo>
                    <a:pt x="20139" y="6796"/>
                    <a:pt x="19677" y="6583"/>
                    <a:pt x="19179" y="6405"/>
                  </a:cubicBezTo>
                  <a:cubicBezTo>
                    <a:pt x="17933" y="5907"/>
                    <a:pt x="16617" y="5480"/>
                    <a:pt x="15300" y="5124"/>
                  </a:cubicBezTo>
                  <a:cubicBezTo>
                    <a:pt x="14696" y="4946"/>
                    <a:pt x="14055" y="4804"/>
                    <a:pt x="13450" y="4661"/>
                  </a:cubicBezTo>
                  <a:cubicBezTo>
                    <a:pt x="13059" y="4590"/>
                    <a:pt x="12703" y="4483"/>
                    <a:pt x="12312" y="4341"/>
                  </a:cubicBezTo>
                  <a:cubicBezTo>
                    <a:pt x="12134" y="4270"/>
                    <a:pt x="11991" y="4199"/>
                    <a:pt x="11849" y="4057"/>
                  </a:cubicBezTo>
                  <a:cubicBezTo>
                    <a:pt x="11671" y="3985"/>
                    <a:pt x="11529" y="3843"/>
                    <a:pt x="11387" y="3736"/>
                  </a:cubicBezTo>
                  <a:cubicBezTo>
                    <a:pt x="11244" y="3594"/>
                    <a:pt x="11102" y="3452"/>
                    <a:pt x="10960" y="3309"/>
                  </a:cubicBezTo>
                  <a:cubicBezTo>
                    <a:pt x="10817" y="3131"/>
                    <a:pt x="10639" y="2989"/>
                    <a:pt x="10461" y="2811"/>
                  </a:cubicBezTo>
                  <a:cubicBezTo>
                    <a:pt x="9928" y="2384"/>
                    <a:pt x="9358" y="2064"/>
                    <a:pt x="8718" y="1815"/>
                  </a:cubicBezTo>
                  <a:cubicBezTo>
                    <a:pt x="7793" y="1459"/>
                    <a:pt x="6797" y="1317"/>
                    <a:pt x="5836" y="1352"/>
                  </a:cubicBezTo>
                  <a:cubicBezTo>
                    <a:pt x="4982" y="1352"/>
                    <a:pt x="4128" y="1424"/>
                    <a:pt x="3274" y="1459"/>
                  </a:cubicBezTo>
                  <a:cubicBezTo>
                    <a:pt x="2847" y="1459"/>
                    <a:pt x="2420" y="1459"/>
                    <a:pt x="2029" y="1459"/>
                  </a:cubicBezTo>
                  <a:cubicBezTo>
                    <a:pt x="1744" y="1424"/>
                    <a:pt x="1460" y="1424"/>
                    <a:pt x="1210" y="1388"/>
                  </a:cubicBezTo>
                  <a:cubicBezTo>
                    <a:pt x="783" y="1317"/>
                    <a:pt x="392" y="1210"/>
                    <a:pt x="36" y="1068"/>
                  </a:cubicBezTo>
                  <a:cubicBezTo>
                    <a:pt x="1" y="1068"/>
                    <a:pt x="1" y="1068"/>
                    <a:pt x="1" y="1068"/>
                  </a:cubicBezTo>
                  <a:cubicBezTo>
                    <a:pt x="1" y="1103"/>
                    <a:pt x="36" y="1103"/>
                    <a:pt x="36" y="1103"/>
                  </a:cubicBezTo>
                  <a:cubicBezTo>
                    <a:pt x="285" y="1210"/>
                    <a:pt x="570" y="1281"/>
                    <a:pt x="819" y="1352"/>
                  </a:cubicBezTo>
                  <a:cubicBezTo>
                    <a:pt x="961" y="1352"/>
                    <a:pt x="1104" y="1388"/>
                    <a:pt x="1246" y="1424"/>
                  </a:cubicBezTo>
                  <a:cubicBezTo>
                    <a:pt x="1637" y="1495"/>
                    <a:pt x="2064" y="1495"/>
                    <a:pt x="2491" y="1495"/>
                  </a:cubicBezTo>
                  <a:cubicBezTo>
                    <a:pt x="3452" y="1530"/>
                    <a:pt x="4448" y="1424"/>
                    <a:pt x="5445" y="1388"/>
                  </a:cubicBezTo>
                  <a:cubicBezTo>
                    <a:pt x="6014" y="1388"/>
                    <a:pt x="6548" y="1388"/>
                    <a:pt x="7117" y="1459"/>
                  </a:cubicBezTo>
                  <a:cubicBezTo>
                    <a:pt x="7544" y="1495"/>
                    <a:pt x="7935" y="1601"/>
                    <a:pt x="8327" y="1708"/>
                  </a:cubicBezTo>
                  <a:cubicBezTo>
                    <a:pt x="8967" y="1922"/>
                    <a:pt x="9572" y="2242"/>
                    <a:pt x="10141" y="2598"/>
                  </a:cubicBezTo>
                  <a:cubicBezTo>
                    <a:pt x="10533" y="2918"/>
                    <a:pt x="10888" y="3274"/>
                    <a:pt x="11244" y="3630"/>
                  </a:cubicBezTo>
                  <a:cubicBezTo>
                    <a:pt x="11422" y="3807"/>
                    <a:pt x="11600" y="3985"/>
                    <a:pt x="11814" y="4128"/>
                  </a:cubicBezTo>
                  <a:cubicBezTo>
                    <a:pt x="12063" y="4270"/>
                    <a:pt x="12347" y="4412"/>
                    <a:pt x="12596" y="4483"/>
                  </a:cubicBezTo>
                  <a:cubicBezTo>
                    <a:pt x="12881" y="4590"/>
                    <a:pt x="13166" y="4661"/>
                    <a:pt x="13450" y="4733"/>
                  </a:cubicBezTo>
                  <a:cubicBezTo>
                    <a:pt x="13842" y="4804"/>
                    <a:pt x="14197" y="4875"/>
                    <a:pt x="14553" y="4982"/>
                  </a:cubicBezTo>
                  <a:cubicBezTo>
                    <a:pt x="15087" y="5088"/>
                    <a:pt x="15585" y="5231"/>
                    <a:pt x="16119" y="5409"/>
                  </a:cubicBezTo>
                  <a:cubicBezTo>
                    <a:pt x="16653" y="5551"/>
                    <a:pt x="17151" y="5693"/>
                    <a:pt x="17684" y="5871"/>
                  </a:cubicBezTo>
                  <a:cubicBezTo>
                    <a:pt x="18183" y="6049"/>
                    <a:pt x="18681" y="6227"/>
                    <a:pt x="19214" y="6440"/>
                  </a:cubicBezTo>
                  <a:cubicBezTo>
                    <a:pt x="19499" y="6583"/>
                    <a:pt x="19819" y="6689"/>
                    <a:pt x="20139" y="6832"/>
                  </a:cubicBezTo>
                  <a:cubicBezTo>
                    <a:pt x="20460" y="6939"/>
                    <a:pt x="20780" y="7045"/>
                    <a:pt x="21136" y="7116"/>
                  </a:cubicBezTo>
                  <a:cubicBezTo>
                    <a:pt x="21349" y="7188"/>
                    <a:pt x="21598" y="7223"/>
                    <a:pt x="21812" y="7259"/>
                  </a:cubicBezTo>
                  <a:cubicBezTo>
                    <a:pt x="21919" y="7294"/>
                    <a:pt x="22025" y="7294"/>
                    <a:pt x="22168" y="7294"/>
                  </a:cubicBezTo>
                  <a:cubicBezTo>
                    <a:pt x="22168" y="7294"/>
                    <a:pt x="22168" y="7259"/>
                    <a:pt x="22168" y="7259"/>
                  </a:cubicBezTo>
                  <a:cubicBezTo>
                    <a:pt x="21954" y="7116"/>
                    <a:pt x="21776" y="6974"/>
                    <a:pt x="21563" y="6832"/>
                  </a:cubicBezTo>
                  <a:cubicBezTo>
                    <a:pt x="21243" y="6654"/>
                    <a:pt x="20922" y="6440"/>
                    <a:pt x="20602" y="6263"/>
                  </a:cubicBezTo>
                  <a:cubicBezTo>
                    <a:pt x="20175" y="6013"/>
                    <a:pt x="19748" y="5800"/>
                    <a:pt x="19321" y="5551"/>
                  </a:cubicBezTo>
                  <a:cubicBezTo>
                    <a:pt x="18183" y="4982"/>
                    <a:pt x="17044" y="4483"/>
                    <a:pt x="15941" y="3950"/>
                  </a:cubicBezTo>
                  <a:cubicBezTo>
                    <a:pt x="15478" y="3701"/>
                    <a:pt x="15051" y="3487"/>
                    <a:pt x="14624" y="3238"/>
                  </a:cubicBezTo>
                  <a:cubicBezTo>
                    <a:pt x="13984" y="2918"/>
                    <a:pt x="13379" y="2562"/>
                    <a:pt x="12774" y="2206"/>
                  </a:cubicBezTo>
                  <a:cubicBezTo>
                    <a:pt x="12276" y="1922"/>
                    <a:pt x="11814" y="1601"/>
                    <a:pt x="11315" y="1317"/>
                  </a:cubicBezTo>
                  <a:cubicBezTo>
                    <a:pt x="10924" y="1068"/>
                    <a:pt x="10568" y="854"/>
                    <a:pt x="10177" y="641"/>
                  </a:cubicBezTo>
                  <a:cubicBezTo>
                    <a:pt x="9821" y="427"/>
                    <a:pt x="9430" y="214"/>
                    <a:pt x="9038" y="36"/>
                  </a:cubicBezTo>
                  <a:cubicBezTo>
                    <a:pt x="9003" y="0"/>
                    <a:pt x="9003" y="71"/>
                    <a:pt x="9003" y="7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7"/>
            <p:cNvSpPr/>
            <p:nvPr/>
          </p:nvSpPr>
          <p:spPr>
            <a:xfrm>
              <a:off x="6591450" y="1599750"/>
              <a:ext cx="410100" cy="132550"/>
            </a:xfrm>
            <a:custGeom>
              <a:avLst/>
              <a:gdLst/>
              <a:ahLst/>
              <a:cxnLst/>
              <a:rect l="l" t="t" r="r" b="b"/>
              <a:pathLst>
                <a:path w="16404" h="5302" extrusionOk="0">
                  <a:moveTo>
                    <a:pt x="36" y="71"/>
                  </a:moveTo>
                  <a:cubicBezTo>
                    <a:pt x="3452" y="1103"/>
                    <a:pt x="6868" y="2099"/>
                    <a:pt x="10248" y="3131"/>
                  </a:cubicBezTo>
                  <a:cubicBezTo>
                    <a:pt x="11885" y="3594"/>
                    <a:pt x="13486" y="4092"/>
                    <a:pt x="15122" y="4554"/>
                  </a:cubicBezTo>
                  <a:cubicBezTo>
                    <a:pt x="15265" y="4626"/>
                    <a:pt x="15407" y="4661"/>
                    <a:pt x="15549" y="4732"/>
                  </a:cubicBezTo>
                  <a:cubicBezTo>
                    <a:pt x="15763" y="4803"/>
                    <a:pt x="15941" y="4875"/>
                    <a:pt x="16119" y="5017"/>
                  </a:cubicBezTo>
                  <a:cubicBezTo>
                    <a:pt x="16225" y="5088"/>
                    <a:pt x="16297" y="5159"/>
                    <a:pt x="16368" y="5266"/>
                  </a:cubicBezTo>
                  <a:cubicBezTo>
                    <a:pt x="16403" y="5302"/>
                    <a:pt x="16403" y="5195"/>
                    <a:pt x="16403" y="5195"/>
                  </a:cubicBezTo>
                  <a:cubicBezTo>
                    <a:pt x="16261" y="5053"/>
                    <a:pt x="16154" y="4946"/>
                    <a:pt x="15976" y="4839"/>
                  </a:cubicBezTo>
                  <a:cubicBezTo>
                    <a:pt x="15799" y="4768"/>
                    <a:pt x="15656" y="4697"/>
                    <a:pt x="15478" y="4626"/>
                  </a:cubicBezTo>
                  <a:cubicBezTo>
                    <a:pt x="15087" y="4483"/>
                    <a:pt x="14660" y="4376"/>
                    <a:pt x="14304" y="4270"/>
                  </a:cubicBezTo>
                  <a:cubicBezTo>
                    <a:pt x="13343" y="3985"/>
                    <a:pt x="12418" y="3700"/>
                    <a:pt x="11458" y="3416"/>
                  </a:cubicBezTo>
                  <a:cubicBezTo>
                    <a:pt x="7650" y="2277"/>
                    <a:pt x="3843" y="1174"/>
                    <a:pt x="36" y="36"/>
                  </a:cubicBezTo>
                  <a:cubicBezTo>
                    <a:pt x="1" y="0"/>
                    <a:pt x="36" y="71"/>
                    <a:pt x="36" y="7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7"/>
            <p:cNvSpPr/>
            <p:nvPr/>
          </p:nvSpPr>
          <p:spPr>
            <a:xfrm>
              <a:off x="6592350" y="1600625"/>
              <a:ext cx="409200" cy="129900"/>
            </a:xfrm>
            <a:custGeom>
              <a:avLst/>
              <a:gdLst/>
              <a:ahLst/>
              <a:cxnLst/>
              <a:rect l="l" t="t" r="r" b="b"/>
              <a:pathLst>
                <a:path w="16368" h="5196" extrusionOk="0">
                  <a:moveTo>
                    <a:pt x="0" y="36"/>
                  </a:moveTo>
                  <a:cubicBezTo>
                    <a:pt x="3416" y="1032"/>
                    <a:pt x="6832" y="2064"/>
                    <a:pt x="10212" y="3061"/>
                  </a:cubicBezTo>
                  <a:cubicBezTo>
                    <a:pt x="11849" y="3559"/>
                    <a:pt x="13450" y="4021"/>
                    <a:pt x="15086" y="4519"/>
                  </a:cubicBezTo>
                  <a:cubicBezTo>
                    <a:pt x="15229" y="4555"/>
                    <a:pt x="15371" y="4591"/>
                    <a:pt x="15513" y="4662"/>
                  </a:cubicBezTo>
                  <a:cubicBezTo>
                    <a:pt x="15727" y="4733"/>
                    <a:pt x="15905" y="4840"/>
                    <a:pt x="16083" y="4946"/>
                  </a:cubicBezTo>
                  <a:cubicBezTo>
                    <a:pt x="16189" y="5018"/>
                    <a:pt x="16261" y="5089"/>
                    <a:pt x="16332" y="5195"/>
                  </a:cubicBezTo>
                  <a:cubicBezTo>
                    <a:pt x="16367" y="5195"/>
                    <a:pt x="16367" y="5195"/>
                    <a:pt x="16367" y="5160"/>
                  </a:cubicBezTo>
                  <a:cubicBezTo>
                    <a:pt x="16225" y="5018"/>
                    <a:pt x="16118" y="4911"/>
                    <a:pt x="15940" y="4804"/>
                  </a:cubicBezTo>
                  <a:cubicBezTo>
                    <a:pt x="15834" y="4768"/>
                    <a:pt x="15727" y="4697"/>
                    <a:pt x="15620" y="4662"/>
                  </a:cubicBezTo>
                  <a:cubicBezTo>
                    <a:pt x="15300" y="4519"/>
                    <a:pt x="14980" y="4448"/>
                    <a:pt x="14660" y="4341"/>
                  </a:cubicBezTo>
                  <a:cubicBezTo>
                    <a:pt x="13734" y="4057"/>
                    <a:pt x="12774" y="3808"/>
                    <a:pt x="11849" y="3523"/>
                  </a:cubicBezTo>
                  <a:cubicBezTo>
                    <a:pt x="7899" y="2349"/>
                    <a:pt x="3950" y="1175"/>
                    <a:pt x="0" y="1"/>
                  </a:cubicBezTo>
                  <a:cubicBezTo>
                    <a:pt x="0" y="1"/>
                    <a:pt x="0" y="36"/>
                    <a:pt x="0" y="36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7"/>
            <p:cNvSpPr/>
            <p:nvPr/>
          </p:nvSpPr>
          <p:spPr>
            <a:xfrm>
              <a:off x="6592350" y="1600625"/>
              <a:ext cx="410075" cy="131675"/>
            </a:xfrm>
            <a:custGeom>
              <a:avLst/>
              <a:gdLst/>
              <a:ahLst/>
              <a:cxnLst/>
              <a:rect l="l" t="t" r="r" b="b"/>
              <a:pathLst>
                <a:path w="16403" h="5267" extrusionOk="0">
                  <a:moveTo>
                    <a:pt x="71" y="107"/>
                  </a:moveTo>
                  <a:cubicBezTo>
                    <a:pt x="3487" y="1104"/>
                    <a:pt x="6867" y="2135"/>
                    <a:pt x="10283" y="3132"/>
                  </a:cubicBezTo>
                  <a:cubicBezTo>
                    <a:pt x="11920" y="3630"/>
                    <a:pt x="13521" y="4092"/>
                    <a:pt x="15158" y="4591"/>
                  </a:cubicBezTo>
                  <a:cubicBezTo>
                    <a:pt x="15336" y="4626"/>
                    <a:pt x="15513" y="4697"/>
                    <a:pt x="15656" y="4768"/>
                  </a:cubicBezTo>
                  <a:cubicBezTo>
                    <a:pt x="15798" y="4804"/>
                    <a:pt x="15905" y="4875"/>
                    <a:pt x="16012" y="4911"/>
                  </a:cubicBezTo>
                  <a:cubicBezTo>
                    <a:pt x="16154" y="5018"/>
                    <a:pt x="16296" y="5124"/>
                    <a:pt x="16403" y="5267"/>
                  </a:cubicBezTo>
                  <a:cubicBezTo>
                    <a:pt x="16403" y="5267"/>
                    <a:pt x="16403" y="5267"/>
                    <a:pt x="16403" y="5267"/>
                  </a:cubicBezTo>
                  <a:cubicBezTo>
                    <a:pt x="16403" y="5231"/>
                    <a:pt x="16367" y="5195"/>
                    <a:pt x="16367" y="5195"/>
                  </a:cubicBezTo>
                  <a:cubicBezTo>
                    <a:pt x="16261" y="5053"/>
                    <a:pt x="16118" y="4946"/>
                    <a:pt x="15976" y="4840"/>
                  </a:cubicBezTo>
                  <a:cubicBezTo>
                    <a:pt x="15869" y="4768"/>
                    <a:pt x="15727" y="4733"/>
                    <a:pt x="15620" y="4662"/>
                  </a:cubicBezTo>
                  <a:cubicBezTo>
                    <a:pt x="15336" y="4555"/>
                    <a:pt x="14980" y="4484"/>
                    <a:pt x="14695" y="4377"/>
                  </a:cubicBezTo>
                  <a:cubicBezTo>
                    <a:pt x="13734" y="4092"/>
                    <a:pt x="12809" y="3808"/>
                    <a:pt x="11849" y="3523"/>
                  </a:cubicBezTo>
                  <a:cubicBezTo>
                    <a:pt x="7899" y="2349"/>
                    <a:pt x="3950" y="1210"/>
                    <a:pt x="0" y="1"/>
                  </a:cubicBezTo>
                  <a:cubicBezTo>
                    <a:pt x="0" y="1"/>
                    <a:pt x="0" y="36"/>
                    <a:pt x="0" y="36"/>
                  </a:cubicBezTo>
                  <a:cubicBezTo>
                    <a:pt x="36" y="72"/>
                    <a:pt x="36" y="107"/>
                    <a:pt x="71" y="10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7"/>
            <p:cNvSpPr/>
            <p:nvPr/>
          </p:nvSpPr>
          <p:spPr>
            <a:xfrm>
              <a:off x="6591450" y="1600625"/>
              <a:ext cx="410975" cy="130800"/>
            </a:xfrm>
            <a:custGeom>
              <a:avLst/>
              <a:gdLst/>
              <a:ahLst/>
              <a:cxnLst/>
              <a:rect l="l" t="t" r="r" b="b"/>
              <a:pathLst>
                <a:path w="16439" h="5232" extrusionOk="0">
                  <a:moveTo>
                    <a:pt x="72" y="72"/>
                  </a:moveTo>
                  <a:cubicBezTo>
                    <a:pt x="3345" y="1032"/>
                    <a:pt x="6619" y="1993"/>
                    <a:pt x="9892" y="2989"/>
                  </a:cubicBezTo>
                  <a:cubicBezTo>
                    <a:pt x="11386" y="3416"/>
                    <a:pt x="12881" y="3843"/>
                    <a:pt x="14340" y="4306"/>
                  </a:cubicBezTo>
                  <a:cubicBezTo>
                    <a:pt x="14731" y="4413"/>
                    <a:pt x="15122" y="4519"/>
                    <a:pt x="15514" y="4662"/>
                  </a:cubicBezTo>
                  <a:cubicBezTo>
                    <a:pt x="15870" y="4768"/>
                    <a:pt x="16154" y="4911"/>
                    <a:pt x="16403" y="5195"/>
                  </a:cubicBezTo>
                  <a:cubicBezTo>
                    <a:pt x="16439" y="5231"/>
                    <a:pt x="16439" y="5231"/>
                    <a:pt x="16439" y="5195"/>
                  </a:cubicBezTo>
                  <a:cubicBezTo>
                    <a:pt x="16332" y="5089"/>
                    <a:pt x="16261" y="5018"/>
                    <a:pt x="16154" y="4911"/>
                  </a:cubicBezTo>
                  <a:cubicBezTo>
                    <a:pt x="16048" y="4840"/>
                    <a:pt x="15941" y="4804"/>
                    <a:pt x="15834" y="4733"/>
                  </a:cubicBezTo>
                  <a:cubicBezTo>
                    <a:pt x="15621" y="4626"/>
                    <a:pt x="15372" y="4555"/>
                    <a:pt x="15122" y="4484"/>
                  </a:cubicBezTo>
                  <a:cubicBezTo>
                    <a:pt x="14197" y="4199"/>
                    <a:pt x="13237" y="3915"/>
                    <a:pt x="12312" y="3630"/>
                  </a:cubicBezTo>
                  <a:cubicBezTo>
                    <a:pt x="8220" y="2420"/>
                    <a:pt x="4128" y="1210"/>
                    <a:pt x="72" y="1"/>
                  </a:cubicBezTo>
                  <a:cubicBezTo>
                    <a:pt x="1" y="1"/>
                    <a:pt x="72" y="36"/>
                    <a:pt x="72" y="72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7"/>
            <p:cNvSpPr/>
            <p:nvPr/>
          </p:nvSpPr>
          <p:spPr>
            <a:xfrm>
              <a:off x="6592350" y="1601525"/>
              <a:ext cx="409200" cy="129000"/>
            </a:xfrm>
            <a:custGeom>
              <a:avLst/>
              <a:gdLst/>
              <a:ahLst/>
              <a:cxnLst/>
              <a:rect l="l" t="t" r="r" b="b"/>
              <a:pathLst>
                <a:path w="16368" h="5160" extrusionOk="0">
                  <a:moveTo>
                    <a:pt x="0" y="0"/>
                  </a:moveTo>
                  <a:cubicBezTo>
                    <a:pt x="3665" y="1103"/>
                    <a:pt x="7330" y="2171"/>
                    <a:pt x="11030" y="3274"/>
                  </a:cubicBezTo>
                  <a:cubicBezTo>
                    <a:pt x="11813" y="3523"/>
                    <a:pt x="12631" y="3772"/>
                    <a:pt x="13450" y="3985"/>
                  </a:cubicBezTo>
                  <a:cubicBezTo>
                    <a:pt x="14055" y="4163"/>
                    <a:pt x="14660" y="4341"/>
                    <a:pt x="15229" y="4519"/>
                  </a:cubicBezTo>
                  <a:cubicBezTo>
                    <a:pt x="15407" y="4590"/>
                    <a:pt x="15585" y="4661"/>
                    <a:pt x="15763" y="4732"/>
                  </a:cubicBezTo>
                  <a:cubicBezTo>
                    <a:pt x="15869" y="4768"/>
                    <a:pt x="15976" y="4839"/>
                    <a:pt x="16083" y="4910"/>
                  </a:cubicBezTo>
                  <a:cubicBezTo>
                    <a:pt x="16154" y="4982"/>
                    <a:pt x="16261" y="5053"/>
                    <a:pt x="16332" y="5159"/>
                  </a:cubicBezTo>
                  <a:cubicBezTo>
                    <a:pt x="16332" y="5159"/>
                    <a:pt x="16367" y="5159"/>
                    <a:pt x="16367" y="5159"/>
                  </a:cubicBezTo>
                  <a:cubicBezTo>
                    <a:pt x="16296" y="5088"/>
                    <a:pt x="16189" y="4982"/>
                    <a:pt x="16118" y="4910"/>
                  </a:cubicBezTo>
                  <a:cubicBezTo>
                    <a:pt x="16047" y="4875"/>
                    <a:pt x="15976" y="4804"/>
                    <a:pt x="15869" y="4768"/>
                  </a:cubicBezTo>
                  <a:cubicBezTo>
                    <a:pt x="15727" y="4697"/>
                    <a:pt x="15549" y="4626"/>
                    <a:pt x="15371" y="4555"/>
                  </a:cubicBezTo>
                  <a:cubicBezTo>
                    <a:pt x="14731" y="4341"/>
                    <a:pt x="14090" y="4163"/>
                    <a:pt x="13485" y="3985"/>
                  </a:cubicBezTo>
                  <a:cubicBezTo>
                    <a:pt x="12667" y="3736"/>
                    <a:pt x="11849" y="3523"/>
                    <a:pt x="11030" y="3274"/>
                  </a:cubicBezTo>
                  <a:cubicBezTo>
                    <a:pt x="7365" y="2171"/>
                    <a:pt x="3701" y="106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7"/>
            <p:cNvSpPr/>
            <p:nvPr/>
          </p:nvSpPr>
          <p:spPr>
            <a:xfrm>
              <a:off x="6591450" y="1600625"/>
              <a:ext cx="410100" cy="132575"/>
            </a:xfrm>
            <a:custGeom>
              <a:avLst/>
              <a:gdLst/>
              <a:ahLst/>
              <a:cxnLst/>
              <a:rect l="l" t="t" r="r" b="b"/>
              <a:pathLst>
                <a:path w="16404" h="5303" extrusionOk="0">
                  <a:moveTo>
                    <a:pt x="36" y="107"/>
                  </a:moveTo>
                  <a:cubicBezTo>
                    <a:pt x="3594" y="1175"/>
                    <a:pt x="7152" y="2207"/>
                    <a:pt x="10675" y="3274"/>
                  </a:cubicBezTo>
                  <a:cubicBezTo>
                    <a:pt x="12205" y="3701"/>
                    <a:pt x="13699" y="4164"/>
                    <a:pt x="15229" y="4626"/>
                  </a:cubicBezTo>
                  <a:cubicBezTo>
                    <a:pt x="15407" y="4662"/>
                    <a:pt x="15585" y="4733"/>
                    <a:pt x="15763" y="4804"/>
                  </a:cubicBezTo>
                  <a:cubicBezTo>
                    <a:pt x="15834" y="4840"/>
                    <a:pt x="15905" y="4875"/>
                    <a:pt x="15976" y="4911"/>
                  </a:cubicBezTo>
                  <a:cubicBezTo>
                    <a:pt x="16154" y="5018"/>
                    <a:pt x="16261" y="5124"/>
                    <a:pt x="16368" y="5267"/>
                  </a:cubicBezTo>
                  <a:cubicBezTo>
                    <a:pt x="16403" y="5302"/>
                    <a:pt x="16403" y="5195"/>
                    <a:pt x="16403" y="5195"/>
                  </a:cubicBezTo>
                  <a:cubicBezTo>
                    <a:pt x="16261" y="5053"/>
                    <a:pt x="16154" y="4946"/>
                    <a:pt x="15976" y="4840"/>
                  </a:cubicBezTo>
                  <a:cubicBezTo>
                    <a:pt x="15834" y="4733"/>
                    <a:pt x="15656" y="4662"/>
                    <a:pt x="15478" y="4626"/>
                  </a:cubicBezTo>
                  <a:cubicBezTo>
                    <a:pt x="15087" y="4484"/>
                    <a:pt x="14696" y="4377"/>
                    <a:pt x="14304" y="4270"/>
                  </a:cubicBezTo>
                  <a:cubicBezTo>
                    <a:pt x="13343" y="3986"/>
                    <a:pt x="12418" y="3701"/>
                    <a:pt x="11458" y="3416"/>
                  </a:cubicBezTo>
                  <a:cubicBezTo>
                    <a:pt x="7650" y="2278"/>
                    <a:pt x="3843" y="1175"/>
                    <a:pt x="36" y="1"/>
                  </a:cubicBezTo>
                  <a:cubicBezTo>
                    <a:pt x="1" y="1"/>
                    <a:pt x="36" y="107"/>
                    <a:pt x="36" y="10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7"/>
            <p:cNvSpPr/>
            <p:nvPr/>
          </p:nvSpPr>
          <p:spPr>
            <a:xfrm>
              <a:off x="6591450" y="1601525"/>
              <a:ext cx="410100" cy="129900"/>
            </a:xfrm>
            <a:custGeom>
              <a:avLst/>
              <a:gdLst/>
              <a:ahLst/>
              <a:cxnLst/>
              <a:rect l="l" t="t" r="r" b="b"/>
              <a:pathLst>
                <a:path w="16404" h="5196" extrusionOk="0">
                  <a:moveTo>
                    <a:pt x="1" y="36"/>
                  </a:moveTo>
                  <a:cubicBezTo>
                    <a:pt x="3416" y="1032"/>
                    <a:pt x="6832" y="2064"/>
                    <a:pt x="10248" y="3060"/>
                  </a:cubicBezTo>
                  <a:cubicBezTo>
                    <a:pt x="11849" y="3558"/>
                    <a:pt x="13486" y="4021"/>
                    <a:pt x="15087" y="4519"/>
                  </a:cubicBezTo>
                  <a:cubicBezTo>
                    <a:pt x="15229" y="4555"/>
                    <a:pt x="15407" y="4590"/>
                    <a:pt x="15549" y="4661"/>
                  </a:cubicBezTo>
                  <a:cubicBezTo>
                    <a:pt x="15727" y="4732"/>
                    <a:pt x="15941" y="4804"/>
                    <a:pt x="16083" y="4946"/>
                  </a:cubicBezTo>
                  <a:cubicBezTo>
                    <a:pt x="16190" y="5017"/>
                    <a:pt x="16261" y="5088"/>
                    <a:pt x="16332" y="5195"/>
                  </a:cubicBezTo>
                  <a:cubicBezTo>
                    <a:pt x="16368" y="5195"/>
                    <a:pt x="16403" y="5159"/>
                    <a:pt x="16368" y="5159"/>
                  </a:cubicBezTo>
                  <a:cubicBezTo>
                    <a:pt x="16261" y="5017"/>
                    <a:pt x="16154" y="4910"/>
                    <a:pt x="15976" y="4804"/>
                  </a:cubicBezTo>
                  <a:cubicBezTo>
                    <a:pt x="15870" y="4732"/>
                    <a:pt x="15763" y="4697"/>
                    <a:pt x="15656" y="4661"/>
                  </a:cubicBezTo>
                  <a:cubicBezTo>
                    <a:pt x="15336" y="4519"/>
                    <a:pt x="15016" y="4448"/>
                    <a:pt x="14696" y="4341"/>
                  </a:cubicBezTo>
                  <a:cubicBezTo>
                    <a:pt x="13770" y="4056"/>
                    <a:pt x="12810" y="3807"/>
                    <a:pt x="11885" y="3523"/>
                  </a:cubicBezTo>
                  <a:cubicBezTo>
                    <a:pt x="7935" y="2349"/>
                    <a:pt x="3986" y="1174"/>
                    <a:pt x="36" y="0"/>
                  </a:cubicBezTo>
                  <a:cubicBezTo>
                    <a:pt x="1" y="0"/>
                    <a:pt x="1" y="0"/>
                    <a:pt x="1" y="36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7"/>
            <p:cNvSpPr/>
            <p:nvPr/>
          </p:nvSpPr>
          <p:spPr>
            <a:xfrm>
              <a:off x="6619025" y="1657550"/>
              <a:ext cx="186825" cy="18700"/>
            </a:xfrm>
            <a:custGeom>
              <a:avLst/>
              <a:gdLst/>
              <a:ahLst/>
              <a:cxnLst/>
              <a:rect l="l" t="t" r="r" b="b"/>
              <a:pathLst>
                <a:path w="7473" h="748" extrusionOk="0">
                  <a:moveTo>
                    <a:pt x="7401" y="428"/>
                  </a:moveTo>
                  <a:cubicBezTo>
                    <a:pt x="7117" y="428"/>
                    <a:pt x="6832" y="428"/>
                    <a:pt x="6547" y="428"/>
                  </a:cubicBezTo>
                  <a:cubicBezTo>
                    <a:pt x="6405" y="463"/>
                    <a:pt x="6227" y="463"/>
                    <a:pt x="6085" y="499"/>
                  </a:cubicBezTo>
                  <a:cubicBezTo>
                    <a:pt x="5943" y="499"/>
                    <a:pt x="5800" y="535"/>
                    <a:pt x="5658" y="570"/>
                  </a:cubicBezTo>
                  <a:cubicBezTo>
                    <a:pt x="5373" y="641"/>
                    <a:pt x="5124" y="712"/>
                    <a:pt x="4840" y="712"/>
                  </a:cubicBezTo>
                  <a:cubicBezTo>
                    <a:pt x="4626" y="712"/>
                    <a:pt x="4377" y="677"/>
                    <a:pt x="4128" y="606"/>
                  </a:cubicBezTo>
                  <a:cubicBezTo>
                    <a:pt x="3488" y="463"/>
                    <a:pt x="2811" y="428"/>
                    <a:pt x="2171" y="392"/>
                  </a:cubicBezTo>
                  <a:cubicBezTo>
                    <a:pt x="1815" y="392"/>
                    <a:pt x="1495" y="357"/>
                    <a:pt x="1139" y="285"/>
                  </a:cubicBezTo>
                  <a:cubicBezTo>
                    <a:pt x="961" y="285"/>
                    <a:pt x="819" y="250"/>
                    <a:pt x="641" y="214"/>
                  </a:cubicBezTo>
                  <a:cubicBezTo>
                    <a:pt x="428" y="143"/>
                    <a:pt x="214" y="7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36" y="36"/>
                    <a:pt x="36" y="36"/>
                  </a:cubicBezTo>
                  <a:cubicBezTo>
                    <a:pt x="356" y="143"/>
                    <a:pt x="677" y="250"/>
                    <a:pt x="997" y="321"/>
                  </a:cubicBezTo>
                  <a:cubicBezTo>
                    <a:pt x="1282" y="357"/>
                    <a:pt x="1566" y="392"/>
                    <a:pt x="1851" y="428"/>
                  </a:cubicBezTo>
                  <a:cubicBezTo>
                    <a:pt x="2491" y="463"/>
                    <a:pt x="3132" y="499"/>
                    <a:pt x="3737" y="570"/>
                  </a:cubicBezTo>
                  <a:cubicBezTo>
                    <a:pt x="4128" y="641"/>
                    <a:pt x="4519" y="748"/>
                    <a:pt x="4911" y="748"/>
                  </a:cubicBezTo>
                  <a:cubicBezTo>
                    <a:pt x="5089" y="748"/>
                    <a:pt x="5302" y="712"/>
                    <a:pt x="5516" y="677"/>
                  </a:cubicBezTo>
                  <a:cubicBezTo>
                    <a:pt x="5871" y="606"/>
                    <a:pt x="6227" y="535"/>
                    <a:pt x="6583" y="499"/>
                  </a:cubicBezTo>
                  <a:cubicBezTo>
                    <a:pt x="6868" y="463"/>
                    <a:pt x="7152" y="463"/>
                    <a:pt x="7437" y="499"/>
                  </a:cubicBezTo>
                  <a:cubicBezTo>
                    <a:pt x="7473" y="499"/>
                    <a:pt x="7437" y="428"/>
                    <a:pt x="7401" y="428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7"/>
            <p:cNvSpPr/>
            <p:nvPr/>
          </p:nvSpPr>
          <p:spPr>
            <a:xfrm>
              <a:off x="6618150" y="1655775"/>
              <a:ext cx="187700" cy="20475"/>
            </a:xfrm>
            <a:custGeom>
              <a:avLst/>
              <a:gdLst/>
              <a:ahLst/>
              <a:cxnLst/>
              <a:rect l="l" t="t" r="r" b="b"/>
              <a:pathLst>
                <a:path w="7508" h="819" extrusionOk="0">
                  <a:moveTo>
                    <a:pt x="7436" y="463"/>
                  </a:moveTo>
                  <a:cubicBezTo>
                    <a:pt x="7152" y="463"/>
                    <a:pt x="6867" y="463"/>
                    <a:pt x="6582" y="463"/>
                  </a:cubicBezTo>
                  <a:cubicBezTo>
                    <a:pt x="6405" y="499"/>
                    <a:pt x="6262" y="499"/>
                    <a:pt x="6120" y="534"/>
                  </a:cubicBezTo>
                  <a:cubicBezTo>
                    <a:pt x="5835" y="570"/>
                    <a:pt x="5586" y="641"/>
                    <a:pt x="5302" y="712"/>
                  </a:cubicBezTo>
                  <a:cubicBezTo>
                    <a:pt x="5088" y="748"/>
                    <a:pt x="4875" y="783"/>
                    <a:pt x="4697" y="748"/>
                  </a:cubicBezTo>
                  <a:cubicBezTo>
                    <a:pt x="4483" y="712"/>
                    <a:pt x="4270" y="677"/>
                    <a:pt x="4092" y="641"/>
                  </a:cubicBezTo>
                  <a:cubicBezTo>
                    <a:pt x="3380" y="499"/>
                    <a:pt x="2704" y="463"/>
                    <a:pt x="2028" y="428"/>
                  </a:cubicBezTo>
                  <a:cubicBezTo>
                    <a:pt x="1743" y="392"/>
                    <a:pt x="1459" y="356"/>
                    <a:pt x="1174" y="321"/>
                  </a:cubicBezTo>
                  <a:cubicBezTo>
                    <a:pt x="996" y="321"/>
                    <a:pt x="854" y="285"/>
                    <a:pt x="676" y="214"/>
                  </a:cubicBezTo>
                  <a:cubicBezTo>
                    <a:pt x="463" y="179"/>
                    <a:pt x="249" y="107"/>
                    <a:pt x="36" y="36"/>
                  </a:cubicBezTo>
                  <a:cubicBezTo>
                    <a:pt x="0" y="1"/>
                    <a:pt x="36" y="107"/>
                    <a:pt x="71" y="107"/>
                  </a:cubicBezTo>
                  <a:cubicBezTo>
                    <a:pt x="285" y="179"/>
                    <a:pt x="498" y="250"/>
                    <a:pt x="712" y="321"/>
                  </a:cubicBezTo>
                  <a:cubicBezTo>
                    <a:pt x="818" y="321"/>
                    <a:pt x="925" y="356"/>
                    <a:pt x="1032" y="392"/>
                  </a:cubicBezTo>
                  <a:cubicBezTo>
                    <a:pt x="1388" y="428"/>
                    <a:pt x="1708" y="463"/>
                    <a:pt x="2064" y="499"/>
                  </a:cubicBezTo>
                  <a:cubicBezTo>
                    <a:pt x="2740" y="570"/>
                    <a:pt x="3451" y="570"/>
                    <a:pt x="4127" y="712"/>
                  </a:cubicBezTo>
                  <a:cubicBezTo>
                    <a:pt x="4305" y="748"/>
                    <a:pt x="4519" y="783"/>
                    <a:pt x="4732" y="819"/>
                  </a:cubicBezTo>
                  <a:cubicBezTo>
                    <a:pt x="4946" y="819"/>
                    <a:pt x="5124" y="819"/>
                    <a:pt x="5337" y="783"/>
                  </a:cubicBezTo>
                  <a:cubicBezTo>
                    <a:pt x="5551" y="712"/>
                    <a:pt x="5764" y="677"/>
                    <a:pt x="5942" y="641"/>
                  </a:cubicBezTo>
                  <a:cubicBezTo>
                    <a:pt x="6156" y="606"/>
                    <a:pt x="6405" y="570"/>
                    <a:pt x="6618" y="534"/>
                  </a:cubicBezTo>
                  <a:cubicBezTo>
                    <a:pt x="6903" y="534"/>
                    <a:pt x="7187" y="534"/>
                    <a:pt x="7472" y="534"/>
                  </a:cubicBezTo>
                  <a:cubicBezTo>
                    <a:pt x="7508" y="534"/>
                    <a:pt x="7472" y="463"/>
                    <a:pt x="7436" y="463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7"/>
            <p:cNvSpPr/>
            <p:nvPr/>
          </p:nvSpPr>
          <p:spPr>
            <a:xfrm>
              <a:off x="6619025" y="1657550"/>
              <a:ext cx="185950" cy="18700"/>
            </a:xfrm>
            <a:custGeom>
              <a:avLst/>
              <a:gdLst/>
              <a:ahLst/>
              <a:cxnLst/>
              <a:rect l="l" t="t" r="r" b="b"/>
              <a:pathLst>
                <a:path w="7438" h="748" extrusionOk="0">
                  <a:moveTo>
                    <a:pt x="7437" y="428"/>
                  </a:moveTo>
                  <a:cubicBezTo>
                    <a:pt x="7224" y="428"/>
                    <a:pt x="7010" y="428"/>
                    <a:pt x="6797" y="428"/>
                  </a:cubicBezTo>
                  <a:cubicBezTo>
                    <a:pt x="6547" y="428"/>
                    <a:pt x="6334" y="463"/>
                    <a:pt x="6121" y="499"/>
                  </a:cubicBezTo>
                  <a:cubicBezTo>
                    <a:pt x="5836" y="535"/>
                    <a:pt x="5587" y="606"/>
                    <a:pt x="5302" y="677"/>
                  </a:cubicBezTo>
                  <a:cubicBezTo>
                    <a:pt x="5053" y="712"/>
                    <a:pt x="4804" y="748"/>
                    <a:pt x="4591" y="712"/>
                  </a:cubicBezTo>
                  <a:cubicBezTo>
                    <a:pt x="4341" y="677"/>
                    <a:pt x="4128" y="606"/>
                    <a:pt x="3915" y="570"/>
                  </a:cubicBezTo>
                  <a:cubicBezTo>
                    <a:pt x="3274" y="463"/>
                    <a:pt x="2634" y="428"/>
                    <a:pt x="2029" y="392"/>
                  </a:cubicBezTo>
                  <a:cubicBezTo>
                    <a:pt x="1673" y="357"/>
                    <a:pt x="1317" y="321"/>
                    <a:pt x="997" y="285"/>
                  </a:cubicBezTo>
                  <a:cubicBezTo>
                    <a:pt x="890" y="250"/>
                    <a:pt x="783" y="214"/>
                    <a:pt x="677" y="214"/>
                  </a:cubicBezTo>
                  <a:cubicBezTo>
                    <a:pt x="463" y="143"/>
                    <a:pt x="250" y="72"/>
                    <a:pt x="36" y="1"/>
                  </a:cubicBezTo>
                  <a:cubicBezTo>
                    <a:pt x="36" y="1"/>
                    <a:pt x="1" y="1"/>
                    <a:pt x="1" y="1"/>
                  </a:cubicBezTo>
                  <a:cubicBezTo>
                    <a:pt x="214" y="108"/>
                    <a:pt x="428" y="179"/>
                    <a:pt x="641" y="214"/>
                  </a:cubicBezTo>
                  <a:cubicBezTo>
                    <a:pt x="748" y="250"/>
                    <a:pt x="855" y="250"/>
                    <a:pt x="961" y="285"/>
                  </a:cubicBezTo>
                  <a:cubicBezTo>
                    <a:pt x="1317" y="357"/>
                    <a:pt x="1637" y="392"/>
                    <a:pt x="1993" y="428"/>
                  </a:cubicBezTo>
                  <a:cubicBezTo>
                    <a:pt x="2705" y="463"/>
                    <a:pt x="3452" y="463"/>
                    <a:pt x="4164" y="641"/>
                  </a:cubicBezTo>
                  <a:cubicBezTo>
                    <a:pt x="4341" y="677"/>
                    <a:pt x="4555" y="748"/>
                    <a:pt x="4768" y="748"/>
                  </a:cubicBezTo>
                  <a:cubicBezTo>
                    <a:pt x="4911" y="748"/>
                    <a:pt x="5018" y="748"/>
                    <a:pt x="5160" y="712"/>
                  </a:cubicBezTo>
                  <a:cubicBezTo>
                    <a:pt x="5409" y="677"/>
                    <a:pt x="5658" y="606"/>
                    <a:pt x="5907" y="570"/>
                  </a:cubicBezTo>
                  <a:cubicBezTo>
                    <a:pt x="6121" y="499"/>
                    <a:pt x="6334" y="463"/>
                    <a:pt x="6547" y="463"/>
                  </a:cubicBezTo>
                  <a:cubicBezTo>
                    <a:pt x="6832" y="428"/>
                    <a:pt x="7117" y="428"/>
                    <a:pt x="7401" y="463"/>
                  </a:cubicBezTo>
                  <a:cubicBezTo>
                    <a:pt x="7437" y="463"/>
                    <a:pt x="7437" y="428"/>
                    <a:pt x="7437" y="428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7"/>
            <p:cNvSpPr/>
            <p:nvPr/>
          </p:nvSpPr>
          <p:spPr>
            <a:xfrm>
              <a:off x="6619025" y="1656675"/>
              <a:ext cx="186825" cy="19575"/>
            </a:xfrm>
            <a:custGeom>
              <a:avLst/>
              <a:gdLst/>
              <a:ahLst/>
              <a:cxnLst/>
              <a:rect l="l" t="t" r="r" b="b"/>
              <a:pathLst>
                <a:path w="7473" h="783" extrusionOk="0">
                  <a:moveTo>
                    <a:pt x="7437" y="463"/>
                  </a:moveTo>
                  <a:cubicBezTo>
                    <a:pt x="7046" y="463"/>
                    <a:pt x="6939" y="427"/>
                    <a:pt x="6583" y="463"/>
                  </a:cubicBezTo>
                  <a:cubicBezTo>
                    <a:pt x="6263" y="498"/>
                    <a:pt x="6014" y="534"/>
                    <a:pt x="5694" y="605"/>
                  </a:cubicBezTo>
                  <a:cubicBezTo>
                    <a:pt x="5551" y="641"/>
                    <a:pt x="5373" y="676"/>
                    <a:pt x="5195" y="712"/>
                  </a:cubicBezTo>
                  <a:cubicBezTo>
                    <a:pt x="4946" y="747"/>
                    <a:pt x="4733" y="747"/>
                    <a:pt x="4484" y="712"/>
                  </a:cubicBezTo>
                  <a:cubicBezTo>
                    <a:pt x="4235" y="676"/>
                    <a:pt x="3986" y="605"/>
                    <a:pt x="3737" y="570"/>
                  </a:cubicBezTo>
                  <a:cubicBezTo>
                    <a:pt x="3310" y="498"/>
                    <a:pt x="2847" y="463"/>
                    <a:pt x="2385" y="427"/>
                  </a:cubicBezTo>
                  <a:cubicBezTo>
                    <a:pt x="2029" y="427"/>
                    <a:pt x="1673" y="392"/>
                    <a:pt x="1353" y="356"/>
                  </a:cubicBezTo>
                  <a:cubicBezTo>
                    <a:pt x="1104" y="320"/>
                    <a:pt x="890" y="285"/>
                    <a:pt x="677" y="214"/>
                  </a:cubicBezTo>
                  <a:cubicBezTo>
                    <a:pt x="463" y="178"/>
                    <a:pt x="250" y="107"/>
                    <a:pt x="36" y="36"/>
                  </a:cubicBezTo>
                  <a:cubicBezTo>
                    <a:pt x="36" y="0"/>
                    <a:pt x="1" y="36"/>
                    <a:pt x="36" y="36"/>
                  </a:cubicBezTo>
                  <a:cubicBezTo>
                    <a:pt x="179" y="107"/>
                    <a:pt x="356" y="178"/>
                    <a:pt x="499" y="214"/>
                  </a:cubicBezTo>
                  <a:cubicBezTo>
                    <a:pt x="605" y="249"/>
                    <a:pt x="712" y="285"/>
                    <a:pt x="819" y="285"/>
                  </a:cubicBezTo>
                  <a:cubicBezTo>
                    <a:pt x="1104" y="356"/>
                    <a:pt x="1388" y="392"/>
                    <a:pt x="1673" y="427"/>
                  </a:cubicBezTo>
                  <a:cubicBezTo>
                    <a:pt x="2242" y="463"/>
                    <a:pt x="2811" y="498"/>
                    <a:pt x="3381" y="534"/>
                  </a:cubicBezTo>
                  <a:cubicBezTo>
                    <a:pt x="3630" y="570"/>
                    <a:pt x="3843" y="605"/>
                    <a:pt x="4057" y="641"/>
                  </a:cubicBezTo>
                  <a:cubicBezTo>
                    <a:pt x="4235" y="676"/>
                    <a:pt x="4413" y="712"/>
                    <a:pt x="4591" y="747"/>
                  </a:cubicBezTo>
                  <a:cubicBezTo>
                    <a:pt x="4733" y="783"/>
                    <a:pt x="4911" y="783"/>
                    <a:pt x="5089" y="747"/>
                  </a:cubicBezTo>
                  <a:cubicBezTo>
                    <a:pt x="5160" y="747"/>
                    <a:pt x="5231" y="747"/>
                    <a:pt x="5302" y="712"/>
                  </a:cubicBezTo>
                  <a:cubicBezTo>
                    <a:pt x="5978" y="534"/>
                    <a:pt x="6690" y="463"/>
                    <a:pt x="7437" y="498"/>
                  </a:cubicBezTo>
                  <a:cubicBezTo>
                    <a:pt x="7473" y="498"/>
                    <a:pt x="7473" y="463"/>
                    <a:pt x="7437" y="463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7"/>
            <p:cNvSpPr/>
            <p:nvPr/>
          </p:nvSpPr>
          <p:spPr>
            <a:xfrm>
              <a:off x="6617250" y="1654900"/>
              <a:ext cx="187725" cy="21350"/>
            </a:xfrm>
            <a:custGeom>
              <a:avLst/>
              <a:gdLst/>
              <a:ahLst/>
              <a:cxnLst/>
              <a:rect l="l" t="t" r="r" b="b"/>
              <a:pathLst>
                <a:path w="7509" h="854" extrusionOk="0">
                  <a:moveTo>
                    <a:pt x="7437" y="463"/>
                  </a:moveTo>
                  <a:cubicBezTo>
                    <a:pt x="7223" y="463"/>
                    <a:pt x="6974" y="463"/>
                    <a:pt x="6761" y="463"/>
                  </a:cubicBezTo>
                  <a:cubicBezTo>
                    <a:pt x="6547" y="463"/>
                    <a:pt x="6334" y="498"/>
                    <a:pt x="6120" y="534"/>
                  </a:cubicBezTo>
                  <a:cubicBezTo>
                    <a:pt x="5836" y="569"/>
                    <a:pt x="5551" y="641"/>
                    <a:pt x="5266" y="712"/>
                  </a:cubicBezTo>
                  <a:cubicBezTo>
                    <a:pt x="5124" y="747"/>
                    <a:pt x="4946" y="783"/>
                    <a:pt x="4768" y="747"/>
                  </a:cubicBezTo>
                  <a:cubicBezTo>
                    <a:pt x="4555" y="747"/>
                    <a:pt x="4377" y="712"/>
                    <a:pt x="4163" y="641"/>
                  </a:cubicBezTo>
                  <a:cubicBezTo>
                    <a:pt x="3559" y="534"/>
                    <a:pt x="2954" y="498"/>
                    <a:pt x="2349" y="463"/>
                  </a:cubicBezTo>
                  <a:cubicBezTo>
                    <a:pt x="1993" y="427"/>
                    <a:pt x="1673" y="391"/>
                    <a:pt x="1317" y="356"/>
                  </a:cubicBezTo>
                  <a:cubicBezTo>
                    <a:pt x="1210" y="356"/>
                    <a:pt x="1103" y="320"/>
                    <a:pt x="997" y="320"/>
                  </a:cubicBezTo>
                  <a:cubicBezTo>
                    <a:pt x="676" y="249"/>
                    <a:pt x="356" y="142"/>
                    <a:pt x="36" y="36"/>
                  </a:cubicBezTo>
                  <a:cubicBezTo>
                    <a:pt x="0" y="0"/>
                    <a:pt x="72" y="107"/>
                    <a:pt x="72" y="107"/>
                  </a:cubicBezTo>
                  <a:cubicBezTo>
                    <a:pt x="285" y="214"/>
                    <a:pt x="499" y="249"/>
                    <a:pt x="712" y="320"/>
                  </a:cubicBezTo>
                  <a:cubicBezTo>
                    <a:pt x="1068" y="391"/>
                    <a:pt x="1388" y="463"/>
                    <a:pt x="1744" y="498"/>
                  </a:cubicBezTo>
                  <a:cubicBezTo>
                    <a:pt x="2491" y="569"/>
                    <a:pt x="3238" y="569"/>
                    <a:pt x="3950" y="676"/>
                  </a:cubicBezTo>
                  <a:cubicBezTo>
                    <a:pt x="4199" y="712"/>
                    <a:pt x="4412" y="783"/>
                    <a:pt x="4626" y="818"/>
                  </a:cubicBezTo>
                  <a:cubicBezTo>
                    <a:pt x="4839" y="854"/>
                    <a:pt x="5053" y="854"/>
                    <a:pt x="5266" y="818"/>
                  </a:cubicBezTo>
                  <a:cubicBezTo>
                    <a:pt x="5480" y="747"/>
                    <a:pt x="5729" y="712"/>
                    <a:pt x="5978" y="641"/>
                  </a:cubicBezTo>
                  <a:cubicBezTo>
                    <a:pt x="6192" y="605"/>
                    <a:pt x="6405" y="569"/>
                    <a:pt x="6618" y="569"/>
                  </a:cubicBezTo>
                  <a:cubicBezTo>
                    <a:pt x="6903" y="534"/>
                    <a:pt x="7188" y="534"/>
                    <a:pt x="7508" y="569"/>
                  </a:cubicBezTo>
                  <a:cubicBezTo>
                    <a:pt x="7508" y="569"/>
                    <a:pt x="7472" y="463"/>
                    <a:pt x="7437" y="463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7"/>
            <p:cNvSpPr/>
            <p:nvPr/>
          </p:nvSpPr>
          <p:spPr>
            <a:xfrm>
              <a:off x="6618150" y="1657550"/>
              <a:ext cx="186825" cy="19600"/>
            </a:xfrm>
            <a:custGeom>
              <a:avLst/>
              <a:gdLst/>
              <a:ahLst/>
              <a:cxnLst/>
              <a:rect l="l" t="t" r="r" b="b"/>
              <a:pathLst>
                <a:path w="7473" h="784" extrusionOk="0">
                  <a:moveTo>
                    <a:pt x="7436" y="428"/>
                  </a:moveTo>
                  <a:cubicBezTo>
                    <a:pt x="7223" y="428"/>
                    <a:pt x="7009" y="428"/>
                    <a:pt x="6796" y="428"/>
                  </a:cubicBezTo>
                  <a:cubicBezTo>
                    <a:pt x="6582" y="428"/>
                    <a:pt x="6333" y="463"/>
                    <a:pt x="6120" y="499"/>
                  </a:cubicBezTo>
                  <a:cubicBezTo>
                    <a:pt x="5835" y="535"/>
                    <a:pt x="5586" y="641"/>
                    <a:pt x="5302" y="677"/>
                  </a:cubicBezTo>
                  <a:cubicBezTo>
                    <a:pt x="5053" y="712"/>
                    <a:pt x="4839" y="748"/>
                    <a:pt x="4590" y="712"/>
                  </a:cubicBezTo>
                  <a:cubicBezTo>
                    <a:pt x="4341" y="677"/>
                    <a:pt x="4127" y="606"/>
                    <a:pt x="3914" y="570"/>
                  </a:cubicBezTo>
                  <a:cubicBezTo>
                    <a:pt x="3416" y="499"/>
                    <a:pt x="2882" y="463"/>
                    <a:pt x="2348" y="428"/>
                  </a:cubicBezTo>
                  <a:cubicBezTo>
                    <a:pt x="1921" y="392"/>
                    <a:pt x="1459" y="357"/>
                    <a:pt x="996" y="285"/>
                  </a:cubicBezTo>
                  <a:cubicBezTo>
                    <a:pt x="890" y="250"/>
                    <a:pt x="783" y="250"/>
                    <a:pt x="676" y="214"/>
                  </a:cubicBezTo>
                  <a:cubicBezTo>
                    <a:pt x="463" y="143"/>
                    <a:pt x="249" y="72"/>
                    <a:pt x="36" y="1"/>
                  </a:cubicBezTo>
                  <a:cubicBezTo>
                    <a:pt x="36" y="1"/>
                    <a:pt x="0" y="36"/>
                    <a:pt x="36" y="36"/>
                  </a:cubicBezTo>
                  <a:cubicBezTo>
                    <a:pt x="249" y="108"/>
                    <a:pt x="463" y="179"/>
                    <a:pt x="676" y="250"/>
                  </a:cubicBezTo>
                  <a:lnTo>
                    <a:pt x="996" y="321"/>
                  </a:lnTo>
                  <a:cubicBezTo>
                    <a:pt x="1210" y="357"/>
                    <a:pt x="1459" y="392"/>
                    <a:pt x="1672" y="392"/>
                  </a:cubicBezTo>
                  <a:cubicBezTo>
                    <a:pt x="2491" y="499"/>
                    <a:pt x="3345" y="463"/>
                    <a:pt x="4163" y="641"/>
                  </a:cubicBezTo>
                  <a:cubicBezTo>
                    <a:pt x="4376" y="712"/>
                    <a:pt x="4590" y="748"/>
                    <a:pt x="4768" y="748"/>
                  </a:cubicBezTo>
                  <a:cubicBezTo>
                    <a:pt x="4910" y="784"/>
                    <a:pt x="5053" y="748"/>
                    <a:pt x="5195" y="712"/>
                  </a:cubicBezTo>
                  <a:cubicBezTo>
                    <a:pt x="5444" y="677"/>
                    <a:pt x="5693" y="606"/>
                    <a:pt x="5906" y="570"/>
                  </a:cubicBezTo>
                  <a:cubicBezTo>
                    <a:pt x="6120" y="535"/>
                    <a:pt x="6333" y="499"/>
                    <a:pt x="6582" y="463"/>
                  </a:cubicBezTo>
                  <a:cubicBezTo>
                    <a:pt x="6867" y="463"/>
                    <a:pt x="7152" y="463"/>
                    <a:pt x="7436" y="463"/>
                  </a:cubicBezTo>
                  <a:cubicBezTo>
                    <a:pt x="7436" y="463"/>
                    <a:pt x="7472" y="428"/>
                    <a:pt x="7436" y="428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7"/>
            <p:cNvSpPr/>
            <p:nvPr/>
          </p:nvSpPr>
          <p:spPr>
            <a:xfrm>
              <a:off x="6618150" y="1656675"/>
              <a:ext cx="186825" cy="20475"/>
            </a:xfrm>
            <a:custGeom>
              <a:avLst/>
              <a:gdLst/>
              <a:ahLst/>
              <a:cxnLst/>
              <a:rect l="l" t="t" r="r" b="b"/>
              <a:pathLst>
                <a:path w="7473" h="819" extrusionOk="0">
                  <a:moveTo>
                    <a:pt x="7401" y="463"/>
                  </a:moveTo>
                  <a:cubicBezTo>
                    <a:pt x="7187" y="427"/>
                    <a:pt x="6974" y="427"/>
                    <a:pt x="6760" y="463"/>
                  </a:cubicBezTo>
                  <a:cubicBezTo>
                    <a:pt x="6511" y="463"/>
                    <a:pt x="6298" y="463"/>
                    <a:pt x="6084" y="498"/>
                  </a:cubicBezTo>
                  <a:cubicBezTo>
                    <a:pt x="5835" y="570"/>
                    <a:pt x="5586" y="605"/>
                    <a:pt x="5337" y="676"/>
                  </a:cubicBezTo>
                  <a:cubicBezTo>
                    <a:pt x="5195" y="712"/>
                    <a:pt x="5017" y="747"/>
                    <a:pt x="4839" y="747"/>
                  </a:cubicBezTo>
                  <a:cubicBezTo>
                    <a:pt x="4590" y="747"/>
                    <a:pt x="4305" y="676"/>
                    <a:pt x="4056" y="605"/>
                  </a:cubicBezTo>
                  <a:cubicBezTo>
                    <a:pt x="3487" y="498"/>
                    <a:pt x="2918" y="463"/>
                    <a:pt x="2313" y="427"/>
                  </a:cubicBezTo>
                  <a:cubicBezTo>
                    <a:pt x="1993" y="427"/>
                    <a:pt x="1637" y="392"/>
                    <a:pt x="1317" y="356"/>
                  </a:cubicBezTo>
                  <a:cubicBezTo>
                    <a:pt x="1174" y="320"/>
                    <a:pt x="1067" y="320"/>
                    <a:pt x="961" y="285"/>
                  </a:cubicBezTo>
                  <a:cubicBezTo>
                    <a:pt x="640" y="249"/>
                    <a:pt x="320" y="143"/>
                    <a:pt x="0" y="36"/>
                  </a:cubicBezTo>
                  <a:cubicBezTo>
                    <a:pt x="0" y="0"/>
                    <a:pt x="0" y="0"/>
                    <a:pt x="0" y="36"/>
                  </a:cubicBezTo>
                  <a:cubicBezTo>
                    <a:pt x="0" y="36"/>
                    <a:pt x="0" y="36"/>
                    <a:pt x="36" y="71"/>
                  </a:cubicBezTo>
                  <a:cubicBezTo>
                    <a:pt x="249" y="143"/>
                    <a:pt x="463" y="214"/>
                    <a:pt x="676" y="249"/>
                  </a:cubicBezTo>
                  <a:cubicBezTo>
                    <a:pt x="783" y="285"/>
                    <a:pt x="890" y="320"/>
                    <a:pt x="996" y="356"/>
                  </a:cubicBezTo>
                  <a:cubicBezTo>
                    <a:pt x="1352" y="392"/>
                    <a:pt x="1672" y="427"/>
                    <a:pt x="2028" y="463"/>
                  </a:cubicBezTo>
                  <a:cubicBezTo>
                    <a:pt x="2740" y="498"/>
                    <a:pt x="3487" y="534"/>
                    <a:pt x="4163" y="676"/>
                  </a:cubicBezTo>
                  <a:cubicBezTo>
                    <a:pt x="4483" y="747"/>
                    <a:pt x="4768" y="819"/>
                    <a:pt x="5088" y="783"/>
                  </a:cubicBezTo>
                  <a:cubicBezTo>
                    <a:pt x="5302" y="747"/>
                    <a:pt x="5515" y="676"/>
                    <a:pt x="5729" y="641"/>
                  </a:cubicBezTo>
                  <a:cubicBezTo>
                    <a:pt x="6013" y="570"/>
                    <a:pt x="6298" y="534"/>
                    <a:pt x="6582" y="498"/>
                  </a:cubicBezTo>
                  <a:cubicBezTo>
                    <a:pt x="6867" y="498"/>
                    <a:pt x="7152" y="498"/>
                    <a:pt x="7436" y="498"/>
                  </a:cubicBezTo>
                  <a:cubicBezTo>
                    <a:pt x="7472" y="498"/>
                    <a:pt x="7436" y="463"/>
                    <a:pt x="7401" y="463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7"/>
            <p:cNvSpPr/>
            <p:nvPr/>
          </p:nvSpPr>
          <p:spPr>
            <a:xfrm>
              <a:off x="6618150" y="1604175"/>
              <a:ext cx="88975" cy="67650"/>
            </a:xfrm>
            <a:custGeom>
              <a:avLst/>
              <a:gdLst/>
              <a:ahLst/>
              <a:cxnLst/>
              <a:rect l="l" t="t" r="r" b="b"/>
              <a:pathLst>
                <a:path w="3559" h="2706" extrusionOk="0">
                  <a:moveTo>
                    <a:pt x="3558" y="2705"/>
                  </a:moveTo>
                  <a:cubicBezTo>
                    <a:pt x="3451" y="2634"/>
                    <a:pt x="3309" y="2598"/>
                    <a:pt x="3238" y="2527"/>
                  </a:cubicBezTo>
                  <a:cubicBezTo>
                    <a:pt x="3131" y="2456"/>
                    <a:pt x="3060" y="2385"/>
                    <a:pt x="2953" y="2314"/>
                  </a:cubicBezTo>
                  <a:cubicBezTo>
                    <a:pt x="2918" y="2243"/>
                    <a:pt x="2882" y="2207"/>
                    <a:pt x="2882" y="2171"/>
                  </a:cubicBezTo>
                  <a:cubicBezTo>
                    <a:pt x="2740" y="1958"/>
                    <a:pt x="2704" y="1709"/>
                    <a:pt x="2562" y="1495"/>
                  </a:cubicBezTo>
                  <a:cubicBezTo>
                    <a:pt x="2455" y="1317"/>
                    <a:pt x="2313" y="1175"/>
                    <a:pt x="2135" y="1068"/>
                  </a:cubicBezTo>
                  <a:cubicBezTo>
                    <a:pt x="1957" y="962"/>
                    <a:pt x="1779" y="855"/>
                    <a:pt x="1601" y="784"/>
                  </a:cubicBezTo>
                  <a:cubicBezTo>
                    <a:pt x="1388" y="641"/>
                    <a:pt x="1210" y="535"/>
                    <a:pt x="961" y="428"/>
                  </a:cubicBezTo>
                  <a:cubicBezTo>
                    <a:pt x="676" y="286"/>
                    <a:pt x="356" y="143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12" y="321"/>
                    <a:pt x="1459" y="641"/>
                    <a:pt x="2099" y="1068"/>
                  </a:cubicBezTo>
                  <a:cubicBezTo>
                    <a:pt x="2313" y="1211"/>
                    <a:pt x="2491" y="1389"/>
                    <a:pt x="2597" y="1567"/>
                  </a:cubicBezTo>
                  <a:cubicBezTo>
                    <a:pt x="2704" y="1816"/>
                    <a:pt x="2775" y="2100"/>
                    <a:pt x="2953" y="2314"/>
                  </a:cubicBezTo>
                  <a:cubicBezTo>
                    <a:pt x="3096" y="2492"/>
                    <a:pt x="3309" y="2598"/>
                    <a:pt x="3558" y="2705"/>
                  </a:cubicBezTo>
                  <a:cubicBezTo>
                    <a:pt x="3558" y="2705"/>
                    <a:pt x="3558" y="2705"/>
                    <a:pt x="3558" y="2705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7"/>
            <p:cNvSpPr/>
            <p:nvPr/>
          </p:nvSpPr>
          <p:spPr>
            <a:xfrm>
              <a:off x="6618150" y="1603300"/>
              <a:ext cx="88975" cy="68525"/>
            </a:xfrm>
            <a:custGeom>
              <a:avLst/>
              <a:gdLst/>
              <a:ahLst/>
              <a:cxnLst/>
              <a:rect l="l" t="t" r="r" b="b"/>
              <a:pathLst>
                <a:path w="3559" h="2741" extrusionOk="0">
                  <a:moveTo>
                    <a:pt x="3558" y="2705"/>
                  </a:moveTo>
                  <a:cubicBezTo>
                    <a:pt x="3487" y="2669"/>
                    <a:pt x="3451" y="2669"/>
                    <a:pt x="3380" y="2633"/>
                  </a:cubicBezTo>
                  <a:lnTo>
                    <a:pt x="3096" y="2455"/>
                  </a:lnTo>
                  <a:cubicBezTo>
                    <a:pt x="2953" y="2349"/>
                    <a:pt x="2882" y="2242"/>
                    <a:pt x="2846" y="2100"/>
                  </a:cubicBezTo>
                  <a:cubicBezTo>
                    <a:pt x="2740" y="1886"/>
                    <a:pt x="2669" y="1637"/>
                    <a:pt x="2526" y="1459"/>
                  </a:cubicBezTo>
                  <a:cubicBezTo>
                    <a:pt x="2420" y="1317"/>
                    <a:pt x="2313" y="1210"/>
                    <a:pt x="2170" y="1139"/>
                  </a:cubicBezTo>
                  <a:cubicBezTo>
                    <a:pt x="1993" y="997"/>
                    <a:pt x="1815" y="890"/>
                    <a:pt x="1601" y="783"/>
                  </a:cubicBezTo>
                  <a:cubicBezTo>
                    <a:pt x="1388" y="676"/>
                    <a:pt x="1210" y="570"/>
                    <a:pt x="961" y="463"/>
                  </a:cubicBezTo>
                  <a:cubicBezTo>
                    <a:pt x="676" y="285"/>
                    <a:pt x="356" y="143"/>
                    <a:pt x="0" y="0"/>
                  </a:cubicBezTo>
                  <a:cubicBezTo>
                    <a:pt x="0" y="0"/>
                    <a:pt x="0" y="36"/>
                    <a:pt x="0" y="36"/>
                  </a:cubicBezTo>
                  <a:cubicBezTo>
                    <a:pt x="712" y="356"/>
                    <a:pt x="1459" y="676"/>
                    <a:pt x="2099" y="1103"/>
                  </a:cubicBezTo>
                  <a:cubicBezTo>
                    <a:pt x="2206" y="1175"/>
                    <a:pt x="2277" y="1246"/>
                    <a:pt x="2348" y="1317"/>
                  </a:cubicBezTo>
                  <a:cubicBezTo>
                    <a:pt x="2420" y="1352"/>
                    <a:pt x="2455" y="1424"/>
                    <a:pt x="2526" y="1495"/>
                  </a:cubicBezTo>
                  <a:cubicBezTo>
                    <a:pt x="2597" y="1566"/>
                    <a:pt x="2633" y="1673"/>
                    <a:pt x="2669" y="1744"/>
                  </a:cubicBezTo>
                  <a:cubicBezTo>
                    <a:pt x="2740" y="1957"/>
                    <a:pt x="2811" y="2171"/>
                    <a:pt x="2953" y="2349"/>
                  </a:cubicBezTo>
                  <a:cubicBezTo>
                    <a:pt x="3096" y="2527"/>
                    <a:pt x="3309" y="2633"/>
                    <a:pt x="3558" y="2740"/>
                  </a:cubicBezTo>
                  <a:cubicBezTo>
                    <a:pt x="3558" y="2740"/>
                    <a:pt x="3558" y="2705"/>
                    <a:pt x="3558" y="2705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7"/>
            <p:cNvSpPr/>
            <p:nvPr/>
          </p:nvSpPr>
          <p:spPr>
            <a:xfrm>
              <a:off x="6618150" y="1604175"/>
              <a:ext cx="88975" cy="67650"/>
            </a:xfrm>
            <a:custGeom>
              <a:avLst/>
              <a:gdLst/>
              <a:ahLst/>
              <a:cxnLst/>
              <a:rect l="l" t="t" r="r" b="b"/>
              <a:pathLst>
                <a:path w="3559" h="2706" extrusionOk="0">
                  <a:moveTo>
                    <a:pt x="3558" y="2705"/>
                  </a:moveTo>
                  <a:cubicBezTo>
                    <a:pt x="3416" y="2634"/>
                    <a:pt x="3273" y="2563"/>
                    <a:pt x="3167" y="2456"/>
                  </a:cubicBezTo>
                  <a:cubicBezTo>
                    <a:pt x="3060" y="2385"/>
                    <a:pt x="2953" y="2314"/>
                    <a:pt x="2882" y="2171"/>
                  </a:cubicBezTo>
                  <a:cubicBezTo>
                    <a:pt x="2811" y="2029"/>
                    <a:pt x="2740" y="1887"/>
                    <a:pt x="2704" y="1709"/>
                  </a:cubicBezTo>
                  <a:cubicBezTo>
                    <a:pt x="2597" y="1531"/>
                    <a:pt x="2491" y="1353"/>
                    <a:pt x="2313" y="1211"/>
                  </a:cubicBezTo>
                  <a:cubicBezTo>
                    <a:pt x="2206" y="1140"/>
                    <a:pt x="2099" y="1068"/>
                    <a:pt x="1993" y="997"/>
                  </a:cubicBezTo>
                  <a:cubicBezTo>
                    <a:pt x="1779" y="855"/>
                    <a:pt x="1530" y="713"/>
                    <a:pt x="1317" y="606"/>
                  </a:cubicBezTo>
                  <a:cubicBezTo>
                    <a:pt x="818" y="321"/>
                    <a:pt x="534" y="214"/>
                    <a:pt x="36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63" y="179"/>
                    <a:pt x="890" y="392"/>
                    <a:pt x="1317" y="606"/>
                  </a:cubicBezTo>
                  <a:cubicBezTo>
                    <a:pt x="1921" y="784"/>
                    <a:pt x="2348" y="1104"/>
                    <a:pt x="2597" y="1567"/>
                  </a:cubicBezTo>
                  <a:cubicBezTo>
                    <a:pt x="2704" y="1709"/>
                    <a:pt x="2740" y="1887"/>
                    <a:pt x="2811" y="2029"/>
                  </a:cubicBezTo>
                  <a:cubicBezTo>
                    <a:pt x="2846" y="2171"/>
                    <a:pt x="2953" y="2314"/>
                    <a:pt x="3060" y="2420"/>
                  </a:cubicBezTo>
                  <a:cubicBezTo>
                    <a:pt x="3202" y="2563"/>
                    <a:pt x="3380" y="2634"/>
                    <a:pt x="3558" y="2705"/>
                  </a:cubicBezTo>
                  <a:cubicBezTo>
                    <a:pt x="3558" y="2705"/>
                    <a:pt x="3558" y="2705"/>
                    <a:pt x="3558" y="2705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7"/>
            <p:cNvSpPr/>
            <p:nvPr/>
          </p:nvSpPr>
          <p:spPr>
            <a:xfrm>
              <a:off x="6618150" y="1604175"/>
              <a:ext cx="88975" cy="67650"/>
            </a:xfrm>
            <a:custGeom>
              <a:avLst/>
              <a:gdLst/>
              <a:ahLst/>
              <a:cxnLst/>
              <a:rect l="l" t="t" r="r" b="b"/>
              <a:pathLst>
                <a:path w="3559" h="2706" extrusionOk="0">
                  <a:moveTo>
                    <a:pt x="3558" y="2705"/>
                  </a:moveTo>
                  <a:cubicBezTo>
                    <a:pt x="3273" y="2563"/>
                    <a:pt x="3060" y="2456"/>
                    <a:pt x="2918" y="2243"/>
                  </a:cubicBezTo>
                  <a:cubicBezTo>
                    <a:pt x="2846" y="2100"/>
                    <a:pt x="2811" y="1993"/>
                    <a:pt x="2740" y="1851"/>
                  </a:cubicBezTo>
                  <a:cubicBezTo>
                    <a:pt x="2669" y="1602"/>
                    <a:pt x="2562" y="1389"/>
                    <a:pt x="2313" y="1211"/>
                  </a:cubicBezTo>
                  <a:cubicBezTo>
                    <a:pt x="2206" y="1104"/>
                    <a:pt x="2064" y="1033"/>
                    <a:pt x="1921" y="926"/>
                  </a:cubicBezTo>
                  <a:cubicBezTo>
                    <a:pt x="1708" y="819"/>
                    <a:pt x="1530" y="713"/>
                    <a:pt x="1317" y="606"/>
                  </a:cubicBezTo>
                  <a:cubicBezTo>
                    <a:pt x="890" y="357"/>
                    <a:pt x="463" y="179"/>
                    <a:pt x="36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925" y="286"/>
                    <a:pt x="1708" y="748"/>
                    <a:pt x="2420" y="1317"/>
                  </a:cubicBezTo>
                  <a:cubicBezTo>
                    <a:pt x="2491" y="1389"/>
                    <a:pt x="2562" y="1495"/>
                    <a:pt x="2597" y="1567"/>
                  </a:cubicBezTo>
                  <a:cubicBezTo>
                    <a:pt x="2704" y="1744"/>
                    <a:pt x="2740" y="1922"/>
                    <a:pt x="2846" y="2100"/>
                  </a:cubicBezTo>
                  <a:cubicBezTo>
                    <a:pt x="2918" y="2278"/>
                    <a:pt x="3060" y="2420"/>
                    <a:pt x="3238" y="2527"/>
                  </a:cubicBezTo>
                  <a:cubicBezTo>
                    <a:pt x="3345" y="2598"/>
                    <a:pt x="3416" y="2634"/>
                    <a:pt x="3558" y="2705"/>
                  </a:cubicBezTo>
                  <a:cubicBezTo>
                    <a:pt x="3558" y="2705"/>
                    <a:pt x="3558" y="2705"/>
                    <a:pt x="3558" y="2705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7"/>
            <p:cNvSpPr/>
            <p:nvPr/>
          </p:nvSpPr>
          <p:spPr>
            <a:xfrm>
              <a:off x="6617250" y="1603300"/>
              <a:ext cx="89875" cy="68525"/>
            </a:xfrm>
            <a:custGeom>
              <a:avLst/>
              <a:gdLst/>
              <a:ahLst/>
              <a:cxnLst/>
              <a:rect l="l" t="t" r="r" b="b"/>
              <a:pathLst>
                <a:path w="3595" h="2741" extrusionOk="0">
                  <a:moveTo>
                    <a:pt x="3559" y="2705"/>
                  </a:moveTo>
                  <a:cubicBezTo>
                    <a:pt x="3452" y="2633"/>
                    <a:pt x="3345" y="2598"/>
                    <a:pt x="3238" y="2527"/>
                  </a:cubicBezTo>
                  <a:cubicBezTo>
                    <a:pt x="3203" y="2491"/>
                    <a:pt x="3132" y="2455"/>
                    <a:pt x="3096" y="2420"/>
                  </a:cubicBezTo>
                  <a:lnTo>
                    <a:pt x="2776" y="1886"/>
                  </a:lnTo>
                  <a:cubicBezTo>
                    <a:pt x="2705" y="1708"/>
                    <a:pt x="2633" y="1530"/>
                    <a:pt x="2491" y="1388"/>
                  </a:cubicBezTo>
                  <a:cubicBezTo>
                    <a:pt x="2384" y="1210"/>
                    <a:pt x="2206" y="1103"/>
                    <a:pt x="1993" y="997"/>
                  </a:cubicBezTo>
                  <a:cubicBezTo>
                    <a:pt x="1673" y="783"/>
                    <a:pt x="1353" y="605"/>
                    <a:pt x="997" y="427"/>
                  </a:cubicBezTo>
                  <a:cubicBezTo>
                    <a:pt x="463" y="178"/>
                    <a:pt x="783" y="321"/>
                    <a:pt x="36" y="0"/>
                  </a:cubicBezTo>
                  <a:cubicBezTo>
                    <a:pt x="0" y="0"/>
                    <a:pt x="36" y="36"/>
                    <a:pt x="36" y="36"/>
                  </a:cubicBezTo>
                  <a:cubicBezTo>
                    <a:pt x="463" y="214"/>
                    <a:pt x="890" y="427"/>
                    <a:pt x="1317" y="641"/>
                  </a:cubicBezTo>
                  <a:cubicBezTo>
                    <a:pt x="1566" y="748"/>
                    <a:pt x="1779" y="890"/>
                    <a:pt x="1993" y="1032"/>
                  </a:cubicBezTo>
                  <a:cubicBezTo>
                    <a:pt x="2100" y="1068"/>
                    <a:pt x="2171" y="1139"/>
                    <a:pt x="2278" y="1175"/>
                  </a:cubicBezTo>
                  <a:cubicBezTo>
                    <a:pt x="2384" y="1281"/>
                    <a:pt x="2456" y="1352"/>
                    <a:pt x="2562" y="1459"/>
                  </a:cubicBezTo>
                  <a:cubicBezTo>
                    <a:pt x="2598" y="1566"/>
                    <a:pt x="2633" y="1637"/>
                    <a:pt x="2705" y="1744"/>
                  </a:cubicBezTo>
                  <a:cubicBezTo>
                    <a:pt x="2740" y="1815"/>
                    <a:pt x="2740" y="1886"/>
                    <a:pt x="2776" y="1957"/>
                  </a:cubicBezTo>
                  <a:cubicBezTo>
                    <a:pt x="2847" y="2100"/>
                    <a:pt x="2882" y="2206"/>
                    <a:pt x="2989" y="2313"/>
                  </a:cubicBezTo>
                  <a:cubicBezTo>
                    <a:pt x="3132" y="2527"/>
                    <a:pt x="3345" y="2633"/>
                    <a:pt x="3559" y="2740"/>
                  </a:cubicBezTo>
                  <a:cubicBezTo>
                    <a:pt x="3594" y="2740"/>
                    <a:pt x="3559" y="2705"/>
                    <a:pt x="3559" y="2705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7"/>
            <p:cNvSpPr/>
            <p:nvPr/>
          </p:nvSpPr>
          <p:spPr>
            <a:xfrm>
              <a:off x="6618150" y="1604175"/>
              <a:ext cx="88975" cy="67650"/>
            </a:xfrm>
            <a:custGeom>
              <a:avLst/>
              <a:gdLst/>
              <a:ahLst/>
              <a:cxnLst/>
              <a:rect l="l" t="t" r="r" b="b"/>
              <a:pathLst>
                <a:path w="3559" h="2706" extrusionOk="0">
                  <a:moveTo>
                    <a:pt x="3558" y="2705"/>
                  </a:moveTo>
                  <a:cubicBezTo>
                    <a:pt x="3380" y="2598"/>
                    <a:pt x="3238" y="2527"/>
                    <a:pt x="3096" y="2420"/>
                  </a:cubicBezTo>
                  <a:cubicBezTo>
                    <a:pt x="3024" y="2385"/>
                    <a:pt x="2989" y="2349"/>
                    <a:pt x="2953" y="2314"/>
                  </a:cubicBezTo>
                  <a:cubicBezTo>
                    <a:pt x="2882" y="2207"/>
                    <a:pt x="2811" y="2065"/>
                    <a:pt x="2775" y="1958"/>
                  </a:cubicBezTo>
                  <a:cubicBezTo>
                    <a:pt x="2669" y="1744"/>
                    <a:pt x="2597" y="1495"/>
                    <a:pt x="2420" y="1317"/>
                  </a:cubicBezTo>
                  <a:cubicBezTo>
                    <a:pt x="2348" y="1246"/>
                    <a:pt x="2277" y="1175"/>
                    <a:pt x="2206" y="1104"/>
                  </a:cubicBezTo>
                  <a:cubicBezTo>
                    <a:pt x="1993" y="997"/>
                    <a:pt x="1815" y="890"/>
                    <a:pt x="1601" y="784"/>
                  </a:cubicBezTo>
                  <a:cubicBezTo>
                    <a:pt x="1388" y="641"/>
                    <a:pt x="1210" y="535"/>
                    <a:pt x="996" y="428"/>
                  </a:cubicBezTo>
                  <a:cubicBezTo>
                    <a:pt x="676" y="286"/>
                    <a:pt x="356" y="143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27" y="179"/>
                    <a:pt x="854" y="392"/>
                    <a:pt x="1281" y="606"/>
                  </a:cubicBezTo>
                  <a:cubicBezTo>
                    <a:pt x="1494" y="713"/>
                    <a:pt x="1708" y="819"/>
                    <a:pt x="1886" y="962"/>
                  </a:cubicBezTo>
                  <a:lnTo>
                    <a:pt x="2028" y="1033"/>
                  </a:lnTo>
                  <a:lnTo>
                    <a:pt x="2526" y="1424"/>
                  </a:lnTo>
                  <a:cubicBezTo>
                    <a:pt x="2526" y="1495"/>
                    <a:pt x="2562" y="1531"/>
                    <a:pt x="2597" y="1567"/>
                  </a:cubicBezTo>
                  <a:cubicBezTo>
                    <a:pt x="2669" y="1709"/>
                    <a:pt x="2704" y="1816"/>
                    <a:pt x="2740" y="1958"/>
                  </a:cubicBezTo>
                  <a:cubicBezTo>
                    <a:pt x="2846" y="2171"/>
                    <a:pt x="2953" y="2349"/>
                    <a:pt x="3131" y="2492"/>
                  </a:cubicBezTo>
                  <a:cubicBezTo>
                    <a:pt x="3273" y="2598"/>
                    <a:pt x="3380" y="2634"/>
                    <a:pt x="3523" y="2705"/>
                  </a:cubicBezTo>
                  <a:cubicBezTo>
                    <a:pt x="3558" y="2705"/>
                    <a:pt x="3558" y="2705"/>
                    <a:pt x="3558" y="2705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7"/>
            <p:cNvSpPr/>
            <p:nvPr/>
          </p:nvSpPr>
          <p:spPr>
            <a:xfrm>
              <a:off x="6618150" y="1603300"/>
              <a:ext cx="88975" cy="68525"/>
            </a:xfrm>
            <a:custGeom>
              <a:avLst/>
              <a:gdLst/>
              <a:ahLst/>
              <a:cxnLst/>
              <a:rect l="l" t="t" r="r" b="b"/>
              <a:pathLst>
                <a:path w="3559" h="2741" extrusionOk="0">
                  <a:moveTo>
                    <a:pt x="3523" y="2740"/>
                  </a:moveTo>
                  <a:cubicBezTo>
                    <a:pt x="3487" y="2705"/>
                    <a:pt x="3416" y="2669"/>
                    <a:pt x="3380" y="2633"/>
                  </a:cubicBezTo>
                  <a:cubicBezTo>
                    <a:pt x="3202" y="2491"/>
                    <a:pt x="3024" y="2349"/>
                    <a:pt x="2846" y="2206"/>
                  </a:cubicBezTo>
                  <a:cubicBezTo>
                    <a:pt x="2775" y="2100"/>
                    <a:pt x="2740" y="1957"/>
                    <a:pt x="2704" y="1815"/>
                  </a:cubicBezTo>
                  <a:cubicBezTo>
                    <a:pt x="2633" y="1637"/>
                    <a:pt x="2562" y="1495"/>
                    <a:pt x="2420" y="1352"/>
                  </a:cubicBezTo>
                  <a:cubicBezTo>
                    <a:pt x="2277" y="1175"/>
                    <a:pt x="2099" y="1068"/>
                    <a:pt x="1921" y="961"/>
                  </a:cubicBezTo>
                  <a:cubicBezTo>
                    <a:pt x="1601" y="783"/>
                    <a:pt x="1281" y="641"/>
                    <a:pt x="961" y="463"/>
                  </a:cubicBezTo>
                  <a:cubicBezTo>
                    <a:pt x="427" y="214"/>
                    <a:pt x="747" y="356"/>
                    <a:pt x="0" y="36"/>
                  </a:cubicBezTo>
                  <a:cubicBezTo>
                    <a:pt x="0" y="0"/>
                    <a:pt x="0" y="36"/>
                    <a:pt x="0" y="36"/>
                  </a:cubicBezTo>
                  <a:cubicBezTo>
                    <a:pt x="640" y="356"/>
                    <a:pt x="1245" y="676"/>
                    <a:pt x="1886" y="997"/>
                  </a:cubicBezTo>
                  <a:cubicBezTo>
                    <a:pt x="1957" y="997"/>
                    <a:pt x="1993" y="1032"/>
                    <a:pt x="2028" y="1068"/>
                  </a:cubicBezTo>
                  <a:cubicBezTo>
                    <a:pt x="2135" y="1139"/>
                    <a:pt x="2242" y="1210"/>
                    <a:pt x="2348" y="1281"/>
                  </a:cubicBezTo>
                  <a:cubicBezTo>
                    <a:pt x="2420" y="1352"/>
                    <a:pt x="2455" y="1424"/>
                    <a:pt x="2491" y="1495"/>
                  </a:cubicBezTo>
                  <a:cubicBezTo>
                    <a:pt x="2562" y="1530"/>
                    <a:pt x="2597" y="1602"/>
                    <a:pt x="2633" y="1673"/>
                  </a:cubicBezTo>
                  <a:cubicBezTo>
                    <a:pt x="2669" y="1815"/>
                    <a:pt x="2704" y="1922"/>
                    <a:pt x="2775" y="2064"/>
                  </a:cubicBezTo>
                  <a:cubicBezTo>
                    <a:pt x="2846" y="2206"/>
                    <a:pt x="2918" y="2349"/>
                    <a:pt x="3060" y="2455"/>
                  </a:cubicBezTo>
                  <a:cubicBezTo>
                    <a:pt x="3202" y="2598"/>
                    <a:pt x="3380" y="2669"/>
                    <a:pt x="3523" y="2740"/>
                  </a:cubicBezTo>
                  <a:cubicBezTo>
                    <a:pt x="3558" y="2740"/>
                    <a:pt x="3558" y="2740"/>
                    <a:pt x="3523" y="274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7"/>
            <p:cNvSpPr/>
            <p:nvPr/>
          </p:nvSpPr>
          <p:spPr>
            <a:xfrm>
              <a:off x="6395750" y="1550825"/>
              <a:ext cx="313150" cy="83625"/>
            </a:xfrm>
            <a:custGeom>
              <a:avLst/>
              <a:gdLst/>
              <a:ahLst/>
              <a:cxnLst/>
              <a:rect l="l" t="t" r="r" b="b"/>
              <a:pathLst>
                <a:path w="12526" h="3345" extrusionOk="0">
                  <a:moveTo>
                    <a:pt x="12525" y="3309"/>
                  </a:moveTo>
                  <a:cubicBezTo>
                    <a:pt x="12347" y="3238"/>
                    <a:pt x="12169" y="3167"/>
                    <a:pt x="11992" y="3131"/>
                  </a:cubicBezTo>
                  <a:cubicBezTo>
                    <a:pt x="11814" y="3060"/>
                    <a:pt x="11636" y="3024"/>
                    <a:pt x="11458" y="2989"/>
                  </a:cubicBezTo>
                  <a:cubicBezTo>
                    <a:pt x="11066" y="2918"/>
                    <a:pt x="10675" y="2882"/>
                    <a:pt x="10319" y="2811"/>
                  </a:cubicBezTo>
                  <a:cubicBezTo>
                    <a:pt x="9892" y="2740"/>
                    <a:pt x="9501" y="2633"/>
                    <a:pt x="9110" y="2491"/>
                  </a:cubicBezTo>
                  <a:cubicBezTo>
                    <a:pt x="8718" y="2348"/>
                    <a:pt x="8327" y="2171"/>
                    <a:pt x="7935" y="2028"/>
                  </a:cubicBezTo>
                  <a:cubicBezTo>
                    <a:pt x="6690" y="1601"/>
                    <a:pt x="5374" y="1388"/>
                    <a:pt x="4057" y="1174"/>
                  </a:cubicBezTo>
                  <a:cubicBezTo>
                    <a:pt x="3345" y="1032"/>
                    <a:pt x="2634" y="925"/>
                    <a:pt x="1958" y="747"/>
                  </a:cubicBezTo>
                  <a:cubicBezTo>
                    <a:pt x="1638" y="641"/>
                    <a:pt x="1282" y="534"/>
                    <a:pt x="961" y="427"/>
                  </a:cubicBezTo>
                  <a:cubicBezTo>
                    <a:pt x="641" y="320"/>
                    <a:pt x="321" y="178"/>
                    <a:pt x="1" y="0"/>
                  </a:cubicBezTo>
                  <a:cubicBezTo>
                    <a:pt x="1" y="0"/>
                    <a:pt x="1" y="36"/>
                    <a:pt x="1" y="36"/>
                  </a:cubicBezTo>
                  <a:cubicBezTo>
                    <a:pt x="321" y="178"/>
                    <a:pt x="641" y="320"/>
                    <a:pt x="961" y="463"/>
                  </a:cubicBezTo>
                  <a:cubicBezTo>
                    <a:pt x="1282" y="569"/>
                    <a:pt x="1638" y="676"/>
                    <a:pt x="1958" y="747"/>
                  </a:cubicBezTo>
                  <a:cubicBezTo>
                    <a:pt x="2669" y="925"/>
                    <a:pt x="3345" y="1068"/>
                    <a:pt x="4057" y="1174"/>
                  </a:cubicBezTo>
                  <a:cubicBezTo>
                    <a:pt x="5374" y="1423"/>
                    <a:pt x="6690" y="1601"/>
                    <a:pt x="7935" y="2064"/>
                  </a:cubicBezTo>
                  <a:cubicBezTo>
                    <a:pt x="8327" y="2206"/>
                    <a:pt x="8718" y="2384"/>
                    <a:pt x="9110" y="2526"/>
                  </a:cubicBezTo>
                  <a:cubicBezTo>
                    <a:pt x="9501" y="2669"/>
                    <a:pt x="9892" y="2775"/>
                    <a:pt x="10319" y="2847"/>
                  </a:cubicBezTo>
                  <a:cubicBezTo>
                    <a:pt x="10675" y="2918"/>
                    <a:pt x="11066" y="2953"/>
                    <a:pt x="11458" y="3024"/>
                  </a:cubicBezTo>
                  <a:cubicBezTo>
                    <a:pt x="11636" y="3060"/>
                    <a:pt x="11814" y="3096"/>
                    <a:pt x="11992" y="3131"/>
                  </a:cubicBezTo>
                  <a:cubicBezTo>
                    <a:pt x="12169" y="3202"/>
                    <a:pt x="12347" y="3274"/>
                    <a:pt x="12525" y="3345"/>
                  </a:cubicBezTo>
                  <a:cubicBezTo>
                    <a:pt x="12525" y="3345"/>
                    <a:pt x="12525" y="3345"/>
                    <a:pt x="12525" y="3309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7"/>
            <p:cNvSpPr/>
            <p:nvPr/>
          </p:nvSpPr>
          <p:spPr>
            <a:xfrm>
              <a:off x="6395750" y="1550825"/>
              <a:ext cx="314025" cy="83625"/>
            </a:xfrm>
            <a:custGeom>
              <a:avLst/>
              <a:gdLst/>
              <a:ahLst/>
              <a:cxnLst/>
              <a:rect l="l" t="t" r="r" b="b"/>
              <a:pathLst>
                <a:path w="12561" h="3345" extrusionOk="0">
                  <a:moveTo>
                    <a:pt x="12525" y="3309"/>
                  </a:moveTo>
                  <a:cubicBezTo>
                    <a:pt x="12347" y="3238"/>
                    <a:pt x="12169" y="3167"/>
                    <a:pt x="11992" y="3096"/>
                  </a:cubicBezTo>
                  <a:cubicBezTo>
                    <a:pt x="11814" y="3060"/>
                    <a:pt x="11636" y="3024"/>
                    <a:pt x="11458" y="2989"/>
                  </a:cubicBezTo>
                  <a:cubicBezTo>
                    <a:pt x="11066" y="2918"/>
                    <a:pt x="10675" y="2882"/>
                    <a:pt x="10319" y="2811"/>
                  </a:cubicBezTo>
                  <a:cubicBezTo>
                    <a:pt x="9892" y="2740"/>
                    <a:pt x="9501" y="2633"/>
                    <a:pt x="9110" y="2491"/>
                  </a:cubicBezTo>
                  <a:cubicBezTo>
                    <a:pt x="8718" y="2313"/>
                    <a:pt x="8327" y="2171"/>
                    <a:pt x="7935" y="2028"/>
                  </a:cubicBezTo>
                  <a:cubicBezTo>
                    <a:pt x="6690" y="1566"/>
                    <a:pt x="5374" y="1388"/>
                    <a:pt x="4057" y="1139"/>
                  </a:cubicBezTo>
                  <a:cubicBezTo>
                    <a:pt x="3345" y="1032"/>
                    <a:pt x="2634" y="890"/>
                    <a:pt x="1958" y="712"/>
                  </a:cubicBezTo>
                  <a:cubicBezTo>
                    <a:pt x="1638" y="641"/>
                    <a:pt x="1282" y="534"/>
                    <a:pt x="961" y="392"/>
                  </a:cubicBezTo>
                  <a:cubicBezTo>
                    <a:pt x="641" y="285"/>
                    <a:pt x="321" y="142"/>
                    <a:pt x="1" y="0"/>
                  </a:cubicBezTo>
                  <a:cubicBezTo>
                    <a:pt x="1" y="0"/>
                    <a:pt x="1" y="36"/>
                    <a:pt x="1" y="36"/>
                  </a:cubicBezTo>
                  <a:cubicBezTo>
                    <a:pt x="321" y="178"/>
                    <a:pt x="641" y="320"/>
                    <a:pt x="961" y="427"/>
                  </a:cubicBezTo>
                  <a:cubicBezTo>
                    <a:pt x="1282" y="569"/>
                    <a:pt x="1638" y="676"/>
                    <a:pt x="1958" y="747"/>
                  </a:cubicBezTo>
                  <a:cubicBezTo>
                    <a:pt x="2669" y="925"/>
                    <a:pt x="3345" y="1068"/>
                    <a:pt x="4057" y="1174"/>
                  </a:cubicBezTo>
                  <a:cubicBezTo>
                    <a:pt x="5374" y="1423"/>
                    <a:pt x="6690" y="1601"/>
                    <a:pt x="7935" y="2064"/>
                  </a:cubicBezTo>
                  <a:cubicBezTo>
                    <a:pt x="8327" y="2206"/>
                    <a:pt x="8718" y="2348"/>
                    <a:pt x="9110" y="2526"/>
                  </a:cubicBezTo>
                  <a:cubicBezTo>
                    <a:pt x="9501" y="2669"/>
                    <a:pt x="9892" y="2775"/>
                    <a:pt x="10319" y="2847"/>
                  </a:cubicBezTo>
                  <a:cubicBezTo>
                    <a:pt x="10675" y="2918"/>
                    <a:pt x="11066" y="2953"/>
                    <a:pt x="11458" y="3024"/>
                  </a:cubicBezTo>
                  <a:cubicBezTo>
                    <a:pt x="11636" y="3060"/>
                    <a:pt x="11814" y="3096"/>
                    <a:pt x="11992" y="3131"/>
                  </a:cubicBezTo>
                  <a:cubicBezTo>
                    <a:pt x="12205" y="3202"/>
                    <a:pt x="12347" y="3274"/>
                    <a:pt x="12525" y="3345"/>
                  </a:cubicBezTo>
                  <a:cubicBezTo>
                    <a:pt x="12561" y="3345"/>
                    <a:pt x="12525" y="3309"/>
                    <a:pt x="12525" y="3309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7"/>
            <p:cNvSpPr/>
            <p:nvPr/>
          </p:nvSpPr>
          <p:spPr>
            <a:xfrm>
              <a:off x="6395750" y="1551700"/>
              <a:ext cx="314025" cy="82750"/>
            </a:xfrm>
            <a:custGeom>
              <a:avLst/>
              <a:gdLst/>
              <a:ahLst/>
              <a:cxnLst/>
              <a:rect l="l" t="t" r="r" b="b"/>
              <a:pathLst>
                <a:path w="12561" h="3310" extrusionOk="0">
                  <a:moveTo>
                    <a:pt x="12561" y="3310"/>
                  </a:moveTo>
                  <a:cubicBezTo>
                    <a:pt x="12383" y="3203"/>
                    <a:pt x="12205" y="3167"/>
                    <a:pt x="12027" y="3096"/>
                  </a:cubicBezTo>
                  <a:cubicBezTo>
                    <a:pt x="11849" y="3061"/>
                    <a:pt x="11636" y="2989"/>
                    <a:pt x="11458" y="2989"/>
                  </a:cubicBezTo>
                  <a:cubicBezTo>
                    <a:pt x="10995" y="2883"/>
                    <a:pt x="10497" y="2847"/>
                    <a:pt x="10035" y="2740"/>
                  </a:cubicBezTo>
                  <a:cubicBezTo>
                    <a:pt x="9323" y="2598"/>
                    <a:pt x="8647" y="2242"/>
                    <a:pt x="7971" y="1993"/>
                  </a:cubicBezTo>
                  <a:cubicBezTo>
                    <a:pt x="6690" y="1566"/>
                    <a:pt x="5374" y="1353"/>
                    <a:pt x="4057" y="1139"/>
                  </a:cubicBezTo>
                  <a:cubicBezTo>
                    <a:pt x="3345" y="997"/>
                    <a:pt x="2669" y="890"/>
                    <a:pt x="1993" y="712"/>
                  </a:cubicBezTo>
                  <a:cubicBezTo>
                    <a:pt x="1638" y="606"/>
                    <a:pt x="1317" y="499"/>
                    <a:pt x="961" y="392"/>
                  </a:cubicBezTo>
                  <a:cubicBezTo>
                    <a:pt x="641" y="285"/>
                    <a:pt x="321" y="143"/>
                    <a:pt x="36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21" y="143"/>
                    <a:pt x="641" y="285"/>
                    <a:pt x="961" y="392"/>
                  </a:cubicBezTo>
                  <a:cubicBezTo>
                    <a:pt x="1282" y="534"/>
                    <a:pt x="1638" y="606"/>
                    <a:pt x="1958" y="712"/>
                  </a:cubicBezTo>
                  <a:cubicBezTo>
                    <a:pt x="2634" y="890"/>
                    <a:pt x="3345" y="1033"/>
                    <a:pt x="4057" y="1139"/>
                  </a:cubicBezTo>
                  <a:cubicBezTo>
                    <a:pt x="4733" y="1282"/>
                    <a:pt x="5445" y="1388"/>
                    <a:pt x="6156" y="1531"/>
                  </a:cubicBezTo>
                  <a:cubicBezTo>
                    <a:pt x="6512" y="1602"/>
                    <a:pt x="6832" y="1673"/>
                    <a:pt x="7188" y="1780"/>
                  </a:cubicBezTo>
                  <a:cubicBezTo>
                    <a:pt x="7508" y="1851"/>
                    <a:pt x="7793" y="1958"/>
                    <a:pt x="8113" y="2064"/>
                  </a:cubicBezTo>
                  <a:cubicBezTo>
                    <a:pt x="8327" y="2171"/>
                    <a:pt x="8576" y="2242"/>
                    <a:pt x="8825" y="2349"/>
                  </a:cubicBezTo>
                  <a:cubicBezTo>
                    <a:pt x="9003" y="2420"/>
                    <a:pt x="9216" y="2527"/>
                    <a:pt x="9430" y="2598"/>
                  </a:cubicBezTo>
                  <a:cubicBezTo>
                    <a:pt x="9714" y="2669"/>
                    <a:pt x="9999" y="2740"/>
                    <a:pt x="10319" y="2812"/>
                  </a:cubicBezTo>
                  <a:cubicBezTo>
                    <a:pt x="10675" y="2883"/>
                    <a:pt x="11066" y="2918"/>
                    <a:pt x="11458" y="2989"/>
                  </a:cubicBezTo>
                  <a:cubicBezTo>
                    <a:pt x="11636" y="3025"/>
                    <a:pt x="11814" y="3061"/>
                    <a:pt x="11992" y="3096"/>
                  </a:cubicBezTo>
                  <a:cubicBezTo>
                    <a:pt x="12169" y="3167"/>
                    <a:pt x="12347" y="3203"/>
                    <a:pt x="12525" y="3310"/>
                  </a:cubicBezTo>
                  <a:cubicBezTo>
                    <a:pt x="12525" y="3310"/>
                    <a:pt x="12561" y="3310"/>
                    <a:pt x="12561" y="331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7"/>
            <p:cNvSpPr/>
            <p:nvPr/>
          </p:nvSpPr>
          <p:spPr>
            <a:xfrm>
              <a:off x="6395750" y="1550825"/>
              <a:ext cx="314025" cy="83625"/>
            </a:xfrm>
            <a:custGeom>
              <a:avLst/>
              <a:gdLst/>
              <a:ahLst/>
              <a:cxnLst/>
              <a:rect l="l" t="t" r="r" b="b"/>
              <a:pathLst>
                <a:path w="12561" h="3345" extrusionOk="0">
                  <a:moveTo>
                    <a:pt x="12525" y="3309"/>
                  </a:moveTo>
                  <a:cubicBezTo>
                    <a:pt x="12383" y="3238"/>
                    <a:pt x="12205" y="3167"/>
                    <a:pt x="12027" y="3131"/>
                  </a:cubicBezTo>
                  <a:cubicBezTo>
                    <a:pt x="11849" y="3060"/>
                    <a:pt x="11636" y="3024"/>
                    <a:pt x="11458" y="2989"/>
                  </a:cubicBezTo>
                  <a:cubicBezTo>
                    <a:pt x="11066" y="2918"/>
                    <a:pt x="10711" y="2882"/>
                    <a:pt x="10319" y="2811"/>
                  </a:cubicBezTo>
                  <a:cubicBezTo>
                    <a:pt x="9928" y="2740"/>
                    <a:pt x="9501" y="2633"/>
                    <a:pt x="9145" y="2491"/>
                  </a:cubicBezTo>
                  <a:cubicBezTo>
                    <a:pt x="8825" y="2384"/>
                    <a:pt x="8505" y="2242"/>
                    <a:pt x="8220" y="2135"/>
                  </a:cubicBezTo>
                  <a:cubicBezTo>
                    <a:pt x="7046" y="1672"/>
                    <a:pt x="5800" y="1459"/>
                    <a:pt x="4591" y="1245"/>
                  </a:cubicBezTo>
                  <a:cubicBezTo>
                    <a:pt x="3879" y="1139"/>
                    <a:pt x="3168" y="1032"/>
                    <a:pt x="2491" y="854"/>
                  </a:cubicBezTo>
                  <a:cubicBezTo>
                    <a:pt x="1958" y="747"/>
                    <a:pt x="1460" y="605"/>
                    <a:pt x="961" y="427"/>
                  </a:cubicBezTo>
                  <a:cubicBezTo>
                    <a:pt x="641" y="320"/>
                    <a:pt x="321" y="178"/>
                    <a:pt x="36" y="0"/>
                  </a:cubicBezTo>
                  <a:cubicBezTo>
                    <a:pt x="1" y="0"/>
                    <a:pt x="1" y="36"/>
                    <a:pt x="1" y="36"/>
                  </a:cubicBezTo>
                  <a:cubicBezTo>
                    <a:pt x="321" y="178"/>
                    <a:pt x="641" y="320"/>
                    <a:pt x="961" y="427"/>
                  </a:cubicBezTo>
                  <a:cubicBezTo>
                    <a:pt x="1282" y="569"/>
                    <a:pt x="1638" y="641"/>
                    <a:pt x="1958" y="747"/>
                  </a:cubicBezTo>
                  <a:cubicBezTo>
                    <a:pt x="2491" y="890"/>
                    <a:pt x="2990" y="996"/>
                    <a:pt x="3523" y="1068"/>
                  </a:cubicBezTo>
                  <a:cubicBezTo>
                    <a:pt x="4911" y="1352"/>
                    <a:pt x="6334" y="1530"/>
                    <a:pt x="7686" y="1957"/>
                  </a:cubicBezTo>
                  <a:cubicBezTo>
                    <a:pt x="8291" y="2135"/>
                    <a:pt x="8860" y="2420"/>
                    <a:pt x="9430" y="2633"/>
                  </a:cubicBezTo>
                  <a:cubicBezTo>
                    <a:pt x="9714" y="2704"/>
                    <a:pt x="9999" y="2775"/>
                    <a:pt x="10319" y="2847"/>
                  </a:cubicBezTo>
                  <a:cubicBezTo>
                    <a:pt x="10675" y="2918"/>
                    <a:pt x="11066" y="2953"/>
                    <a:pt x="11458" y="3024"/>
                  </a:cubicBezTo>
                  <a:cubicBezTo>
                    <a:pt x="11636" y="3060"/>
                    <a:pt x="11814" y="3096"/>
                    <a:pt x="11992" y="3131"/>
                  </a:cubicBezTo>
                  <a:cubicBezTo>
                    <a:pt x="12205" y="3202"/>
                    <a:pt x="12347" y="3238"/>
                    <a:pt x="12525" y="3345"/>
                  </a:cubicBezTo>
                  <a:cubicBezTo>
                    <a:pt x="12525" y="3345"/>
                    <a:pt x="12561" y="3345"/>
                    <a:pt x="12525" y="3309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7"/>
            <p:cNvSpPr/>
            <p:nvPr/>
          </p:nvSpPr>
          <p:spPr>
            <a:xfrm>
              <a:off x="6394875" y="1549925"/>
              <a:ext cx="314025" cy="84525"/>
            </a:xfrm>
            <a:custGeom>
              <a:avLst/>
              <a:gdLst/>
              <a:ahLst/>
              <a:cxnLst/>
              <a:rect l="l" t="t" r="r" b="b"/>
              <a:pathLst>
                <a:path w="12561" h="3381" extrusionOk="0">
                  <a:moveTo>
                    <a:pt x="12560" y="3345"/>
                  </a:moveTo>
                  <a:cubicBezTo>
                    <a:pt x="12382" y="3238"/>
                    <a:pt x="12204" y="3167"/>
                    <a:pt x="12027" y="3132"/>
                  </a:cubicBezTo>
                  <a:cubicBezTo>
                    <a:pt x="11849" y="3096"/>
                    <a:pt x="11635" y="3025"/>
                    <a:pt x="11457" y="2989"/>
                  </a:cubicBezTo>
                  <a:cubicBezTo>
                    <a:pt x="11173" y="2954"/>
                    <a:pt x="10888" y="2918"/>
                    <a:pt x="10603" y="2883"/>
                  </a:cubicBezTo>
                  <a:cubicBezTo>
                    <a:pt x="10425" y="2847"/>
                    <a:pt x="10212" y="2811"/>
                    <a:pt x="10034" y="2776"/>
                  </a:cubicBezTo>
                  <a:cubicBezTo>
                    <a:pt x="9714" y="2705"/>
                    <a:pt x="9429" y="2634"/>
                    <a:pt x="9145" y="2491"/>
                  </a:cubicBezTo>
                  <a:cubicBezTo>
                    <a:pt x="8824" y="2384"/>
                    <a:pt x="8504" y="2242"/>
                    <a:pt x="8219" y="2135"/>
                  </a:cubicBezTo>
                  <a:cubicBezTo>
                    <a:pt x="7116" y="1708"/>
                    <a:pt x="5978" y="1495"/>
                    <a:pt x="4839" y="1317"/>
                  </a:cubicBezTo>
                  <a:cubicBezTo>
                    <a:pt x="4234" y="1210"/>
                    <a:pt x="3629" y="1104"/>
                    <a:pt x="3025" y="961"/>
                  </a:cubicBezTo>
                  <a:cubicBezTo>
                    <a:pt x="2669" y="926"/>
                    <a:pt x="2313" y="819"/>
                    <a:pt x="1993" y="748"/>
                  </a:cubicBezTo>
                  <a:cubicBezTo>
                    <a:pt x="1281" y="570"/>
                    <a:pt x="641" y="321"/>
                    <a:pt x="36" y="36"/>
                  </a:cubicBezTo>
                  <a:cubicBezTo>
                    <a:pt x="0" y="1"/>
                    <a:pt x="36" y="36"/>
                    <a:pt x="36" y="72"/>
                  </a:cubicBezTo>
                  <a:cubicBezTo>
                    <a:pt x="356" y="214"/>
                    <a:pt x="676" y="356"/>
                    <a:pt x="996" y="463"/>
                  </a:cubicBezTo>
                  <a:cubicBezTo>
                    <a:pt x="1103" y="499"/>
                    <a:pt x="1388" y="605"/>
                    <a:pt x="1495" y="641"/>
                  </a:cubicBezTo>
                  <a:cubicBezTo>
                    <a:pt x="1993" y="783"/>
                    <a:pt x="2526" y="926"/>
                    <a:pt x="3025" y="997"/>
                  </a:cubicBezTo>
                  <a:cubicBezTo>
                    <a:pt x="4519" y="1317"/>
                    <a:pt x="6013" y="1495"/>
                    <a:pt x="7472" y="1922"/>
                  </a:cubicBezTo>
                  <a:cubicBezTo>
                    <a:pt x="7899" y="2029"/>
                    <a:pt x="8291" y="2171"/>
                    <a:pt x="8682" y="2349"/>
                  </a:cubicBezTo>
                  <a:cubicBezTo>
                    <a:pt x="8895" y="2420"/>
                    <a:pt x="9109" y="2527"/>
                    <a:pt x="9287" y="2598"/>
                  </a:cubicBezTo>
                  <a:cubicBezTo>
                    <a:pt x="9607" y="2705"/>
                    <a:pt x="9892" y="2776"/>
                    <a:pt x="10212" y="2847"/>
                  </a:cubicBezTo>
                  <a:cubicBezTo>
                    <a:pt x="10568" y="2918"/>
                    <a:pt x="10959" y="2954"/>
                    <a:pt x="11351" y="3025"/>
                  </a:cubicBezTo>
                  <a:cubicBezTo>
                    <a:pt x="11528" y="3060"/>
                    <a:pt x="11706" y="3096"/>
                    <a:pt x="11884" y="3132"/>
                  </a:cubicBezTo>
                  <a:cubicBezTo>
                    <a:pt x="12133" y="3203"/>
                    <a:pt x="12347" y="3274"/>
                    <a:pt x="12560" y="3381"/>
                  </a:cubicBezTo>
                  <a:cubicBezTo>
                    <a:pt x="12560" y="3381"/>
                    <a:pt x="12560" y="3345"/>
                    <a:pt x="12560" y="3345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7"/>
            <p:cNvSpPr/>
            <p:nvPr/>
          </p:nvSpPr>
          <p:spPr>
            <a:xfrm>
              <a:off x="6395750" y="1551700"/>
              <a:ext cx="313150" cy="82750"/>
            </a:xfrm>
            <a:custGeom>
              <a:avLst/>
              <a:gdLst/>
              <a:ahLst/>
              <a:cxnLst/>
              <a:rect l="l" t="t" r="r" b="b"/>
              <a:pathLst>
                <a:path w="12526" h="3310" extrusionOk="0">
                  <a:moveTo>
                    <a:pt x="12525" y="3310"/>
                  </a:moveTo>
                  <a:cubicBezTo>
                    <a:pt x="12347" y="3203"/>
                    <a:pt x="12205" y="3132"/>
                    <a:pt x="11992" y="3096"/>
                  </a:cubicBezTo>
                  <a:cubicBezTo>
                    <a:pt x="11814" y="3061"/>
                    <a:pt x="11636" y="2989"/>
                    <a:pt x="11458" y="2954"/>
                  </a:cubicBezTo>
                  <a:cubicBezTo>
                    <a:pt x="11173" y="2918"/>
                    <a:pt x="10889" y="2883"/>
                    <a:pt x="10604" y="2847"/>
                  </a:cubicBezTo>
                  <a:cubicBezTo>
                    <a:pt x="10070" y="2776"/>
                    <a:pt x="9643" y="2669"/>
                    <a:pt x="9110" y="2456"/>
                  </a:cubicBezTo>
                  <a:cubicBezTo>
                    <a:pt x="8718" y="2313"/>
                    <a:pt x="8327" y="2136"/>
                    <a:pt x="7935" y="1993"/>
                  </a:cubicBezTo>
                  <a:cubicBezTo>
                    <a:pt x="6868" y="1637"/>
                    <a:pt x="5729" y="1424"/>
                    <a:pt x="4591" y="1210"/>
                  </a:cubicBezTo>
                  <a:cubicBezTo>
                    <a:pt x="4057" y="1139"/>
                    <a:pt x="3523" y="1033"/>
                    <a:pt x="2990" y="926"/>
                  </a:cubicBezTo>
                  <a:cubicBezTo>
                    <a:pt x="2634" y="855"/>
                    <a:pt x="2314" y="783"/>
                    <a:pt x="1958" y="712"/>
                  </a:cubicBezTo>
                  <a:cubicBezTo>
                    <a:pt x="1282" y="534"/>
                    <a:pt x="641" y="285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21" y="143"/>
                    <a:pt x="641" y="285"/>
                    <a:pt x="961" y="392"/>
                  </a:cubicBezTo>
                  <a:cubicBezTo>
                    <a:pt x="997" y="428"/>
                    <a:pt x="1388" y="570"/>
                    <a:pt x="1460" y="570"/>
                  </a:cubicBezTo>
                  <a:cubicBezTo>
                    <a:pt x="2029" y="748"/>
                    <a:pt x="2634" y="890"/>
                    <a:pt x="3239" y="997"/>
                  </a:cubicBezTo>
                  <a:cubicBezTo>
                    <a:pt x="3950" y="1139"/>
                    <a:pt x="4662" y="1246"/>
                    <a:pt x="5374" y="1388"/>
                  </a:cubicBezTo>
                  <a:cubicBezTo>
                    <a:pt x="6156" y="1531"/>
                    <a:pt x="6939" y="1673"/>
                    <a:pt x="7686" y="1922"/>
                  </a:cubicBezTo>
                  <a:cubicBezTo>
                    <a:pt x="8078" y="2064"/>
                    <a:pt x="8433" y="2207"/>
                    <a:pt x="8789" y="2349"/>
                  </a:cubicBezTo>
                  <a:cubicBezTo>
                    <a:pt x="9003" y="2420"/>
                    <a:pt x="9216" y="2527"/>
                    <a:pt x="9430" y="2598"/>
                  </a:cubicBezTo>
                  <a:cubicBezTo>
                    <a:pt x="9608" y="2669"/>
                    <a:pt x="9821" y="2705"/>
                    <a:pt x="10035" y="2740"/>
                  </a:cubicBezTo>
                  <a:cubicBezTo>
                    <a:pt x="10462" y="2847"/>
                    <a:pt x="10889" y="2883"/>
                    <a:pt x="11316" y="2954"/>
                  </a:cubicBezTo>
                  <a:cubicBezTo>
                    <a:pt x="11493" y="2989"/>
                    <a:pt x="11671" y="3025"/>
                    <a:pt x="11849" y="3061"/>
                  </a:cubicBezTo>
                  <a:cubicBezTo>
                    <a:pt x="12098" y="3132"/>
                    <a:pt x="12312" y="3203"/>
                    <a:pt x="12525" y="3310"/>
                  </a:cubicBezTo>
                  <a:cubicBezTo>
                    <a:pt x="12525" y="3310"/>
                    <a:pt x="12525" y="3310"/>
                    <a:pt x="12525" y="331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7"/>
            <p:cNvSpPr/>
            <p:nvPr/>
          </p:nvSpPr>
          <p:spPr>
            <a:xfrm>
              <a:off x="6394875" y="1550825"/>
              <a:ext cx="314025" cy="83625"/>
            </a:xfrm>
            <a:custGeom>
              <a:avLst/>
              <a:gdLst/>
              <a:ahLst/>
              <a:cxnLst/>
              <a:rect l="l" t="t" r="r" b="b"/>
              <a:pathLst>
                <a:path w="12561" h="3345" extrusionOk="0">
                  <a:moveTo>
                    <a:pt x="12560" y="3309"/>
                  </a:moveTo>
                  <a:cubicBezTo>
                    <a:pt x="12276" y="3202"/>
                    <a:pt x="12027" y="3131"/>
                    <a:pt x="11742" y="3060"/>
                  </a:cubicBezTo>
                  <a:cubicBezTo>
                    <a:pt x="11386" y="2953"/>
                    <a:pt x="10995" y="2918"/>
                    <a:pt x="10603" y="2882"/>
                  </a:cubicBezTo>
                  <a:cubicBezTo>
                    <a:pt x="10425" y="2847"/>
                    <a:pt x="10248" y="2811"/>
                    <a:pt x="10034" y="2775"/>
                  </a:cubicBezTo>
                  <a:cubicBezTo>
                    <a:pt x="9749" y="2704"/>
                    <a:pt x="9429" y="2598"/>
                    <a:pt x="9145" y="2491"/>
                  </a:cubicBezTo>
                  <a:cubicBezTo>
                    <a:pt x="8753" y="2348"/>
                    <a:pt x="8362" y="2171"/>
                    <a:pt x="7970" y="2028"/>
                  </a:cubicBezTo>
                  <a:cubicBezTo>
                    <a:pt x="6867" y="1637"/>
                    <a:pt x="5729" y="1459"/>
                    <a:pt x="4590" y="1245"/>
                  </a:cubicBezTo>
                  <a:cubicBezTo>
                    <a:pt x="3879" y="1139"/>
                    <a:pt x="3203" y="1032"/>
                    <a:pt x="2491" y="854"/>
                  </a:cubicBezTo>
                  <a:cubicBezTo>
                    <a:pt x="1993" y="747"/>
                    <a:pt x="1495" y="605"/>
                    <a:pt x="996" y="427"/>
                  </a:cubicBezTo>
                  <a:cubicBezTo>
                    <a:pt x="641" y="320"/>
                    <a:pt x="320" y="178"/>
                    <a:pt x="36" y="0"/>
                  </a:cubicBezTo>
                  <a:cubicBezTo>
                    <a:pt x="0" y="0"/>
                    <a:pt x="0" y="36"/>
                    <a:pt x="36" y="36"/>
                  </a:cubicBezTo>
                  <a:cubicBezTo>
                    <a:pt x="320" y="178"/>
                    <a:pt x="641" y="320"/>
                    <a:pt x="996" y="427"/>
                  </a:cubicBezTo>
                  <a:cubicBezTo>
                    <a:pt x="1317" y="569"/>
                    <a:pt x="1637" y="676"/>
                    <a:pt x="1993" y="747"/>
                  </a:cubicBezTo>
                  <a:cubicBezTo>
                    <a:pt x="2491" y="890"/>
                    <a:pt x="3025" y="996"/>
                    <a:pt x="3558" y="1103"/>
                  </a:cubicBezTo>
                  <a:cubicBezTo>
                    <a:pt x="4234" y="1210"/>
                    <a:pt x="4946" y="1317"/>
                    <a:pt x="5658" y="1459"/>
                  </a:cubicBezTo>
                  <a:cubicBezTo>
                    <a:pt x="6013" y="1530"/>
                    <a:pt x="6369" y="1601"/>
                    <a:pt x="6689" y="1672"/>
                  </a:cubicBezTo>
                  <a:cubicBezTo>
                    <a:pt x="7045" y="1744"/>
                    <a:pt x="7365" y="1850"/>
                    <a:pt x="7721" y="1957"/>
                  </a:cubicBezTo>
                  <a:cubicBezTo>
                    <a:pt x="8006" y="2064"/>
                    <a:pt x="8255" y="2135"/>
                    <a:pt x="8540" y="2242"/>
                  </a:cubicBezTo>
                  <a:cubicBezTo>
                    <a:pt x="8718" y="2348"/>
                    <a:pt x="8931" y="2420"/>
                    <a:pt x="9145" y="2526"/>
                  </a:cubicBezTo>
                  <a:cubicBezTo>
                    <a:pt x="9429" y="2633"/>
                    <a:pt x="9749" y="2704"/>
                    <a:pt x="10070" y="2775"/>
                  </a:cubicBezTo>
                  <a:cubicBezTo>
                    <a:pt x="10425" y="2882"/>
                    <a:pt x="10817" y="2918"/>
                    <a:pt x="11208" y="2953"/>
                  </a:cubicBezTo>
                  <a:cubicBezTo>
                    <a:pt x="11386" y="2989"/>
                    <a:pt x="11564" y="3024"/>
                    <a:pt x="11742" y="3060"/>
                  </a:cubicBezTo>
                  <a:cubicBezTo>
                    <a:pt x="12027" y="3131"/>
                    <a:pt x="12311" y="3202"/>
                    <a:pt x="12560" y="3345"/>
                  </a:cubicBezTo>
                  <a:cubicBezTo>
                    <a:pt x="12560" y="3345"/>
                    <a:pt x="12560" y="3309"/>
                    <a:pt x="12560" y="3309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7"/>
            <p:cNvSpPr/>
            <p:nvPr/>
          </p:nvSpPr>
          <p:spPr>
            <a:xfrm>
              <a:off x="6365525" y="1572175"/>
              <a:ext cx="339800" cy="84525"/>
            </a:xfrm>
            <a:custGeom>
              <a:avLst/>
              <a:gdLst/>
              <a:ahLst/>
              <a:cxnLst/>
              <a:rect l="l" t="t" r="r" b="b"/>
              <a:pathLst>
                <a:path w="13592" h="3381" extrusionOk="0">
                  <a:moveTo>
                    <a:pt x="3131" y="36"/>
                  </a:moveTo>
                  <a:cubicBezTo>
                    <a:pt x="3345" y="214"/>
                    <a:pt x="3523" y="356"/>
                    <a:pt x="3772" y="463"/>
                  </a:cubicBezTo>
                  <a:cubicBezTo>
                    <a:pt x="3985" y="569"/>
                    <a:pt x="4199" y="676"/>
                    <a:pt x="4412" y="747"/>
                  </a:cubicBezTo>
                  <a:cubicBezTo>
                    <a:pt x="4697" y="890"/>
                    <a:pt x="4981" y="996"/>
                    <a:pt x="5266" y="1103"/>
                  </a:cubicBezTo>
                  <a:cubicBezTo>
                    <a:pt x="5764" y="1281"/>
                    <a:pt x="6262" y="1459"/>
                    <a:pt x="6760" y="1601"/>
                  </a:cubicBezTo>
                  <a:cubicBezTo>
                    <a:pt x="7187" y="1708"/>
                    <a:pt x="7614" y="1815"/>
                    <a:pt x="8041" y="1886"/>
                  </a:cubicBezTo>
                  <a:cubicBezTo>
                    <a:pt x="8468" y="1957"/>
                    <a:pt x="8895" y="1993"/>
                    <a:pt x="9322" y="2064"/>
                  </a:cubicBezTo>
                  <a:cubicBezTo>
                    <a:pt x="9820" y="2099"/>
                    <a:pt x="10319" y="2206"/>
                    <a:pt x="10817" y="2348"/>
                  </a:cubicBezTo>
                  <a:cubicBezTo>
                    <a:pt x="11279" y="2491"/>
                    <a:pt x="11742" y="2669"/>
                    <a:pt x="12204" y="2811"/>
                  </a:cubicBezTo>
                  <a:cubicBezTo>
                    <a:pt x="12667" y="2989"/>
                    <a:pt x="13129" y="3167"/>
                    <a:pt x="13592" y="3380"/>
                  </a:cubicBezTo>
                  <a:cubicBezTo>
                    <a:pt x="13592" y="3345"/>
                    <a:pt x="13592" y="3345"/>
                    <a:pt x="13592" y="3345"/>
                  </a:cubicBezTo>
                  <a:cubicBezTo>
                    <a:pt x="13378" y="3380"/>
                    <a:pt x="13201" y="3380"/>
                    <a:pt x="13023" y="3345"/>
                  </a:cubicBezTo>
                  <a:cubicBezTo>
                    <a:pt x="12916" y="3345"/>
                    <a:pt x="12809" y="3309"/>
                    <a:pt x="12738" y="3309"/>
                  </a:cubicBezTo>
                  <a:cubicBezTo>
                    <a:pt x="12453" y="3273"/>
                    <a:pt x="12169" y="3202"/>
                    <a:pt x="11884" y="3131"/>
                  </a:cubicBezTo>
                  <a:cubicBezTo>
                    <a:pt x="11457" y="2989"/>
                    <a:pt x="10995" y="2847"/>
                    <a:pt x="10532" y="2740"/>
                  </a:cubicBezTo>
                  <a:cubicBezTo>
                    <a:pt x="9607" y="2455"/>
                    <a:pt x="8646" y="2242"/>
                    <a:pt x="7650" y="2099"/>
                  </a:cubicBezTo>
                  <a:cubicBezTo>
                    <a:pt x="6832" y="1921"/>
                    <a:pt x="5978" y="1815"/>
                    <a:pt x="5159" y="1744"/>
                  </a:cubicBezTo>
                  <a:cubicBezTo>
                    <a:pt x="4483" y="1672"/>
                    <a:pt x="3807" y="1601"/>
                    <a:pt x="3131" y="1566"/>
                  </a:cubicBezTo>
                  <a:cubicBezTo>
                    <a:pt x="2669" y="1566"/>
                    <a:pt x="2170" y="1530"/>
                    <a:pt x="1672" y="1459"/>
                  </a:cubicBezTo>
                  <a:cubicBezTo>
                    <a:pt x="1423" y="1459"/>
                    <a:pt x="1210" y="1423"/>
                    <a:pt x="961" y="1388"/>
                  </a:cubicBezTo>
                  <a:cubicBezTo>
                    <a:pt x="641" y="1317"/>
                    <a:pt x="320" y="1245"/>
                    <a:pt x="0" y="1139"/>
                  </a:cubicBezTo>
                  <a:cubicBezTo>
                    <a:pt x="0" y="1139"/>
                    <a:pt x="0" y="1174"/>
                    <a:pt x="0" y="1174"/>
                  </a:cubicBezTo>
                  <a:cubicBezTo>
                    <a:pt x="320" y="1281"/>
                    <a:pt x="641" y="1352"/>
                    <a:pt x="961" y="1388"/>
                  </a:cubicBezTo>
                  <a:cubicBezTo>
                    <a:pt x="1103" y="1423"/>
                    <a:pt x="1281" y="1423"/>
                    <a:pt x="1459" y="1459"/>
                  </a:cubicBezTo>
                  <a:cubicBezTo>
                    <a:pt x="1921" y="1530"/>
                    <a:pt x="2420" y="1566"/>
                    <a:pt x="2918" y="1601"/>
                  </a:cubicBezTo>
                  <a:cubicBezTo>
                    <a:pt x="3523" y="1637"/>
                    <a:pt x="4127" y="1672"/>
                    <a:pt x="4732" y="1708"/>
                  </a:cubicBezTo>
                  <a:cubicBezTo>
                    <a:pt x="5729" y="1779"/>
                    <a:pt x="6689" y="1921"/>
                    <a:pt x="7650" y="2099"/>
                  </a:cubicBezTo>
                  <a:cubicBezTo>
                    <a:pt x="8504" y="2242"/>
                    <a:pt x="9322" y="2420"/>
                    <a:pt x="10141" y="2633"/>
                  </a:cubicBezTo>
                  <a:cubicBezTo>
                    <a:pt x="10674" y="2775"/>
                    <a:pt x="11208" y="2918"/>
                    <a:pt x="11777" y="3096"/>
                  </a:cubicBezTo>
                  <a:cubicBezTo>
                    <a:pt x="12026" y="3167"/>
                    <a:pt x="12311" y="3238"/>
                    <a:pt x="12596" y="3309"/>
                  </a:cubicBezTo>
                  <a:cubicBezTo>
                    <a:pt x="12738" y="3309"/>
                    <a:pt x="12880" y="3345"/>
                    <a:pt x="13023" y="3345"/>
                  </a:cubicBezTo>
                  <a:cubicBezTo>
                    <a:pt x="13201" y="3380"/>
                    <a:pt x="13378" y="3380"/>
                    <a:pt x="13592" y="3380"/>
                  </a:cubicBezTo>
                  <a:cubicBezTo>
                    <a:pt x="13592" y="3380"/>
                    <a:pt x="13592" y="3345"/>
                    <a:pt x="13592" y="3345"/>
                  </a:cubicBezTo>
                  <a:cubicBezTo>
                    <a:pt x="12951" y="3096"/>
                    <a:pt x="12347" y="2847"/>
                    <a:pt x="11742" y="2633"/>
                  </a:cubicBezTo>
                  <a:cubicBezTo>
                    <a:pt x="11279" y="2455"/>
                    <a:pt x="10817" y="2313"/>
                    <a:pt x="10319" y="2206"/>
                  </a:cubicBezTo>
                  <a:cubicBezTo>
                    <a:pt x="9749" y="2064"/>
                    <a:pt x="9144" y="1993"/>
                    <a:pt x="8575" y="1921"/>
                  </a:cubicBezTo>
                  <a:cubicBezTo>
                    <a:pt x="7970" y="1850"/>
                    <a:pt x="7365" y="1744"/>
                    <a:pt x="6760" y="1566"/>
                  </a:cubicBezTo>
                  <a:cubicBezTo>
                    <a:pt x="6191" y="1423"/>
                    <a:pt x="5586" y="1174"/>
                    <a:pt x="5017" y="961"/>
                  </a:cubicBezTo>
                  <a:cubicBezTo>
                    <a:pt x="4697" y="854"/>
                    <a:pt x="4341" y="712"/>
                    <a:pt x="4021" y="569"/>
                  </a:cubicBezTo>
                  <a:cubicBezTo>
                    <a:pt x="3878" y="498"/>
                    <a:pt x="3700" y="427"/>
                    <a:pt x="3558" y="320"/>
                  </a:cubicBezTo>
                  <a:cubicBezTo>
                    <a:pt x="3416" y="214"/>
                    <a:pt x="3273" y="107"/>
                    <a:pt x="3167" y="0"/>
                  </a:cubicBezTo>
                  <a:cubicBezTo>
                    <a:pt x="3131" y="0"/>
                    <a:pt x="3131" y="0"/>
                    <a:pt x="3131" y="36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7"/>
            <p:cNvSpPr/>
            <p:nvPr/>
          </p:nvSpPr>
          <p:spPr>
            <a:xfrm>
              <a:off x="6365525" y="1572175"/>
              <a:ext cx="339800" cy="84525"/>
            </a:xfrm>
            <a:custGeom>
              <a:avLst/>
              <a:gdLst/>
              <a:ahLst/>
              <a:cxnLst/>
              <a:rect l="l" t="t" r="r" b="b"/>
              <a:pathLst>
                <a:path w="13592" h="3381" extrusionOk="0">
                  <a:moveTo>
                    <a:pt x="3131" y="0"/>
                  </a:moveTo>
                  <a:cubicBezTo>
                    <a:pt x="3309" y="142"/>
                    <a:pt x="3487" y="285"/>
                    <a:pt x="3665" y="391"/>
                  </a:cubicBezTo>
                  <a:cubicBezTo>
                    <a:pt x="3878" y="498"/>
                    <a:pt x="4056" y="605"/>
                    <a:pt x="4270" y="712"/>
                  </a:cubicBezTo>
                  <a:cubicBezTo>
                    <a:pt x="4519" y="783"/>
                    <a:pt x="4768" y="890"/>
                    <a:pt x="5017" y="996"/>
                  </a:cubicBezTo>
                  <a:cubicBezTo>
                    <a:pt x="5444" y="1139"/>
                    <a:pt x="5835" y="1317"/>
                    <a:pt x="6262" y="1423"/>
                  </a:cubicBezTo>
                  <a:cubicBezTo>
                    <a:pt x="6618" y="1530"/>
                    <a:pt x="6938" y="1637"/>
                    <a:pt x="7294" y="1744"/>
                  </a:cubicBezTo>
                  <a:cubicBezTo>
                    <a:pt x="7721" y="1815"/>
                    <a:pt x="8148" y="1886"/>
                    <a:pt x="8575" y="1957"/>
                  </a:cubicBezTo>
                  <a:cubicBezTo>
                    <a:pt x="9002" y="1993"/>
                    <a:pt x="9429" y="2028"/>
                    <a:pt x="9820" y="2099"/>
                  </a:cubicBezTo>
                  <a:cubicBezTo>
                    <a:pt x="11137" y="2348"/>
                    <a:pt x="12382" y="2847"/>
                    <a:pt x="13592" y="3345"/>
                  </a:cubicBezTo>
                  <a:cubicBezTo>
                    <a:pt x="13592" y="3345"/>
                    <a:pt x="13592" y="3345"/>
                    <a:pt x="13592" y="3345"/>
                  </a:cubicBezTo>
                  <a:cubicBezTo>
                    <a:pt x="13378" y="3345"/>
                    <a:pt x="13201" y="3345"/>
                    <a:pt x="12987" y="3345"/>
                  </a:cubicBezTo>
                  <a:cubicBezTo>
                    <a:pt x="12916" y="3345"/>
                    <a:pt x="12809" y="3309"/>
                    <a:pt x="12738" y="3309"/>
                  </a:cubicBezTo>
                  <a:cubicBezTo>
                    <a:pt x="12453" y="3273"/>
                    <a:pt x="12169" y="3202"/>
                    <a:pt x="11884" y="3096"/>
                  </a:cubicBezTo>
                  <a:cubicBezTo>
                    <a:pt x="11457" y="2989"/>
                    <a:pt x="10995" y="2847"/>
                    <a:pt x="10532" y="2704"/>
                  </a:cubicBezTo>
                  <a:cubicBezTo>
                    <a:pt x="9607" y="2455"/>
                    <a:pt x="8646" y="2242"/>
                    <a:pt x="7650" y="2064"/>
                  </a:cubicBezTo>
                  <a:cubicBezTo>
                    <a:pt x="6832" y="1921"/>
                    <a:pt x="5978" y="1815"/>
                    <a:pt x="5159" y="1708"/>
                  </a:cubicBezTo>
                  <a:cubicBezTo>
                    <a:pt x="4483" y="1637"/>
                    <a:pt x="3807" y="1601"/>
                    <a:pt x="3131" y="1566"/>
                  </a:cubicBezTo>
                  <a:cubicBezTo>
                    <a:pt x="2669" y="1530"/>
                    <a:pt x="2170" y="1494"/>
                    <a:pt x="1672" y="1459"/>
                  </a:cubicBezTo>
                  <a:cubicBezTo>
                    <a:pt x="1423" y="1423"/>
                    <a:pt x="1174" y="1388"/>
                    <a:pt x="961" y="1352"/>
                  </a:cubicBezTo>
                  <a:cubicBezTo>
                    <a:pt x="641" y="1317"/>
                    <a:pt x="320" y="1245"/>
                    <a:pt x="0" y="1139"/>
                  </a:cubicBezTo>
                  <a:cubicBezTo>
                    <a:pt x="0" y="1139"/>
                    <a:pt x="0" y="1174"/>
                    <a:pt x="0" y="1174"/>
                  </a:cubicBezTo>
                  <a:cubicBezTo>
                    <a:pt x="320" y="1245"/>
                    <a:pt x="641" y="1352"/>
                    <a:pt x="961" y="1388"/>
                  </a:cubicBezTo>
                  <a:cubicBezTo>
                    <a:pt x="1139" y="1423"/>
                    <a:pt x="1281" y="1423"/>
                    <a:pt x="1459" y="1459"/>
                  </a:cubicBezTo>
                  <a:cubicBezTo>
                    <a:pt x="1921" y="1530"/>
                    <a:pt x="2420" y="1566"/>
                    <a:pt x="2918" y="1566"/>
                  </a:cubicBezTo>
                  <a:cubicBezTo>
                    <a:pt x="3523" y="1601"/>
                    <a:pt x="4127" y="1637"/>
                    <a:pt x="4732" y="1708"/>
                  </a:cubicBezTo>
                  <a:cubicBezTo>
                    <a:pt x="5729" y="1779"/>
                    <a:pt x="6689" y="1921"/>
                    <a:pt x="7650" y="2099"/>
                  </a:cubicBezTo>
                  <a:cubicBezTo>
                    <a:pt x="8504" y="2242"/>
                    <a:pt x="9322" y="2420"/>
                    <a:pt x="10141" y="2633"/>
                  </a:cubicBezTo>
                  <a:cubicBezTo>
                    <a:pt x="10674" y="2775"/>
                    <a:pt x="11208" y="2918"/>
                    <a:pt x="11777" y="3096"/>
                  </a:cubicBezTo>
                  <a:cubicBezTo>
                    <a:pt x="12026" y="3167"/>
                    <a:pt x="12311" y="3238"/>
                    <a:pt x="12596" y="3273"/>
                  </a:cubicBezTo>
                  <a:cubicBezTo>
                    <a:pt x="12738" y="3309"/>
                    <a:pt x="12880" y="3345"/>
                    <a:pt x="13023" y="3345"/>
                  </a:cubicBezTo>
                  <a:cubicBezTo>
                    <a:pt x="13201" y="3380"/>
                    <a:pt x="13378" y="3380"/>
                    <a:pt x="13592" y="3345"/>
                  </a:cubicBezTo>
                  <a:cubicBezTo>
                    <a:pt x="13592" y="3345"/>
                    <a:pt x="13592" y="3345"/>
                    <a:pt x="13592" y="3345"/>
                  </a:cubicBezTo>
                  <a:cubicBezTo>
                    <a:pt x="12809" y="3024"/>
                    <a:pt x="12062" y="2704"/>
                    <a:pt x="11279" y="2455"/>
                  </a:cubicBezTo>
                  <a:cubicBezTo>
                    <a:pt x="11137" y="2420"/>
                    <a:pt x="10923" y="2348"/>
                    <a:pt x="10817" y="2313"/>
                  </a:cubicBezTo>
                  <a:cubicBezTo>
                    <a:pt x="10141" y="2135"/>
                    <a:pt x="9500" y="2028"/>
                    <a:pt x="8824" y="1957"/>
                  </a:cubicBezTo>
                  <a:cubicBezTo>
                    <a:pt x="8468" y="1921"/>
                    <a:pt x="8148" y="1886"/>
                    <a:pt x="7792" y="1815"/>
                  </a:cubicBezTo>
                  <a:cubicBezTo>
                    <a:pt x="7472" y="1744"/>
                    <a:pt x="7116" y="1672"/>
                    <a:pt x="6796" y="1566"/>
                  </a:cubicBezTo>
                  <a:cubicBezTo>
                    <a:pt x="6262" y="1423"/>
                    <a:pt x="5764" y="1245"/>
                    <a:pt x="5266" y="1067"/>
                  </a:cubicBezTo>
                  <a:cubicBezTo>
                    <a:pt x="4875" y="925"/>
                    <a:pt x="4448" y="747"/>
                    <a:pt x="4021" y="569"/>
                  </a:cubicBezTo>
                  <a:cubicBezTo>
                    <a:pt x="3878" y="498"/>
                    <a:pt x="3700" y="427"/>
                    <a:pt x="3558" y="320"/>
                  </a:cubicBezTo>
                  <a:cubicBezTo>
                    <a:pt x="3416" y="214"/>
                    <a:pt x="3273" y="107"/>
                    <a:pt x="3167" y="0"/>
                  </a:cubicBezTo>
                  <a:cubicBezTo>
                    <a:pt x="3131" y="0"/>
                    <a:pt x="3131" y="0"/>
                    <a:pt x="313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7"/>
            <p:cNvSpPr/>
            <p:nvPr/>
          </p:nvSpPr>
          <p:spPr>
            <a:xfrm>
              <a:off x="6365525" y="1572175"/>
              <a:ext cx="340700" cy="84525"/>
            </a:xfrm>
            <a:custGeom>
              <a:avLst/>
              <a:gdLst/>
              <a:ahLst/>
              <a:cxnLst/>
              <a:rect l="l" t="t" r="r" b="b"/>
              <a:pathLst>
                <a:path w="13628" h="3381" extrusionOk="0">
                  <a:moveTo>
                    <a:pt x="3167" y="36"/>
                  </a:moveTo>
                  <a:cubicBezTo>
                    <a:pt x="3273" y="142"/>
                    <a:pt x="3416" y="249"/>
                    <a:pt x="3558" y="356"/>
                  </a:cubicBezTo>
                  <a:cubicBezTo>
                    <a:pt x="3736" y="463"/>
                    <a:pt x="3878" y="534"/>
                    <a:pt x="4056" y="605"/>
                  </a:cubicBezTo>
                  <a:cubicBezTo>
                    <a:pt x="4199" y="676"/>
                    <a:pt x="4377" y="747"/>
                    <a:pt x="4554" y="818"/>
                  </a:cubicBezTo>
                  <a:cubicBezTo>
                    <a:pt x="5124" y="1067"/>
                    <a:pt x="5693" y="1281"/>
                    <a:pt x="6298" y="1459"/>
                  </a:cubicBezTo>
                  <a:cubicBezTo>
                    <a:pt x="6796" y="1637"/>
                    <a:pt x="7294" y="1779"/>
                    <a:pt x="7828" y="1850"/>
                  </a:cubicBezTo>
                  <a:cubicBezTo>
                    <a:pt x="8504" y="1993"/>
                    <a:pt x="9180" y="2028"/>
                    <a:pt x="9856" y="2135"/>
                  </a:cubicBezTo>
                  <a:cubicBezTo>
                    <a:pt x="11172" y="2384"/>
                    <a:pt x="12382" y="2882"/>
                    <a:pt x="13592" y="3380"/>
                  </a:cubicBezTo>
                  <a:cubicBezTo>
                    <a:pt x="13592" y="3380"/>
                    <a:pt x="13592" y="3380"/>
                    <a:pt x="13592" y="3345"/>
                  </a:cubicBezTo>
                  <a:cubicBezTo>
                    <a:pt x="13414" y="3380"/>
                    <a:pt x="13201" y="3380"/>
                    <a:pt x="13023" y="3345"/>
                  </a:cubicBezTo>
                  <a:cubicBezTo>
                    <a:pt x="12880" y="3345"/>
                    <a:pt x="12738" y="3309"/>
                    <a:pt x="12596" y="3273"/>
                  </a:cubicBezTo>
                  <a:cubicBezTo>
                    <a:pt x="12311" y="3238"/>
                    <a:pt x="12026" y="3167"/>
                    <a:pt x="11777" y="3096"/>
                  </a:cubicBezTo>
                  <a:cubicBezTo>
                    <a:pt x="11350" y="2953"/>
                    <a:pt x="10959" y="2847"/>
                    <a:pt x="10568" y="2740"/>
                  </a:cubicBezTo>
                  <a:cubicBezTo>
                    <a:pt x="9749" y="2526"/>
                    <a:pt x="8931" y="2313"/>
                    <a:pt x="8077" y="2170"/>
                  </a:cubicBezTo>
                  <a:cubicBezTo>
                    <a:pt x="6547" y="1886"/>
                    <a:pt x="4981" y="1708"/>
                    <a:pt x="3416" y="1601"/>
                  </a:cubicBezTo>
                  <a:cubicBezTo>
                    <a:pt x="2918" y="1566"/>
                    <a:pt x="2420" y="1530"/>
                    <a:pt x="1921" y="1494"/>
                  </a:cubicBezTo>
                  <a:cubicBezTo>
                    <a:pt x="1601" y="1459"/>
                    <a:pt x="1281" y="1423"/>
                    <a:pt x="961" y="1388"/>
                  </a:cubicBezTo>
                  <a:cubicBezTo>
                    <a:pt x="641" y="1317"/>
                    <a:pt x="320" y="1245"/>
                    <a:pt x="36" y="1174"/>
                  </a:cubicBezTo>
                  <a:cubicBezTo>
                    <a:pt x="0" y="1174"/>
                    <a:pt x="0" y="1174"/>
                    <a:pt x="0" y="1174"/>
                  </a:cubicBezTo>
                  <a:cubicBezTo>
                    <a:pt x="320" y="1245"/>
                    <a:pt x="641" y="1317"/>
                    <a:pt x="961" y="1388"/>
                  </a:cubicBezTo>
                  <a:lnTo>
                    <a:pt x="1423" y="1459"/>
                  </a:lnTo>
                  <a:cubicBezTo>
                    <a:pt x="1921" y="1530"/>
                    <a:pt x="2420" y="1566"/>
                    <a:pt x="2918" y="1566"/>
                  </a:cubicBezTo>
                  <a:cubicBezTo>
                    <a:pt x="3523" y="1601"/>
                    <a:pt x="4127" y="1637"/>
                    <a:pt x="4732" y="1708"/>
                  </a:cubicBezTo>
                  <a:cubicBezTo>
                    <a:pt x="5586" y="1779"/>
                    <a:pt x="6405" y="1886"/>
                    <a:pt x="7259" y="2028"/>
                  </a:cubicBezTo>
                  <a:cubicBezTo>
                    <a:pt x="8077" y="2170"/>
                    <a:pt x="8895" y="2313"/>
                    <a:pt x="9714" y="2526"/>
                  </a:cubicBezTo>
                  <a:cubicBezTo>
                    <a:pt x="9998" y="2597"/>
                    <a:pt x="10283" y="2669"/>
                    <a:pt x="10532" y="2740"/>
                  </a:cubicBezTo>
                  <a:cubicBezTo>
                    <a:pt x="10995" y="2847"/>
                    <a:pt x="11457" y="2989"/>
                    <a:pt x="11920" y="3131"/>
                  </a:cubicBezTo>
                  <a:cubicBezTo>
                    <a:pt x="12133" y="3202"/>
                    <a:pt x="12347" y="3238"/>
                    <a:pt x="12596" y="3309"/>
                  </a:cubicBezTo>
                  <a:cubicBezTo>
                    <a:pt x="12738" y="3345"/>
                    <a:pt x="12880" y="3345"/>
                    <a:pt x="13023" y="3380"/>
                  </a:cubicBezTo>
                  <a:cubicBezTo>
                    <a:pt x="13201" y="3380"/>
                    <a:pt x="13414" y="3380"/>
                    <a:pt x="13592" y="3380"/>
                  </a:cubicBezTo>
                  <a:cubicBezTo>
                    <a:pt x="13628" y="3380"/>
                    <a:pt x="13592" y="3345"/>
                    <a:pt x="13592" y="3345"/>
                  </a:cubicBezTo>
                  <a:cubicBezTo>
                    <a:pt x="12738" y="3024"/>
                    <a:pt x="11920" y="2669"/>
                    <a:pt x="11030" y="2420"/>
                  </a:cubicBezTo>
                  <a:cubicBezTo>
                    <a:pt x="10817" y="2348"/>
                    <a:pt x="10568" y="2277"/>
                    <a:pt x="10319" y="2206"/>
                  </a:cubicBezTo>
                  <a:cubicBezTo>
                    <a:pt x="9820" y="2099"/>
                    <a:pt x="9322" y="2028"/>
                    <a:pt x="8824" y="1957"/>
                  </a:cubicBezTo>
                  <a:cubicBezTo>
                    <a:pt x="8397" y="1921"/>
                    <a:pt x="7970" y="1850"/>
                    <a:pt x="7543" y="1779"/>
                  </a:cubicBezTo>
                  <a:cubicBezTo>
                    <a:pt x="7116" y="1672"/>
                    <a:pt x="6689" y="1566"/>
                    <a:pt x="6262" y="1423"/>
                  </a:cubicBezTo>
                  <a:cubicBezTo>
                    <a:pt x="5657" y="1210"/>
                    <a:pt x="5017" y="996"/>
                    <a:pt x="4412" y="747"/>
                  </a:cubicBezTo>
                  <a:cubicBezTo>
                    <a:pt x="4199" y="676"/>
                    <a:pt x="3985" y="569"/>
                    <a:pt x="3807" y="463"/>
                  </a:cubicBezTo>
                  <a:cubicBezTo>
                    <a:pt x="3736" y="427"/>
                    <a:pt x="3665" y="391"/>
                    <a:pt x="3558" y="320"/>
                  </a:cubicBezTo>
                  <a:cubicBezTo>
                    <a:pt x="3416" y="249"/>
                    <a:pt x="3273" y="142"/>
                    <a:pt x="3167" y="0"/>
                  </a:cubicBezTo>
                  <a:cubicBezTo>
                    <a:pt x="3131" y="0"/>
                    <a:pt x="3131" y="36"/>
                    <a:pt x="3167" y="36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7"/>
            <p:cNvSpPr/>
            <p:nvPr/>
          </p:nvSpPr>
          <p:spPr>
            <a:xfrm>
              <a:off x="6365525" y="1572175"/>
              <a:ext cx="340700" cy="84525"/>
            </a:xfrm>
            <a:custGeom>
              <a:avLst/>
              <a:gdLst/>
              <a:ahLst/>
              <a:cxnLst/>
              <a:rect l="l" t="t" r="r" b="b"/>
              <a:pathLst>
                <a:path w="13628" h="3381" extrusionOk="0">
                  <a:moveTo>
                    <a:pt x="3167" y="36"/>
                  </a:moveTo>
                  <a:cubicBezTo>
                    <a:pt x="3273" y="142"/>
                    <a:pt x="3416" y="249"/>
                    <a:pt x="3558" y="356"/>
                  </a:cubicBezTo>
                  <a:cubicBezTo>
                    <a:pt x="3629" y="391"/>
                    <a:pt x="3736" y="427"/>
                    <a:pt x="3807" y="463"/>
                  </a:cubicBezTo>
                  <a:cubicBezTo>
                    <a:pt x="4021" y="605"/>
                    <a:pt x="4270" y="712"/>
                    <a:pt x="4554" y="818"/>
                  </a:cubicBezTo>
                  <a:cubicBezTo>
                    <a:pt x="4946" y="961"/>
                    <a:pt x="5373" y="1139"/>
                    <a:pt x="5800" y="1281"/>
                  </a:cubicBezTo>
                  <a:cubicBezTo>
                    <a:pt x="6369" y="1494"/>
                    <a:pt x="6938" y="1672"/>
                    <a:pt x="7543" y="1779"/>
                  </a:cubicBezTo>
                  <a:cubicBezTo>
                    <a:pt x="8077" y="1886"/>
                    <a:pt x="8575" y="1957"/>
                    <a:pt x="9073" y="2028"/>
                  </a:cubicBezTo>
                  <a:cubicBezTo>
                    <a:pt x="9607" y="2099"/>
                    <a:pt x="10105" y="2170"/>
                    <a:pt x="10568" y="2277"/>
                  </a:cubicBezTo>
                  <a:cubicBezTo>
                    <a:pt x="11635" y="2562"/>
                    <a:pt x="12596" y="2953"/>
                    <a:pt x="13592" y="3380"/>
                  </a:cubicBezTo>
                  <a:cubicBezTo>
                    <a:pt x="13592" y="3380"/>
                    <a:pt x="13592" y="3345"/>
                    <a:pt x="13592" y="3345"/>
                  </a:cubicBezTo>
                  <a:cubicBezTo>
                    <a:pt x="13378" y="3380"/>
                    <a:pt x="13201" y="3380"/>
                    <a:pt x="13023" y="3345"/>
                  </a:cubicBezTo>
                  <a:cubicBezTo>
                    <a:pt x="12916" y="3345"/>
                    <a:pt x="12845" y="3309"/>
                    <a:pt x="12738" y="3309"/>
                  </a:cubicBezTo>
                  <a:cubicBezTo>
                    <a:pt x="12453" y="3273"/>
                    <a:pt x="12169" y="3202"/>
                    <a:pt x="11920" y="3131"/>
                  </a:cubicBezTo>
                  <a:cubicBezTo>
                    <a:pt x="11457" y="2989"/>
                    <a:pt x="10995" y="2847"/>
                    <a:pt x="10568" y="2740"/>
                  </a:cubicBezTo>
                  <a:cubicBezTo>
                    <a:pt x="9749" y="2491"/>
                    <a:pt x="8931" y="2313"/>
                    <a:pt x="8077" y="2170"/>
                  </a:cubicBezTo>
                  <a:cubicBezTo>
                    <a:pt x="6547" y="1886"/>
                    <a:pt x="4981" y="1672"/>
                    <a:pt x="3416" y="1601"/>
                  </a:cubicBezTo>
                  <a:cubicBezTo>
                    <a:pt x="2918" y="1566"/>
                    <a:pt x="2420" y="1530"/>
                    <a:pt x="1921" y="1494"/>
                  </a:cubicBezTo>
                  <a:cubicBezTo>
                    <a:pt x="1601" y="1459"/>
                    <a:pt x="1281" y="1423"/>
                    <a:pt x="961" y="1388"/>
                  </a:cubicBezTo>
                  <a:cubicBezTo>
                    <a:pt x="641" y="1317"/>
                    <a:pt x="320" y="1245"/>
                    <a:pt x="36" y="1139"/>
                  </a:cubicBezTo>
                  <a:cubicBezTo>
                    <a:pt x="0" y="1139"/>
                    <a:pt x="0" y="1174"/>
                    <a:pt x="0" y="1174"/>
                  </a:cubicBezTo>
                  <a:cubicBezTo>
                    <a:pt x="320" y="1245"/>
                    <a:pt x="641" y="1317"/>
                    <a:pt x="961" y="1388"/>
                  </a:cubicBezTo>
                  <a:cubicBezTo>
                    <a:pt x="1210" y="1423"/>
                    <a:pt x="1423" y="1459"/>
                    <a:pt x="1672" y="1494"/>
                  </a:cubicBezTo>
                  <a:cubicBezTo>
                    <a:pt x="1993" y="1530"/>
                    <a:pt x="2348" y="1530"/>
                    <a:pt x="2669" y="1566"/>
                  </a:cubicBezTo>
                  <a:cubicBezTo>
                    <a:pt x="3345" y="1601"/>
                    <a:pt x="4056" y="1637"/>
                    <a:pt x="4732" y="1708"/>
                  </a:cubicBezTo>
                  <a:cubicBezTo>
                    <a:pt x="5586" y="1779"/>
                    <a:pt x="6405" y="1886"/>
                    <a:pt x="7259" y="2028"/>
                  </a:cubicBezTo>
                  <a:cubicBezTo>
                    <a:pt x="8717" y="2277"/>
                    <a:pt x="10176" y="2633"/>
                    <a:pt x="11635" y="3024"/>
                  </a:cubicBezTo>
                  <a:cubicBezTo>
                    <a:pt x="11920" y="3131"/>
                    <a:pt x="12169" y="3202"/>
                    <a:pt x="12453" y="3273"/>
                  </a:cubicBezTo>
                  <a:cubicBezTo>
                    <a:pt x="12631" y="3309"/>
                    <a:pt x="12845" y="3345"/>
                    <a:pt x="13023" y="3345"/>
                  </a:cubicBezTo>
                  <a:cubicBezTo>
                    <a:pt x="13201" y="3380"/>
                    <a:pt x="13414" y="3380"/>
                    <a:pt x="13592" y="3380"/>
                  </a:cubicBezTo>
                  <a:cubicBezTo>
                    <a:pt x="13628" y="3380"/>
                    <a:pt x="13592" y="3345"/>
                    <a:pt x="13592" y="3345"/>
                  </a:cubicBezTo>
                  <a:cubicBezTo>
                    <a:pt x="12667" y="2953"/>
                    <a:pt x="11777" y="2597"/>
                    <a:pt x="10817" y="2313"/>
                  </a:cubicBezTo>
                  <a:cubicBezTo>
                    <a:pt x="10319" y="2170"/>
                    <a:pt x="9820" y="2099"/>
                    <a:pt x="9322" y="2028"/>
                  </a:cubicBezTo>
                  <a:cubicBezTo>
                    <a:pt x="8753" y="1957"/>
                    <a:pt x="8148" y="1886"/>
                    <a:pt x="7543" y="1779"/>
                  </a:cubicBezTo>
                  <a:cubicBezTo>
                    <a:pt x="6547" y="1566"/>
                    <a:pt x="5622" y="1210"/>
                    <a:pt x="4661" y="854"/>
                  </a:cubicBezTo>
                  <a:cubicBezTo>
                    <a:pt x="4412" y="747"/>
                    <a:pt x="4163" y="641"/>
                    <a:pt x="3914" y="534"/>
                  </a:cubicBezTo>
                  <a:cubicBezTo>
                    <a:pt x="3807" y="463"/>
                    <a:pt x="3665" y="391"/>
                    <a:pt x="3558" y="320"/>
                  </a:cubicBezTo>
                  <a:cubicBezTo>
                    <a:pt x="3416" y="214"/>
                    <a:pt x="3273" y="107"/>
                    <a:pt x="3167" y="0"/>
                  </a:cubicBezTo>
                  <a:cubicBezTo>
                    <a:pt x="3131" y="0"/>
                    <a:pt x="3131" y="0"/>
                    <a:pt x="3167" y="36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7"/>
            <p:cNvSpPr/>
            <p:nvPr/>
          </p:nvSpPr>
          <p:spPr>
            <a:xfrm>
              <a:off x="6364625" y="1572175"/>
              <a:ext cx="340700" cy="85400"/>
            </a:xfrm>
            <a:custGeom>
              <a:avLst/>
              <a:gdLst/>
              <a:ahLst/>
              <a:cxnLst/>
              <a:rect l="l" t="t" r="r" b="b"/>
              <a:pathLst>
                <a:path w="13628" h="3416" extrusionOk="0">
                  <a:moveTo>
                    <a:pt x="3167" y="0"/>
                  </a:moveTo>
                  <a:cubicBezTo>
                    <a:pt x="3345" y="142"/>
                    <a:pt x="3381" y="214"/>
                    <a:pt x="3594" y="320"/>
                  </a:cubicBezTo>
                  <a:cubicBezTo>
                    <a:pt x="3736" y="427"/>
                    <a:pt x="3879" y="498"/>
                    <a:pt x="4057" y="569"/>
                  </a:cubicBezTo>
                  <a:cubicBezTo>
                    <a:pt x="4235" y="676"/>
                    <a:pt x="4377" y="712"/>
                    <a:pt x="4555" y="783"/>
                  </a:cubicBezTo>
                  <a:cubicBezTo>
                    <a:pt x="4946" y="961"/>
                    <a:pt x="5373" y="1103"/>
                    <a:pt x="5800" y="1245"/>
                  </a:cubicBezTo>
                  <a:cubicBezTo>
                    <a:pt x="6298" y="1423"/>
                    <a:pt x="6796" y="1601"/>
                    <a:pt x="7295" y="1708"/>
                  </a:cubicBezTo>
                  <a:cubicBezTo>
                    <a:pt x="7686" y="1815"/>
                    <a:pt x="7935" y="1850"/>
                    <a:pt x="8326" y="1921"/>
                  </a:cubicBezTo>
                  <a:cubicBezTo>
                    <a:pt x="9002" y="1993"/>
                    <a:pt x="9678" y="2064"/>
                    <a:pt x="10355" y="2206"/>
                  </a:cubicBezTo>
                  <a:cubicBezTo>
                    <a:pt x="10817" y="2313"/>
                    <a:pt x="11315" y="2455"/>
                    <a:pt x="11778" y="2633"/>
                  </a:cubicBezTo>
                  <a:cubicBezTo>
                    <a:pt x="11991" y="2704"/>
                    <a:pt x="12240" y="2811"/>
                    <a:pt x="12454" y="2882"/>
                  </a:cubicBezTo>
                  <a:cubicBezTo>
                    <a:pt x="12703" y="2989"/>
                    <a:pt x="12916" y="3060"/>
                    <a:pt x="13165" y="3167"/>
                  </a:cubicBezTo>
                  <a:cubicBezTo>
                    <a:pt x="13414" y="3380"/>
                    <a:pt x="13379" y="3416"/>
                    <a:pt x="13059" y="3345"/>
                  </a:cubicBezTo>
                  <a:cubicBezTo>
                    <a:pt x="12810" y="3309"/>
                    <a:pt x="12561" y="3273"/>
                    <a:pt x="12347" y="3202"/>
                  </a:cubicBezTo>
                  <a:cubicBezTo>
                    <a:pt x="12027" y="3131"/>
                    <a:pt x="11707" y="3024"/>
                    <a:pt x="11386" y="2953"/>
                  </a:cubicBezTo>
                  <a:cubicBezTo>
                    <a:pt x="10568" y="2704"/>
                    <a:pt x="9750" y="2491"/>
                    <a:pt x="8931" y="2313"/>
                  </a:cubicBezTo>
                  <a:cubicBezTo>
                    <a:pt x="7117" y="1921"/>
                    <a:pt x="5266" y="1672"/>
                    <a:pt x="3416" y="1566"/>
                  </a:cubicBezTo>
                  <a:cubicBezTo>
                    <a:pt x="2918" y="1530"/>
                    <a:pt x="2420" y="1530"/>
                    <a:pt x="1922" y="1459"/>
                  </a:cubicBezTo>
                  <a:cubicBezTo>
                    <a:pt x="1602" y="1423"/>
                    <a:pt x="1281" y="1388"/>
                    <a:pt x="961" y="1352"/>
                  </a:cubicBezTo>
                  <a:cubicBezTo>
                    <a:pt x="641" y="1281"/>
                    <a:pt x="321" y="1210"/>
                    <a:pt x="36" y="1139"/>
                  </a:cubicBezTo>
                  <a:cubicBezTo>
                    <a:pt x="0" y="1139"/>
                    <a:pt x="36" y="1174"/>
                    <a:pt x="36" y="1174"/>
                  </a:cubicBezTo>
                  <a:cubicBezTo>
                    <a:pt x="356" y="1245"/>
                    <a:pt x="677" y="1317"/>
                    <a:pt x="997" y="1388"/>
                  </a:cubicBezTo>
                  <a:cubicBezTo>
                    <a:pt x="1246" y="1423"/>
                    <a:pt x="1459" y="1459"/>
                    <a:pt x="1708" y="1459"/>
                  </a:cubicBezTo>
                  <a:cubicBezTo>
                    <a:pt x="2206" y="1530"/>
                    <a:pt x="2705" y="1566"/>
                    <a:pt x="3167" y="1601"/>
                  </a:cubicBezTo>
                  <a:cubicBezTo>
                    <a:pt x="3986" y="1637"/>
                    <a:pt x="4804" y="1672"/>
                    <a:pt x="5587" y="1779"/>
                  </a:cubicBezTo>
                  <a:cubicBezTo>
                    <a:pt x="6441" y="1886"/>
                    <a:pt x="7259" y="1993"/>
                    <a:pt x="8113" y="2170"/>
                  </a:cubicBezTo>
                  <a:cubicBezTo>
                    <a:pt x="8931" y="2313"/>
                    <a:pt x="9750" y="2491"/>
                    <a:pt x="10568" y="2740"/>
                  </a:cubicBezTo>
                  <a:cubicBezTo>
                    <a:pt x="11031" y="2847"/>
                    <a:pt x="11458" y="2989"/>
                    <a:pt x="11920" y="3131"/>
                  </a:cubicBezTo>
                  <a:cubicBezTo>
                    <a:pt x="12205" y="3202"/>
                    <a:pt x="12489" y="3273"/>
                    <a:pt x="12738" y="3309"/>
                  </a:cubicBezTo>
                  <a:cubicBezTo>
                    <a:pt x="12845" y="3345"/>
                    <a:pt x="12952" y="3345"/>
                    <a:pt x="13023" y="3345"/>
                  </a:cubicBezTo>
                  <a:cubicBezTo>
                    <a:pt x="13237" y="3380"/>
                    <a:pt x="13414" y="3380"/>
                    <a:pt x="13592" y="3345"/>
                  </a:cubicBezTo>
                  <a:cubicBezTo>
                    <a:pt x="13592" y="3345"/>
                    <a:pt x="13628" y="3345"/>
                    <a:pt x="13628" y="3345"/>
                  </a:cubicBezTo>
                  <a:cubicBezTo>
                    <a:pt x="12952" y="3060"/>
                    <a:pt x="12240" y="2775"/>
                    <a:pt x="11564" y="2562"/>
                  </a:cubicBezTo>
                  <a:cubicBezTo>
                    <a:pt x="11173" y="2420"/>
                    <a:pt x="10746" y="2313"/>
                    <a:pt x="10355" y="2206"/>
                  </a:cubicBezTo>
                  <a:cubicBezTo>
                    <a:pt x="9963" y="2099"/>
                    <a:pt x="9536" y="2064"/>
                    <a:pt x="9109" y="1993"/>
                  </a:cubicBezTo>
                  <a:cubicBezTo>
                    <a:pt x="8611" y="1921"/>
                    <a:pt x="8077" y="1886"/>
                    <a:pt x="7579" y="1779"/>
                  </a:cubicBezTo>
                  <a:cubicBezTo>
                    <a:pt x="7152" y="1672"/>
                    <a:pt x="6725" y="1566"/>
                    <a:pt x="6298" y="1423"/>
                  </a:cubicBezTo>
                  <a:cubicBezTo>
                    <a:pt x="5978" y="1317"/>
                    <a:pt x="5658" y="1210"/>
                    <a:pt x="5302" y="1067"/>
                  </a:cubicBezTo>
                  <a:cubicBezTo>
                    <a:pt x="4555" y="783"/>
                    <a:pt x="3772" y="534"/>
                    <a:pt x="3167" y="0"/>
                  </a:cubicBezTo>
                  <a:cubicBezTo>
                    <a:pt x="3167" y="0"/>
                    <a:pt x="3167" y="0"/>
                    <a:pt x="3167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7"/>
            <p:cNvSpPr/>
            <p:nvPr/>
          </p:nvSpPr>
          <p:spPr>
            <a:xfrm>
              <a:off x="6365525" y="1572175"/>
              <a:ext cx="339800" cy="84525"/>
            </a:xfrm>
            <a:custGeom>
              <a:avLst/>
              <a:gdLst/>
              <a:ahLst/>
              <a:cxnLst/>
              <a:rect l="l" t="t" r="r" b="b"/>
              <a:pathLst>
                <a:path w="13592" h="3381" extrusionOk="0">
                  <a:moveTo>
                    <a:pt x="3131" y="36"/>
                  </a:moveTo>
                  <a:cubicBezTo>
                    <a:pt x="3273" y="178"/>
                    <a:pt x="3416" y="285"/>
                    <a:pt x="3558" y="356"/>
                  </a:cubicBezTo>
                  <a:cubicBezTo>
                    <a:pt x="3629" y="427"/>
                    <a:pt x="3700" y="463"/>
                    <a:pt x="3772" y="498"/>
                  </a:cubicBezTo>
                  <a:cubicBezTo>
                    <a:pt x="4021" y="641"/>
                    <a:pt x="4270" y="747"/>
                    <a:pt x="4519" y="818"/>
                  </a:cubicBezTo>
                  <a:cubicBezTo>
                    <a:pt x="4946" y="996"/>
                    <a:pt x="5337" y="1139"/>
                    <a:pt x="5764" y="1281"/>
                  </a:cubicBezTo>
                  <a:cubicBezTo>
                    <a:pt x="6333" y="1494"/>
                    <a:pt x="6938" y="1672"/>
                    <a:pt x="7543" y="1815"/>
                  </a:cubicBezTo>
                  <a:cubicBezTo>
                    <a:pt x="8041" y="1921"/>
                    <a:pt x="8575" y="1993"/>
                    <a:pt x="9073" y="2028"/>
                  </a:cubicBezTo>
                  <a:cubicBezTo>
                    <a:pt x="9571" y="2099"/>
                    <a:pt x="10069" y="2170"/>
                    <a:pt x="10568" y="2313"/>
                  </a:cubicBezTo>
                  <a:cubicBezTo>
                    <a:pt x="11599" y="2562"/>
                    <a:pt x="12596" y="2989"/>
                    <a:pt x="13592" y="3380"/>
                  </a:cubicBezTo>
                  <a:cubicBezTo>
                    <a:pt x="13592" y="3380"/>
                    <a:pt x="13592" y="3380"/>
                    <a:pt x="13592" y="3345"/>
                  </a:cubicBezTo>
                  <a:cubicBezTo>
                    <a:pt x="12951" y="3380"/>
                    <a:pt x="12453" y="3273"/>
                    <a:pt x="11884" y="3131"/>
                  </a:cubicBezTo>
                  <a:cubicBezTo>
                    <a:pt x="11564" y="3024"/>
                    <a:pt x="11279" y="2918"/>
                    <a:pt x="10959" y="2847"/>
                  </a:cubicBezTo>
                  <a:cubicBezTo>
                    <a:pt x="9749" y="2491"/>
                    <a:pt x="8504" y="2206"/>
                    <a:pt x="7259" y="2028"/>
                  </a:cubicBezTo>
                  <a:cubicBezTo>
                    <a:pt x="5978" y="1815"/>
                    <a:pt x="4697" y="1672"/>
                    <a:pt x="3380" y="1601"/>
                  </a:cubicBezTo>
                  <a:cubicBezTo>
                    <a:pt x="2918" y="1566"/>
                    <a:pt x="2420" y="1566"/>
                    <a:pt x="1921" y="1494"/>
                  </a:cubicBezTo>
                  <a:cubicBezTo>
                    <a:pt x="1744" y="1494"/>
                    <a:pt x="1601" y="1459"/>
                    <a:pt x="1423" y="1459"/>
                  </a:cubicBezTo>
                  <a:cubicBezTo>
                    <a:pt x="961" y="1388"/>
                    <a:pt x="463" y="1281"/>
                    <a:pt x="0" y="1174"/>
                  </a:cubicBezTo>
                  <a:cubicBezTo>
                    <a:pt x="0" y="1174"/>
                    <a:pt x="0" y="1174"/>
                    <a:pt x="0" y="1174"/>
                  </a:cubicBezTo>
                  <a:cubicBezTo>
                    <a:pt x="320" y="1281"/>
                    <a:pt x="641" y="1352"/>
                    <a:pt x="961" y="1388"/>
                  </a:cubicBezTo>
                  <a:cubicBezTo>
                    <a:pt x="1103" y="1423"/>
                    <a:pt x="1281" y="1423"/>
                    <a:pt x="1423" y="1459"/>
                  </a:cubicBezTo>
                  <a:cubicBezTo>
                    <a:pt x="1921" y="1530"/>
                    <a:pt x="2420" y="1566"/>
                    <a:pt x="2918" y="1601"/>
                  </a:cubicBezTo>
                  <a:cubicBezTo>
                    <a:pt x="3523" y="1637"/>
                    <a:pt x="4127" y="1637"/>
                    <a:pt x="4732" y="1708"/>
                  </a:cubicBezTo>
                  <a:cubicBezTo>
                    <a:pt x="5978" y="1815"/>
                    <a:pt x="7259" y="1993"/>
                    <a:pt x="8468" y="2277"/>
                  </a:cubicBezTo>
                  <a:cubicBezTo>
                    <a:pt x="9465" y="2455"/>
                    <a:pt x="10425" y="2704"/>
                    <a:pt x="11350" y="2989"/>
                  </a:cubicBezTo>
                  <a:cubicBezTo>
                    <a:pt x="11635" y="3060"/>
                    <a:pt x="11884" y="3131"/>
                    <a:pt x="12169" y="3202"/>
                  </a:cubicBezTo>
                  <a:cubicBezTo>
                    <a:pt x="12453" y="3273"/>
                    <a:pt x="12738" y="3345"/>
                    <a:pt x="13023" y="3380"/>
                  </a:cubicBezTo>
                  <a:cubicBezTo>
                    <a:pt x="13201" y="3380"/>
                    <a:pt x="13378" y="3380"/>
                    <a:pt x="13592" y="3380"/>
                  </a:cubicBezTo>
                  <a:cubicBezTo>
                    <a:pt x="13592" y="3380"/>
                    <a:pt x="13592" y="3345"/>
                    <a:pt x="13592" y="3345"/>
                  </a:cubicBezTo>
                  <a:cubicBezTo>
                    <a:pt x="12667" y="2989"/>
                    <a:pt x="11742" y="2597"/>
                    <a:pt x="10817" y="2348"/>
                  </a:cubicBezTo>
                  <a:cubicBezTo>
                    <a:pt x="10319" y="2206"/>
                    <a:pt x="9820" y="2099"/>
                    <a:pt x="9322" y="2028"/>
                  </a:cubicBezTo>
                  <a:cubicBezTo>
                    <a:pt x="8717" y="1957"/>
                    <a:pt x="8148" y="1886"/>
                    <a:pt x="7543" y="1779"/>
                  </a:cubicBezTo>
                  <a:cubicBezTo>
                    <a:pt x="6547" y="1566"/>
                    <a:pt x="5586" y="1210"/>
                    <a:pt x="4661" y="854"/>
                  </a:cubicBezTo>
                  <a:cubicBezTo>
                    <a:pt x="4412" y="747"/>
                    <a:pt x="4163" y="641"/>
                    <a:pt x="3914" y="534"/>
                  </a:cubicBezTo>
                  <a:cubicBezTo>
                    <a:pt x="3807" y="463"/>
                    <a:pt x="3665" y="391"/>
                    <a:pt x="3558" y="320"/>
                  </a:cubicBezTo>
                  <a:cubicBezTo>
                    <a:pt x="3416" y="249"/>
                    <a:pt x="3273" y="142"/>
                    <a:pt x="3131" y="0"/>
                  </a:cubicBezTo>
                  <a:cubicBezTo>
                    <a:pt x="3131" y="0"/>
                    <a:pt x="3131" y="36"/>
                    <a:pt x="3131" y="36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7"/>
            <p:cNvSpPr/>
            <p:nvPr/>
          </p:nvSpPr>
          <p:spPr>
            <a:xfrm>
              <a:off x="6364625" y="1572175"/>
              <a:ext cx="340700" cy="84525"/>
            </a:xfrm>
            <a:custGeom>
              <a:avLst/>
              <a:gdLst/>
              <a:ahLst/>
              <a:cxnLst/>
              <a:rect l="l" t="t" r="r" b="b"/>
              <a:pathLst>
                <a:path w="13628" h="3381" extrusionOk="0">
                  <a:moveTo>
                    <a:pt x="3167" y="36"/>
                  </a:moveTo>
                  <a:cubicBezTo>
                    <a:pt x="3274" y="142"/>
                    <a:pt x="3416" y="249"/>
                    <a:pt x="3594" y="356"/>
                  </a:cubicBezTo>
                  <a:cubicBezTo>
                    <a:pt x="3630" y="356"/>
                    <a:pt x="3665" y="391"/>
                    <a:pt x="3701" y="427"/>
                  </a:cubicBezTo>
                  <a:cubicBezTo>
                    <a:pt x="3950" y="569"/>
                    <a:pt x="4270" y="712"/>
                    <a:pt x="4555" y="818"/>
                  </a:cubicBezTo>
                  <a:cubicBezTo>
                    <a:pt x="5124" y="1032"/>
                    <a:pt x="5693" y="1245"/>
                    <a:pt x="6298" y="1459"/>
                  </a:cubicBezTo>
                  <a:cubicBezTo>
                    <a:pt x="6619" y="1530"/>
                    <a:pt x="7010" y="1672"/>
                    <a:pt x="7330" y="1744"/>
                  </a:cubicBezTo>
                  <a:cubicBezTo>
                    <a:pt x="7828" y="1850"/>
                    <a:pt x="8326" y="1921"/>
                    <a:pt x="8860" y="1993"/>
                  </a:cubicBezTo>
                  <a:cubicBezTo>
                    <a:pt x="9358" y="2064"/>
                    <a:pt x="9856" y="2099"/>
                    <a:pt x="10355" y="2206"/>
                  </a:cubicBezTo>
                  <a:cubicBezTo>
                    <a:pt x="10924" y="2348"/>
                    <a:pt x="11458" y="2526"/>
                    <a:pt x="11991" y="2740"/>
                  </a:cubicBezTo>
                  <a:cubicBezTo>
                    <a:pt x="12240" y="2811"/>
                    <a:pt x="12454" y="2918"/>
                    <a:pt x="12703" y="2989"/>
                  </a:cubicBezTo>
                  <a:cubicBezTo>
                    <a:pt x="12952" y="3024"/>
                    <a:pt x="13165" y="3167"/>
                    <a:pt x="13308" y="3380"/>
                  </a:cubicBezTo>
                  <a:lnTo>
                    <a:pt x="13023" y="3345"/>
                  </a:lnTo>
                  <a:cubicBezTo>
                    <a:pt x="12845" y="3345"/>
                    <a:pt x="12667" y="3309"/>
                    <a:pt x="12489" y="3273"/>
                  </a:cubicBezTo>
                  <a:cubicBezTo>
                    <a:pt x="12205" y="3202"/>
                    <a:pt x="11920" y="3131"/>
                    <a:pt x="11635" y="3024"/>
                  </a:cubicBezTo>
                  <a:cubicBezTo>
                    <a:pt x="10888" y="2811"/>
                    <a:pt x="10105" y="2597"/>
                    <a:pt x="9323" y="2420"/>
                  </a:cubicBezTo>
                  <a:cubicBezTo>
                    <a:pt x="7544" y="1993"/>
                    <a:pt x="5729" y="1744"/>
                    <a:pt x="3914" y="1601"/>
                  </a:cubicBezTo>
                  <a:cubicBezTo>
                    <a:pt x="3416" y="1601"/>
                    <a:pt x="2918" y="1566"/>
                    <a:pt x="2420" y="1530"/>
                  </a:cubicBezTo>
                  <a:cubicBezTo>
                    <a:pt x="2100" y="1494"/>
                    <a:pt x="1780" y="1494"/>
                    <a:pt x="1459" y="1423"/>
                  </a:cubicBezTo>
                  <a:cubicBezTo>
                    <a:pt x="961" y="1388"/>
                    <a:pt x="499" y="1281"/>
                    <a:pt x="36" y="1139"/>
                  </a:cubicBezTo>
                  <a:cubicBezTo>
                    <a:pt x="0" y="1139"/>
                    <a:pt x="36" y="1174"/>
                    <a:pt x="36" y="1174"/>
                  </a:cubicBezTo>
                  <a:cubicBezTo>
                    <a:pt x="178" y="1210"/>
                    <a:pt x="356" y="1245"/>
                    <a:pt x="499" y="1281"/>
                  </a:cubicBezTo>
                  <a:cubicBezTo>
                    <a:pt x="748" y="1352"/>
                    <a:pt x="997" y="1388"/>
                    <a:pt x="1210" y="1423"/>
                  </a:cubicBezTo>
                  <a:cubicBezTo>
                    <a:pt x="1708" y="1494"/>
                    <a:pt x="2206" y="1530"/>
                    <a:pt x="2705" y="1566"/>
                  </a:cubicBezTo>
                  <a:cubicBezTo>
                    <a:pt x="3381" y="1601"/>
                    <a:pt x="4057" y="1637"/>
                    <a:pt x="4768" y="1708"/>
                  </a:cubicBezTo>
                  <a:cubicBezTo>
                    <a:pt x="5587" y="1779"/>
                    <a:pt x="6441" y="1886"/>
                    <a:pt x="7259" y="2028"/>
                  </a:cubicBezTo>
                  <a:cubicBezTo>
                    <a:pt x="8753" y="2277"/>
                    <a:pt x="10212" y="2633"/>
                    <a:pt x="11635" y="3060"/>
                  </a:cubicBezTo>
                  <a:cubicBezTo>
                    <a:pt x="11920" y="3131"/>
                    <a:pt x="12205" y="3202"/>
                    <a:pt x="12489" y="3273"/>
                  </a:cubicBezTo>
                  <a:cubicBezTo>
                    <a:pt x="12667" y="3309"/>
                    <a:pt x="12845" y="3345"/>
                    <a:pt x="13023" y="3345"/>
                  </a:cubicBezTo>
                  <a:cubicBezTo>
                    <a:pt x="13237" y="3380"/>
                    <a:pt x="13414" y="3380"/>
                    <a:pt x="13592" y="3380"/>
                  </a:cubicBezTo>
                  <a:cubicBezTo>
                    <a:pt x="13628" y="3380"/>
                    <a:pt x="13628" y="3345"/>
                    <a:pt x="13628" y="3345"/>
                  </a:cubicBezTo>
                  <a:cubicBezTo>
                    <a:pt x="12845" y="3060"/>
                    <a:pt x="12098" y="2740"/>
                    <a:pt x="11315" y="2491"/>
                  </a:cubicBezTo>
                  <a:cubicBezTo>
                    <a:pt x="10924" y="2348"/>
                    <a:pt x="10532" y="2242"/>
                    <a:pt x="10105" y="2170"/>
                  </a:cubicBezTo>
                  <a:cubicBezTo>
                    <a:pt x="9678" y="2064"/>
                    <a:pt x="9287" y="2028"/>
                    <a:pt x="8860" y="1993"/>
                  </a:cubicBezTo>
                  <a:cubicBezTo>
                    <a:pt x="8504" y="1921"/>
                    <a:pt x="8184" y="1886"/>
                    <a:pt x="7828" y="1850"/>
                  </a:cubicBezTo>
                  <a:cubicBezTo>
                    <a:pt x="6761" y="1637"/>
                    <a:pt x="5693" y="1245"/>
                    <a:pt x="4697" y="854"/>
                  </a:cubicBezTo>
                  <a:cubicBezTo>
                    <a:pt x="4484" y="747"/>
                    <a:pt x="4270" y="676"/>
                    <a:pt x="4057" y="569"/>
                  </a:cubicBezTo>
                  <a:cubicBezTo>
                    <a:pt x="3986" y="534"/>
                    <a:pt x="3914" y="498"/>
                    <a:pt x="3808" y="463"/>
                  </a:cubicBezTo>
                  <a:cubicBezTo>
                    <a:pt x="3594" y="356"/>
                    <a:pt x="3381" y="178"/>
                    <a:pt x="3167" y="0"/>
                  </a:cubicBezTo>
                  <a:cubicBezTo>
                    <a:pt x="3167" y="0"/>
                    <a:pt x="3167" y="0"/>
                    <a:pt x="3167" y="36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7"/>
            <p:cNvSpPr/>
            <p:nvPr/>
          </p:nvSpPr>
          <p:spPr>
            <a:xfrm>
              <a:off x="6584325" y="1547250"/>
              <a:ext cx="378075" cy="165475"/>
            </a:xfrm>
            <a:custGeom>
              <a:avLst/>
              <a:gdLst/>
              <a:ahLst/>
              <a:cxnLst/>
              <a:rect l="l" t="t" r="r" b="b"/>
              <a:pathLst>
                <a:path w="15123" h="6619" extrusionOk="0">
                  <a:moveTo>
                    <a:pt x="37" y="1211"/>
                  </a:moveTo>
                  <a:cubicBezTo>
                    <a:pt x="464" y="855"/>
                    <a:pt x="890" y="499"/>
                    <a:pt x="1353" y="179"/>
                  </a:cubicBezTo>
                  <a:cubicBezTo>
                    <a:pt x="1424" y="108"/>
                    <a:pt x="1495" y="72"/>
                    <a:pt x="1602" y="36"/>
                  </a:cubicBezTo>
                  <a:cubicBezTo>
                    <a:pt x="2065" y="143"/>
                    <a:pt x="2456" y="357"/>
                    <a:pt x="2812" y="641"/>
                  </a:cubicBezTo>
                  <a:cubicBezTo>
                    <a:pt x="3061" y="784"/>
                    <a:pt x="3274" y="926"/>
                    <a:pt x="3523" y="1068"/>
                  </a:cubicBezTo>
                  <a:cubicBezTo>
                    <a:pt x="4377" y="1602"/>
                    <a:pt x="5231" y="2029"/>
                    <a:pt x="6121" y="2491"/>
                  </a:cubicBezTo>
                  <a:cubicBezTo>
                    <a:pt x="7366" y="3132"/>
                    <a:pt x="8647" y="3701"/>
                    <a:pt x="9928" y="4306"/>
                  </a:cubicBezTo>
                  <a:cubicBezTo>
                    <a:pt x="11671" y="5053"/>
                    <a:pt x="13379" y="5836"/>
                    <a:pt x="15087" y="6619"/>
                  </a:cubicBezTo>
                  <a:cubicBezTo>
                    <a:pt x="15123" y="6619"/>
                    <a:pt x="15123" y="6583"/>
                    <a:pt x="15087" y="6583"/>
                  </a:cubicBezTo>
                  <a:cubicBezTo>
                    <a:pt x="12988" y="5623"/>
                    <a:pt x="10889" y="4697"/>
                    <a:pt x="8789" y="3737"/>
                  </a:cubicBezTo>
                  <a:cubicBezTo>
                    <a:pt x="6619" y="2741"/>
                    <a:pt x="4449" y="1673"/>
                    <a:pt x="2456" y="392"/>
                  </a:cubicBezTo>
                  <a:cubicBezTo>
                    <a:pt x="2314" y="321"/>
                    <a:pt x="2171" y="214"/>
                    <a:pt x="2029" y="108"/>
                  </a:cubicBezTo>
                  <a:cubicBezTo>
                    <a:pt x="1993" y="108"/>
                    <a:pt x="1958" y="72"/>
                    <a:pt x="1922" y="72"/>
                  </a:cubicBezTo>
                  <a:cubicBezTo>
                    <a:pt x="1851" y="36"/>
                    <a:pt x="1780" y="1"/>
                    <a:pt x="1709" y="1"/>
                  </a:cubicBezTo>
                  <a:cubicBezTo>
                    <a:pt x="1602" y="1"/>
                    <a:pt x="1495" y="36"/>
                    <a:pt x="1424" y="108"/>
                  </a:cubicBezTo>
                  <a:cubicBezTo>
                    <a:pt x="1353" y="143"/>
                    <a:pt x="1282" y="179"/>
                    <a:pt x="1246" y="214"/>
                  </a:cubicBezTo>
                  <a:cubicBezTo>
                    <a:pt x="819" y="535"/>
                    <a:pt x="428" y="855"/>
                    <a:pt x="1" y="1175"/>
                  </a:cubicBezTo>
                  <a:cubicBezTo>
                    <a:pt x="1" y="1175"/>
                    <a:pt x="1" y="1211"/>
                    <a:pt x="37" y="12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7"/>
            <p:cNvSpPr/>
            <p:nvPr/>
          </p:nvSpPr>
          <p:spPr>
            <a:xfrm>
              <a:off x="6584325" y="1547250"/>
              <a:ext cx="378075" cy="164600"/>
            </a:xfrm>
            <a:custGeom>
              <a:avLst/>
              <a:gdLst/>
              <a:ahLst/>
              <a:cxnLst/>
              <a:rect l="l" t="t" r="r" b="b"/>
              <a:pathLst>
                <a:path w="15123" h="6584" extrusionOk="0">
                  <a:moveTo>
                    <a:pt x="37" y="1175"/>
                  </a:moveTo>
                  <a:cubicBezTo>
                    <a:pt x="428" y="855"/>
                    <a:pt x="855" y="535"/>
                    <a:pt x="1282" y="214"/>
                  </a:cubicBezTo>
                  <a:cubicBezTo>
                    <a:pt x="1282" y="214"/>
                    <a:pt x="1317" y="179"/>
                    <a:pt x="1353" y="179"/>
                  </a:cubicBezTo>
                  <a:cubicBezTo>
                    <a:pt x="1460" y="36"/>
                    <a:pt x="1638" y="1"/>
                    <a:pt x="1816" y="36"/>
                  </a:cubicBezTo>
                  <a:cubicBezTo>
                    <a:pt x="1851" y="36"/>
                    <a:pt x="1887" y="72"/>
                    <a:pt x="1922" y="72"/>
                  </a:cubicBezTo>
                  <a:cubicBezTo>
                    <a:pt x="1993" y="108"/>
                    <a:pt x="2029" y="143"/>
                    <a:pt x="2100" y="179"/>
                  </a:cubicBezTo>
                  <a:cubicBezTo>
                    <a:pt x="2349" y="357"/>
                    <a:pt x="2563" y="499"/>
                    <a:pt x="2812" y="641"/>
                  </a:cubicBezTo>
                  <a:cubicBezTo>
                    <a:pt x="3630" y="1175"/>
                    <a:pt x="4484" y="1638"/>
                    <a:pt x="5374" y="2100"/>
                  </a:cubicBezTo>
                  <a:cubicBezTo>
                    <a:pt x="6868" y="2883"/>
                    <a:pt x="8398" y="3594"/>
                    <a:pt x="9928" y="4270"/>
                  </a:cubicBezTo>
                  <a:cubicBezTo>
                    <a:pt x="11671" y="5053"/>
                    <a:pt x="13379" y="5836"/>
                    <a:pt x="15087" y="6583"/>
                  </a:cubicBezTo>
                  <a:cubicBezTo>
                    <a:pt x="15087" y="6583"/>
                    <a:pt x="15123" y="6583"/>
                    <a:pt x="15087" y="6583"/>
                  </a:cubicBezTo>
                  <a:cubicBezTo>
                    <a:pt x="12988" y="5623"/>
                    <a:pt x="10889" y="4697"/>
                    <a:pt x="8789" y="3737"/>
                  </a:cubicBezTo>
                  <a:cubicBezTo>
                    <a:pt x="6868" y="2847"/>
                    <a:pt x="4982" y="1922"/>
                    <a:pt x="3168" y="855"/>
                  </a:cubicBezTo>
                  <a:cubicBezTo>
                    <a:pt x="2812" y="641"/>
                    <a:pt x="2456" y="428"/>
                    <a:pt x="2100" y="179"/>
                  </a:cubicBezTo>
                  <a:cubicBezTo>
                    <a:pt x="2065" y="143"/>
                    <a:pt x="1993" y="108"/>
                    <a:pt x="1922" y="72"/>
                  </a:cubicBezTo>
                  <a:cubicBezTo>
                    <a:pt x="1816" y="1"/>
                    <a:pt x="1709" y="1"/>
                    <a:pt x="1602" y="36"/>
                  </a:cubicBezTo>
                  <a:cubicBezTo>
                    <a:pt x="1531" y="36"/>
                    <a:pt x="1460" y="72"/>
                    <a:pt x="1424" y="108"/>
                  </a:cubicBezTo>
                  <a:cubicBezTo>
                    <a:pt x="1353" y="143"/>
                    <a:pt x="1282" y="179"/>
                    <a:pt x="1246" y="214"/>
                  </a:cubicBezTo>
                  <a:cubicBezTo>
                    <a:pt x="819" y="535"/>
                    <a:pt x="428" y="855"/>
                    <a:pt x="1" y="1175"/>
                  </a:cubicBezTo>
                  <a:cubicBezTo>
                    <a:pt x="1" y="1175"/>
                    <a:pt x="37" y="1211"/>
                    <a:pt x="37" y="1175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7"/>
            <p:cNvSpPr/>
            <p:nvPr/>
          </p:nvSpPr>
          <p:spPr>
            <a:xfrm>
              <a:off x="6584325" y="1548150"/>
              <a:ext cx="378075" cy="164575"/>
            </a:xfrm>
            <a:custGeom>
              <a:avLst/>
              <a:gdLst/>
              <a:ahLst/>
              <a:cxnLst/>
              <a:rect l="l" t="t" r="r" b="b"/>
              <a:pathLst>
                <a:path w="15123" h="6583" extrusionOk="0">
                  <a:moveTo>
                    <a:pt x="72" y="1175"/>
                  </a:moveTo>
                  <a:cubicBezTo>
                    <a:pt x="499" y="819"/>
                    <a:pt x="926" y="463"/>
                    <a:pt x="1353" y="143"/>
                  </a:cubicBezTo>
                  <a:cubicBezTo>
                    <a:pt x="1460" y="72"/>
                    <a:pt x="1602" y="36"/>
                    <a:pt x="1709" y="0"/>
                  </a:cubicBezTo>
                  <a:cubicBezTo>
                    <a:pt x="1887" y="36"/>
                    <a:pt x="2029" y="107"/>
                    <a:pt x="2136" y="178"/>
                  </a:cubicBezTo>
                  <a:lnTo>
                    <a:pt x="2847" y="641"/>
                  </a:lnTo>
                  <a:cubicBezTo>
                    <a:pt x="3666" y="1139"/>
                    <a:pt x="4520" y="1637"/>
                    <a:pt x="5374" y="2100"/>
                  </a:cubicBezTo>
                  <a:cubicBezTo>
                    <a:pt x="6868" y="2882"/>
                    <a:pt x="8434" y="3594"/>
                    <a:pt x="9964" y="4270"/>
                  </a:cubicBezTo>
                  <a:cubicBezTo>
                    <a:pt x="11671" y="5053"/>
                    <a:pt x="13379" y="5836"/>
                    <a:pt x="15123" y="6583"/>
                  </a:cubicBezTo>
                  <a:cubicBezTo>
                    <a:pt x="15123" y="6583"/>
                    <a:pt x="15123" y="6547"/>
                    <a:pt x="15123" y="6547"/>
                  </a:cubicBezTo>
                  <a:cubicBezTo>
                    <a:pt x="12988" y="5622"/>
                    <a:pt x="10889" y="4697"/>
                    <a:pt x="8789" y="3736"/>
                  </a:cubicBezTo>
                  <a:cubicBezTo>
                    <a:pt x="6868" y="2847"/>
                    <a:pt x="4982" y="1922"/>
                    <a:pt x="3168" y="819"/>
                  </a:cubicBezTo>
                  <a:cubicBezTo>
                    <a:pt x="2812" y="605"/>
                    <a:pt x="2456" y="392"/>
                    <a:pt x="2136" y="143"/>
                  </a:cubicBezTo>
                  <a:cubicBezTo>
                    <a:pt x="2065" y="107"/>
                    <a:pt x="1993" y="72"/>
                    <a:pt x="1922" y="36"/>
                  </a:cubicBezTo>
                  <a:cubicBezTo>
                    <a:pt x="1851" y="0"/>
                    <a:pt x="1780" y="0"/>
                    <a:pt x="1709" y="0"/>
                  </a:cubicBezTo>
                  <a:cubicBezTo>
                    <a:pt x="1602" y="0"/>
                    <a:pt x="1495" y="36"/>
                    <a:pt x="1424" y="72"/>
                  </a:cubicBezTo>
                  <a:cubicBezTo>
                    <a:pt x="1353" y="107"/>
                    <a:pt x="1317" y="143"/>
                    <a:pt x="1246" y="178"/>
                  </a:cubicBezTo>
                  <a:cubicBezTo>
                    <a:pt x="855" y="499"/>
                    <a:pt x="428" y="819"/>
                    <a:pt x="37" y="1139"/>
                  </a:cubicBezTo>
                  <a:cubicBezTo>
                    <a:pt x="1" y="1175"/>
                    <a:pt x="37" y="1175"/>
                    <a:pt x="72" y="1175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7"/>
            <p:cNvSpPr/>
            <p:nvPr/>
          </p:nvSpPr>
          <p:spPr>
            <a:xfrm>
              <a:off x="6584325" y="1547250"/>
              <a:ext cx="378075" cy="165475"/>
            </a:xfrm>
            <a:custGeom>
              <a:avLst/>
              <a:gdLst/>
              <a:ahLst/>
              <a:cxnLst/>
              <a:rect l="l" t="t" r="r" b="b"/>
              <a:pathLst>
                <a:path w="15123" h="6619" extrusionOk="0">
                  <a:moveTo>
                    <a:pt x="72" y="1211"/>
                  </a:moveTo>
                  <a:cubicBezTo>
                    <a:pt x="464" y="890"/>
                    <a:pt x="890" y="535"/>
                    <a:pt x="1282" y="214"/>
                  </a:cubicBezTo>
                  <a:cubicBezTo>
                    <a:pt x="1353" y="179"/>
                    <a:pt x="1389" y="143"/>
                    <a:pt x="1460" y="108"/>
                  </a:cubicBezTo>
                  <a:cubicBezTo>
                    <a:pt x="1495" y="72"/>
                    <a:pt x="1567" y="72"/>
                    <a:pt x="1638" y="36"/>
                  </a:cubicBezTo>
                  <a:cubicBezTo>
                    <a:pt x="1816" y="36"/>
                    <a:pt x="1958" y="72"/>
                    <a:pt x="2065" y="179"/>
                  </a:cubicBezTo>
                  <a:cubicBezTo>
                    <a:pt x="3025" y="784"/>
                    <a:pt x="3986" y="1353"/>
                    <a:pt x="5018" y="1922"/>
                  </a:cubicBezTo>
                  <a:cubicBezTo>
                    <a:pt x="6512" y="2705"/>
                    <a:pt x="8042" y="3417"/>
                    <a:pt x="9572" y="4128"/>
                  </a:cubicBezTo>
                  <a:cubicBezTo>
                    <a:pt x="11422" y="4947"/>
                    <a:pt x="13273" y="5765"/>
                    <a:pt x="15123" y="6619"/>
                  </a:cubicBezTo>
                  <a:cubicBezTo>
                    <a:pt x="15123" y="6619"/>
                    <a:pt x="15123" y="6583"/>
                    <a:pt x="15123" y="6583"/>
                  </a:cubicBezTo>
                  <a:cubicBezTo>
                    <a:pt x="12988" y="5658"/>
                    <a:pt x="10889" y="4697"/>
                    <a:pt x="8789" y="3737"/>
                  </a:cubicBezTo>
                  <a:cubicBezTo>
                    <a:pt x="6477" y="2669"/>
                    <a:pt x="4199" y="1566"/>
                    <a:pt x="2065" y="143"/>
                  </a:cubicBezTo>
                  <a:cubicBezTo>
                    <a:pt x="1958" y="72"/>
                    <a:pt x="1851" y="1"/>
                    <a:pt x="1709" y="1"/>
                  </a:cubicBezTo>
                  <a:cubicBezTo>
                    <a:pt x="1602" y="1"/>
                    <a:pt x="1495" y="36"/>
                    <a:pt x="1424" y="108"/>
                  </a:cubicBezTo>
                  <a:cubicBezTo>
                    <a:pt x="1353" y="143"/>
                    <a:pt x="1317" y="179"/>
                    <a:pt x="1246" y="214"/>
                  </a:cubicBezTo>
                  <a:cubicBezTo>
                    <a:pt x="855" y="535"/>
                    <a:pt x="428" y="855"/>
                    <a:pt x="1" y="1175"/>
                  </a:cubicBezTo>
                  <a:cubicBezTo>
                    <a:pt x="1" y="1211"/>
                    <a:pt x="37" y="1211"/>
                    <a:pt x="72" y="12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7"/>
            <p:cNvSpPr/>
            <p:nvPr/>
          </p:nvSpPr>
          <p:spPr>
            <a:xfrm>
              <a:off x="6584325" y="1547250"/>
              <a:ext cx="377200" cy="164600"/>
            </a:xfrm>
            <a:custGeom>
              <a:avLst/>
              <a:gdLst/>
              <a:ahLst/>
              <a:cxnLst/>
              <a:rect l="l" t="t" r="r" b="b"/>
              <a:pathLst>
                <a:path w="15088" h="6584" extrusionOk="0">
                  <a:moveTo>
                    <a:pt x="37" y="1175"/>
                  </a:moveTo>
                  <a:cubicBezTo>
                    <a:pt x="428" y="855"/>
                    <a:pt x="855" y="535"/>
                    <a:pt x="1246" y="214"/>
                  </a:cubicBezTo>
                  <a:cubicBezTo>
                    <a:pt x="1317" y="179"/>
                    <a:pt x="1353" y="143"/>
                    <a:pt x="1424" y="108"/>
                  </a:cubicBezTo>
                  <a:cubicBezTo>
                    <a:pt x="1495" y="72"/>
                    <a:pt x="1602" y="36"/>
                    <a:pt x="1709" y="36"/>
                  </a:cubicBezTo>
                  <a:cubicBezTo>
                    <a:pt x="1851" y="36"/>
                    <a:pt x="1958" y="108"/>
                    <a:pt x="2065" y="179"/>
                  </a:cubicBezTo>
                  <a:cubicBezTo>
                    <a:pt x="2776" y="641"/>
                    <a:pt x="3488" y="1068"/>
                    <a:pt x="4235" y="1495"/>
                  </a:cubicBezTo>
                  <a:cubicBezTo>
                    <a:pt x="5979" y="2456"/>
                    <a:pt x="7758" y="3310"/>
                    <a:pt x="9537" y="4093"/>
                  </a:cubicBezTo>
                  <a:cubicBezTo>
                    <a:pt x="11387" y="4947"/>
                    <a:pt x="13237" y="5765"/>
                    <a:pt x="15087" y="6583"/>
                  </a:cubicBezTo>
                  <a:cubicBezTo>
                    <a:pt x="15087" y="6583"/>
                    <a:pt x="15087" y="6583"/>
                    <a:pt x="15087" y="6583"/>
                  </a:cubicBezTo>
                  <a:cubicBezTo>
                    <a:pt x="13237" y="5765"/>
                    <a:pt x="11387" y="4947"/>
                    <a:pt x="9572" y="4093"/>
                  </a:cubicBezTo>
                  <a:cubicBezTo>
                    <a:pt x="7758" y="3274"/>
                    <a:pt x="5979" y="2456"/>
                    <a:pt x="4271" y="1495"/>
                  </a:cubicBezTo>
                  <a:cubicBezTo>
                    <a:pt x="3523" y="1068"/>
                    <a:pt x="2812" y="641"/>
                    <a:pt x="2100" y="179"/>
                  </a:cubicBezTo>
                  <a:cubicBezTo>
                    <a:pt x="1993" y="108"/>
                    <a:pt x="1851" y="1"/>
                    <a:pt x="1709" y="1"/>
                  </a:cubicBezTo>
                  <a:cubicBezTo>
                    <a:pt x="1602" y="1"/>
                    <a:pt x="1495" y="36"/>
                    <a:pt x="1424" y="108"/>
                  </a:cubicBezTo>
                  <a:cubicBezTo>
                    <a:pt x="1353" y="143"/>
                    <a:pt x="1317" y="179"/>
                    <a:pt x="1246" y="214"/>
                  </a:cubicBezTo>
                  <a:cubicBezTo>
                    <a:pt x="855" y="535"/>
                    <a:pt x="428" y="855"/>
                    <a:pt x="1" y="1175"/>
                  </a:cubicBezTo>
                  <a:cubicBezTo>
                    <a:pt x="1" y="1175"/>
                    <a:pt x="37" y="1175"/>
                    <a:pt x="37" y="1175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7"/>
            <p:cNvSpPr/>
            <p:nvPr/>
          </p:nvSpPr>
          <p:spPr>
            <a:xfrm>
              <a:off x="6584325" y="1547250"/>
              <a:ext cx="378075" cy="165475"/>
            </a:xfrm>
            <a:custGeom>
              <a:avLst/>
              <a:gdLst/>
              <a:ahLst/>
              <a:cxnLst/>
              <a:rect l="l" t="t" r="r" b="b"/>
              <a:pathLst>
                <a:path w="15123" h="6619" extrusionOk="0">
                  <a:moveTo>
                    <a:pt x="37" y="1211"/>
                  </a:moveTo>
                  <a:cubicBezTo>
                    <a:pt x="428" y="890"/>
                    <a:pt x="855" y="570"/>
                    <a:pt x="1282" y="250"/>
                  </a:cubicBezTo>
                  <a:cubicBezTo>
                    <a:pt x="1317" y="214"/>
                    <a:pt x="1389" y="179"/>
                    <a:pt x="1424" y="143"/>
                  </a:cubicBezTo>
                  <a:cubicBezTo>
                    <a:pt x="1531" y="108"/>
                    <a:pt x="1602" y="72"/>
                    <a:pt x="1709" y="36"/>
                  </a:cubicBezTo>
                  <a:cubicBezTo>
                    <a:pt x="1780" y="36"/>
                    <a:pt x="1851" y="72"/>
                    <a:pt x="1922" y="108"/>
                  </a:cubicBezTo>
                  <a:cubicBezTo>
                    <a:pt x="1958" y="108"/>
                    <a:pt x="2029" y="143"/>
                    <a:pt x="2065" y="179"/>
                  </a:cubicBezTo>
                  <a:cubicBezTo>
                    <a:pt x="2314" y="357"/>
                    <a:pt x="2563" y="499"/>
                    <a:pt x="2812" y="677"/>
                  </a:cubicBezTo>
                  <a:cubicBezTo>
                    <a:pt x="3417" y="1033"/>
                    <a:pt x="4022" y="1388"/>
                    <a:pt x="4626" y="1709"/>
                  </a:cubicBezTo>
                  <a:cubicBezTo>
                    <a:pt x="6228" y="2598"/>
                    <a:pt x="7900" y="3381"/>
                    <a:pt x="9572" y="4128"/>
                  </a:cubicBezTo>
                  <a:cubicBezTo>
                    <a:pt x="11387" y="4982"/>
                    <a:pt x="13237" y="5800"/>
                    <a:pt x="15087" y="6619"/>
                  </a:cubicBezTo>
                  <a:cubicBezTo>
                    <a:pt x="15123" y="6619"/>
                    <a:pt x="15123" y="6583"/>
                    <a:pt x="15087" y="6583"/>
                  </a:cubicBezTo>
                  <a:cubicBezTo>
                    <a:pt x="13237" y="5765"/>
                    <a:pt x="11387" y="4947"/>
                    <a:pt x="9572" y="4093"/>
                  </a:cubicBezTo>
                  <a:cubicBezTo>
                    <a:pt x="7366" y="3132"/>
                    <a:pt x="5231" y="2100"/>
                    <a:pt x="3168" y="855"/>
                  </a:cubicBezTo>
                  <a:cubicBezTo>
                    <a:pt x="2812" y="641"/>
                    <a:pt x="2456" y="428"/>
                    <a:pt x="2100" y="179"/>
                  </a:cubicBezTo>
                  <a:cubicBezTo>
                    <a:pt x="2065" y="143"/>
                    <a:pt x="1993" y="108"/>
                    <a:pt x="1922" y="72"/>
                  </a:cubicBezTo>
                  <a:cubicBezTo>
                    <a:pt x="1816" y="36"/>
                    <a:pt x="1709" y="1"/>
                    <a:pt x="1602" y="36"/>
                  </a:cubicBezTo>
                  <a:cubicBezTo>
                    <a:pt x="1531" y="36"/>
                    <a:pt x="1460" y="72"/>
                    <a:pt x="1424" y="108"/>
                  </a:cubicBezTo>
                  <a:cubicBezTo>
                    <a:pt x="1353" y="143"/>
                    <a:pt x="1317" y="179"/>
                    <a:pt x="1246" y="214"/>
                  </a:cubicBezTo>
                  <a:cubicBezTo>
                    <a:pt x="855" y="535"/>
                    <a:pt x="428" y="855"/>
                    <a:pt x="37" y="1175"/>
                  </a:cubicBezTo>
                  <a:cubicBezTo>
                    <a:pt x="1" y="1211"/>
                    <a:pt x="37" y="1211"/>
                    <a:pt x="37" y="12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7"/>
            <p:cNvSpPr/>
            <p:nvPr/>
          </p:nvSpPr>
          <p:spPr>
            <a:xfrm>
              <a:off x="6584325" y="1547250"/>
              <a:ext cx="377200" cy="165475"/>
            </a:xfrm>
            <a:custGeom>
              <a:avLst/>
              <a:gdLst/>
              <a:ahLst/>
              <a:cxnLst/>
              <a:rect l="l" t="t" r="r" b="b"/>
              <a:pathLst>
                <a:path w="15088" h="6619" extrusionOk="0">
                  <a:moveTo>
                    <a:pt x="1" y="1211"/>
                  </a:moveTo>
                  <a:cubicBezTo>
                    <a:pt x="428" y="890"/>
                    <a:pt x="855" y="570"/>
                    <a:pt x="1246" y="250"/>
                  </a:cubicBezTo>
                  <a:cubicBezTo>
                    <a:pt x="1353" y="143"/>
                    <a:pt x="1424" y="108"/>
                    <a:pt x="1531" y="72"/>
                  </a:cubicBezTo>
                  <a:cubicBezTo>
                    <a:pt x="1638" y="36"/>
                    <a:pt x="1744" y="36"/>
                    <a:pt x="1851" y="72"/>
                  </a:cubicBezTo>
                  <a:cubicBezTo>
                    <a:pt x="1922" y="72"/>
                    <a:pt x="1958" y="108"/>
                    <a:pt x="1993" y="143"/>
                  </a:cubicBezTo>
                  <a:cubicBezTo>
                    <a:pt x="2278" y="321"/>
                    <a:pt x="2527" y="499"/>
                    <a:pt x="2812" y="641"/>
                  </a:cubicBezTo>
                  <a:cubicBezTo>
                    <a:pt x="3523" y="1104"/>
                    <a:pt x="4235" y="1495"/>
                    <a:pt x="4982" y="1922"/>
                  </a:cubicBezTo>
                  <a:cubicBezTo>
                    <a:pt x="6477" y="2705"/>
                    <a:pt x="8007" y="3417"/>
                    <a:pt x="9537" y="4128"/>
                  </a:cubicBezTo>
                  <a:cubicBezTo>
                    <a:pt x="11387" y="4947"/>
                    <a:pt x="13237" y="5765"/>
                    <a:pt x="15087" y="6619"/>
                  </a:cubicBezTo>
                  <a:cubicBezTo>
                    <a:pt x="15087" y="6619"/>
                    <a:pt x="15087" y="6583"/>
                    <a:pt x="15087" y="6583"/>
                  </a:cubicBezTo>
                  <a:cubicBezTo>
                    <a:pt x="12988" y="5658"/>
                    <a:pt x="10889" y="4733"/>
                    <a:pt x="8789" y="3772"/>
                  </a:cubicBezTo>
                  <a:cubicBezTo>
                    <a:pt x="7010" y="2918"/>
                    <a:pt x="5231" y="2064"/>
                    <a:pt x="3523" y="1068"/>
                  </a:cubicBezTo>
                  <a:cubicBezTo>
                    <a:pt x="3061" y="784"/>
                    <a:pt x="2563" y="499"/>
                    <a:pt x="2100" y="179"/>
                  </a:cubicBezTo>
                  <a:cubicBezTo>
                    <a:pt x="2065" y="143"/>
                    <a:pt x="1993" y="108"/>
                    <a:pt x="1922" y="72"/>
                  </a:cubicBezTo>
                  <a:cubicBezTo>
                    <a:pt x="1816" y="36"/>
                    <a:pt x="1709" y="1"/>
                    <a:pt x="1602" y="36"/>
                  </a:cubicBezTo>
                  <a:cubicBezTo>
                    <a:pt x="1495" y="36"/>
                    <a:pt x="1424" y="108"/>
                    <a:pt x="1317" y="143"/>
                  </a:cubicBezTo>
                  <a:cubicBezTo>
                    <a:pt x="1317" y="179"/>
                    <a:pt x="1282" y="214"/>
                    <a:pt x="1246" y="214"/>
                  </a:cubicBezTo>
                  <a:cubicBezTo>
                    <a:pt x="855" y="535"/>
                    <a:pt x="428" y="855"/>
                    <a:pt x="1" y="1175"/>
                  </a:cubicBezTo>
                  <a:cubicBezTo>
                    <a:pt x="1" y="1175"/>
                    <a:pt x="1" y="1211"/>
                    <a:pt x="1" y="12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7"/>
            <p:cNvSpPr/>
            <p:nvPr/>
          </p:nvSpPr>
          <p:spPr>
            <a:xfrm>
              <a:off x="6476700" y="1538350"/>
              <a:ext cx="155700" cy="8925"/>
            </a:xfrm>
            <a:custGeom>
              <a:avLst/>
              <a:gdLst/>
              <a:ahLst/>
              <a:cxnLst/>
              <a:rect l="l" t="t" r="r" b="b"/>
              <a:pathLst>
                <a:path w="6228" h="357" extrusionOk="0">
                  <a:moveTo>
                    <a:pt x="6192" y="321"/>
                  </a:moveTo>
                  <a:cubicBezTo>
                    <a:pt x="5195" y="214"/>
                    <a:pt x="4164" y="143"/>
                    <a:pt x="3132" y="72"/>
                  </a:cubicBezTo>
                  <a:cubicBezTo>
                    <a:pt x="2100" y="1"/>
                    <a:pt x="1068" y="1"/>
                    <a:pt x="36" y="1"/>
                  </a:cubicBezTo>
                  <a:cubicBezTo>
                    <a:pt x="1" y="1"/>
                    <a:pt x="36" y="1"/>
                    <a:pt x="36" y="1"/>
                  </a:cubicBezTo>
                  <a:cubicBezTo>
                    <a:pt x="1068" y="1"/>
                    <a:pt x="2100" y="37"/>
                    <a:pt x="3132" y="108"/>
                  </a:cubicBezTo>
                  <a:cubicBezTo>
                    <a:pt x="4164" y="143"/>
                    <a:pt x="5195" y="250"/>
                    <a:pt x="6227" y="357"/>
                  </a:cubicBezTo>
                  <a:cubicBezTo>
                    <a:pt x="6227" y="357"/>
                    <a:pt x="6227" y="321"/>
                    <a:pt x="6192" y="32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7"/>
            <p:cNvSpPr/>
            <p:nvPr/>
          </p:nvSpPr>
          <p:spPr>
            <a:xfrm>
              <a:off x="6476700" y="1537475"/>
              <a:ext cx="155700" cy="9800"/>
            </a:xfrm>
            <a:custGeom>
              <a:avLst/>
              <a:gdLst/>
              <a:ahLst/>
              <a:cxnLst/>
              <a:rect l="l" t="t" r="r" b="b"/>
              <a:pathLst>
                <a:path w="6228" h="392" extrusionOk="0">
                  <a:moveTo>
                    <a:pt x="6192" y="356"/>
                  </a:moveTo>
                  <a:cubicBezTo>
                    <a:pt x="5195" y="249"/>
                    <a:pt x="4164" y="143"/>
                    <a:pt x="3132" y="107"/>
                  </a:cubicBezTo>
                  <a:cubicBezTo>
                    <a:pt x="2100" y="36"/>
                    <a:pt x="1068" y="0"/>
                    <a:pt x="36" y="0"/>
                  </a:cubicBezTo>
                  <a:cubicBezTo>
                    <a:pt x="1" y="0"/>
                    <a:pt x="36" y="36"/>
                    <a:pt x="36" y="36"/>
                  </a:cubicBezTo>
                  <a:cubicBezTo>
                    <a:pt x="1068" y="36"/>
                    <a:pt x="2100" y="72"/>
                    <a:pt x="3132" y="143"/>
                  </a:cubicBezTo>
                  <a:cubicBezTo>
                    <a:pt x="4164" y="178"/>
                    <a:pt x="5195" y="285"/>
                    <a:pt x="6227" y="392"/>
                  </a:cubicBezTo>
                  <a:cubicBezTo>
                    <a:pt x="6227" y="392"/>
                    <a:pt x="6227" y="356"/>
                    <a:pt x="6192" y="356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7"/>
            <p:cNvSpPr/>
            <p:nvPr/>
          </p:nvSpPr>
          <p:spPr>
            <a:xfrm>
              <a:off x="6477600" y="1538350"/>
              <a:ext cx="154800" cy="8925"/>
            </a:xfrm>
            <a:custGeom>
              <a:avLst/>
              <a:gdLst/>
              <a:ahLst/>
              <a:cxnLst/>
              <a:rect l="l" t="t" r="r" b="b"/>
              <a:pathLst>
                <a:path w="6192" h="357" extrusionOk="0">
                  <a:moveTo>
                    <a:pt x="6191" y="357"/>
                  </a:moveTo>
                  <a:cubicBezTo>
                    <a:pt x="5159" y="250"/>
                    <a:pt x="4128" y="143"/>
                    <a:pt x="3096" y="72"/>
                  </a:cubicBezTo>
                  <a:cubicBezTo>
                    <a:pt x="2064" y="37"/>
                    <a:pt x="1032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32" y="1"/>
                    <a:pt x="2064" y="37"/>
                    <a:pt x="3096" y="108"/>
                  </a:cubicBezTo>
                  <a:cubicBezTo>
                    <a:pt x="4128" y="143"/>
                    <a:pt x="5159" y="250"/>
                    <a:pt x="6191" y="357"/>
                  </a:cubicBezTo>
                  <a:cubicBezTo>
                    <a:pt x="6191" y="357"/>
                    <a:pt x="6191" y="357"/>
                    <a:pt x="6191" y="35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7"/>
            <p:cNvSpPr/>
            <p:nvPr/>
          </p:nvSpPr>
          <p:spPr>
            <a:xfrm>
              <a:off x="6477600" y="1538350"/>
              <a:ext cx="154800" cy="8925"/>
            </a:xfrm>
            <a:custGeom>
              <a:avLst/>
              <a:gdLst/>
              <a:ahLst/>
              <a:cxnLst/>
              <a:rect l="l" t="t" r="r" b="b"/>
              <a:pathLst>
                <a:path w="6192" h="357" extrusionOk="0">
                  <a:moveTo>
                    <a:pt x="6191" y="321"/>
                  </a:moveTo>
                  <a:cubicBezTo>
                    <a:pt x="5159" y="214"/>
                    <a:pt x="4128" y="143"/>
                    <a:pt x="3096" y="72"/>
                  </a:cubicBezTo>
                  <a:cubicBezTo>
                    <a:pt x="2064" y="1"/>
                    <a:pt x="1032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32" y="1"/>
                    <a:pt x="2064" y="37"/>
                    <a:pt x="3096" y="72"/>
                  </a:cubicBezTo>
                  <a:cubicBezTo>
                    <a:pt x="4128" y="143"/>
                    <a:pt x="5159" y="250"/>
                    <a:pt x="6191" y="357"/>
                  </a:cubicBezTo>
                  <a:cubicBezTo>
                    <a:pt x="6191" y="357"/>
                    <a:pt x="6191" y="321"/>
                    <a:pt x="6191" y="32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7"/>
            <p:cNvSpPr/>
            <p:nvPr/>
          </p:nvSpPr>
          <p:spPr>
            <a:xfrm>
              <a:off x="6476700" y="1537475"/>
              <a:ext cx="155700" cy="9800"/>
            </a:xfrm>
            <a:custGeom>
              <a:avLst/>
              <a:gdLst/>
              <a:ahLst/>
              <a:cxnLst/>
              <a:rect l="l" t="t" r="r" b="b"/>
              <a:pathLst>
                <a:path w="6228" h="392" extrusionOk="0">
                  <a:moveTo>
                    <a:pt x="6192" y="356"/>
                  </a:moveTo>
                  <a:cubicBezTo>
                    <a:pt x="5160" y="249"/>
                    <a:pt x="4128" y="143"/>
                    <a:pt x="3096" y="72"/>
                  </a:cubicBezTo>
                  <a:cubicBezTo>
                    <a:pt x="2064" y="36"/>
                    <a:pt x="1033" y="0"/>
                    <a:pt x="1" y="0"/>
                  </a:cubicBezTo>
                  <a:cubicBezTo>
                    <a:pt x="1" y="0"/>
                    <a:pt x="1" y="36"/>
                    <a:pt x="36" y="36"/>
                  </a:cubicBezTo>
                  <a:cubicBezTo>
                    <a:pt x="1068" y="36"/>
                    <a:pt x="2100" y="72"/>
                    <a:pt x="3132" y="107"/>
                  </a:cubicBezTo>
                  <a:cubicBezTo>
                    <a:pt x="4164" y="178"/>
                    <a:pt x="5195" y="285"/>
                    <a:pt x="6192" y="392"/>
                  </a:cubicBezTo>
                  <a:cubicBezTo>
                    <a:pt x="6227" y="392"/>
                    <a:pt x="6192" y="356"/>
                    <a:pt x="6192" y="356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7"/>
            <p:cNvSpPr/>
            <p:nvPr/>
          </p:nvSpPr>
          <p:spPr>
            <a:xfrm>
              <a:off x="6476700" y="1538350"/>
              <a:ext cx="155700" cy="8925"/>
            </a:xfrm>
            <a:custGeom>
              <a:avLst/>
              <a:gdLst/>
              <a:ahLst/>
              <a:cxnLst/>
              <a:rect l="l" t="t" r="r" b="b"/>
              <a:pathLst>
                <a:path w="6228" h="357" extrusionOk="0">
                  <a:moveTo>
                    <a:pt x="6192" y="357"/>
                  </a:moveTo>
                  <a:cubicBezTo>
                    <a:pt x="5195" y="214"/>
                    <a:pt x="4164" y="143"/>
                    <a:pt x="3132" y="72"/>
                  </a:cubicBezTo>
                  <a:cubicBezTo>
                    <a:pt x="2100" y="37"/>
                    <a:pt x="1068" y="1"/>
                    <a:pt x="36" y="1"/>
                  </a:cubicBezTo>
                  <a:cubicBezTo>
                    <a:pt x="36" y="1"/>
                    <a:pt x="1" y="1"/>
                    <a:pt x="36" y="1"/>
                  </a:cubicBezTo>
                  <a:cubicBezTo>
                    <a:pt x="1068" y="1"/>
                    <a:pt x="2100" y="37"/>
                    <a:pt x="3132" y="108"/>
                  </a:cubicBezTo>
                  <a:cubicBezTo>
                    <a:pt x="4164" y="143"/>
                    <a:pt x="5195" y="250"/>
                    <a:pt x="6192" y="357"/>
                  </a:cubicBezTo>
                  <a:cubicBezTo>
                    <a:pt x="6227" y="357"/>
                    <a:pt x="6227" y="357"/>
                    <a:pt x="6192" y="35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7"/>
            <p:cNvSpPr/>
            <p:nvPr/>
          </p:nvSpPr>
          <p:spPr>
            <a:xfrm>
              <a:off x="6476700" y="1538350"/>
              <a:ext cx="155700" cy="8925"/>
            </a:xfrm>
            <a:custGeom>
              <a:avLst/>
              <a:gdLst/>
              <a:ahLst/>
              <a:cxnLst/>
              <a:rect l="l" t="t" r="r" b="b"/>
              <a:pathLst>
                <a:path w="6228" h="357" extrusionOk="0">
                  <a:moveTo>
                    <a:pt x="6192" y="321"/>
                  </a:moveTo>
                  <a:cubicBezTo>
                    <a:pt x="5160" y="214"/>
                    <a:pt x="4128" y="143"/>
                    <a:pt x="3096" y="72"/>
                  </a:cubicBezTo>
                  <a:cubicBezTo>
                    <a:pt x="2064" y="1"/>
                    <a:pt x="1033" y="1"/>
                    <a:pt x="1" y="1"/>
                  </a:cubicBezTo>
                  <a:cubicBezTo>
                    <a:pt x="1" y="1"/>
                    <a:pt x="1" y="1"/>
                    <a:pt x="36" y="1"/>
                  </a:cubicBezTo>
                  <a:cubicBezTo>
                    <a:pt x="1068" y="1"/>
                    <a:pt x="2100" y="37"/>
                    <a:pt x="3132" y="108"/>
                  </a:cubicBezTo>
                  <a:cubicBezTo>
                    <a:pt x="4164" y="143"/>
                    <a:pt x="5160" y="250"/>
                    <a:pt x="6192" y="357"/>
                  </a:cubicBezTo>
                  <a:cubicBezTo>
                    <a:pt x="6227" y="357"/>
                    <a:pt x="6192" y="321"/>
                    <a:pt x="6192" y="32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7"/>
            <p:cNvSpPr/>
            <p:nvPr/>
          </p:nvSpPr>
          <p:spPr>
            <a:xfrm>
              <a:off x="6388650" y="1557050"/>
              <a:ext cx="240175" cy="47150"/>
            </a:xfrm>
            <a:custGeom>
              <a:avLst/>
              <a:gdLst/>
              <a:ahLst/>
              <a:cxnLst/>
              <a:rect l="l" t="t" r="r" b="b"/>
              <a:pathLst>
                <a:path w="9607" h="1886" extrusionOk="0">
                  <a:moveTo>
                    <a:pt x="9571" y="996"/>
                  </a:moveTo>
                  <a:cubicBezTo>
                    <a:pt x="9500" y="1103"/>
                    <a:pt x="9429" y="1210"/>
                    <a:pt x="9322" y="1317"/>
                  </a:cubicBezTo>
                  <a:cubicBezTo>
                    <a:pt x="9251" y="1388"/>
                    <a:pt x="9180" y="1423"/>
                    <a:pt x="9109" y="1495"/>
                  </a:cubicBezTo>
                  <a:cubicBezTo>
                    <a:pt x="8895" y="1637"/>
                    <a:pt x="8682" y="1672"/>
                    <a:pt x="8433" y="1672"/>
                  </a:cubicBezTo>
                  <a:cubicBezTo>
                    <a:pt x="8184" y="1779"/>
                    <a:pt x="7970" y="1815"/>
                    <a:pt x="7721" y="1815"/>
                  </a:cubicBezTo>
                  <a:cubicBezTo>
                    <a:pt x="7614" y="1779"/>
                    <a:pt x="7543" y="1779"/>
                    <a:pt x="7437" y="1779"/>
                  </a:cubicBezTo>
                  <a:cubicBezTo>
                    <a:pt x="7187" y="1744"/>
                    <a:pt x="6903" y="1672"/>
                    <a:pt x="6654" y="1601"/>
                  </a:cubicBezTo>
                  <a:cubicBezTo>
                    <a:pt x="6120" y="1495"/>
                    <a:pt x="5622" y="1352"/>
                    <a:pt x="5088" y="1281"/>
                  </a:cubicBezTo>
                  <a:cubicBezTo>
                    <a:pt x="4626" y="1210"/>
                    <a:pt x="4163" y="1210"/>
                    <a:pt x="3736" y="1174"/>
                  </a:cubicBezTo>
                  <a:cubicBezTo>
                    <a:pt x="3345" y="1103"/>
                    <a:pt x="2989" y="1032"/>
                    <a:pt x="2669" y="890"/>
                  </a:cubicBezTo>
                  <a:cubicBezTo>
                    <a:pt x="2348" y="747"/>
                    <a:pt x="2028" y="569"/>
                    <a:pt x="1744" y="427"/>
                  </a:cubicBezTo>
                  <a:cubicBezTo>
                    <a:pt x="1459" y="285"/>
                    <a:pt x="1174" y="143"/>
                    <a:pt x="890" y="71"/>
                  </a:cubicBezTo>
                  <a:cubicBezTo>
                    <a:pt x="712" y="0"/>
                    <a:pt x="534" y="0"/>
                    <a:pt x="356" y="0"/>
                  </a:cubicBezTo>
                  <a:cubicBezTo>
                    <a:pt x="178" y="0"/>
                    <a:pt x="285" y="0"/>
                    <a:pt x="36" y="0"/>
                  </a:cubicBezTo>
                  <a:cubicBezTo>
                    <a:pt x="0" y="36"/>
                    <a:pt x="0" y="36"/>
                    <a:pt x="36" y="36"/>
                  </a:cubicBezTo>
                  <a:cubicBezTo>
                    <a:pt x="356" y="0"/>
                    <a:pt x="605" y="0"/>
                    <a:pt x="890" y="71"/>
                  </a:cubicBezTo>
                  <a:cubicBezTo>
                    <a:pt x="1103" y="143"/>
                    <a:pt x="1317" y="249"/>
                    <a:pt x="1530" y="320"/>
                  </a:cubicBezTo>
                  <a:cubicBezTo>
                    <a:pt x="1922" y="498"/>
                    <a:pt x="2277" y="747"/>
                    <a:pt x="2669" y="890"/>
                  </a:cubicBezTo>
                  <a:cubicBezTo>
                    <a:pt x="2918" y="996"/>
                    <a:pt x="3167" y="1068"/>
                    <a:pt x="3452" y="1139"/>
                  </a:cubicBezTo>
                  <a:cubicBezTo>
                    <a:pt x="3665" y="1174"/>
                    <a:pt x="3914" y="1210"/>
                    <a:pt x="4199" y="1210"/>
                  </a:cubicBezTo>
                  <a:cubicBezTo>
                    <a:pt x="4483" y="1246"/>
                    <a:pt x="4804" y="1281"/>
                    <a:pt x="5088" y="1281"/>
                  </a:cubicBezTo>
                  <a:cubicBezTo>
                    <a:pt x="5408" y="1317"/>
                    <a:pt x="5729" y="1388"/>
                    <a:pt x="6013" y="1459"/>
                  </a:cubicBezTo>
                  <a:cubicBezTo>
                    <a:pt x="6761" y="1637"/>
                    <a:pt x="7508" y="1886"/>
                    <a:pt x="8255" y="1779"/>
                  </a:cubicBezTo>
                  <a:cubicBezTo>
                    <a:pt x="8468" y="1779"/>
                    <a:pt x="8682" y="1708"/>
                    <a:pt x="8860" y="1637"/>
                  </a:cubicBezTo>
                  <a:cubicBezTo>
                    <a:pt x="8967" y="1601"/>
                    <a:pt x="9109" y="1530"/>
                    <a:pt x="9216" y="1423"/>
                  </a:cubicBezTo>
                  <a:cubicBezTo>
                    <a:pt x="9251" y="1388"/>
                    <a:pt x="9322" y="1352"/>
                    <a:pt x="9358" y="1317"/>
                  </a:cubicBezTo>
                  <a:cubicBezTo>
                    <a:pt x="9465" y="1210"/>
                    <a:pt x="9536" y="1103"/>
                    <a:pt x="9607" y="996"/>
                  </a:cubicBezTo>
                  <a:cubicBezTo>
                    <a:pt x="9607" y="996"/>
                    <a:pt x="9571" y="996"/>
                    <a:pt x="9571" y="996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7"/>
            <p:cNvSpPr/>
            <p:nvPr/>
          </p:nvSpPr>
          <p:spPr>
            <a:xfrm>
              <a:off x="6388650" y="1556150"/>
              <a:ext cx="240175" cy="46275"/>
            </a:xfrm>
            <a:custGeom>
              <a:avLst/>
              <a:gdLst/>
              <a:ahLst/>
              <a:cxnLst/>
              <a:rect l="l" t="t" r="r" b="b"/>
              <a:pathLst>
                <a:path w="9607" h="1851" extrusionOk="0">
                  <a:moveTo>
                    <a:pt x="9571" y="1032"/>
                  </a:moveTo>
                  <a:lnTo>
                    <a:pt x="9322" y="1317"/>
                  </a:lnTo>
                  <a:cubicBezTo>
                    <a:pt x="9287" y="1388"/>
                    <a:pt x="9251" y="1424"/>
                    <a:pt x="9180" y="1459"/>
                  </a:cubicBezTo>
                  <a:cubicBezTo>
                    <a:pt x="9073" y="1566"/>
                    <a:pt x="8895" y="1637"/>
                    <a:pt x="8753" y="1673"/>
                  </a:cubicBezTo>
                  <a:cubicBezTo>
                    <a:pt x="8468" y="1780"/>
                    <a:pt x="8148" y="1851"/>
                    <a:pt x="7828" y="1815"/>
                  </a:cubicBezTo>
                  <a:cubicBezTo>
                    <a:pt x="6974" y="1815"/>
                    <a:pt x="6191" y="1459"/>
                    <a:pt x="5373" y="1353"/>
                  </a:cubicBezTo>
                  <a:cubicBezTo>
                    <a:pt x="4981" y="1282"/>
                    <a:pt x="4590" y="1246"/>
                    <a:pt x="4163" y="1210"/>
                  </a:cubicBezTo>
                  <a:cubicBezTo>
                    <a:pt x="3914" y="1210"/>
                    <a:pt x="3665" y="1175"/>
                    <a:pt x="3416" y="1139"/>
                  </a:cubicBezTo>
                  <a:cubicBezTo>
                    <a:pt x="3167" y="1104"/>
                    <a:pt x="2918" y="997"/>
                    <a:pt x="2704" y="890"/>
                  </a:cubicBezTo>
                  <a:cubicBezTo>
                    <a:pt x="2491" y="819"/>
                    <a:pt x="2242" y="712"/>
                    <a:pt x="2028" y="605"/>
                  </a:cubicBezTo>
                  <a:cubicBezTo>
                    <a:pt x="1744" y="428"/>
                    <a:pt x="1423" y="285"/>
                    <a:pt x="1103" y="143"/>
                  </a:cubicBezTo>
                  <a:cubicBezTo>
                    <a:pt x="925" y="107"/>
                    <a:pt x="747" y="36"/>
                    <a:pt x="569" y="36"/>
                  </a:cubicBezTo>
                  <a:cubicBezTo>
                    <a:pt x="498" y="1"/>
                    <a:pt x="427" y="1"/>
                    <a:pt x="356" y="1"/>
                  </a:cubicBezTo>
                  <a:cubicBezTo>
                    <a:pt x="249" y="1"/>
                    <a:pt x="142" y="1"/>
                    <a:pt x="0" y="36"/>
                  </a:cubicBezTo>
                  <a:cubicBezTo>
                    <a:pt x="0" y="36"/>
                    <a:pt x="0" y="72"/>
                    <a:pt x="36" y="72"/>
                  </a:cubicBezTo>
                  <a:cubicBezTo>
                    <a:pt x="249" y="36"/>
                    <a:pt x="463" y="36"/>
                    <a:pt x="676" y="72"/>
                  </a:cubicBezTo>
                  <a:cubicBezTo>
                    <a:pt x="854" y="107"/>
                    <a:pt x="1032" y="143"/>
                    <a:pt x="1210" y="214"/>
                  </a:cubicBezTo>
                  <a:cubicBezTo>
                    <a:pt x="1601" y="392"/>
                    <a:pt x="1957" y="605"/>
                    <a:pt x="2348" y="783"/>
                  </a:cubicBezTo>
                  <a:cubicBezTo>
                    <a:pt x="2526" y="855"/>
                    <a:pt x="2704" y="961"/>
                    <a:pt x="2882" y="1032"/>
                  </a:cubicBezTo>
                  <a:cubicBezTo>
                    <a:pt x="3416" y="1210"/>
                    <a:pt x="3950" y="1246"/>
                    <a:pt x="4483" y="1282"/>
                  </a:cubicBezTo>
                  <a:cubicBezTo>
                    <a:pt x="4732" y="1282"/>
                    <a:pt x="4981" y="1317"/>
                    <a:pt x="5231" y="1353"/>
                  </a:cubicBezTo>
                  <a:cubicBezTo>
                    <a:pt x="5515" y="1388"/>
                    <a:pt x="5764" y="1459"/>
                    <a:pt x="6013" y="1495"/>
                  </a:cubicBezTo>
                  <a:cubicBezTo>
                    <a:pt x="6334" y="1566"/>
                    <a:pt x="6654" y="1673"/>
                    <a:pt x="6974" y="1744"/>
                  </a:cubicBezTo>
                  <a:cubicBezTo>
                    <a:pt x="7259" y="1815"/>
                    <a:pt x="7543" y="1851"/>
                    <a:pt x="7828" y="1851"/>
                  </a:cubicBezTo>
                  <a:cubicBezTo>
                    <a:pt x="8184" y="1851"/>
                    <a:pt x="8540" y="1815"/>
                    <a:pt x="8860" y="1673"/>
                  </a:cubicBezTo>
                  <a:cubicBezTo>
                    <a:pt x="9038" y="1602"/>
                    <a:pt x="9216" y="1495"/>
                    <a:pt x="9358" y="1353"/>
                  </a:cubicBezTo>
                  <a:cubicBezTo>
                    <a:pt x="9465" y="1246"/>
                    <a:pt x="9500" y="1139"/>
                    <a:pt x="9607" y="1032"/>
                  </a:cubicBezTo>
                  <a:cubicBezTo>
                    <a:pt x="9607" y="1032"/>
                    <a:pt x="9571" y="1032"/>
                    <a:pt x="9571" y="1032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7"/>
            <p:cNvSpPr/>
            <p:nvPr/>
          </p:nvSpPr>
          <p:spPr>
            <a:xfrm>
              <a:off x="6388650" y="1556150"/>
              <a:ext cx="240175" cy="48950"/>
            </a:xfrm>
            <a:custGeom>
              <a:avLst/>
              <a:gdLst/>
              <a:ahLst/>
              <a:cxnLst/>
              <a:rect l="l" t="t" r="r" b="b"/>
              <a:pathLst>
                <a:path w="9607" h="1958" extrusionOk="0">
                  <a:moveTo>
                    <a:pt x="9571" y="1032"/>
                  </a:moveTo>
                  <a:cubicBezTo>
                    <a:pt x="9536" y="1139"/>
                    <a:pt x="9465" y="1210"/>
                    <a:pt x="9394" y="1282"/>
                  </a:cubicBezTo>
                  <a:cubicBezTo>
                    <a:pt x="9322" y="1388"/>
                    <a:pt x="9216" y="1459"/>
                    <a:pt x="9109" y="1495"/>
                  </a:cubicBezTo>
                  <a:cubicBezTo>
                    <a:pt x="8967" y="1602"/>
                    <a:pt x="8824" y="1673"/>
                    <a:pt x="8646" y="1744"/>
                  </a:cubicBezTo>
                  <a:cubicBezTo>
                    <a:pt x="8575" y="1744"/>
                    <a:pt x="8504" y="1780"/>
                    <a:pt x="8468" y="1780"/>
                  </a:cubicBezTo>
                  <a:cubicBezTo>
                    <a:pt x="8077" y="1886"/>
                    <a:pt x="7686" y="1851"/>
                    <a:pt x="7294" y="1780"/>
                  </a:cubicBezTo>
                  <a:cubicBezTo>
                    <a:pt x="6761" y="1708"/>
                    <a:pt x="6262" y="1531"/>
                    <a:pt x="5729" y="1424"/>
                  </a:cubicBezTo>
                  <a:cubicBezTo>
                    <a:pt x="5159" y="1282"/>
                    <a:pt x="4590" y="1282"/>
                    <a:pt x="4021" y="1246"/>
                  </a:cubicBezTo>
                  <a:cubicBezTo>
                    <a:pt x="3558" y="1175"/>
                    <a:pt x="3131" y="1104"/>
                    <a:pt x="2669" y="926"/>
                  </a:cubicBezTo>
                  <a:cubicBezTo>
                    <a:pt x="2348" y="783"/>
                    <a:pt x="2064" y="605"/>
                    <a:pt x="1744" y="463"/>
                  </a:cubicBezTo>
                  <a:cubicBezTo>
                    <a:pt x="1459" y="321"/>
                    <a:pt x="1139" y="143"/>
                    <a:pt x="819" y="72"/>
                  </a:cubicBezTo>
                  <a:cubicBezTo>
                    <a:pt x="676" y="72"/>
                    <a:pt x="605" y="36"/>
                    <a:pt x="463" y="36"/>
                  </a:cubicBezTo>
                  <a:cubicBezTo>
                    <a:pt x="320" y="36"/>
                    <a:pt x="178" y="36"/>
                    <a:pt x="36" y="72"/>
                  </a:cubicBezTo>
                  <a:cubicBezTo>
                    <a:pt x="36" y="72"/>
                    <a:pt x="0" y="72"/>
                    <a:pt x="36" y="72"/>
                  </a:cubicBezTo>
                  <a:cubicBezTo>
                    <a:pt x="392" y="1"/>
                    <a:pt x="676" y="36"/>
                    <a:pt x="996" y="143"/>
                  </a:cubicBezTo>
                  <a:cubicBezTo>
                    <a:pt x="1174" y="214"/>
                    <a:pt x="1352" y="285"/>
                    <a:pt x="1530" y="356"/>
                  </a:cubicBezTo>
                  <a:cubicBezTo>
                    <a:pt x="1957" y="570"/>
                    <a:pt x="2348" y="819"/>
                    <a:pt x="2775" y="961"/>
                  </a:cubicBezTo>
                  <a:cubicBezTo>
                    <a:pt x="3167" y="1139"/>
                    <a:pt x="3594" y="1210"/>
                    <a:pt x="4021" y="1246"/>
                  </a:cubicBezTo>
                  <a:cubicBezTo>
                    <a:pt x="4519" y="1282"/>
                    <a:pt x="5053" y="1317"/>
                    <a:pt x="5551" y="1388"/>
                  </a:cubicBezTo>
                  <a:cubicBezTo>
                    <a:pt x="6440" y="1566"/>
                    <a:pt x="7330" y="1958"/>
                    <a:pt x="8255" y="1851"/>
                  </a:cubicBezTo>
                  <a:cubicBezTo>
                    <a:pt x="8540" y="1815"/>
                    <a:pt x="8789" y="1708"/>
                    <a:pt x="9038" y="1602"/>
                  </a:cubicBezTo>
                  <a:cubicBezTo>
                    <a:pt x="9073" y="1566"/>
                    <a:pt x="9180" y="1495"/>
                    <a:pt x="9216" y="1495"/>
                  </a:cubicBezTo>
                  <a:cubicBezTo>
                    <a:pt x="9394" y="1353"/>
                    <a:pt x="9500" y="1210"/>
                    <a:pt x="9607" y="1068"/>
                  </a:cubicBezTo>
                  <a:cubicBezTo>
                    <a:pt x="9607" y="1032"/>
                    <a:pt x="9571" y="1032"/>
                    <a:pt x="9571" y="1032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7"/>
            <p:cNvSpPr/>
            <p:nvPr/>
          </p:nvSpPr>
          <p:spPr>
            <a:xfrm>
              <a:off x="6388650" y="1556150"/>
              <a:ext cx="240175" cy="48950"/>
            </a:xfrm>
            <a:custGeom>
              <a:avLst/>
              <a:gdLst/>
              <a:ahLst/>
              <a:cxnLst/>
              <a:rect l="l" t="t" r="r" b="b"/>
              <a:pathLst>
                <a:path w="9607" h="1958" extrusionOk="0">
                  <a:moveTo>
                    <a:pt x="9571" y="1032"/>
                  </a:moveTo>
                  <a:cubicBezTo>
                    <a:pt x="9536" y="1139"/>
                    <a:pt x="9465" y="1210"/>
                    <a:pt x="9394" y="1282"/>
                  </a:cubicBezTo>
                  <a:cubicBezTo>
                    <a:pt x="9322" y="1388"/>
                    <a:pt x="9180" y="1495"/>
                    <a:pt x="9002" y="1531"/>
                  </a:cubicBezTo>
                  <a:cubicBezTo>
                    <a:pt x="8860" y="1673"/>
                    <a:pt x="8646" y="1744"/>
                    <a:pt x="8468" y="1780"/>
                  </a:cubicBezTo>
                  <a:cubicBezTo>
                    <a:pt x="8397" y="1780"/>
                    <a:pt x="8326" y="1815"/>
                    <a:pt x="8255" y="1815"/>
                  </a:cubicBezTo>
                  <a:lnTo>
                    <a:pt x="8041" y="1851"/>
                  </a:lnTo>
                  <a:cubicBezTo>
                    <a:pt x="7899" y="1851"/>
                    <a:pt x="7721" y="1851"/>
                    <a:pt x="7579" y="1815"/>
                  </a:cubicBezTo>
                  <a:cubicBezTo>
                    <a:pt x="7437" y="1815"/>
                    <a:pt x="7294" y="1780"/>
                    <a:pt x="7152" y="1744"/>
                  </a:cubicBezTo>
                  <a:cubicBezTo>
                    <a:pt x="6974" y="1744"/>
                    <a:pt x="6832" y="1708"/>
                    <a:pt x="6654" y="1637"/>
                  </a:cubicBezTo>
                  <a:cubicBezTo>
                    <a:pt x="6191" y="1531"/>
                    <a:pt x="5729" y="1388"/>
                    <a:pt x="5231" y="1317"/>
                  </a:cubicBezTo>
                  <a:cubicBezTo>
                    <a:pt x="4804" y="1282"/>
                    <a:pt x="4341" y="1246"/>
                    <a:pt x="3878" y="1210"/>
                  </a:cubicBezTo>
                  <a:cubicBezTo>
                    <a:pt x="3594" y="1175"/>
                    <a:pt x="3309" y="1139"/>
                    <a:pt x="2989" y="1032"/>
                  </a:cubicBezTo>
                  <a:cubicBezTo>
                    <a:pt x="2847" y="997"/>
                    <a:pt x="2704" y="926"/>
                    <a:pt x="2562" y="855"/>
                  </a:cubicBezTo>
                  <a:cubicBezTo>
                    <a:pt x="2277" y="748"/>
                    <a:pt x="2028" y="570"/>
                    <a:pt x="1744" y="463"/>
                  </a:cubicBezTo>
                  <a:cubicBezTo>
                    <a:pt x="1423" y="285"/>
                    <a:pt x="1068" y="107"/>
                    <a:pt x="676" y="36"/>
                  </a:cubicBezTo>
                  <a:cubicBezTo>
                    <a:pt x="641" y="36"/>
                    <a:pt x="534" y="36"/>
                    <a:pt x="463" y="36"/>
                  </a:cubicBezTo>
                  <a:cubicBezTo>
                    <a:pt x="320" y="1"/>
                    <a:pt x="178" y="36"/>
                    <a:pt x="36" y="72"/>
                  </a:cubicBezTo>
                  <a:cubicBezTo>
                    <a:pt x="0" y="72"/>
                    <a:pt x="36" y="72"/>
                    <a:pt x="36" y="72"/>
                  </a:cubicBezTo>
                  <a:cubicBezTo>
                    <a:pt x="214" y="36"/>
                    <a:pt x="392" y="36"/>
                    <a:pt x="569" y="72"/>
                  </a:cubicBezTo>
                  <a:cubicBezTo>
                    <a:pt x="712" y="72"/>
                    <a:pt x="854" y="107"/>
                    <a:pt x="996" y="143"/>
                  </a:cubicBezTo>
                  <a:cubicBezTo>
                    <a:pt x="1174" y="214"/>
                    <a:pt x="1352" y="285"/>
                    <a:pt x="1530" y="356"/>
                  </a:cubicBezTo>
                  <a:cubicBezTo>
                    <a:pt x="1957" y="570"/>
                    <a:pt x="2348" y="783"/>
                    <a:pt x="2775" y="961"/>
                  </a:cubicBezTo>
                  <a:cubicBezTo>
                    <a:pt x="3701" y="1353"/>
                    <a:pt x="4732" y="1210"/>
                    <a:pt x="5693" y="1424"/>
                  </a:cubicBezTo>
                  <a:cubicBezTo>
                    <a:pt x="6583" y="1602"/>
                    <a:pt x="7437" y="1958"/>
                    <a:pt x="8362" y="1815"/>
                  </a:cubicBezTo>
                  <a:cubicBezTo>
                    <a:pt x="8611" y="1780"/>
                    <a:pt x="8824" y="1708"/>
                    <a:pt x="9038" y="1566"/>
                  </a:cubicBezTo>
                  <a:cubicBezTo>
                    <a:pt x="9109" y="1566"/>
                    <a:pt x="9144" y="1531"/>
                    <a:pt x="9216" y="1459"/>
                  </a:cubicBezTo>
                  <a:cubicBezTo>
                    <a:pt x="9251" y="1424"/>
                    <a:pt x="9322" y="1388"/>
                    <a:pt x="9358" y="1353"/>
                  </a:cubicBezTo>
                  <a:cubicBezTo>
                    <a:pt x="9465" y="1246"/>
                    <a:pt x="9536" y="1175"/>
                    <a:pt x="9607" y="1032"/>
                  </a:cubicBezTo>
                  <a:cubicBezTo>
                    <a:pt x="9607" y="1032"/>
                    <a:pt x="9571" y="1032"/>
                    <a:pt x="9571" y="1032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7"/>
            <p:cNvSpPr/>
            <p:nvPr/>
          </p:nvSpPr>
          <p:spPr>
            <a:xfrm>
              <a:off x="6387750" y="1555275"/>
              <a:ext cx="240200" cy="47150"/>
            </a:xfrm>
            <a:custGeom>
              <a:avLst/>
              <a:gdLst/>
              <a:ahLst/>
              <a:cxnLst/>
              <a:rect l="l" t="t" r="r" b="b"/>
              <a:pathLst>
                <a:path w="9608" h="1886" extrusionOk="0">
                  <a:moveTo>
                    <a:pt x="9572" y="1067"/>
                  </a:moveTo>
                  <a:cubicBezTo>
                    <a:pt x="9572" y="1103"/>
                    <a:pt x="9536" y="1174"/>
                    <a:pt x="9501" y="1210"/>
                  </a:cubicBezTo>
                  <a:cubicBezTo>
                    <a:pt x="9394" y="1352"/>
                    <a:pt x="9252" y="1459"/>
                    <a:pt x="9109" y="1530"/>
                  </a:cubicBezTo>
                  <a:cubicBezTo>
                    <a:pt x="9003" y="1601"/>
                    <a:pt x="8896" y="1672"/>
                    <a:pt x="8753" y="1708"/>
                  </a:cubicBezTo>
                  <a:cubicBezTo>
                    <a:pt x="8682" y="1743"/>
                    <a:pt x="8576" y="1779"/>
                    <a:pt x="8469" y="1815"/>
                  </a:cubicBezTo>
                  <a:cubicBezTo>
                    <a:pt x="8149" y="1850"/>
                    <a:pt x="7793" y="1850"/>
                    <a:pt x="7473" y="1815"/>
                  </a:cubicBezTo>
                  <a:cubicBezTo>
                    <a:pt x="6974" y="1743"/>
                    <a:pt x="6512" y="1601"/>
                    <a:pt x="6049" y="1494"/>
                  </a:cubicBezTo>
                  <a:cubicBezTo>
                    <a:pt x="5622" y="1388"/>
                    <a:pt x="5231" y="1317"/>
                    <a:pt x="4804" y="1281"/>
                  </a:cubicBezTo>
                  <a:cubicBezTo>
                    <a:pt x="4591" y="1281"/>
                    <a:pt x="4377" y="1281"/>
                    <a:pt x="4199" y="1245"/>
                  </a:cubicBezTo>
                  <a:cubicBezTo>
                    <a:pt x="4021" y="1245"/>
                    <a:pt x="3879" y="1210"/>
                    <a:pt x="3737" y="1210"/>
                  </a:cubicBezTo>
                  <a:cubicBezTo>
                    <a:pt x="3559" y="1174"/>
                    <a:pt x="3381" y="1139"/>
                    <a:pt x="3203" y="1067"/>
                  </a:cubicBezTo>
                  <a:cubicBezTo>
                    <a:pt x="3025" y="1032"/>
                    <a:pt x="2847" y="996"/>
                    <a:pt x="2705" y="925"/>
                  </a:cubicBezTo>
                  <a:cubicBezTo>
                    <a:pt x="2598" y="890"/>
                    <a:pt x="2491" y="818"/>
                    <a:pt x="2384" y="783"/>
                  </a:cubicBezTo>
                  <a:cubicBezTo>
                    <a:pt x="2242" y="712"/>
                    <a:pt x="2100" y="640"/>
                    <a:pt x="1958" y="569"/>
                  </a:cubicBezTo>
                  <a:cubicBezTo>
                    <a:pt x="1673" y="427"/>
                    <a:pt x="1424" y="285"/>
                    <a:pt x="1139" y="178"/>
                  </a:cubicBezTo>
                  <a:cubicBezTo>
                    <a:pt x="997" y="142"/>
                    <a:pt x="855" y="71"/>
                    <a:pt x="712" y="71"/>
                  </a:cubicBezTo>
                  <a:cubicBezTo>
                    <a:pt x="463" y="0"/>
                    <a:pt x="250" y="36"/>
                    <a:pt x="36" y="71"/>
                  </a:cubicBezTo>
                  <a:cubicBezTo>
                    <a:pt x="1" y="71"/>
                    <a:pt x="36" y="107"/>
                    <a:pt x="36" y="107"/>
                  </a:cubicBezTo>
                  <a:cubicBezTo>
                    <a:pt x="285" y="71"/>
                    <a:pt x="499" y="36"/>
                    <a:pt x="712" y="107"/>
                  </a:cubicBezTo>
                  <a:cubicBezTo>
                    <a:pt x="855" y="107"/>
                    <a:pt x="997" y="178"/>
                    <a:pt x="1139" y="214"/>
                  </a:cubicBezTo>
                  <a:cubicBezTo>
                    <a:pt x="1424" y="320"/>
                    <a:pt x="1708" y="463"/>
                    <a:pt x="1958" y="605"/>
                  </a:cubicBezTo>
                  <a:cubicBezTo>
                    <a:pt x="2135" y="676"/>
                    <a:pt x="2313" y="783"/>
                    <a:pt x="2491" y="854"/>
                  </a:cubicBezTo>
                  <a:cubicBezTo>
                    <a:pt x="2740" y="996"/>
                    <a:pt x="3025" y="1103"/>
                    <a:pt x="3310" y="1174"/>
                  </a:cubicBezTo>
                  <a:cubicBezTo>
                    <a:pt x="3808" y="1281"/>
                    <a:pt x="4306" y="1281"/>
                    <a:pt x="4804" y="1317"/>
                  </a:cubicBezTo>
                  <a:cubicBezTo>
                    <a:pt x="4911" y="1352"/>
                    <a:pt x="5017" y="1352"/>
                    <a:pt x="5124" y="1352"/>
                  </a:cubicBezTo>
                  <a:cubicBezTo>
                    <a:pt x="5338" y="1388"/>
                    <a:pt x="5516" y="1423"/>
                    <a:pt x="5729" y="1459"/>
                  </a:cubicBezTo>
                  <a:cubicBezTo>
                    <a:pt x="6049" y="1530"/>
                    <a:pt x="6370" y="1601"/>
                    <a:pt x="6690" y="1708"/>
                  </a:cubicBezTo>
                  <a:cubicBezTo>
                    <a:pt x="7117" y="1815"/>
                    <a:pt x="7579" y="1886"/>
                    <a:pt x="8077" y="1886"/>
                  </a:cubicBezTo>
                  <a:cubicBezTo>
                    <a:pt x="8398" y="1850"/>
                    <a:pt x="8789" y="1779"/>
                    <a:pt x="9074" y="1601"/>
                  </a:cubicBezTo>
                  <a:cubicBezTo>
                    <a:pt x="9109" y="1601"/>
                    <a:pt x="9180" y="1530"/>
                    <a:pt x="9216" y="1494"/>
                  </a:cubicBezTo>
                  <a:cubicBezTo>
                    <a:pt x="9287" y="1459"/>
                    <a:pt x="9323" y="1423"/>
                    <a:pt x="9394" y="1388"/>
                  </a:cubicBezTo>
                  <a:cubicBezTo>
                    <a:pt x="9465" y="1281"/>
                    <a:pt x="9536" y="1174"/>
                    <a:pt x="9607" y="1067"/>
                  </a:cubicBezTo>
                  <a:cubicBezTo>
                    <a:pt x="9607" y="1067"/>
                    <a:pt x="9607" y="1067"/>
                    <a:pt x="9572" y="106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7"/>
            <p:cNvSpPr/>
            <p:nvPr/>
          </p:nvSpPr>
          <p:spPr>
            <a:xfrm>
              <a:off x="6388650" y="1557050"/>
              <a:ext cx="240175" cy="46275"/>
            </a:xfrm>
            <a:custGeom>
              <a:avLst/>
              <a:gdLst/>
              <a:ahLst/>
              <a:cxnLst/>
              <a:rect l="l" t="t" r="r" b="b"/>
              <a:pathLst>
                <a:path w="9607" h="1851" extrusionOk="0">
                  <a:moveTo>
                    <a:pt x="9571" y="1032"/>
                  </a:moveTo>
                  <a:cubicBezTo>
                    <a:pt x="9180" y="1246"/>
                    <a:pt x="8824" y="1495"/>
                    <a:pt x="8433" y="1744"/>
                  </a:cubicBezTo>
                  <a:cubicBezTo>
                    <a:pt x="8397" y="1779"/>
                    <a:pt x="8326" y="1779"/>
                    <a:pt x="8255" y="1779"/>
                  </a:cubicBezTo>
                  <a:cubicBezTo>
                    <a:pt x="8113" y="1815"/>
                    <a:pt x="7970" y="1815"/>
                    <a:pt x="7828" y="1815"/>
                  </a:cubicBezTo>
                  <a:cubicBezTo>
                    <a:pt x="7543" y="1779"/>
                    <a:pt x="7259" y="1744"/>
                    <a:pt x="6974" y="1708"/>
                  </a:cubicBezTo>
                  <a:cubicBezTo>
                    <a:pt x="6867" y="1672"/>
                    <a:pt x="6761" y="1637"/>
                    <a:pt x="6654" y="1637"/>
                  </a:cubicBezTo>
                  <a:cubicBezTo>
                    <a:pt x="6440" y="1566"/>
                    <a:pt x="6227" y="1495"/>
                    <a:pt x="6013" y="1459"/>
                  </a:cubicBezTo>
                  <a:cubicBezTo>
                    <a:pt x="5729" y="1388"/>
                    <a:pt x="5408" y="1317"/>
                    <a:pt x="5088" y="1281"/>
                  </a:cubicBezTo>
                  <a:cubicBezTo>
                    <a:pt x="4875" y="1246"/>
                    <a:pt x="4697" y="1246"/>
                    <a:pt x="4483" y="1246"/>
                  </a:cubicBezTo>
                  <a:cubicBezTo>
                    <a:pt x="4377" y="1210"/>
                    <a:pt x="4270" y="1210"/>
                    <a:pt x="4163" y="1210"/>
                  </a:cubicBezTo>
                  <a:cubicBezTo>
                    <a:pt x="3985" y="1210"/>
                    <a:pt x="3772" y="1174"/>
                    <a:pt x="3594" y="1139"/>
                  </a:cubicBezTo>
                  <a:cubicBezTo>
                    <a:pt x="3416" y="1139"/>
                    <a:pt x="3274" y="1103"/>
                    <a:pt x="3131" y="1032"/>
                  </a:cubicBezTo>
                  <a:cubicBezTo>
                    <a:pt x="3060" y="1032"/>
                    <a:pt x="2953" y="996"/>
                    <a:pt x="2882" y="961"/>
                  </a:cubicBezTo>
                  <a:cubicBezTo>
                    <a:pt x="2740" y="925"/>
                    <a:pt x="2598" y="854"/>
                    <a:pt x="2455" y="783"/>
                  </a:cubicBezTo>
                  <a:cubicBezTo>
                    <a:pt x="2206" y="676"/>
                    <a:pt x="1993" y="534"/>
                    <a:pt x="1744" y="427"/>
                  </a:cubicBezTo>
                  <a:cubicBezTo>
                    <a:pt x="1495" y="285"/>
                    <a:pt x="1245" y="178"/>
                    <a:pt x="996" y="107"/>
                  </a:cubicBezTo>
                  <a:cubicBezTo>
                    <a:pt x="854" y="71"/>
                    <a:pt x="712" y="36"/>
                    <a:pt x="569" y="0"/>
                  </a:cubicBezTo>
                  <a:cubicBezTo>
                    <a:pt x="498" y="0"/>
                    <a:pt x="427" y="0"/>
                    <a:pt x="356" y="0"/>
                  </a:cubicBezTo>
                  <a:cubicBezTo>
                    <a:pt x="249" y="0"/>
                    <a:pt x="142" y="0"/>
                    <a:pt x="36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42" y="0"/>
                    <a:pt x="249" y="0"/>
                    <a:pt x="356" y="0"/>
                  </a:cubicBezTo>
                  <a:cubicBezTo>
                    <a:pt x="463" y="0"/>
                    <a:pt x="569" y="0"/>
                    <a:pt x="676" y="36"/>
                  </a:cubicBezTo>
                  <a:cubicBezTo>
                    <a:pt x="890" y="71"/>
                    <a:pt x="1103" y="143"/>
                    <a:pt x="1317" y="249"/>
                  </a:cubicBezTo>
                  <a:cubicBezTo>
                    <a:pt x="1779" y="427"/>
                    <a:pt x="2206" y="712"/>
                    <a:pt x="2669" y="890"/>
                  </a:cubicBezTo>
                  <a:cubicBezTo>
                    <a:pt x="3060" y="1068"/>
                    <a:pt x="3452" y="1139"/>
                    <a:pt x="3878" y="1210"/>
                  </a:cubicBezTo>
                  <a:cubicBezTo>
                    <a:pt x="4163" y="1246"/>
                    <a:pt x="4483" y="1246"/>
                    <a:pt x="4768" y="1281"/>
                  </a:cubicBezTo>
                  <a:cubicBezTo>
                    <a:pt x="5195" y="1317"/>
                    <a:pt x="5622" y="1388"/>
                    <a:pt x="6013" y="1459"/>
                  </a:cubicBezTo>
                  <a:cubicBezTo>
                    <a:pt x="6476" y="1601"/>
                    <a:pt x="6974" y="1744"/>
                    <a:pt x="7437" y="1779"/>
                  </a:cubicBezTo>
                  <a:cubicBezTo>
                    <a:pt x="7792" y="1850"/>
                    <a:pt x="8113" y="1815"/>
                    <a:pt x="8433" y="1779"/>
                  </a:cubicBezTo>
                  <a:cubicBezTo>
                    <a:pt x="8717" y="1708"/>
                    <a:pt x="8967" y="1601"/>
                    <a:pt x="9180" y="1459"/>
                  </a:cubicBezTo>
                  <a:cubicBezTo>
                    <a:pt x="9251" y="1423"/>
                    <a:pt x="9322" y="1388"/>
                    <a:pt x="9358" y="1317"/>
                  </a:cubicBezTo>
                  <a:cubicBezTo>
                    <a:pt x="9465" y="1210"/>
                    <a:pt x="9500" y="1139"/>
                    <a:pt x="9571" y="996"/>
                  </a:cubicBezTo>
                  <a:cubicBezTo>
                    <a:pt x="9607" y="996"/>
                    <a:pt x="9571" y="996"/>
                    <a:pt x="9571" y="1032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7"/>
            <p:cNvSpPr/>
            <p:nvPr/>
          </p:nvSpPr>
          <p:spPr>
            <a:xfrm>
              <a:off x="6388650" y="1556150"/>
              <a:ext cx="240175" cy="47175"/>
            </a:xfrm>
            <a:custGeom>
              <a:avLst/>
              <a:gdLst/>
              <a:ahLst/>
              <a:cxnLst/>
              <a:rect l="l" t="t" r="r" b="b"/>
              <a:pathLst>
                <a:path w="9607" h="1887" extrusionOk="0">
                  <a:moveTo>
                    <a:pt x="9536" y="1032"/>
                  </a:moveTo>
                  <a:cubicBezTo>
                    <a:pt x="9465" y="1139"/>
                    <a:pt x="9394" y="1246"/>
                    <a:pt x="9322" y="1353"/>
                  </a:cubicBezTo>
                  <a:cubicBezTo>
                    <a:pt x="9251" y="1424"/>
                    <a:pt x="9180" y="1459"/>
                    <a:pt x="9073" y="1531"/>
                  </a:cubicBezTo>
                  <a:cubicBezTo>
                    <a:pt x="8967" y="1602"/>
                    <a:pt x="8860" y="1637"/>
                    <a:pt x="8717" y="1708"/>
                  </a:cubicBezTo>
                  <a:cubicBezTo>
                    <a:pt x="8255" y="1851"/>
                    <a:pt x="7757" y="1851"/>
                    <a:pt x="7259" y="1780"/>
                  </a:cubicBezTo>
                  <a:cubicBezTo>
                    <a:pt x="6725" y="1708"/>
                    <a:pt x="6227" y="1531"/>
                    <a:pt x="5693" y="1424"/>
                  </a:cubicBezTo>
                  <a:cubicBezTo>
                    <a:pt x="5231" y="1317"/>
                    <a:pt x="4768" y="1282"/>
                    <a:pt x="4305" y="1246"/>
                  </a:cubicBezTo>
                  <a:cubicBezTo>
                    <a:pt x="4092" y="1246"/>
                    <a:pt x="3914" y="1210"/>
                    <a:pt x="3701" y="1175"/>
                  </a:cubicBezTo>
                  <a:cubicBezTo>
                    <a:pt x="3558" y="1175"/>
                    <a:pt x="3416" y="1139"/>
                    <a:pt x="3274" y="1104"/>
                  </a:cubicBezTo>
                  <a:cubicBezTo>
                    <a:pt x="3096" y="1068"/>
                    <a:pt x="2918" y="1032"/>
                    <a:pt x="2775" y="961"/>
                  </a:cubicBezTo>
                  <a:cubicBezTo>
                    <a:pt x="2455" y="819"/>
                    <a:pt x="2135" y="641"/>
                    <a:pt x="1815" y="499"/>
                  </a:cubicBezTo>
                  <a:cubicBezTo>
                    <a:pt x="1601" y="392"/>
                    <a:pt x="1352" y="250"/>
                    <a:pt x="1103" y="179"/>
                  </a:cubicBezTo>
                  <a:cubicBezTo>
                    <a:pt x="961" y="107"/>
                    <a:pt x="819" y="72"/>
                    <a:pt x="676" y="36"/>
                  </a:cubicBezTo>
                  <a:cubicBezTo>
                    <a:pt x="427" y="1"/>
                    <a:pt x="214" y="36"/>
                    <a:pt x="0" y="36"/>
                  </a:cubicBezTo>
                  <a:cubicBezTo>
                    <a:pt x="0" y="36"/>
                    <a:pt x="0" y="72"/>
                    <a:pt x="0" y="72"/>
                  </a:cubicBezTo>
                  <a:cubicBezTo>
                    <a:pt x="249" y="36"/>
                    <a:pt x="463" y="36"/>
                    <a:pt x="676" y="72"/>
                  </a:cubicBezTo>
                  <a:cubicBezTo>
                    <a:pt x="925" y="107"/>
                    <a:pt x="1174" y="214"/>
                    <a:pt x="1423" y="321"/>
                  </a:cubicBezTo>
                  <a:cubicBezTo>
                    <a:pt x="1815" y="499"/>
                    <a:pt x="2171" y="712"/>
                    <a:pt x="2562" y="890"/>
                  </a:cubicBezTo>
                  <a:cubicBezTo>
                    <a:pt x="2740" y="961"/>
                    <a:pt x="2918" y="1032"/>
                    <a:pt x="3131" y="1104"/>
                  </a:cubicBezTo>
                  <a:cubicBezTo>
                    <a:pt x="3274" y="1139"/>
                    <a:pt x="3416" y="1175"/>
                    <a:pt x="3558" y="1175"/>
                  </a:cubicBezTo>
                  <a:cubicBezTo>
                    <a:pt x="4128" y="1282"/>
                    <a:pt x="4661" y="1282"/>
                    <a:pt x="5231" y="1353"/>
                  </a:cubicBezTo>
                  <a:cubicBezTo>
                    <a:pt x="5764" y="1424"/>
                    <a:pt x="6262" y="1566"/>
                    <a:pt x="6796" y="1708"/>
                  </a:cubicBezTo>
                  <a:cubicBezTo>
                    <a:pt x="7259" y="1815"/>
                    <a:pt x="7757" y="1886"/>
                    <a:pt x="8255" y="1815"/>
                  </a:cubicBezTo>
                  <a:cubicBezTo>
                    <a:pt x="8433" y="1815"/>
                    <a:pt x="8646" y="1744"/>
                    <a:pt x="8860" y="1673"/>
                  </a:cubicBezTo>
                  <a:cubicBezTo>
                    <a:pt x="9038" y="1602"/>
                    <a:pt x="9216" y="1495"/>
                    <a:pt x="9358" y="1353"/>
                  </a:cubicBezTo>
                  <a:cubicBezTo>
                    <a:pt x="9429" y="1246"/>
                    <a:pt x="9500" y="1175"/>
                    <a:pt x="9571" y="1032"/>
                  </a:cubicBezTo>
                  <a:cubicBezTo>
                    <a:pt x="9607" y="1032"/>
                    <a:pt x="9536" y="1032"/>
                    <a:pt x="9536" y="1032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7"/>
            <p:cNvSpPr/>
            <p:nvPr/>
          </p:nvSpPr>
          <p:spPr>
            <a:xfrm>
              <a:off x="6606575" y="1523250"/>
              <a:ext cx="195725" cy="40050"/>
            </a:xfrm>
            <a:custGeom>
              <a:avLst/>
              <a:gdLst/>
              <a:ahLst/>
              <a:cxnLst/>
              <a:rect l="l" t="t" r="r" b="b"/>
              <a:pathLst>
                <a:path w="7829" h="1602" extrusionOk="0">
                  <a:moveTo>
                    <a:pt x="7828" y="1601"/>
                  </a:moveTo>
                  <a:cubicBezTo>
                    <a:pt x="5231" y="1032"/>
                    <a:pt x="2633" y="49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633" y="534"/>
                    <a:pt x="5231" y="1068"/>
                    <a:pt x="7828" y="1601"/>
                  </a:cubicBezTo>
                  <a:cubicBezTo>
                    <a:pt x="7828" y="1601"/>
                    <a:pt x="7828" y="1601"/>
                    <a:pt x="7828" y="160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7"/>
            <p:cNvSpPr/>
            <p:nvPr/>
          </p:nvSpPr>
          <p:spPr>
            <a:xfrm>
              <a:off x="6606575" y="1522350"/>
              <a:ext cx="196600" cy="40950"/>
            </a:xfrm>
            <a:custGeom>
              <a:avLst/>
              <a:gdLst/>
              <a:ahLst/>
              <a:cxnLst/>
              <a:rect l="l" t="t" r="r" b="b"/>
              <a:pathLst>
                <a:path w="7864" h="1638" extrusionOk="0">
                  <a:moveTo>
                    <a:pt x="7828" y="1602"/>
                  </a:moveTo>
                  <a:cubicBezTo>
                    <a:pt x="5231" y="1068"/>
                    <a:pt x="2633" y="534"/>
                    <a:pt x="0" y="1"/>
                  </a:cubicBezTo>
                  <a:cubicBezTo>
                    <a:pt x="0" y="1"/>
                    <a:pt x="0" y="36"/>
                    <a:pt x="36" y="36"/>
                  </a:cubicBezTo>
                  <a:cubicBezTo>
                    <a:pt x="2633" y="570"/>
                    <a:pt x="5231" y="1104"/>
                    <a:pt x="7828" y="1637"/>
                  </a:cubicBezTo>
                  <a:cubicBezTo>
                    <a:pt x="7864" y="1637"/>
                    <a:pt x="7828" y="1602"/>
                    <a:pt x="7828" y="1602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7"/>
            <p:cNvSpPr/>
            <p:nvPr/>
          </p:nvSpPr>
          <p:spPr>
            <a:xfrm>
              <a:off x="6606575" y="1523250"/>
              <a:ext cx="195725" cy="40050"/>
            </a:xfrm>
            <a:custGeom>
              <a:avLst/>
              <a:gdLst/>
              <a:ahLst/>
              <a:cxnLst/>
              <a:rect l="l" t="t" r="r" b="b"/>
              <a:pathLst>
                <a:path w="7829" h="1602" extrusionOk="0">
                  <a:moveTo>
                    <a:pt x="7828" y="1601"/>
                  </a:moveTo>
                  <a:cubicBezTo>
                    <a:pt x="5231" y="1068"/>
                    <a:pt x="2633" y="498"/>
                    <a:pt x="36" y="0"/>
                  </a:cubicBezTo>
                  <a:cubicBezTo>
                    <a:pt x="36" y="0"/>
                    <a:pt x="0" y="0"/>
                    <a:pt x="0" y="0"/>
                  </a:cubicBezTo>
                  <a:cubicBezTo>
                    <a:pt x="2633" y="534"/>
                    <a:pt x="5231" y="1068"/>
                    <a:pt x="7828" y="1601"/>
                  </a:cubicBezTo>
                  <a:cubicBezTo>
                    <a:pt x="7828" y="1601"/>
                    <a:pt x="7828" y="1601"/>
                    <a:pt x="7828" y="160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7"/>
            <p:cNvSpPr/>
            <p:nvPr/>
          </p:nvSpPr>
          <p:spPr>
            <a:xfrm>
              <a:off x="6606575" y="1523250"/>
              <a:ext cx="196600" cy="40050"/>
            </a:xfrm>
            <a:custGeom>
              <a:avLst/>
              <a:gdLst/>
              <a:ahLst/>
              <a:cxnLst/>
              <a:rect l="l" t="t" r="r" b="b"/>
              <a:pathLst>
                <a:path w="7864" h="1602" extrusionOk="0">
                  <a:moveTo>
                    <a:pt x="7828" y="1601"/>
                  </a:moveTo>
                  <a:cubicBezTo>
                    <a:pt x="5231" y="1032"/>
                    <a:pt x="2633" y="498"/>
                    <a:pt x="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633" y="534"/>
                    <a:pt x="5231" y="1068"/>
                    <a:pt x="7828" y="1601"/>
                  </a:cubicBezTo>
                  <a:cubicBezTo>
                    <a:pt x="7828" y="1601"/>
                    <a:pt x="7864" y="1601"/>
                    <a:pt x="7828" y="160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7"/>
            <p:cNvSpPr/>
            <p:nvPr/>
          </p:nvSpPr>
          <p:spPr>
            <a:xfrm>
              <a:off x="6605675" y="1522350"/>
              <a:ext cx="196625" cy="40950"/>
            </a:xfrm>
            <a:custGeom>
              <a:avLst/>
              <a:gdLst/>
              <a:ahLst/>
              <a:cxnLst/>
              <a:rect l="l" t="t" r="r" b="b"/>
              <a:pathLst>
                <a:path w="7865" h="1638" extrusionOk="0">
                  <a:moveTo>
                    <a:pt x="7829" y="1602"/>
                  </a:moveTo>
                  <a:cubicBezTo>
                    <a:pt x="5231" y="1032"/>
                    <a:pt x="2634" y="499"/>
                    <a:pt x="36" y="1"/>
                  </a:cubicBezTo>
                  <a:cubicBezTo>
                    <a:pt x="1" y="1"/>
                    <a:pt x="36" y="36"/>
                    <a:pt x="36" y="36"/>
                  </a:cubicBezTo>
                  <a:cubicBezTo>
                    <a:pt x="2669" y="570"/>
                    <a:pt x="5267" y="1104"/>
                    <a:pt x="7864" y="1637"/>
                  </a:cubicBezTo>
                  <a:cubicBezTo>
                    <a:pt x="7864" y="1637"/>
                    <a:pt x="7864" y="1602"/>
                    <a:pt x="7829" y="1602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7"/>
            <p:cNvSpPr/>
            <p:nvPr/>
          </p:nvSpPr>
          <p:spPr>
            <a:xfrm>
              <a:off x="6606575" y="1523250"/>
              <a:ext cx="195725" cy="40050"/>
            </a:xfrm>
            <a:custGeom>
              <a:avLst/>
              <a:gdLst/>
              <a:ahLst/>
              <a:cxnLst/>
              <a:rect l="l" t="t" r="r" b="b"/>
              <a:pathLst>
                <a:path w="7829" h="1602" extrusionOk="0">
                  <a:moveTo>
                    <a:pt x="7828" y="1601"/>
                  </a:moveTo>
                  <a:cubicBezTo>
                    <a:pt x="5231" y="1032"/>
                    <a:pt x="2633" y="49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633" y="534"/>
                    <a:pt x="5231" y="1068"/>
                    <a:pt x="7828" y="1601"/>
                  </a:cubicBezTo>
                  <a:cubicBezTo>
                    <a:pt x="7828" y="1601"/>
                    <a:pt x="7828" y="1601"/>
                    <a:pt x="7828" y="160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7"/>
            <p:cNvSpPr/>
            <p:nvPr/>
          </p:nvSpPr>
          <p:spPr>
            <a:xfrm>
              <a:off x="6605675" y="1522350"/>
              <a:ext cx="196625" cy="40950"/>
            </a:xfrm>
            <a:custGeom>
              <a:avLst/>
              <a:gdLst/>
              <a:ahLst/>
              <a:cxnLst/>
              <a:rect l="l" t="t" r="r" b="b"/>
              <a:pathLst>
                <a:path w="7865" h="1638" extrusionOk="0">
                  <a:moveTo>
                    <a:pt x="7829" y="1637"/>
                  </a:moveTo>
                  <a:cubicBezTo>
                    <a:pt x="5231" y="1068"/>
                    <a:pt x="2634" y="534"/>
                    <a:pt x="36" y="36"/>
                  </a:cubicBezTo>
                  <a:cubicBezTo>
                    <a:pt x="1" y="1"/>
                    <a:pt x="36" y="36"/>
                    <a:pt x="36" y="36"/>
                  </a:cubicBezTo>
                  <a:cubicBezTo>
                    <a:pt x="2634" y="570"/>
                    <a:pt x="5267" y="1104"/>
                    <a:pt x="7864" y="1637"/>
                  </a:cubicBezTo>
                  <a:cubicBezTo>
                    <a:pt x="7864" y="1637"/>
                    <a:pt x="7864" y="1637"/>
                    <a:pt x="7829" y="163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7"/>
            <p:cNvSpPr/>
            <p:nvPr/>
          </p:nvSpPr>
          <p:spPr>
            <a:xfrm>
              <a:off x="6664400" y="1558825"/>
              <a:ext cx="249075" cy="74750"/>
            </a:xfrm>
            <a:custGeom>
              <a:avLst/>
              <a:gdLst/>
              <a:ahLst/>
              <a:cxnLst/>
              <a:rect l="l" t="t" r="r" b="b"/>
              <a:pathLst>
                <a:path w="9963" h="2990" extrusionOk="0">
                  <a:moveTo>
                    <a:pt x="9927" y="2954"/>
                  </a:moveTo>
                  <a:cubicBezTo>
                    <a:pt x="9073" y="2847"/>
                    <a:pt x="8219" y="2704"/>
                    <a:pt x="7365" y="2527"/>
                  </a:cubicBezTo>
                  <a:cubicBezTo>
                    <a:pt x="6512" y="2349"/>
                    <a:pt x="5658" y="2135"/>
                    <a:pt x="4839" y="1886"/>
                  </a:cubicBezTo>
                  <a:cubicBezTo>
                    <a:pt x="3985" y="1637"/>
                    <a:pt x="3167" y="1352"/>
                    <a:pt x="2384" y="1032"/>
                  </a:cubicBezTo>
                  <a:cubicBezTo>
                    <a:pt x="1566" y="712"/>
                    <a:pt x="783" y="356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83" y="392"/>
                    <a:pt x="1566" y="748"/>
                    <a:pt x="2384" y="1068"/>
                  </a:cubicBezTo>
                  <a:cubicBezTo>
                    <a:pt x="3167" y="1388"/>
                    <a:pt x="4021" y="1673"/>
                    <a:pt x="4839" y="1922"/>
                  </a:cubicBezTo>
                  <a:cubicBezTo>
                    <a:pt x="5658" y="2171"/>
                    <a:pt x="6512" y="2384"/>
                    <a:pt x="7365" y="2562"/>
                  </a:cubicBezTo>
                  <a:cubicBezTo>
                    <a:pt x="8219" y="2740"/>
                    <a:pt x="9073" y="2882"/>
                    <a:pt x="9927" y="2989"/>
                  </a:cubicBezTo>
                  <a:cubicBezTo>
                    <a:pt x="9963" y="2989"/>
                    <a:pt x="9963" y="2989"/>
                    <a:pt x="9927" y="2954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7"/>
            <p:cNvSpPr/>
            <p:nvPr/>
          </p:nvSpPr>
          <p:spPr>
            <a:xfrm>
              <a:off x="6664400" y="1557925"/>
              <a:ext cx="249075" cy="75650"/>
            </a:xfrm>
            <a:custGeom>
              <a:avLst/>
              <a:gdLst/>
              <a:ahLst/>
              <a:cxnLst/>
              <a:rect l="l" t="t" r="r" b="b"/>
              <a:pathLst>
                <a:path w="9963" h="3026" extrusionOk="0">
                  <a:moveTo>
                    <a:pt x="9927" y="2990"/>
                  </a:moveTo>
                  <a:cubicBezTo>
                    <a:pt x="9073" y="2883"/>
                    <a:pt x="8219" y="2740"/>
                    <a:pt x="7365" y="2563"/>
                  </a:cubicBezTo>
                  <a:cubicBezTo>
                    <a:pt x="6512" y="2385"/>
                    <a:pt x="5658" y="2171"/>
                    <a:pt x="4839" y="1922"/>
                  </a:cubicBezTo>
                  <a:cubicBezTo>
                    <a:pt x="3985" y="1637"/>
                    <a:pt x="3167" y="1388"/>
                    <a:pt x="2384" y="1068"/>
                  </a:cubicBezTo>
                  <a:cubicBezTo>
                    <a:pt x="1566" y="748"/>
                    <a:pt x="783" y="392"/>
                    <a:pt x="0" y="1"/>
                  </a:cubicBezTo>
                  <a:cubicBezTo>
                    <a:pt x="0" y="1"/>
                    <a:pt x="0" y="36"/>
                    <a:pt x="0" y="36"/>
                  </a:cubicBezTo>
                  <a:cubicBezTo>
                    <a:pt x="783" y="428"/>
                    <a:pt x="1566" y="784"/>
                    <a:pt x="2384" y="1104"/>
                  </a:cubicBezTo>
                  <a:cubicBezTo>
                    <a:pt x="3167" y="1388"/>
                    <a:pt x="4021" y="1709"/>
                    <a:pt x="4839" y="1922"/>
                  </a:cubicBezTo>
                  <a:cubicBezTo>
                    <a:pt x="5658" y="2171"/>
                    <a:pt x="6512" y="2420"/>
                    <a:pt x="7365" y="2598"/>
                  </a:cubicBezTo>
                  <a:cubicBezTo>
                    <a:pt x="8219" y="2776"/>
                    <a:pt x="9073" y="2918"/>
                    <a:pt x="9927" y="3025"/>
                  </a:cubicBezTo>
                  <a:cubicBezTo>
                    <a:pt x="9963" y="3025"/>
                    <a:pt x="9927" y="2990"/>
                    <a:pt x="9927" y="299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7"/>
            <p:cNvSpPr/>
            <p:nvPr/>
          </p:nvSpPr>
          <p:spPr>
            <a:xfrm>
              <a:off x="6664400" y="1558825"/>
              <a:ext cx="249075" cy="74750"/>
            </a:xfrm>
            <a:custGeom>
              <a:avLst/>
              <a:gdLst/>
              <a:ahLst/>
              <a:cxnLst/>
              <a:rect l="l" t="t" r="r" b="b"/>
              <a:pathLst>
                <a:path w="9963" h="2990" extrusionOk="0">
                  <a:moveTo>
                    <a:pt x="9963" y="2989"/>
                  </a:moveTo>
                  <a:cubicBezTo>
                    <a:pt x="9073" y="2847"/>
                    <a:pt x="8219" y="2704"/>
                    <a:pt x="7365" y="2527"/>
                  </a:cubicBezTo>
                  <a:cubicBezTo>
                    <a:pt x="6512" y="2349"/>
                    <a:pt x="5658" y="2135"/>
                    <a:pt x="4839" y="1886"/>
                  </a:cubicBezTo>
                  <a:cubicBezTo>
                    <a:pt x="4021" y="1637"/>
                    <a:pt x="3203" y="1352"/>
                    <a:pt x="2384" y="1032"/>
                  </a:cubicBezTo>
                  <a:cubicBezTo>
                    <a:pt x="1601" y="712"/>
                    <a:pt x="819" y="356"/>
                    <a:pt x="36" y="0"/>
                  </a:cubicBezTo>
                  <a:cubicBezTo>
                    <a:pt x="36" y="0"/>
                    <a:pt x="0" y="0"/>
                    <a:pt x="0" y="0"/>
                  </a:cubicBezTo>
                  <a:cubicBezTo>
                    <a:pt x="783" y="356"/>
                    <a:pt x="1566" y="712"/>
                    <a:pt x="2384" y="1032"/>
                  </a:cubicBezTo>
                  <a:cubicBezTo>
                    <a:pt x="3167" y="1352"/>
                    <a:pt x="3985" y="1637"/>
                    <a:pt x="4839" y="1886"/>
                  </a:cubicBezTo>
                  <a:cubicBezTo>
                    <a:pt x="5658" y="2135"/>
                    <a:pt x="6512" y="2384"/>
                    <a:pt x="7365" y="2562"/>
                  </a:cubicBezTo>
                  <a:cubicBezTo>
                    <a:pt x="8219" y="2740"/>
                    <a:pt x="9073" y="2847"/>
                    <a:pt x="9927" y="2989"/>
                  </a:cubicBezTo>
                  <a:cubicBezTo>
                    <a:pt x="9927" y="2989"/>
                    <a:pt x="9963" y="2989"/>
                    <a:pt x="9963" y="2989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7"/>
            <p:cNvSpPr/>
            <p:nvPr/>
          </p:nvSpPr>
          <p:spPr>
            <a:xfrm>
              <a:off x="6664400" y="1558825"/>
              <a:ext cx="249075" cy="74750"/>
            </a:xfrm>
            <a:custGeom>
              <a:avLst/>
              <a:gdLst/>
              <a:ahLst/>
              <a:cxnLst/>
              <a:rect l="l" t="t" r="r" b="b"/>
              <a:pathLst>
                <a:path w="9963" h="2990" extrusionOk="0">
                  <a:moveTo>
                    <a:pt x="9963" y="2989"/>
                  </a:moveTo>
                  <a:cubicBezTo>
                    <a:pt x="9073" y="2847"/>
                    <a:pt x="8219" y="2704"/>
                    <a:pt x="7365" y="2527"/>
                  </a:cubicBezTo>
                  <a:cubicBezTo>
                    <a:pt x="6512" y="2349"/>
                    <a:pt x="5658" y="2135"/>
                    <a:pt x="4839" y="1886"/>
                  </a:cubicBezTo>
                  <a:cubicBezTo>
                    <a:pt x="4021" y="1637"/>
                    <a:pt x="3203" y="1352"/>
                    <a:pt x="2384" y="1032"/>
                  </a:cubicBezTo>
                  <a:cubicBezTo>
                    <a:pt x="1601" y="712"/>
                    <a:pt x="819" y="356"/>
                    <a:pt x="36" y="0"/>
                  </a:cubicBezTo>
                  <a:cubicBezTo>
                    <a:pt x="36" y="0"/>
                    <a:pt x="0" y="0"/>
                    <a:pt x="0" y="0"/>
                  </a:cubicBezTo>
                  <a:cubicBezTo>
                    <a:pt x="783" y="356"/>
                    <a:pt x="1566" y="712"/>
                    <a:pt x="2384" y="1032"/>
                  </a:cubicBezTo>
                  <a:cubicBezTo>
                    <a:pt x="3167" y="1352"/>
                    <a:pt x="4021" y="1637"/>
                    <a:pt x="4839" y="1886"/>
                  </a:cubicBezTo>
                  <a:cubicBezTo>
                    <a:pt x="5658" y="2135"/>
                    <a:pt x="6512" y="2384"/>
                    <a:pt x="7365" y="2527"/>
                  </a:cubicBezTo>
                  <a:cubicBezTo>
                    <a:pt x="8219" y="2704"/>
                    <a:pt x="9073" y="2847"/>
                    <a:pt x="9927" y="2989"/>
                  </a:cubicBezTo>
                  <a:cubicBezTo>
                    <a:pt x="9963" y="2989"/>
                    <a:pt x="9963" y="2989"/>
                    <a:pt x="9963" y="2989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7"/>
            <p:cNvSpPr/>
            <p:nvPr/>
          </p:nvSpPr>
          <p:spPr>
            <a:xfrm>
              <a:off x="6663500" y="1557925"/>
              <a:ext cx="249975" cy="75650"/>
            </a:xfrm>
            <a:custGeom>
              <a:avLst/>
              <a:gdLst/>
              <a:ahLst/>
              <a:cxnLst/>
              <a:rect l="l" t="t" r="r" b="b"/>
              <a:pathLst>
                <a:path w="9999" h="3026" extrusionOk="0">
                  <a:moveTo>
                    <a:pt x="9963" y="2990"/>
                  </a:moveTo>
                  <a:cubicBezTo>
                    <a:pt x="9216" y="2883"/>
                    <a:pt x="8504" y="2776"/>
                    <a:pt x="7793" y="2634"/>
                  </a:cubicBezTo>
                  <a:cubicBezTo>
                    <a:pt x="7081" y="2491"/>
                    <a:pt x="6370" y="2314"/>
                    <a:pt x="5694" y="2136"/>
                  </a:cubicBezTo>
                  <a:lnTo>
                    <a:pt x="3203" y="1353"/>
                  </a:lnTo>
                  <a:cubicBezTo>
                    <a:pt x="2918" y="1246"/>
                    <a:pt x="2669" y="1139"/>
                    <a:pt x="2385" y="1033"/>
                  </a:cubicBezTo>
                  <a:cubicBezTo>
                    <a:pt x="1602" y="712"/>
                    <a:pt x="819" y="357"/>
                    <a:pt x="36" y="1"/>
                  </a:cubicBezTo>
                  <a:cubicBezTo>
                    <a:pt x="1" y="1"/>
                    <a:pt x="36" y="36"/>
                    <a:pt x="36" y="36"/>
                  </a:cubicBezTo>
                  <a:cubicBezTo>
                    <a:pt x="570" y="285"/>
                    <a:pt x="1068" y="534"/>
                    <a:pt x="1602" y="748"/>
                  </a:cubicBezTo>
                  <a:cubicBezTo>
                    <a:pt x="2136" y="961"/>
                    <a:pt x="2669" y="1175"/>
                    <a:pt x="3203" y="1388"/>
                  </a:cubicBezTo>
                  <a:cubicBezTo>
                    <a:pt x="3772" y="1566"/>
                    <a:pt x="4306" y="1780"/>
                    <a:pt x="4875" y="1922"/>
                  </a:cubicBezTo>
                  <a:cubicBezTo>
                    <a:pt x="5409" y="2100"/>
                    <a:pt x="5978" y="2242"/>
                    <a:pt x="6548" y="2385"/>
                  </a:cubicBezTo>
                  <a:cubicBezTo>
                    <a:pt x="7117" y="2527"/>
                    <a:pt x="7686" y="2634"/>
                    <a:pt x="8255" y="2740"/>
                  </a:cubicBezTo>
                  <a:cubicBezTo>
                    <a:pt x="8825" y="2847"/>
                    <a:pt x="9394" y="2954"/>
                    <a:pt x="9963" y="3025"/>
                  </a:cubicBezTo>
                  <a:cubicBezTo>
                    <a:pt x="9999" y="3025"/>
                    <a:pt x="9963" y="2990"/>
                    <a:pt x="9963" y="299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7"/>
            <p:cNvSpPr/>
            <p:nvPr/>
          </p:nvSpPr>
          <p:spPr>
            <a:xfrm>
              <a:off x="6664400" y="1558825"/>
              <a:ext cx="249075" cy="74750"/>
            </a:xfrm>
            <a:custGeom>
              <a:avLst/>
              <a:gdLst/>
              <a:ahLst/>
              <a:cxnLst/>
              <a:rect l="l" t="t" r="r" b="b"/>
              <a:pathLst>
                <a:path w="9963" h="2990" extrusionOk="0">
                  <a:moveTo>
                    <a:pt x="9927" y="2989"/>
                  </a:moveTo>
                  <a:lnTo>
                    <a:pt x="9073" y="2847"/>
                  </a:lnTo>
                  <a:cubicBezTo>
                    <a:pt x="8362" y="2740"/>
                    <a:pt x="7650" y="2598"/>
                    <a:pt x="6939" y="2420"/>
                  </a:cubicBezTo>
                  <a:cubicBezTo>
                    <a:pt x="6369" y="2313"/>
                    <a:pt x="5800" y="2171"/>
                    <a:pt x="5266" y="2028"/>
                  </a:cubicBezTo>
                  <a:cubicBezTo>
                    <a:pt x="4839" y="1886"/>
                    <a:pt x="4412" y="1779"/>
                    <a:pt x="4021" y="1637"/>
                  </a:cubicBezTo>
                  <a:cubicBezTo>
                    <a:pt x="3452" y="1459"/>
                    <a:pt x="2918" y="1246"/>
                    <a:pt x="2384" y="1032"/>
                  </a:cubicBezTo>
                  <a:cubicBezTo>
                    <a:pt x="1566" y="712"/>
                    <a:pt x="783" y="356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34" y="249"/>
                    <a:pt x="1032" y="498"/>
                    <a:pt x="1566" y="712"/>
                  </a:cubicBezTo>
                  <a:cubicBezTo>
                    <a:pt x="2100" y="961"/>
                    <a:pt x="2633" y="1175"/>
                    <a:pt x="3167" y="1352"/>
                  </a:cubicBezTo>
                  <a:cubicBezTo>
                    <a:pt x="3985" y="1637"/>
                    <a:pt x="4839" y="1922"/>
                    <a:pt x="5658" y="2135"/>
                  </a:cubicBezTo>
                  <a:cubicBezTo>
                    <a:pt x="6227" y="2278"/>
                    <a:pt x="6796" y="2420"/>
                    <a:pt x="7365" y="2562"/>
                  </a:cubicBezTo>
                  <a:cubicBezTo>
                    <a:pt x="8219" y="2740"/>
                    <a:pt x="9073" y="2882"/>
                    <a:pt x="9927" y="2989"/>
                  </a:cubicBezTo>
                  <a:cubicBezTo>
                    <a:pt x="9927" y="2989"/>
                    <a:pt x="9963" y="2989"/>
                    <a:pt x="9927" y="2989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7"/>
            <p:cNvSpPr/>
            <p:nvPr/>
          </p:nvSpPr>
          <p:spPr>
            <a:xfrm>
              <a:off x="6664400" y="1557925"/>
              <a:ext cx="249075" cy="75650"/>
            </a:xfrm>
            <a:custGeom>
              <a:avLst/>
              <a:gdLst/>
              <a:ahLst/>
              <a:cxnLst/>
              <a:rect l="l" t="t" r="r" b="b"/>
              <a:pathLst>
                <a:path w="9963" h="3026" extrusionOk="0">
                  <a:moveTo>
                    <a:pt x="9927" y="2990"/>
                  </a:moveTo>
                  <a:cubicBezTo>
                    <a:pt x="9038" y="2883"/>
                    <a:pt x="8184" y="2740"/>
                    <a:pt x="7330" y="2563"/>
                  </a:cubicBezTo>
                  <a:cubicBezTo>
                    <a:pt x="6761" y="2420"/>
                    <a:pt x="6227" y="2278"/>
                    <a:pt x="5658" y="2171"/>
                  </a:cubicBezTo>
                  <a:cubicBezTo>
                    <a:pt x="5231" y="2029"/>
                    <a:pt x="4804" y="1922"/>
                    <a:pt x="4412" y="1780"/>
                  </a:cubicBezTo>
                  <a:cubicBezTo>
                    <a:pt x="3701" y="1566"/>
                    <a:pt x="3025" y="1353"/>
                    <a:pt x="2349" y="1068"/>
                  </a:cubicBezTo>
                  <a:cubicBezTo>
                    <a:pt x="1566" y="748"/>
                    <a:pt x="783" y="392"/>
                    <a:pt x="0" y="36"/>
                  </a:cubicBezTo>
                  <a:cubicBezTo>
                    <a:pt x="0" y="1"/>
                    <a:pt x="0" y="36"/>
                    <a:pt x="0" y="36"/>
                  </a:cubicBezTo>
                  <a:cubicBezTo>
                    <a:pt x="783" y="392"/>
                    <a:pt x="1566" y="748"/>
                    <a:pt x="2349" y="1068"/>
                  </a:cubicBezTo>
                  <a:cubicBezTo>
                    <a:pt x="3309" y="1460"/>
                    <a:pt x="4270" y="1780"/>
                    <a:pt x="5231" y="2064"/>
                  </a:cubicBezTo>
                  <a:cubicBezTo>
                    <a:pt x="5800" y="2207"/>
                    <a:pt x="6369" y="2349"/>
                    <a:pt x="6939" y="2491"/>
                  </a:cubicBezTo>
                  <a:cubicBezTo>
                    <a:pt x="7365" y="2598"/>
                    <a:pt x="7792" y="2669"/>
                    <a:pt x="8219" y="2740"/>
                  </a:cubicBezTo>
                  <a:cubicBezTo>
                    <a:pt x="8789" y="2847"/>
                    <a:pt x="9358" y="2954"/>
                    <a:pt x="9927" y="3025"/>
                  </a:cubicBezTo>
                  <a:cubicBezTo>
                    <a:pt x="9963" y="3025"/>
                    <a:pt x="9927" y="2990"/>
                    <a:pt x="9927" y="299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7"/>
            <p:cNvSpPr/>
            <p:nvPr/>
          </p:nvSpPr>
          <p:spPr>
            <a:xfrm>
              <a:off x="6381525" y="1549925"/>
              <a:ext cx="290900" cy="25825"/>
            </a:xfrm>
            <a:custGeom>
              <a:avLst/>
              <a:gdLst/>
              <a:ahLst/>
              <a:cxnLst/>
              <a:rect l="l" t="t" r="r" b="b"/>
              <a:pathLst>
                <a:path w="11636" h="1033" extrusionOk="0">
                  <a:moveTo>
                    <a:pt x="11600" y="463"/>
                  </a:moveTo>
                  <a:cubicBezTo>
                    <a:pt x="11386" y="392"/>
                    <a:pt x="11137" y="285"/>
                    <a:pt x="10888" y="214"/>
                  </a:cubicBezTo>
                  <a:cubicBezTo>
                    <a:pt x="10604" y="143"/>
                    <a:pt x="10283" y="72"/>
                    <a:pt x="9963" y="36"/>
                  </a:cubicBezTo>
                  <a:cubicBezTo>
                    <a:pt x="9714" y="1"/>
                    <a:pt x="9465" y="1"/>
                    <a:pt x="9216" y="1"/>
                  </a:cubicBezTo>
                  <a:cubicBezTo>
                    <a:pt x="9145" y="1"/>
                    <a:pt x="9002" y="1"/>
                    <a:pt x="8931" y="1"/>
                  </a:cubicBezTo>
                  <a:cubicBezTo>
                    <a:pt x="8825" y="36"/>
                    <a:pt x="8753" y="36"/>
                    <a:pt x="8682" y="107"/>
                  </a:cubicBezTo>
                  <a:cubicBezTo>
                    <a:pt x="8647" y="178"/>
                    <a:pt x="8611" y="250"/>
                    <a:pt x="8611" y="285"/>
                  </a:cubicBezTo>
                  <a:cubicBezTo>
                    <a:pt x="8576" y="356"/>
                    <a:pt x="8576" y="428"/>
                    <a:pt x="8576" y="499"/>
                  </a:cubicBezTo>
                  <a:cubicBezTo>
                    <a:pt x="8540" y="605"/>
                    <a:pt x="8469" y="712"/>
                    <a:pt x="8398" y="783"/>
                  </a:cubicBezTo>
                  <a:cubicBezTo>
                    <a:pt x="8291" y="890"/>
                    <a:pt x="8184" y="926"/>
                    <a:pt x="8077" y="926"/>
                  </a:cubicBezTo>
                  <a:cubicBezTo>
                    <a:pt x="8006" y="997"/>
                    <a:pt x="7899" y="997"/>
                    <a:pt x="7793" y="997"/>
                  </a:cubicBezTo>
                  <a:cubicBezTo>
                    <a:pt x="7722" y="1032"/>
                    <a:pt x="7615" y="1032"/>
                    <a:pt x="7508" y="1032"/>
                  </a:cubicBezTo>
                  <a:cubicBezTo>
                    <a:pt x="7081" y="1032"/>
                    <a:pt x="6654" y="961"/>
                    <a:pt x="6227" y="926"/>
                  </a:cubicBezTo>
                  <a:cubicBezTo>
                    <a:pt x="5622" y="854"/>
                    <a:pt x="5053" y="819"/>
                    <a:pt x="4448" y="783"/>
                  </a:cubicBezTo>
                  <a:cubicBezTo>
                    <a:pt x="2989" y="677"/>
                    <a:pt x="1495" y="677"/>
                    <a:pt x="1" y="712"/>
                  </a:cubicBezTo>
                  <a:cubicBezTo>
                    <a:pt x="1" y="712"/>
                    <a:pt x="1" y="712"/>
                    <a:pt x="36" y="712"/>
                  </a:cubicBezTo>
                  <a:cubicBezTo>
                    <a:pt x="1210" y="712"/>
                    <a:pt x="2384" y="712"/>
                    <a:pt x="3594" y="748"/>
                  </a:cubicBezTo>
                  <a:cubicBezTo>
                    <a:pt x="4306" y="783"/>
                    <a:pt x="5053" y="819"/>
                    <a:pt x="5800" y="890"/>
                  </a:cubicBezTo>
                  <a:cubicBezTo>
                    <a:pt x="6263" y="926"/>
                    <a:pt x="6725" y="997"/>
                    <a:pt x="7188" y="1032"/>
                  </a:cubicBezTo>
                  <a:cubicBezTo>
                    <a:pt x="7366" y="1032"/>
                    <a:pt x="7508" y="1032"/>
                    <a:pt x="7650" y="1032"/>
                  </a:cubicBezTo>
                  <a:cubicBezTo>
                    <a:pt x="7828" y="1032"/>
                    <a:pt x="8006" y="997"/>
                    <a:pt x="8184" y="926"/>
                  </a:cubicBezTo>
                  <a:cubicBezTo>
                    <a:pt x="8291" y="890"/>
                    <a:pt x="8433" y="819"/>
                    <a:pt x="8504" y="712"/>
                  </a:cubicBezTo>
                  <a:cubicBezTo>
                    <a:pt x="8576" y="605"/>
                    <a:pt x="8576" y="499"/>
                    <a:pt x="8611" y="392"/>
                  </a:cubicBezTo>
                  <a:cubicBezTo>
                    <a:pt x="8647" y="285"/>
                    <a:pt x="8718" y="178"/>
                    <a:pt x="8789" y="72"/>
                  </a:cubicBezTo>
                  <a:cubicBezTo>
                    <a:pt x="8860" y="72"/>
                    <a:pt x="8931" y="36"/>
                    <a:pt x="9038" y="36"/>
                  </a:cubicBezTo>
                  <a:cubicBezTo>
                    <a:pt x="9216" y="1"/>
                    <a:pt x="9429" y="1"/>
                    <a:pt x="9607" y="36"/>
                  </a:cubicBezTo>
                  <a:cubicBezTo>
                    <a:pt x="9714" y="36"/>
                    <a:pt x="9856" y="36"/>
                    <a:pt x="9963" y="72"/>
                  </a:cubicBezTo>
                  <a:cubicBezTo>
                    <a:pt x="10212" y="107"/>
                    <a:pt x="10461" y="143"/>
                    <a:pt x="10710" y="178"/>
                  </a:cubicBezTo>
                  <a:cubicBezTo>
                    <a:pt x="11031" y="285"/>
                    <a:pt x="11315" y="392"/>
                    <a:pt x="11600" y="499"/>
                  </a:cubicBezTo>
                  <a:cubicBezTo>
                    <a:pt x="11635" y="499"/>
                    <a:pt x="11635" y="463"/>
                    <a:pt x="11600" y="463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7"/>
            <p:cNvSpPr/>
            <p:nvPr/>
          </p:nvSpPr>
          <p:spPr>
            <a:xfrm>
              <a:off x="6381525" y="1549025"/>
              <a:ext cx="290900" cy="27600"/>
            </a:xfrm>
            <a:custGeom>
              <a:avLst/>
              <a:gdLst/>
              <a:ahLst/>
              <a:cxnLst/>
              <a:rect l="l" t="t" r="r" b="b"/>
              <a:pathLst>
                <a:path w="11636" h="1104" extrusionOk="0">
                  <a:moveTo>
                    <a:pt x="11600" y="499"/>
                  </a:moveTo>
                  <a:cubicBezTo>
                    <a:pt x="11386" y="392"/>
                    <a:pt x="11137" y="321"/>
                    <a:pt x="10888" y="250"/>
                  </a:cubicBezTo>
                  <a:cubicBezTo>
                    <a:pt x="10604" y="143"/>
                    <a:pt x="10283" y="108"/>
                    <a:pt x="9963" y="72"/>
                  </a:cubicBezTo>
                  <a:cubicBezTo>
                    <a:pt x="9714" y="37"/>
                    <a:pt x="9465" y="1"/>
                    <a:pt x="9216" y="1"/>
                  </a:cubicBezTo>
                  <a:cubicBezTo>
                    <a:pt x="9109" y="37"/>
                    <a:pt x="8967" y="1"/>
                    <a:pt x="8860" y="37"/>
                  </a:cubicBezTo>
                  <a:cubicBezTo>
                    <a:pt x="8540" y="143"/>
                    <a:pt x="8647" y="535"/>
                    <a:pt x="8469" y="713"/>
                  </a:cubicBezTo>
                  <a:lnTo>
                    <a:pt x="8291" y="890"/>
                  </a:lnTo>
                  <a:cubicBezTo>
                    <a:pt x="8255" y="926"/>
                    <a:pt x="8220" y="926"/>
                    <a:pt x="8149" y="962"/>
                  </a:cubicBezTo>
                  <a:cubicBezTo>
                    <a:pt x="8077" y="997"/>
                    <a:pt x="7971" y="997"/>
                    <a:pt x="7899" y="1033"/>
                  </a:cubicBezTo>
                  <a:cubicBezTo>
                    <a:pt x="7650" y="1068"/>
                    <a:pt x="7401" y="1068"/>
                    <a:pt x="7188" y="1033"/>
                  </a:cubicBezTo>
                  <a:cubicBezTo>
                    <a:pt x="6263" y="926"/>
                    <a:pt x="5373" y="855"/>
                    <a:pt x="4448" y="784"/>
                  </a:cubicBezTo>
                  <a:cubicBezTo>
                    <a:pt x="2989" y="713"/>
                    <a:pt x="1495" y="713"/>
                    <a:pt x="1" y="713"/>
                  </a:cubicBezTo>
                  <a:cubicBezTo>
                    <a:pt x="1" y="713"/>
                    <a:pt x="1" y="748"/>
                    <a:pt x="36" y="748"/>
                  </a:cubicBezTo>
                  <a:cubicBezTo>
                    <a:pt x="1210" y="748"/>
                    <a:pt x="2384" y="748"/>
                    <a:pt x="3594" y="784"/>
                  </a:cubicBezTo>
                  <a:cubicBezTo>
                    <a:pt x="4484" y="819"/>
                    <a:pt x="5338" y="890"/>
                    <a:pt x="6227" y="962"/>
                  </a:cubicBezTo>
                  <a:cubicBezTo>
                    <a:pt x="6583" y="997"/>
                    <a:pt x="6974" y="1033"/>
                    <a:pt x="7366" y="1068"/>
                  </a:cubicBezTo>
                  <a:cubicBezTo>
                    <a:pt x="7686" y="1104"/>
                    <a:pt x="8149" y="1068"/>
                    <a:pt x="8398" y="819"/>
                  </a:cubicBezTo>
                  <a:cubicBezTo>
                    <a:pt x="8504" y="748"/>
                    <a:pt x="8540" y="641"/>
                    <a:pt x="8576" y="535"/>
                  </a:cubicBezTo>
                  <a:cubicBezTo>
                    <a:pt x="8611" y="464"/>
                    <a:pt x="8611" y="392"/>
                    <a:pt x="8647" y="321"/>
                  </a:cubicBezTo>
                  <a:lnTo>
                    <a:pt x="8647" y="250"/>
                  </a:lnTo>
                  <a:cubicBezTo>
                    <a:pt x="8718" y="214"/>
                    <a:pt x="8753" y="143"/>
                    <a:pt x="8789" y="108"/>
                  </a:cubicBezTo>
                  <a:lnTo>
                    <a:pt x="8931" y="72"/>
                  </a:lnTo>
                  <a:cubicBezTo>
                    <a:pt x="8967" y="72"/>
                    <a:pt x="9002" y="72"/>
                    <a:pt x="9038" y="37"/>
                  </a:cubicBezTo>
                  <a:cubicBezTo>
                    <a:pt x="9358" y="37"/>
                    <a:pt x="9679" y="72"/>
                    <a:pt x="9963" y="108"/>
                  </a:cubicBezTo>
                  <a:cubicBezTo>
                    <a:pt x="10248" y="108"/>
                    <a:pt x="10461" y="179"/>
                    <a:pt x="10710" y="214"/>
                  </a:cubicBezTo>
                  <a:cubicBezTo>
                    <a:pt x="11031" y="321"/>
                    <a:pt x="11315" y="392"/>
                    <a:pt x="11600" y="535"/>
                  </a:cubicBezTo>
                  <a:cubicBezTo>
                    <a:pt x="11635" y="535"/>
                    <a:pt x="11600" y="499"/>
                    <a:pt x="11600" y="499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7"/>
            <p:cNvSpPr/>
            <p:nvPr/>
          </p:nvSpPr>
          <p:spPr>
            <a:xfrm>
              <a:off x="6381525" y="1549925"/>
              <a:ext cx="290900" cy="26700"/>
            </a:xfrm>
            <a:custGeom>
              <a:avLst/>
              <a:gdLst/>
              <a:ahLst/>
              <a:cxnLst/>
              <a:rect l="l" t="t" r="r" b="b"/>
              <a:pathLst>
                <a:path w="11636" h="1068" extrusionOk="0">
                  <a:moveTo>
                    <a:pt x="11635" y="463"/>
                  </a:moveTo>
                  <a:cubicBezTo>
                    <a:pt x="11315" y="356"/>
                    <a:pt x="11031" y="250"/>
                    <a:pt x="10746" y="178"/>
                  </a:cubicBezTo>
                  <a:cubicBezTo>
                    <a:pt x="10497" y="107"/>
                    <a:pt x="10248" y="72"/>
                    <a:pt x="9999" y="36"/>
                  </a:cubicBezTo>
                  <a:cubicBezTo>
                    <a:pt x="9679" y="1"/>
                    <a:pt x="9358" y="1"/>
                    <a:pt x="9038" y="1"/>
                  </a:cubicBezTo>
                  <a:cubicBezTo>
                    <a:pt x="8967" y="1"/>
                    <a:pt x="8931" y="1"/>
                    <a:pt x="8860" y="36"/>
                  </a:cubicBezTo>
                  <a:cubicBezTo>
                    <a:pt x="8718" y="72"/>
                    <a:pt x="8647" y="214"/>
                    <a:pt x="8611" y="356"/>
                  </a:cubicBezTo>
                  <a:cubicBezTo>
                    <a:pt x="8576" y="428"/>
                    <a:pt x="8576" y="499"/>
                    <a:pt x="8540" y="605"/>
                  </a:cubicBezTo>
                  <a:cubicBezTo>
                    <a:pt x="8504" y="677"/>
                    <a:pt x="8469" y="712"/>
                    <a:pt x="8433" y="748"/>
                  </a:cubicBezTo>
                  <a:cubicBezTo>
                    <a:pt x="8326" y="890"/>
                    <a:pt x="8220" y="961"/>
                    <a:pt x="8042" y="997"/>
                  </a:cubicBezTo>
                  <a:cubicBezTo>
                    <a:pt x="7828" y="1032"/>
                    <a:pt x="7579" y="1032"/>
                    <a:pt x="7366" y="1032"/>
                  </a:cubicBezTo>
                  <a:cubicBezTo>
                    <a:pt x="7117" y="997"/>
                    <a:pt x="6903" y="997"/>
                    <a:pt x="6690" y="961"/>
                  </a:cubicBezTo>
                  <a:cubicBezTo>
                    <a:pt x="5943" y="890"/>
                    <a:pt x="5195" y="819"/>
                    <a:pt x="4484" y="783"/>
                  </a:cubicBezTo>
                  <a:cubicBezTo>
                    <a:pt x="2989" y="677"/>
                    <a:pt x="1495" y="677"/>
                    <a:pt x="36" y="712"/>
                  </a:cubicBezTo>
                  <a:cubicBezTo>
                    <a:pt x="36" y="712"/>
                    <a:pt x="1" y="712"/>
                    <a:pt x="1" y="712"/>
                  </a:cubicBezTo>
                  <a:cubicBezTo>
                    <a:pt x="1353" y="712"/>
                    <a:pt x="2669" y="712"/>
                    <a:pt x="4021" y="783"/>
                  </a:cubicBezTo>
                  <a:cubicBezTo>
                    <a:pt x="5089" y="819"/>
                    <a:pt x="6120" y="926"/>
                    <a:pt x="7188" y="1032"/>
                  </a:cubicBezTo>
                  <a:cubicBezTo>
                    <a:pt x="7437" y="1032"/>
                    <a:pt x="7650" y="1068"/>
                    <a:pt x="7899" y="1032"/>
                  </a:cubicBezTo>
                  <a:cubicBezTo>
                    <a:pt x="8042" y="997"/>
                    <a:pt x="8184" y="961"/>
                    <a:pt x="8291" y="890"/>
                  </a:cubicBezTo>
                  <a:cubicBezTo>
                    <a:pt x="8398" y="819"/>
                    <a:pt x="8504" y="712"/>
                    <a:pt x="8540" y="605"/>
                  </a:cubicBezTo>
                  <a:cubicBezTo>
                    <a:pt x="8576" y="534"/>
                    <a:pt x="8576" y="463"/>
                    <a:pt x="8611" y="392"/>
                  </a:cubicBezTo>
                  <a:cubicBezTo>
                    <a:pt x="8611" y="356"/>
                    <a:pt x="8611" y="356"/>
                    <a:pt x="8611" y="321"/>
                  </a:cubicBezTo>
                  <a:cubicBezTo>
                    <a:pt x="8682" y="214"/>
                    <a:pt x="8789" y="143"/>
                    <a:pt x="8860" y="36"/>
                  </a:cubicBezTo>
                  <a:cubicBezTo>
                    <a:pt x="8896" y="1"/>
                    <a:pt x="8967" y="1"/>
                    <a:pt x="9038" y="1"/>
                  </a:cubicBezTo>
                  <a:cubicBezTo>
                    <a:pt x="9287" y="1"/>
                    <a:pt x="9536" y="1"/>
                    <a:pt x="9785" y="36"/>
                  </a:cubicBezTo>
                  <a:cubicBezTo>
                    <a:pt x="10105" y="36"/>
                    <a:pt x="10426" y="107"/>
                    <a:pt x="10710" y="178"/>
                  </a:cubicBezTo>
                  <a:cubicBezTo>
                    <a:pt x="11031" y="250"/>
                    <a:pt x="11315" y="356"/>
                    <a:pt x="11600" y="463"/>
                  </a:cubicBezTo>
                  <a:cubicBezTo>
                    <a:pt x="11600" y="499"/>
                    <a:pt x="11635" y="463"/>
                    <a:pt x="11635" y="463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7"/>
            <p:cNvSpPr/>
            <p:nvPr/>
          </p:nvSpPr>
          <p:spPr>
            <a:xfrm>
              <a:off x="6381525" y="1545475"/>
              <a:ext cx="290900" cy="30275"/>
            </a:xfrm>
            <a:custGeom>
              <a:avLst/>
              <a:gdLst/>
              <a:ahLst/>
              <a:cxnLst/>
              <a:rect l="l" t="t" r="r" b="b"/>
              <a:pathLst>
                <a:path w="11636" h="1211" extrusionOk="0">
                  <a:moveTo>
                    <a:pt x="11635" y="641"/>
                  </a:moveTo>
                  <a:cubicBezTo>
                    <a:pt x="11315" y="534"/>
                    <a:pt x="11031" y="428"/>
                    <a:pt x="10746" y="356"/>
                  </a:cubicBezTo>
                  <a:cubicBezTo>
                    <a:pt x="10426" y="285"/>
                    <a:pt x="10105" y="214"/>
                    <a:pt x="9785" y="179"/>
                  </a:cubicBezTo>
                  <a:cubicBezTo>
                    <a:pt x="9536" y="179"/>
                    <a:pt x="9287" y="179"/>
                    <a:pt x="9038" y="179"/>
                  </a:cubicBezTo>
                  <a:cubicBezTo>
                    <a:pt x="8931" y="179"/>
                    <a:pt x="8860" y="179"/>
                    <a:pt x="8789" y="250"/>
                  </a:cubicBezTo>
                  <a:cubicBezTo>
                    <a:pt x="8682" y="285"/>
                    <a:pt x="8647" y="356"/>
                    <a:pt x="8647" y="428"/>
                  </a:cubicBezTo>
                  <a:cubicBezTo>
                    <a:pt x="8576" y="606"/>
                    <a:pt x="8576" y="783"/>
                    <a:pt x="8433" y="926"/>
                  </a:cubicBezTo>
                  <a:cubicBezTo>
                    <a:pt x="8398" y="997"/>
                    <a:pt x="8326" y="1032"/>
                    <a:pt x="8220" y="1068"/>
                  </a:cubicBezTo>
                  <a:cubicBezTo>
                    <a:pt x="8113" y="1139"/>
                    <a:pt x="8006" y="1175"/>
                    <a:pt x="7899" y="1175"/>
                  </a:cubicBezTo>
                  <a:cubicBezTo>
                    <a:pt x="7757" y="1210"/>
                    <a:pt x="7650" y="1210"/>
                    <a:pt x="7508" y="1210"/>
                  </a:cubicBezTo>
                  <a:cubicBezTo>
                    <a:pt x="7366" y="1210"/>
                    <a:pt x="7259" y="1175"/>
                    <a:pt x="7117" y="1175"/>
                  </a:cubicBezTo>
                  <a:cubicBezTo>
                    <a:pt x="6405" y="1104"/>
                    <a:pt x="5658" y="1032"/>
                    <a:pt x="4911" y="997"/>
                  </a:cubicBezTo>
                  <a:cubicBezTo>
                    <a:pt x="4163" y="926"/>
                    <a:pt x="3452" y="890"/>
                    <a:pt x="2705" y="890"/>
                  </a:cubicBezTo>
                  <a:cubicBezTo>
                    <a:pt x="1815" y="855"/>
                    <a:pt x="926" y="855"/>
                    <a:pt x="36" y="890"/>
                  </a:cubicBezTo>
                  <a:cubicBezTo>
                    <a:pt x="36" y="890"/>
                    <a:pt x="1" y="890"/>
                    <a:pt x="36" y="890"/>
                  </a:cubicBezTo>
                  <a:cubicBezTo>
                    <a:pt x="1210" y="855"/>
                    <a:pt x="2384" y="855"/>
                    <a:pt x="3559" y="926"/>
                  </a:cubicBezTo>
                  <a:cubicBezTo>
                    <a:pt x="4448" y="961"/>
                    <a:pt x="5338" y="1032"/>
                    <a:pt x="6227" y="1104"/>
                  </a:cubicBezTo>
                  <a:cubicBezTo>
                    <a:pt x="6583" y="1139"/>
                    <a:pt x="6939" y="1175"/>
                    <a:pt x="7259" y="1210"/>
                  </a:cubicBezTo>
                  <a:cubicBezTo>
                    <a:pt x="7366" y="1210"/>
                    <a:pt x="7472" y="1210"/>
                    <a:pt x="7579" y="1210"/>
                  </a:cubicBezTo>
                  <a:cubicBezTo>
                    <a:pt x="7757" y="1210"/>
                    <a:pt x="7935" y="1210"/>
                    <a:pt x="8113" y="1139"/>
                  </a:cubicBezTo>
                  <a:cubicBezTo>
                    <a:pt x="8326" y="1068"/>
                    <a:pt x="8469" y="961"/>
                    <a:pt x="8540" y="783"/>
                  </a:cubicBezTo>
                  <a:cubicBezTo>
                    <a:pt x="8576" y="748"/>
                    <a:pt x="8576" y="712"/>
                    <a:pt x="8576" y="677"/>
                  </a:cubicBezTo>
                  <a:cubicBezTo>
                    <a:pt x="8647" y="143"/>
                    <a:pt x="9180" y="1"/>
                    <a:pt x="10177" y="250"/>
                  </a:cubicBezTo>
                  <a:cubicBezTo>
                    <a:pt x="10426" y="285"/>
                    <a:pt x="10675" y="356"/>
                    <a:pt x="10888" y="428"/>
                  </a:cubicBezTo>
                  <a:cubicBezTo>
                    <a:pt x="11137" y="463"/>
                    <a:pt x="11386" y="570"/>
                    <a:pt x="11600" y="677"/>
                  </a:cubicBezTo>
                  <a:cubicBezTo>
                    <a:pt x="11635" y="677"/>
                    <a:pt x="11635" y="641"/>
                    <a:pt x="11635" y="64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7"/>
            <p:cNvSpPr/>
            <p:nvPr/>
          </p:nvSpPr>
          <p:spPr>
            <a:xfrm>
              <a:off x="6380625" y="1549025"/>
              <a:ext cx="290900" cy="27600"/>
            </a:xfrm>
            <a:custGeom>
              <a:avLst/>
              <a:gdLst/>
              <a:ahLst/>
              <a:cxnLst/>
              <a:rect l="l" t="t" r="r" b="b"/>
              <a:pathLst>
                <a:path w="11636" h="1104" extrusionOk="0">
                  <a:moveTo>
                    <a:pt x="11636" y="464"/>
                  </a:moveTo>
                  <a:cubicBezTo>
                    <a:pt x="11387" y="392"/>
                    <a:pt x="11173" y="286"/>
                    <a:pt x="10924" y="214"/>
                  </a:cubicBezTo>
                  <a:cubicBezTo>
                    <a:pt x="10604" y="143"/>
                    <a:pt x="10319" y="72"/>
                    <a:pt x="9999" y="37"/>
                  </a:cubicBezTo>
                  <a:cubicBezTo>
                    <a:pt x="9750" y="1"/>
                    <a:pt x="9501" y="1"/>
                    <a:pt x="9216" y="1"/>
                  </a:cubicBezTo>
                  <a:cubicBezTo>
                    <a:pt x="9110" y="1"/>
                    <a:pt x="9003" y="1"/>
                    <a:pt x="8896" y="37"/>
                  </a:cubicBezTo>
                  <a:cubicBezTo>
                    <a:pt x="8825" y="37"/>
                    <a:pt x="8754" y="72"/>
                    <a:pt x="8718" y="143"/>
                  </a:cubicBezTo>
                  <a:cubicBezTo>
                    <a:pt x="8647" y="214"/>
                    <a:pt x="8612" y="357"/>
                    <a:pt x="8576" y="464"/>
                  </a:cubicBezTo>
                  <a:cubicBezTo>
                    <a:pt x="8576" y="535"/>
                    <a:pt x="8576" y="570"/>
                    <a:pt x="8540" y="606"/>
                  </a:cubicBezTo>
                  <a:cubicBezTo>
                    <a:pt x="8505" y="713"/>
                    <a:pt x="8434" y="784"/>
                    <a:pt x="8327" y="819"/>
                  </a:cubicBezTo>
                  <a:cubicBezTo>
                    <a:pt x="8291" y="890"/>
                    <a:pt x="8220" y="962"/>
                    <a:pt x="8113" y="962"/>
                  </a:cubicBezTo>
                  <a:cubicBezTo>
                    <a:pt x="8078" y="997"/>
                    <a:pt x="8007" y="997"/>
                    <a:pt x="7971" y="997"/>
                  </a:cubicBezTo>
                  <a:cubicBezTo>
                    <a:pt x="7758" y="1068"/>
                    <a:pt x="7508" y="1033"/>
                    <a:pt x="7295" y="1033"/>
                  </a:cubicBezTo>
                  <a:cubicBezTo>
                    <a:pt x="6939" y="997"/>
                    <a:pt x="6583" y="962"/>
                    <a:pt x="6263" y="926"/>
                  </a:cubicBezTo>
                  <a:cubicBezTo>
                    <a:pt x="5658" y="855"/>
                    <a:pt x="5053" y="819"/>
                    <a:pt x="4484" y="784"/>
                  </a:cubicBezTo>
                  <a:cubicBezTo>
                    <a:pt x="2990" y="677"/>
                    <a:pt x="1495" y="677"/>
                    <a:pt x="37" y="713"/>
                  </a:cubicBezTo>
                  <a:cubicBezTo>
                    <a:pt x="1" y="713"/>
                    <a:pt x="37" y="748"/>
                    <a:pt x="37" y="748"/>
                  </a:cubicBezTo>
                  <a:cubicBezTo>
                    <a:pt x="1389" y="713"/>
                    <a:pt x="2705" y="713"/>
                    <a:pt x="4057" y="784"/>
                  </a:cubicBezTo>
                  <a:cubicBezTo>
                    <a:pt x="4626" y="819"/>
                    <a:pt x="5231" y="855"/>
                    <a:pt x="5836" y="926"/>
                  </a:cubicBezTo>
                  <a:cubicBezTo>
                    <a:pt x="6299" y="962"/>
                    <a:pt x="6761" y="997"/>
                    <a:pt x="7224" y="1033"/>
                  </a:cubicBezTo>
                  <a:cubicBezTo>
                    <a:pt x="7580" y="1068"/>
                    <a:pt x="8078" y="1104"/>
                    <a:pt x="8362" y="855"/>
                  </a:cubicBezTo>
                  <a:cubicBezTo>
                    <a:pt x="8469" y="819"/>
                    <a:pt x="8540" y="713"/>
                    <a:pt x="8576" y="606"/>
                  </a:cubicBezTo>
                  <a:cubicBezTo>
                    <a:pt x="8612" y="535"/>
                    <a:pt x="8612" y="499"/>
                    <a:pt x="8612" y="428"/>
                  </a:cubicBezTo>
                  <a:cubicBezTo>
                    <a:pt x="8647" y="392"/>
                    <a:pt x="8647" y="357"/>
                    <a:pt x="8647" y="321"/>
                  </a:cubicBezTo>
                  <a:lnTo>
                    <a:pt x="8718" y="143"/>
                  </a:lnTo>
                  <a:cubicBezTo>
                    <a:pt x="8825" y="108"/>
                    <a:pt x="8896" y="72"/>
                    <a:pt x="8967" y="37"/>
                  </a:cubicBezTo>
                  <a:cubicBezTo>
                    <a:pt x="9003" y="37"/>
                    <a:pt x="9038" y="37"/>
                    <a:pt x="9074" y="37"/>
                  </a:cubicBezTo>
                  <a:cubicBezTo>
                    <a:pt x="9323" y="37"/>
                    <a:pt x="9572" y="37"/>
                    <a:pt x="9821" y="72"/>
                  </a:cubicBezTo>
                  <a:cubicBezTo>
                    <a:pt x="10141" y="72"/>
                    <a:pt x="10462" y="143"/>
                    <a:pt x="10746" y="214"/>
                  </a:cubicBezTo>
                  <a:cubicBezTo>
                    <a:pt x="11067" y="286"/>
                    <a:pt x="11351" y="392"/>
                    <a:pt x="11636" y="499"/>
                  </a:cubicBezTo>
                  <a:cubicBezTo>
                    <a:pt x="11636" y="535"/>
                    <a:pt x="11636" y="464"/>
                    <a:pt x="11636" y="464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7"/>
            <p:cNvSpPr/>
            <p:nvPr/>
          </p:nvSpPr>
          <p:spPr>
            <a:xfrm>
              <a:off x="6381525" y="1549925"/>
              <a:ext cx="290000" cy="26700"/>
            </a:xfrm>
            <a:custGeom>
              <a:avLst/>
              <a:gdLst/>
              <a:ahLst/>
              <a:cxnLst/>
              <a:rect l="l" t="t" r="r" b="b"/>
              <a:pathLst>
                <a:path w="11600" h="1068" extrusionOk="0">
                  <a:moveTo>
                    <a:pt x="11600" y="463"/>
                  </a:moveTo>
                  <a:cubicBezTo>
                    <a:pt x="11386" y="392"/>
                    <a:pt x="11137" y="285"/>
                    <a:pt x="10888" y="214"/>
                  </a:cubicBezTo>
                  <a:cubicBezTo>
                    <a:pt x="10675" y="143"/>
                    <a:pt x="10426" y="107"/>
                    <a:pt x="10177" y="72"/>
                  </a:cubicBezTo>
                  <a:cubicBezTo>
                    <a:pt x="9928" y="36"/>
                    <a:pt x="9679" y="1"/>
                    <a:pt x="9394" y="1"/>
                  </a:cubicBezTo>
                  <a:cubicBezTo>
                    <a:pt x="9252" y="1"/>
                    <a:pt x="9109" y="1"/>
                    <a:pt x="8931" y="1"/>
                  </a:cubicBezTo>
                  <a:cubicBezTo>
                    <a:pt x="8860" y="36"/>
                    <a:pt x="8825" y="36"/>
                    <a:pt x="8753" y="72"/>
                  </a:cubicBezTo>
                  <a:cubicBezTo>
                    <a:pt x="8647" y="143"/>
                    <a:pt x="8611" y="285"/>
                    <a:pt x="8576" y="392"/>
                  </a:cubicBezTo>
                  <a:cubicBezTo>
                    <a:pt x="8576" y="463"/>
                    <a:pt x="8540" y="534"/>
                    <a:pt x="8540" y="605"/>
                  </a:cubicBezTo>
                  <a:cubicBezTo>
                    <a:pt x="8362" y="854"/>
                    <a:pt x="8149" y="961"/>
                    <a:pt x="7899" y="997"/>
                  </a:cubicBezTo>
                  <a:cubicBezTo>
                    <a:pt x="7615" y="1032"/>
                    <a:pt x="7366" y="1032"/>
                    <a:pt x="7117" y="997"/>
                  </a:cubicBezTo>
                  <a:cubicBezTo>
                    <a:pt x="5943" y="890"/>
                    <a:pt x="4768" y="783"/>
                    <a:pt x="3559" y="748"/>
                  </a:cubicBezTo>
                  <a:cubicBezTo>
                    <a:pt x="2384" y="677"/>
                    <a:pt x="1210" y="677"/>
                    <a:pt x="1" y="712"/>
                  </a:cubicBezTo>
                  <a:cubicBezTo>
                    <a:pt x="1" y="712"/>
                    <a:pt x="1" y="712"/>
                    <a:pt x="1" y="712"/>
                  </a:cubicBezTo>
                  <a:cubicBezTo>
                    <a:pt x="1495" y="712"/>
                    <a:pt x="2989" y="712"/>
                    <a:pt x="4448" y="783"/>
                  </a:cubicBezTo>
                  <a:cubicBezTo>
                    <a:pt x="5053" y="819"/>
                    <a:pt x="5622" y="890"/>
                    <a:pt x="6227" y="926"/>
                  </a:cubicBezTo>
                  <a:cubicBezTo>
                    <a:pt x="6583" y="961"/>
                    <a:pt x="6974" y="1032"/>
                    <a:pt x="7330" y="1032"/>
                  </a:cubicBezTo>
                  <a:cubicBezTo>
                    <a:pt x="7650" y="1068"/>
                    <a:pt x="8006" y="1068"/>
                    <a:pt x="8291" y="890"/>
                  </a:cubicBezTo>
                  <a:cubicBezTo>
                    <a:pt x="8398" y="819"/>
                    <a:pt x="8469" y="748"/>
                    <a:pt x="8504" y="641"/>
                  </a:cubicBezTo>
                  <a:cubicBezTo>
                    <a:pt x="8576" y="499"/>
                    <a:pt x="8576" y="356"/>
                    <a:pt x="8647" y="214"/>
                  </a:cubicBezTo>
                  <a:cubicBezTo>
                    <a:pt x="8682" y="143"/>
                    <a:pt x="8718" y="107"/>
                    <a:pt x="8825" y="72"/>
                  </a:cubicBezTo>
                  <a:cubicBezTo>
                    <a:pt x="8860" y="36"/>
                    <a:pt x="8931" y="36"/>
                    <a:pt x="8967" y="36"/>
                  </a:cubicBezTo>
                  <a:cubicBezTo>
                    <a:pt x="9252" y="1"/>
                    <a:pt x="9536" y="1"/>
                    <a:pt x="9785" y="36"/>
                  </a:cubicBezTo>
                  <a:cubicBezTo>
                    <a:pt x="10034" y="72"/>
                    <a:pt x="10283" y="107"/>
                    <a:pt x="10532" y="143"/>
                  </a:cubicBezTo>
                  <a:cubicBezTo>
                    <a:pt x="10888" y="214"/>
                    <a:pt x="11244" y="356"/>
                    <a:pt x="11600" y="499"/>
                  </a:cubicBezTo>
                  <a:cubicBezTo>
                    <a:pt x="11600" y="499"/>
                    <a:pt x="11600" y="463"/>
                    <a:pt x="11600" y="463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6380625" y="1549925"/>
              <a:ext cx="290900" cy="26700"/>
            </a:xfrm>
            <a:custGeom>
              <a:avLst/>
              <a:gdLst/>
              <a:ahLst/>
              <a:cxnLst/>
              <a:rect l="l" t="t" r="r" b="b"/>
              <a:pathLst>
                <a:path w="11636" h="1068" extrusionOk="0">
                  <a:moveTo>
                    <a:pt x="11636" y="463"/>
                  </a:moveTo>
                  <a:cubicBezTo>
                    <a:pt x="11458" y="392"/>
                    <a:pt x="11280" y="321"/>
                    <a:pt x="11102" y="285"/>
                  </a:cubicBezTo>
                  <a:cubicBezTo>
                    <a:pt x="10853" y="178"/>
                    <a:pt x="10604" y="143"/>
                    <a:pt x="10355" y="107"/>
                  </a:cubicBezTo>
                  <a:cubicBezTo>
                    <a:pt x="10070" y="36"/>
                    <a:pt x="9750" y="1"/>
                    <a:pt x="9430" y="1"/>
                  </a:cubicBezTo>
                  <a:cubicBezTo>
                    <a:pt x="9288" y="1"/>
                    <a:pt x="9110" y="1"/>
                    <a:pt x="8967" y="1"/>
                  </a:cubicBezTo>
                  <a:cubicBezTo>
                    <a:pt x="8861" y="1"/>
                    <a:pt x="8754" y="36"/>
                    <a:pt x="8718" y="107"/>
                  </a:cubicBezTo>
                  <a:cubicBezTo>
                    <a:pt x="8647" y="178"/>
                    <a:pt x="8647" y="250"/>
                    <a:pt x="8612" y="356"/>
                  </a:cubicBezTo>
                  <a:cubicBezTo>
                    <a:pt x="8612" y="392"/>
                    <a:pt x="8576" y="463"/>
                    <a:pt x="8576" y="534"/>
                  </a:cubicBezTo>
                  <a:cubicBezTo>
                    <a:pt x="8540" y="605"/>
                    <a:pt x="8505" y="641"/>
                    <a:pt x="8469" y="677"/>
                  </a:cubicBezTo>
                  <a:cubicBezTo>
                    <a:pt x="8434" y="783"/>
                    <a:pt x="8362" y="819"/>
                    <a:pt x="8291" y="890"/>
                  </a:cubicBezTo>
                  <a:cubicBezTo>
                    <a:pt x="8256" y="890"/>
                    <a:pt x="8220" y="926"/>
                    <a:pt x="8185" y="926"/>
                  </a:cubicBezTo>
                  <a:lnTo>
                    <a:pt x="7758" y="1032"/>
                  </a:lnTo>
                  <a:cubicBezTo>
                    <a:pt x="7615" y="1032"/>
                    <a:pt x="7473" y="1032"/>
                    <a:pt x="7366" y="1032"/>
                  </a:cubicBezTo>
                  <a:cubicBezTo>
                    <a:pt x="7153" y="997"/>
                    <a:pt x="6904" y="961"/>
                    <a:pt x="6690" y="961"/>
                  </a:cubicBezTo>
                  <a:cubicBezTo>
                    <a:pt x="5943" y="890"/>
                    <a:pt x="5231" y="819"/>
                    <a:pt x="4484" y="783"/>
                  </a:cubicBezTo>
                  <a:cubicBezTo>
                    <a:pt x="2990" y="677"/>
                    <a:pt x="1531" y="677"/>
                    <a:pt x="37" y="712"/>
                  </a:cubicBezTo>
                  <a:cubicBezTo>
                    <a:pt x="1" y="712"/>
                    <a:pt x="37" y="712"/>
                    <a:pt x="37" y="712"/>
                  </a:cubicBezTo>
                  <a:cubicBezTo>
                    <a:pt x="1246" y="712"/>
                    <a:pt x="2420" y="712"/>
                    <a:pt x="3595" y="748"/>
                  </a:cubicBezTo>
                  <a:cubicBezTo>
                    <a:pt x="4199" y="783"/>
                    <a:pt x="4804" y="819"/>
                    <a:pt x="5374" y="854"/>
                  </a:cubicBezTo>
                  <a:cubicBezTo>
                    <a:pt x="5979" y="890"/>
                    <a:pt x="6548" y="961"/>
                    <a:pt x="7153" y="1032"/>
                  </a:cubicBezTo>
                  <a:cubicBezTo>
                    <a:pt x="7473" y="1032"/>
                    <a:pt x="7829" y="1068"/>
                    <a:pt x="8149" y="961"/>
                  </a:cubicBezTo>
                  <a:cubicBezTo>
                    <a:pt x="8291" y="926"/>
                    <a:pt x="8434" y="819"/>
                    <a:pt x="8505" y="712"/>
                  </a:cubicBezTo>
                  <a:cubicBezTo>
                    <a:pt x="8540" y="641"/>
                    <a:pt x="8576" y="605"/>
                    <a:pt x="8612" y="534"/>
                  </a:cubicBezTo>
                  <a:cubicBezTo>
                    <a:pt x="8612" y="463"/>
                    <a:pt x="8647" y="356"/>
                    <a:pt x="8683" y="250"/>
                  </a:cubicBezTo>
                  <a:cubicBezTo>
                    <a:pt x="8683" y="143"/>
                    <a:pt x="8754" y="107"/>
                    <a:pt x="8861" y="72"/>
                  </a:cubicBezTo>
                  <a:cubicBezTo>
                    <a:pt x="8896" y="36"/>
                    <a:pt x="8967" y="1"/>
                    <a:pt x="9003" y="1"/>
                  </a:cubicBezTo>
                  <a:cubicBezTo>
                    <a:pt x="9216" y="1"/>
                    <a:pt x="9430" y="1"/>
                    <a:pt x="9643" y="36"/>
                  </a:cubicBezTo>
                  <a:cubicBezTo>
                    <a:pt x="9892" y="36"/>
                    <a:pt x="10141" y="72"/>
                    <a:pt x="10391" y="107"/>
                  </a:cubicBezTo>
                  <a:cubicBezTo>
                    <a:pt x="10818" y="178"/>
                    <a:pt x="11209" y="321"/>
                    <a:pt x="11636" y="499"/>
                  </a:cubicBezTo>
                  <a:cubicBezTo>
                    <a:pt x="11636" y="499"/>
                    <a:pt x="11636" y="463"/>
                    <a:pt x="11636" y="463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6724000" y="1678025"/>
              <a:ext cx="108550" cy="12475"/>
            </a:xfrm>
            <a:custGeom>
              <a:avLst/>
              <a:gdLst/>
              <a:ahLst/>
              <a:cxnLst/>
              <a:rect l="l" t="t" r="r" b="b"/>
              <a:pathLst>
                <a:path w="4342" h="499" extrusionOk="0">
                  <a:moveTo>
                    <a:pt x="4305" y="0"/>
                  </a:moveTo>
                  <a:cubicBezTo>
                    <a:pt x="4199" y="0"/>
                    <a:pt x="4128" y="0"/>
                    <a:pt x="4021" y="36"/>
                  </a:cubicBezTo>
                  <a:cubicBezTo>
                    <a:pt x="3950" y="36"/>
                    <a:pt x="3878" y="71"/>
                    <a:pt x="3807" y="71"/>
                  </a:cubicBezTo>
                  <a:cubicBezTo>
                    <a:pt x="3629" y="142"/>
                    <a:pt x="3487" y="214"/>
                    <a:pt x="3309" y="285"/>
                  </a:cubicBezTo>
                  <a:cubicBezTo>
                    <a:pt x="2989" y="427"/>
                    <a:pt x="2633" y="427"/>
                    <a:pt x="2277" y="463"/>
                  </a:cubicBezTo>
                  <a:cubicBezTo>
                    <a:pt x="1779" y="463"/>
                    <a:pt x="1245" y="498"/>
                    <a:pt x="712" y="498"/>
                  </a:cubicBezTo>
                  <a:cubicBezTo>
                    <a:pt x="498" y="498"/>
                    <a:pt x="249" y="498"/>
                    <a:pt x="0" y="463"/>
                  </a:cubicBezTo>
                  <a:cubicBezTo>
                    <a:pt x="0" y="463"/>
                    <a:pt x="0" y="463"/>
                    <a:pt x="0" y="498"/>
                  </a:cubicBezTo>
                  <a:cubicBezTo>
                    <a:pt x="356" y="498"/>
                    <a:pt x="641" y="498"/>
                    <a:pt x="996" y="498"/>
                  </a:cubicBezTo>
                  <a:cubicBezTo>
                    <a:pt x="1495" y="498"/>
                    <a:pt x="1993" y="498"/>
                    <a:pt x="2526" y="463"/>
                  </a:cubicBezTo>
                  <a:cubicBezTo>
                    <a:pt x="2740" y="463"/>
                    <a:pt x="2953" y="427"/>
                    <a:pt x="3167" y="356"/>
                  </a:cubicBezTo>
                  <a:cubicBezTo>
                    <a:pt x="3274" y="320"/>
                    <a:pt x="3380" y="285"/>
                    <a:pt x="3451" y="249"/>
                  </a:cubicBezTo>
                  <a:cubicBezTo>
                    <a:pt x="3736" y="71"/>
                    <a:pt x="4021" y="0"/>
                    <a:pt x="4305" y="36"/>
                  </a:cubicBezTo>
                  <a:cubicBezTo>
                    <a:pt x="4341" y="36"/>
                    <a:pt x="4305" y="0"/>
                    <a:pt x="4305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6724000" y="1678025"/>
              <a:ext cx="108550" cy="12475"/>
            </a:xfrm>
            <a:custGeom>
              <a:avLst/>
              <a:gdLst/>
              <a:ahLst/>
              <a:cxnLst/>
              <a:rect l="l" t="t" r="r" b="b"/>
              <a:pathLst>
                <a:path w="4342" h="499" extrusionOk="0">
                  <a:moveTo>
                    <a:pt x="4305" y="0"/>
                  </a:moveTo>
                  <a:cubicBezTo>
                    <a:pt x="4163" y="0"/>
                    <a:pt x="4056" y="0"/>
                    <a:pt x="3950" y="36"/>
                  </a:cubicBezTo>
                  <a:cubicBezTo>
                    <a:pt x="3843" y="36"/>
                    <a:pt x="3878" y="36"/>
                    <a:pt x="3807" y="71"/>
                  </a:cubicBezTo>
                  <a:cubicBezTo>
                    <a:pt x="3558" y="178"/>
                    <a:pt x="3309" y="285"/>
                    <a:pt x="3060" y="356"/>
                  </a:cubicBezTo>
                  <a:cubicBezTo>
                    <a:pt x="2918" y="392"/>
                    <a:pt x="2775" y="427"/>
                    <a:pt x="2633" y="427"/>
                  </a:cubicBezTo>
                  <a:cubicBezTo>
                    <a:pt x="2277" y="427"/>
                    <a:pt x="1957" y="463"/>
                    <a:pt x="1637" y="463"/>
                  </a:cubicBezTo>
                  <a:cubicBezTo>
                    <a:pt x="1068" y="463"/>
                    <a:pt x="534" y="498"/>
                    <a:pt x="0" y="463"/>
                  </a:cubicBezTo>
                  <a:cubicBezTo>
                    <a:pt x="0" y="463"/>
                    <a:pt x="0" y="463"/>
                    <a:pt x="0" y="463"/>
                  </a:cubicBezTo>
                  <a:cubicBezTo>
                    <a:pt x="356" y="498"/>
                    <a:pt x="641" y="498"/>
                    <a:pt x="996" y="498"/>
                  </a:cubicBezTo>
                  <a:cubicBezTo>
                    <a:pt x="1423" y="498"/>
                    <a:pt x="1850" y="463"/>
                    <a:pt x="2313" y="463"/>
                  </a:cubicBezTo>
                  <a:cubicBezTo>
                    <a:pt x="2491" y="463"/>
                    <a:pt x="2669" y="463"/>
                    <a:pt x="2847" y="427"/>
                  </a:cubicBezTo>
                  <a:cubicBezTo>
                    <a:pt x="3096" y="392"/>
                    <a:pt x="3309" y="320"/>
                    <a:pt x="3523" y="214"/>
                  </a:cubicBezTo>
                  <a:cubicBezTo>
                    <a:pt x="3665" y="178"/>
                    <a:pt x="3772" y="107"/>
                    <a:pt x="3878" y="71"/>
                  </a:cubicBezTo>
                  <a:cubicBezTo>
                    <a:pt x="3950" y="36"/>
                    <a:pt x="4021" y="36"/>
                    <a:pt x="4092" y="36"/>
                  </a:cubicBezTo>
                  <a:cubicBezTo>
                    <a:pt x="4163" y="0"/>
                    <a:pt x="4234" y="0"/>
                    <a:pt x="4305" y="36"/>
                  </a:cubicBezTo>
                  <a:cubicBezTo>
                    <a:pt x="4341" y="36"/>
                    <a:pt x="4305" y="0"/>
                    <a:pt x="4305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6724000" y="1678025"/>
              <a:ext cx="108550" cy="13350"/>
            </a:xfrm>
            <a:custGeom>
              <a:avLst/>
              <a:gdLst/>
              <a:ahLst/>
              <a:cxnLst/>
              <a:rect l="l" t="t" r="r" b="b"/>
              <a:pathLst>
                <a:path w="4342" h="534" extrusionOk="0">
                  <a:moveTo>
                    <a:pt x="4305" y="0"/>
                  </a:moveTo>
                  <a:cubicBezTo>
                    <a:pt x="4234" y="0"/>
                    <a:pt x="4128" y="0"/>
                    <a:pt x="4021" y="36"/>
                  </a:cubicBezTo>
                  <a:cubicBezTo>
                    <a:pt x="3914" y="36"/>
                    <a:pt x="3843" y="71"/>
                    <a:pt x="3736" y="107"/>
                  </a:cubicBezTo>
                  <a:cubicBezTo>
                    <a:pt x="3665" y="142"/>
                    <a:pt x="3558" y="214"/>
                    <a:pt x="3451" y="249"/>
                  </a:cubicBezTo>
                  <a:cubicBezTo>
                    <a:pt x="3274" y="320"/>
                    <a:pt x="3060" y="392"/>
                    <a:pt x="2847" y="427"/>
                  </a:cubicBezTo>
                  <a:cubicBezTo>
                    <a:pt x="2704" y="427"/>
                    <a:pt x="2562" y="427"/>
                    <a:pt x="2420" y="463"/>
                  </a:cubicBezTo>
                  <a:cubicBezTo>
                    <a:pt x="2028" y="463"/>
                    <a:pt x="1672" y="463"/>
                    <a:pt x="1317" y="498"/>
                  </a:cubicBezTo>
                  <a:cubicBezTo>
                    <a:pt x="890" y="498"/>
                    <a:pt x="463" y="498"/>
                    <a:pt x="36" y="463"/>
                  </a:cubicBezTo>
                  <a:cubicBezTo>
                    <a:pt x="0" y="463"/>
                    <a:pt x="0" y="463"/>
                    <a:pt x="0" y="463"/>
                  </a:cubicBezTo>
                  <a:cubicBezTo>
                    <a:pt x="427" y="534"/>
                    <a:pt x="854" y="498"/>
                    <a:pt x="1317" y="498"/>
                  </a:cubicBezTo>
                  <a:cubicBezTo>
                    <a:pt x="1672" y="498"/>
                    <a:pt x="2028" y="463"/>
                    <a:pt x="2384" y="463"/>
                  </a:cubicBezTo>
                  <a:cubicBezTo>
                    <a:pt x="2598" y="463"/>
                    <a:pt x="2775" y="463"/>
                    <a:pt x="2953" y="427"/>
                  </a:cubicBezTo>
                  <a:cubicBezTo>
                    <a:pt x="3131" y="392"/>
                    <a:pt x="3309" y="320"/>
                    <a:pt x="3451" y="249"/>
                  </a:cubicBezTo>
                  <a:cubicBezTo>
                    <a:pt x="3558" y="214"/>
                    <a:pt x="3701" y="142"/>
                    <a:pt x="3807" y="107"/>
                  </a:cubicBezTo>
                  <a:cubicBezTo>
                    <a:pt x="3878" y="71"/>
                    <a:pt x="3950" y="71"/>
                    <a:pt x="4021" y="36"/>
                  </a:cubicBezTo>
                  <a:cubicBezTo>
                    <a:pt x="4128" y="0"/>
                    <a:pt x="4199" y="0"/>
                    <a:pt x="4305" y="0"/>
                  </a:cubicBezTo>
                  <a:cubicBezTo>
                    <a:pt x="4305" y="0"/>
                    <a:pt x="4341" y="0"/>
                    <a:pt x="4305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6724000" y="1678025"/>
              <a:ext cx="108550" cy="13350"/>
            </a:xfrm>
            <a:custGeom>
              <a:avLst/>
              <a:gdLst/>
              <a:ahLst/>
              <a:cxnLst/>
              <a:rect l="l" t="t" r="r" b="b"/>
              <a:pathLst>
                <a:path w="4342" h="534" extrusionOk="0">
                  <a:moveTo>
                    <a:pt x="4305" y="0"/>
                  </a:moveTo>
                  <a:cubicBezTo>
                    <a:pt x="4163" y="0"/>
                    <a:pt x="4021" y="0"/>
                    <a:pt x="3878" y="71"/>
                  </a:cubicBezTo>
                  <a:cubicBezTo>
                    <a:pt x="3629" y="142"/>
                    <a:pt x="3416" y="285"/>
                    <a:pt x="3167" y="356"/>
                  </a:cubicBezTo>
                  <a:cubicBezTo>
                    <a:pt x="2775" y="463"/>
                    <a:pt x="2384" y="427"/>
                    <a:pt x="1957" y="463"/>
                  </a:cubicBezTo>
                  <a:cubicBezTo>
                    <a:pt x="1317" y="463"/>
                    <a:pt x="676" y="534"/>
                    <a:pt x="36" y="463"/>
                  </a:cubicBezTo>
                  <a:cubicBezTo>
                    <a:pt x="0" y="463"/>
                    <a:pt x="0" y="463"/>
                    <a:pt x="0" y="463"/>
                  </a:cubicBezTo>
                  <a:cubicBezTo>
                    <a:pt x="320" y="498"/>
                    <a:pt x="641" y="498"/>
                    <a:pt x="961" y="498"/>
                  </a:cubicBezTo>
                  <a:cubicBezTo>
                    <a:pt x="1423" y="498"/>
                    <a:pt x="1850" y="463"/>
                    <a:pt x="2277" y="463"/>
                  </a:cubicBezTo>
                  <a:cubicBezTo>
                    <a:pt x="2455" y="463"/>
                    <a:pt x="2598" y="463"/>
                    <a:pt x="2740" y="427"/>
                  </a:cubicBezTo>
                  <a:cubicBezTo>
                    <a:pt x="2989" y="427"/>
                    <a:pt x="3238" y="356"/>
                    <a:pt x="3451" y="249"/>
                  </a:cubicBezTo>
                  <a:cubicBezTo>
                    <a:pt x="3558" y="214"/>
                    <a:pt x="3665" y="178"/>
                    <a:pt x="3736" y="107"/>
                  </a:cubicBezTo>
                  <a:cubicBezTo>
                    <a:pt x="3914" y="36"/>
                    <a:pt x="4128" y="0"/>
                    <a:pt x="4305" y="0"/>
                  </a:cubicBezTo>
                  <a:cubicBezTo>
                    <a:pt x="4341" y="0"/>
                    <a:pt x="4341" y="0"/>
                    <a:pt x="4305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7"/>
            <p:cNvSpPr/>
            <p:nvPr/>
          </p:nvSpPr>
          <p:spPr>
            <a:xfrm>
              <a:off x="6723100" y="1677125"/>
              <a:ext cx="109450" cy="13375"/>
            </a:xfrm>
            <a:custGeom>
              <a:avLst/>
              <a:gdLst/>
              <a:ahLst/>
              <a:cxnLst/>
              <a:rect l="l" t="t" r="r" b="b"/>
              <a:pathLst>
                <a:path w="4378" h="535" extrusionOk="0">
                  <a:moveTo>
                    <a:pt x="4306" y="1"/>
                  </a:moveTo>
                  <a:cubicBezTo>
                    <a:pt x="4235" y="1"/>
                    <a:pt x="4128" y="1"/>
                    <a:pt x="4021" y="36"/>
                  </a:cubicBezTo>
                  <a:cubicBezTo>
                    <a:pt x="3914" y="36"/>
                    <a:pt x="3772" y="107"/>
                    <a:pt x="3665" y="143"/>
                  </a:cubicBezTo>
                  <a:cubicBezTo>
                    <a:pt x="3452" y="250"/>
                    <a:pt x="3203" y="356"/>
                    <a:pt x="2954" y="392"/>
                  </a:cubicBezTo>
                  <a:cubicBezTo>
                    <a:pt x="2811" y="428"/>
                    <a:pt x="2669" y="428"/>
                    <a:pt x="2527" y="463"/>
                  </a:cubicBezTo>
                  <a:cubicBezTo>
                    <a:pt x="2242" y="463"/>
                    <a:pt x="1922" y="463"/>
                    <a:pt x="1637" y="463"/>
                  </a:cubicBezTo>
                  <a:cubicBezTo>
                    <a:pt x="1104" y="499"/>
                    <a:pt x="570" y="534"/>
                    <a:pt x="1" y="463"/>
                  </a:cubicBezTo>
                  <a:cubicBezTo>
                    <a:pt x="1" y="463"/>
                    <a:pt x="36" y="499"/>
                    <a:pt x="36" y="499"/>
                  </a:cubicBezTo>
                  <a:cubicBezTo>
                    <a:pt x="463" y="534"/>
                    <a:pt x="890" y="534"/>
                    <a:pt x="1317" y="534"/>
                  </a:cubicBezTo>
                  <a:cubicBezTo>
                    <a:pt x="1708" y="499"/>
                    <a:pt x="2064" y="499"/>
                    <a:pt x="2420" y="499"/>
                  </a:cubicBezTo>
                  <a:cubicBezTo>
                    <a:pt x="2634" y="463"/>
                    <a:pt x="2811" y="463"/>
                    <a:pt x="2989" y="428"/>
                  </a:cubicBezTo>
                  <a:cubicBezTo>
                    <a:pt x="3203" y="392"/>
                    <a:pt x="3416" y="321"/>
                    <a:pt x="3630" y="214"/>
                  </a:cubicBezTo>
                  <a:cubicBezTo>
                    <a:pt x="3737" y="178"/>
                    <a:pt x="3843" y="107"/>
                    <a:pt x="3986" y="72"/>
                  </a:cubicBezTo>
                  <a:cubicBezTo>
                    <a:pt x="4092" y="36"/>
                    <a:pt x="4199" y="36"/>
                    <a:pt x="4341" y="36"/>
                  </a:cubicBezTo>
                  <a:cubicBezTo>
                    <a:pt x="4377" y="36"/>
                    <a:pt x="4341" y="1"/>
                    <a:pt x="4306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7"/>
            <p:cNvSpPr/>
            <p:nvPr/>
          </p:nvSpPr>
          <p:spPr>
            <a:xfrm>
              <a:off x="6724000" y="1678025"/>
              <a:ext cx="107650" cy="13350"/>
            </a:xfrm>
            <a:custGeom>
              <a:avLst/>
              <a:gdLst/>
              <a:ahLst/>
              <a:cxnLst/>
              <a:rect l="l" t="t" r="r" b="b"/>
              <a:pathLst>
                <a:path w="4306" h="534" extrusionOk="0">
                  <a:moveTo>
                    <a:pt x="4305" y="0"/>
                  </a:moveTo>
                  <a:cubicBezTo>
                    <a:pt x="4199" y="0"/>
                    <a:pt x="4128" y="0"/>
                    <a:pt x="4021" y="36"/>
                  </a:cubicBezTo>
                  <a:cubicBezTo>
                    <a:pt x="3914" y="36"/>
                    <a:pt x="3807" y="71"/>
                    <a:pt x="3736" y="107"/>
                  </a:cubicBezTo>
                  <a:cubicBezTo>
                    <a:pt x="3629" y="142"/>
                    <a:pt x="3558" y="214"/>
                    <a:pt x="3451" y="249"/>
                  </a:cubicBezTo>
                  <a:cubicBezTo>
                    <a:pt x="3416" y="249"/>
                    <a:pt x="3345" y="285"/>
                    <a:pt x="3309" y="285"/>
                  </a:cubicBezTo>
                  <a:cubicBezTo>
                    <a:pt x="3202" y="356"/>
                    <a:pt x="3060" y="392"/>
                    <a:pt x="2953" y="392"/>
                  </a:cubicBezTo>
                  <a:cubicBezTo>
                    <a:pt x="2847" y="427"/>
                    <a:pt x="2740" y="427"/>
                    <a:pt x="2633" y="427"/>
                  </a:cubicBezTo>
                  <a:cubicBezTo>
                    <a:pt x="2562" y="427"/>
                    <a:pt x="2455" y="463"/>
                    <a:pt x="2384" y="463"/>
                  </a:cubicBezTo>
                  <a:cubicBezTo>
                    <a:pt x="2028" y="463"/>
                    <a:pt x="1672" y="463"/>
                    <a:pt x="1281" y="498"/>
                  </a:cubicBezTo>
                  <a:cubicBezTo>
                    <a:pt x="854" y="498"/>
                    <a:pt x="427" y="498"/>
                    <a:pt x="0" y="463"/>
                  </a:cubicBezTo>
                  <a:cubicBezTo>
                    <a:pt x="0" y="463"/>
                    <a:pt x="0" y="498"/>
                    <a:pt x="0" y="498"/>
                  </a:cubicBezTo>
                  <a:cubicBezTo>
                    <a:pt x="427" y="534"/>
                    <a:pt x="854" y="498"/>
                    <a:pt x="1281" y="498"/>
                  </a:cubicBezTo>
                  <a:cubicBezTo>
                    <a:pt x="1708" y="498"/>
                    <a:pt x="2099" y="498"/>
                    <a:pt x="2491" y="463"/>
                  </a:cubicBezTo>
                  <a:cubicBezTo>
                    <a:pt x="2669" y="463"/>
                    <a:pt x="2811" y="427"/>
                    <a:pt x="2953" y="427"/>
                  </a:cubicBezTo>
                  <a:cubicBezTo>
                    <a:pt x="3167" y="356"/>
                    <a:pt x="3380" y="285"/>
                    <a:pt x="3594" y="178"/>
                  </a:cubicBezTo>
                  <a:cubicBezTo>
                    <a:pt x="3701" y="142"/>
                    <a:pt x="3772" y="107"/>
                    <a:pt x="3878" y="71"/>
                  </a:cubicBezTo>
                  <a:cubicBezTo>
                    <a:pt x="4021" y="36"/>
                    <a:pt x="4163" y="36"/>
                    <a:pt x="4305" y="36"/>
                  </a:cubicBezTo>
                  <a:cubicBezTo>
                    <a:pt x="4305" y="36"/>
                    <a:pt x="4305" y="0"/>
                    <a:pt x="4305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7"/>
            <p:cNvSpPr/>
            <p:nvPr/>
          </p:nvSpPr>
          <p:spPr>
            <a:xfrm>
              <a:off x="6723100" y="1678025"/>
              <a:ext cx="108550" cy="13350"/>
            </a:xfrm>
            <a:custGeom>
              <a:avLst/>
              <a:gdLst/>
              <a:ahLst/>
              <a:cxnLst/>
              <a:rect l="l" t="t" r="r" b="b"/>
              <a:pathLst>
                <a:path w="4342" h="534" extrusionOk="0">
                  <a:moveTo>
                    <a:pt x="4341" y="0"/>
                  </a:moveTo>
                  <a:cubicBezTo>
                    <a:pt x="4235" y="0"/>
                    <a:pt x="4128" y="0"/>
                    <a:pt x="4021" y="36"/>
                  </a:cubicBezTo>
                  <a:cubicBezTo>
                    <a:pt x="3914" y="36"/>
                    <a:pt x="3808" y="107"/>
                    <a:pt x="3665" y="142"/>
                  </a:cubicBezTo>
                  <a:cubicBezTo>
                    <a:pt x="3452" y="249"/>
                    <a:pt x="3203" y="356"/>
                    <a:pt x="2954" y="392"/>
                  </a:cubicBezTo>
                  <a:cubicBezTo>
                    <a:pt x="2811" y="427"/>
                    <a:pt x="2669" y="427"/>
                    <a:pt x="2527" y="427"/>
                  </a:cubicBezTo>
                  <a:cubicBezTo>
                    <a:pt x="2242" y="463"/>
                    <a:pt x="1922" y="463"/>
                    <a:pt x="1637" y="463"/>
                  </a:cubicBezTo>
                  <a:cubicBezTo>
                    <a:pt x="1104" y="463"/>
                    <a:pt x="570" y="498"/>
                    <a:pt x="36" y="463"/>
                  </a:cubicBezTo>
                  <a:cubicBezTo>
                    <a:pt x="1" y="463"/>
                    <a:pt x="36" y="463"/>
                    <a:pt x="36" y="463"/>
                  </a:cubicBezTo>
                  <a:cubicBezTo>
                    <a:pt x="463" y="534"/>
                    <a:pt x="890" y="498"/>
                    <a:pt x="1317" y="498"/>
                  </a:cubicBezTo>
                  <a:cubicBezTo>
                    <a:pt x="1708" y="498"/>
                    <a:pt x="2064" y="463"/>
                    <a:pt x="2420" y="463"/>
                  </a:cubicBezTo>
                  <a:cubicBezTo>
                    <a:pt x="2634" y="463"/>
                    <a:pt x="2811" y="463"/>
                    <a:pt x="2989" y="392"/>
                  </a:cubicBezTo>
                  <a:cubicBezTo>
                    <a:pt x="3203" y="356"/>
                    <a:pt x="3416" y="285"/>
                    <a:pt x="3630" y="178"/>
                  </a:cubicBezTo>
                  <a:cubicBezTo>
                    <a:pt x="3737" y="142"/>
                    <a:pt x="3843" y="107"/>
                    <a:pt x="3986" y="71"/>
                  </a:cubicBezTo>
                  <a:cubicBezTo>
                    <a:pt x="4092" y="36"/>
                    <a:pt x="4199" y="0"/>
                    <a:pt x="4341" y="36"/>
                  </a:cubicBezTo>
                  <a:cubicBezTo>
                    <a:pt x="4341" y="36"/>
                    <a:pt x="4341" y="0"/>
                    <a:pt x="434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7"/>
            <p:cNvSpPr/>
            <p:nvPr/>
          </p:nvSpPr>
          <p:spPr>
            <a:xfrm>
              <a:off x="6740000" y="1643325"/>
              <a:ext cx="249975" cy="89875"/>
            </a:xfrm>
            <a:custGeom>
              <a:avLst/>
              <a:gdLst/>
              <a:ahLst/>
              <a:cxnLst/>
              <a:rect l="l" t="t" r="r" b="b"/>
              <a:pathLst>
                <a:path w="9999" h="3595" extrusionOk="0">
                  <a:moveTo>
                    <a:pt x="1" y="36"/>
                  </a:moveTo>
                  <a:cubicBezTo>
                    <a:pt x="179" y="143"/>
                    <a:pt x="321" y="250"/>
                    <a:pt x="499" y="321"/>
                  </a:cubicBezTo>
                  <a:cubicBezTo>
                    <a:pt x="677" y="427"/>
                    <a:pt x="855" y="499"/>
                    <a:pt x="1032" y="570"/>
                  </a:cubicBezTo>
                  <a:cubicBezTo>
                    <a:pt x="1495" y="712"/>
                    <a:pt x="1922" y="819"/>
                    <a:pt x="2385" y="926"/>
                  </a:cubicBezTo>
                  <a:cubicBezTo>
                    <a:pt x="3452" y="1175"/>
                    <a:pt x="4484" y="1459"/>
                    <a:pt x="5516" y="1780"/>
                  </a:cubicBezTo>
                  <a:cubicBezTo>
                    <a:pt x="6049" y="1993"/>
                    <a:pt x="6619" y="2171"/>
                    <a:pt x="7152" y="2384"/>
                  </a:cubicBezTo>
                  <a:cubicBezTo>
                    <a:pt x="8113" y="2740"/>
                    <a:pt x="9038" y="3167"/>
                    <a:pt x="9963" y="3594"/>
                  </a:cubicBezTo>
                  <a:cubicBezTo>
                    <a:pt x="9999" y="3594"/>
                    <a:pt x="9999" y="3559"/>
                    <a:pt x="9963" y="3559"/>
                  </a:cubicBezTo>
                  <a:cubicBezTo>
                    <a:pt x="9572" y="3381"/>
                    <a:pt x="9180" y="3203"/>
                    <a:pt x="8789" y="3025"/>
                  </a:cubicBezTo>
                  <a:cubicBezTo>
                    <a:pt x="8255" y="2776"/>
                    <a:pt x="7722" y="2562"/>
                    <a:pt x="7152" y="2349"/>
                  </a:cubicBezTo>
                  <a:cubicBezTo>
                    <a:pt x="5800" y="1851"/>
                    <a:pt x="4377" y="1388"/>
                    <a:pt x="2954" y="1032"/>
                  </a:cubicBezTo>
                  <a:cubicBezTo>
                    <a:pt x="2420" y="926"/>
                    <a:pt x="1886" y="819"/>
                    <a:pt x="1353" y="641"/>
                  </a:cubicBezTo>
                  <a:cubicBezTo>
                    <a:pt x="1139" y="570"/>
                    <a:pt x="961" y="499"/>
                    <a:pt x="783" y="427"/>
                  </a:cubicBezTo>
                  <a:cubicBezTo>
                    <a:pt x="499" y="321"/>
                    <a:pt x="250" y="178"/>
                    <a:pt x="1" y="1"/>
                  </a:cubicBezTo>
                  <a:cubicBezTo>
                    <a:pt x="1" y="1"/>
                    <a:pt x="1" y="1"/>
                    <a:pt x="1" y="36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7"/>
            <p:cNvSpPr/>
            <p:nvPr/>
          </p:nvSpPr>
          <p:spPr>
            <a:xfrm>
              <a:off x="6740000" y="1643325"/>
              <a:ext cx="249975" cy="89875"/>
            </a:xfrm>
            <a:custGeom>
              <a:avLst/>
              <a:gdLst/>
              <a:ahLst/>
              <a:cxnLst/>
              <a:rect l="l" t="t" r="r" b="b"/>
              <a:pathLst>
                <a:path w="9999" h="3595" extrusionOk="0">
                  <a:moveTo>
                    <a:pt x="1" y="1"/>
                  </a:moveTo>
                  <a:cubicBezTo>
                    <a:pt x="179" y="107"/>
                    <a:pt x="321" y="214"/>
                    <a:pt x="499" y="321"/>
                  </a:cubicBezTo>
                  <a:cubicBezTo>
                    <a:pt x="712" y="427"/>
                    <a:pt x="961" y="534"/>
                    <a:pt x="1210" y="605"/>
                  </a:cubicBezTo>
                  <a:cubicBezTo>
                    <a:pt x="1637" y="748"/>
                    <a:pt x="2100" y="854"/>
                    <a:pt x="2527" y="961"/>
                  </a:cubicBezTo>
                  <a:cubicBezTo>
                    <a:pt x="3665" y="1210"/>
                    <a:pt x="4804" y="1530"/>
                    <a:pt x="5907" y="1922"/>
                  </a:cubicBezTo>
                  <a:cubicBezTo>
                    <a:pt x="6619" y="2171"/>
                    <a:pt x="7295" y="2420"/>
                    <a:pt x="7971" y="2705"/>
                  </a:cubicBezTo>
                  <a:cubicBezTo>
                    <a:pt x="8647" y="2954"/>
                    <a:pt x="9323" y="3274"/>
                    <a:pt x="9963" y="3594"/>
                  </a:cubicBezTo>
                  <a:cubicBezTo>
                    <a:pt x="9963" y="3594"/>
                    <a:pt x="9999" y="3559"/>
                    <a:pt x="9963" y="3559"/>
                  </a:cubicBezTo>
                  <a:cubicBezTo>
                    <a:pt x="9465" y="3310"/>
                    <a:pt x="8931" y="3060"/>
                    <a:pt x="8398" y="2847"/>
                  </a:cubicBezTo>
                  <a:cubicBezTo>
                    <a:pt x="7722" y="2562"/>
                    <a:pt x="7046" y="2278"/>
                    <a:pt x="6334" y="2064"/>
                  </a:cubicBezTo>
                  <a:cubicBezTo>
                    <a:pt x="5089" y="1602"/>
                    <a:pt x="3843" y="1246"/>
                    <a:pt x="2527" y="926"/>
                  </a:cubicBezTo>
                  <a:cubicBezTo>
                    <a:pt x="2135" y="854"/>
                    <a:pt x="1744" y="748"/>
                    <a:pt x="1353" y="641"/>
                  </a:cubicBezTo>
                  <a:cubicBezTo>
                    <a:pt x="1104" y="570"/>
                    <a:pt x="855" y="499"/>
                    <a:pt x="641" y="392"/>
                  </a:cubicBezTo>
                  <a:cubicBezTo>
                    <a:pt x="570" y="321"/>
                    <a:pt x="463" y="285"/>
                    <a:pt x="392" y="250"/>
                  </a:cubicBezTo>
                  <a:cubicBezTo>
                    <a:pt x="250" y="178"/>
                    <a:pt x="143" y="7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7"/>
            <p:cNvSpPr/>
            <p:nvPr/>
          </p:nvSpPr>
          <p:spPr>
            <a:xfrm>
              <a:off x="6740000" y="1643325"/>
              <a:ext cx="249975" cy="90750"/>
            </a:xfrm>
            <a:custGeom>
              <a:avLst/>
              <a:gdLst/>
              <a:ahLst/>
              <a:cxnLst/>
              <a:rect l="l" t="t" r="r" b="b"/>
              <a:pathLst>
                <a:path w="9999" h="3630" extrusionOk="0">
                  <a:moveTo>
                    <a:pt x="36" y="36"/>
                  </a:moveTo>
                  <a:cubicBezTo>
                    <a:pt x="179" y="143"/>
                    <a:pt x="356" y="250"/>
                    <a:pt x="534" y="356"/>
                  </a:cubicBezTo>
                  <a:cubicBezTo>
                    <a:pt x="677" y="463"/>
                    <a:pt x="783" y="463"/>
                    <a:pt x="926" y="534"/>
                  </a:cubicBezTo>
                  <a:cubicBezTo>
                    <a:pt x="1353" y="712"/>
                    <a:pt x="1815" y="819"/>
                    <a:pt x="2242" y="926"/>
                  </a:cubicBezTo>
                  <a:cubicBezTo>
                    <a:pt x="2634" y="997"/>
                    <a:pt x="3025" y="1104"/>
                    <a:pt x="3416" y="1210"/>
                  </a:cubicBezTo>
                  <a:cubicBezTo>
                    <a:pt x="3701" y="1281"/>
                    <a:pt x="3986" y="1353"/>
                    <a:pt x="4270" y="1424"/>
                  </a:cubicBezTo>
                  <a:cubicBezTo>
                    <a:pt x="4840" y="1602"/>
                    <a:pt x="5373" y="1780"/>
                    <a:pt x="5943" y="1957"/>
                  </a:cubicBezTo>
                  <a:cubicBezTo>
                    <a:pt x="6654" y="2171"/>
                    <a:pt x="7330" y="2456"/>
                    <a:pt x="8006" y="2705"/>
                  </a:cubicBezTo>
                  <a:cubicBezTo>
                    <a:pt x="8682" y="2989"/>
                    <a:pt x="9323" y="3310"/>
                    <a:pt x="9999" y="3594"/>
                  </a:cubicBezTo>
                  <a:cubicBezTo>
                    <a:pt x="9999" y="3630"/>
                    <a:pt x="9999" y="3594"/>
                    <a:pt x="9999" y="3559"/>
                  </a:cubicBezTo>
                  <a:cubicBezTo>
                    <a:pt x="9465" y="3345"/>
                    <a:pt x="8931" y="3096"/>
                    <a:pt x="8398" y="2847"/>
                  </a:cubicBezTo>
                  <a:cubicBezTo>
                    <a:pt x="7722" y="2562"/>
                    <a:pt x="7046" y="2313"/>
                    <a:pt x="6334" y="2064"/>
                  </a:cubicBezTo>
                  <a:cubicBezTo>
                    <a:pt x="5373" y="1708"/>
                    <a:pt x="4413" y="1424"/>
                    <a:pt x="3381" y="1175"/>
                  </a:cubicBezTo>
                  <a:cubicBezTo>
                    <a:pt x="2811" y="997"/>
                    <a:pt x="2242" y="890"/>
                    <a:pt x="1637" y="748"/>
                  </a:cubicBezTo>
                  <a:cubicBezTo>
                    <a:pt x="1531" y="712"/>
                    <a:pt x="1459" y="677"/>
                    <a:pt x="1353" y="641"/>
                  </a:cubicBezTo>
                  <a:cubicBezTo>
                    <a:pt x="1175" y="605"/>
                    <a:pt x="961" y="534"/>
                    <a:pt x="783" y="427"/>
                  </a:cubicBezTo>
                  <a:cubicBezTo>
                    <a:pt x="641" y="392"/>
                    <a:pt x="499" y="321"/>
                    <a:pt x="392" y="250"/>
                  </a:cubicBezTo>
                  <a:cubicBezTo>
                    <a:pt x="250" y="178"/>
                    <a:pt x="143" y="107"/>
                    <a:pt x="36" y="1"/>
                  </a:cubicBezTo>
                  <a:cubicBezTo>
                    <a:pt x="1" y="1"/>
                    <a:pt x="1" y="36"/>
                    <a:pt x="36" y="36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7"/>
            <p:cNvSpPr/>
            <p:nvPr/>
          </p:nvSpPr>
          <p:spPr>
            <a:xfrm>
              <a:off x="6740000" y="1643325"/>
              <a:ext cx="249975" cy="89875"/>
            </a:xfrm>
            <a:custGeom>
              <a:avLst/>
              <a:gdLst/>
              <a:ahLst/>
              <a:cxnLst/>
              <a:rect l="l" t="t" r="r" b="b"/>
              <a:pathLst>
                <a:path w="9999" h="3595" extrusionOk="0">
                  <a:moveTo>
                    <a:pt x="1" y="36"/>
                  </a:moveTo>
                  <a:cubicBezTo>
                    <a:pt x="179" y="143"/>
                    <a:pt x="321" y="250"/>
                    <a:pt x="499" y="321"/>
                  </a:cubicBezTo>
                  <a:cubicBezTo>
                    <a:pt x="748" y="463"/>
                    <a:pt x="961" y="534"/>
                    <a:pt x="1210" y="605"/>
                  </a:cubicBezTo>
                  <a:cubicBezTo>
                    <a:pt x="1637" y="748"/>
                    <a:pt x="2100" y="854"/>
                    <a:pt x="2562" y="961"/>
                  </a:cubicBezTo>
                  <a:cubicBezTo>
                    <a:pt x="3701" y="1246"/>
                    <a:pt x="4840" y="1566"/>
                    <a:pt x="5943" y="1922"/>
                  </a:cubicBezTo>
                  <a:cubicBezTo>
                    <a:pt x="6619" y="2171"/>
                    <a:pt x="7330" y="2420"/>
                    <a:pt x="8006" y="2705"/>
                  </a:cubicBezTo>
                  <a:cubicBezTo>
                    <a:pt x="8682" y="2989"/>
                    <a:pt x="9323" y="3274"/>
                    <a:pt x="9999" y="3594"/>
                  </a:cubicBezTo>
                  <a:cubicBezTo>
                    <a:pt x="9999" y="3594"/>
                    <a:pt x="9999" y="3559"/>
                    <a:pt x="9999" y="3559"/>
                  </a:cubicBezTo>
                  <a:cubicBezTo>
                    <a:pt x="9465" y="3310"/>
                    <a:pt x="8931" y="3060"/>
                    <a:pt x="8398" y="2847"/>
                  </a:cubicBezTo>
                  <a:cubicBezTo>
                    <a:pt x="7722" y="2562"/>
                    <a:pt x="7046" y="2313"/>
                    <a:pt x="6334" y="2064"/>
                  </a:cubicBezTo>
                  <a:cubicBezTo>
                    <a:pt x="5089" y="1602"/>
                    <a:pt x="3843" y="1246"/>
                    <a:pt x="2527" y="961"/>
                  </a:cubicBezTo>
                  <a:cubicBezTo>
                    <a:pt x="2135" y="854"/>
                    <a:pt x="1744" y="748"/>
                    <a:pt x="1353" y="641"/>
                  </a:cubicBezTo>
                  <a:cubicBezTo>
                    <a:pt x="1104" y="570"/>
                    <a:pt x="890" y="499"/>
                    <a:pt x="641" y="392"/>
                  </a:cubicBezTo>
                  <a:cubicBezTo>
                    <a:pt x="570" y="356"/>
                    <a:pt x="463" y="285"/>
                    <a:pt x="392" y="250"/>
                  </a:cubicBezTo>
                  <a:cubicBezTo>
                    <a:pt x="250" y="178"/>
                    <a:pt x="143" y="107"/>
                    <a:pt x="1" y="1"/>
                  </a:cubicBezTo>
                  <a:cubicBezTo>
                    <a:pt x="1" y="1"/>
                    <a:pt x="1" y="1"/>
                    <a:pt x="1" y="36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7"/>
            <p:cNvSpPr/>
            <p:nvPr/>
          </p:nvSpPr>
          <p:spPr>
            <a:xfrm>
              <a:off x="6740000" y="1643325"/>
              <a:ext cx="249100" cy="88975"/>
            </a:xfrm>
            <a:custGeom>
              <a:avLst/>
              <a:gdLst/>
              <a:ahLst/>
              <a:cxnLst/>
              <a:rect l="l" t="t" r="r" b="b"/>
              <a:pathLst>
                <a:path w="9964" h="3559" extrusionOk="0">
                  <a:moveTo>
                    <a:pt x="1" y="1"/>
                  </a:moveTo>
                  <a:cubicBezTo>
                    <a:pt x="214" y="143"/>
                    <a:pt x="285" y="214"/>
                    <a:pt x="499" y="321"/>
                  </a:cubicBezTo>
                  <a:cubicBezTo>
                    <a:pt x="570" y="356"/>
                    <a:pt x="712" y="427"/>
                    <a:pt x="748" y="463"/>
                  </a:cubicBezTo>
                  <a:cubicBezTo>
                    <a:pt x="1104" y="570"/>
                    <a:pt x="1424" y="677"/>
                    <a:pt x="1780" y="783"/>
                  </a:cubicBezTo>
                  <a:cubicBezTo>
                    <a:pt x="2029" y="854"/>
                    <a:pt x="2278" y="890"/>
                    <a:pt x="2527" y="961"/>
                  </a:cubicBezTo>
                  <a:cubicBezTo>
                    <a:pt x="3381" y="1139"/>
                    <a:pt x="4235" y="1388"/>
                    <a:pt x="5089" y="1637"/>
                  </a:cubicBezTo>
                  <a:cubicBezTo>
                    <a:pt x="5907" y="1922"/>
                    <a:pt x="6761" y="2207"/>
                    <a:pt x="7544" y="2527"/>
                  </a:cubicBezTo>
                  <a:cubicBezTo>
                    <a:pt x="8362" y="2847"/>
                    <a:pt x="9180" y="3203"/>
                    <a:pt x="9963" y="3559"/>
                  </a:cubicBezTo>
                  <a:cubicBezTo>
                    <a:pt x="9963" y="3559"/>
                    <a:pt x="9963" y="3559"/>
                    <a:pt x="9963" y="3559"/>
                  </a:cubicBezTo>
                  <a:cubicBezTo>
                    <a:pt x="9180" y="3203"/>
                    <a:pt x="8398" y="2847"/>
                    <a:pt x="7579" y="2527"/>
                  </a:cubicBezTo>
                  <a:cubicBezTo>
                    <a:pt x="6619" y="2135"/>
                    <a:pt x="5658" y="1815"/>
                    <a:pt x="4662" y="1530"/>
                  </a:cubicBezTo>
                  <a:cubicBezTo>
                    <a:pt x="3915" y="1281"/>
                    <a:pt x="3167" y="1104"/>
                    <a:pt x="2385" y="926"/>
                  </a:cubicBezTo>
                  <a:cubicBezTo>
                    <a:pt x="1531" y="712"/>
                    <a:pt x="748" y="534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7"/>
            <p:cNvSpPr/>
            <p:nvPr/>
          </p:nvSpPr>
          <p:spPr>
            <a:xfrm>
              <a:off x="6740000" y="1643325"/>
              <a:ext cx="249975" cy="90750"/>
            </a:xfrm>
            <a:custGeom>
              <a:avLst/>
              <a:gdLst/>
              <a:ahLst/>
              <a:cxnLst/>
              <a:rect l="l" t="t" r="r" b="b"/>
              <a:pathLst>
                <a:path w="9999" h="3630" extrusionOk="0">
                  <a:moveTo>
                    <a:pt x="1" y="36"/>
                  </a:moveTo>
                  <a:cubicBezTo>
                    <a:pt x="179" y="143"/>
                    <a:pt x="321" y="250"/>
                    <a:pt x="499" y="356"/>
                  </a:cubicBezTo>
                  <a:cubicBezTo>
                    <a:pt x="712" y="463"/>
                    <a:pt x="961" y="570"/>
                    <a:pt x="1210" y="641"/>
                  </a:cubicBezTo>
                  <a:cubicBezTo>
                    <a:pt x="1637" y="783"/>
                    <a:pt x="2100" y="890"/>
                    <a:pt x="2527" y="997"/>
                  </a:cubicBezTo>
                  <a:cubicBezTo>
                    <a:pt x="3665" y="1246"/>
                    <a:pt x="4804" y="1566"/>
                    <a:pt x="5943" y="1957"/>
                  </a:cubicBezTo>
                  <a:cubicBezTo>
                    <a:pt x="6619" y="2171"/>
                    <a:pt x="7295" y="2456"/>
                    <a:pt x="7971" y="2705"/>
                  </a:cubicBezTo>
                  <a:cubicBezTo>
                    <a:pt x="8647" y="2989"/>
                    <a:pt x="9323" y="3310"/>
                    <a:pt x="9963" y="3594"/>
                  </a:cubicBezTo>
                  <a:cubicBezTo>
                    <a:pt x="9999" y="3630"/>
                    <a:pt x="9999" y="3594"/>
                    <a:pt x="9963" y="3559"/>
                  </a:cubicBezTo>
                  <a:cubicBezTo>
                    <a:pt x="9465" y="3310"/>
                    <a:pt x="8931" y="3096"/>
                    <a:pt x="8398" y="2847"/>
                  </a:cubicBezTo>
                  <a:cubicBezTo>
                    <a:pt x="7722" y="2562"/>
                    <a:pt x="7046" y="2313"/>
                    <a:pt x="6334" y="2064"/>
                  </a:cubicBezTo>
                  <a:cubicBezTo>
                    <a:pt x="5089" y="1637"/>
                    <a:pt x="3808" y="1246"/>
                    <a:pt x="2527" y="961"/>
                  </a:cubicBezTo>
                  <a:cubicBezTo>
                    <a:pt x="2135" y="854"/>
                    <a:pt x="1744" y="783"/>
                    <a:pt x="1353" y="641"/>
                  </a:cubicBezTo>
                  <a:cubicBezTo>
                    <a:pt x="1104" y="570"/>
                    <a:pt x="855" y="499"/>
                    <a:pt x="641" y="392"/>
                  </a:cubicBezTo>
                  <a:cubicBezTo>
                    <a:pt x="534" y="356"/>
                    <a:pt x="463" y="285"/>
                    <a:pt x="392" y="250"/>
                  </a:cubicBezTo>
                  <a:cubicBezTo>
                    <a:pt x="250" y="178"/>
                    <a:pt x="143" y="107"/>
                    <a:pt x="1" y="1"/>
                  </a:cubicBezTo>
                  <a:cubicBezTo>
                    <a:pt x="1" y="1"/>
                    <a:pt x="1" y="36"/>
                    <a:pt x="1" y="36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7"/>
            <p:cNvSpPr/>
            <p:nvPr/>
          </p:nvSpPr>
          <p:spPr>
            <a:xfrm>
              <a:off x="6740000" y="1643325"/>
              <a:ext cx="249100" cy="89875"/>
            </a:xfrm>
            <a:custGeom>
              <a:avLst/>
              <a:gdLst/>
              <a:ahLst/>
              <a:cxnLst/>
              <a:rect l="l" t="t" r="r" b="b"/>
              <a:pathLst>
                <a:path w="9964" h="3595" extrusionOk="0">
                  <a:moveTo>
                    <a:pt x="1" y="36"/>
                  </a:moveTo>
                  <a:cubicBezTo>
                    <a:pt x="143" y="143"/>
                    <a:pt x="321" y="250"/>
                    <a:pt x="499" y="356"/>
                  </a:cubicBezTo>
                  <a:cubicBezTo>
                    <a:pt x="641" y="392"/>
                    <a:pt x="748" y="463"/>
                    <a:pt x="890" y="534"/>
                  </a:cubicBezTo>
                  <a:cubicBezTo>
                    <a:pt x="1388" y="712"/>
                    <a:pt x="1886" y="819"/>
                    <a:pt x="2385" y="926"/>
                  </a:cubicBezTo>
                  <a:cubicBezTo>
                    <a:pt x="3559" y="1210"/>
                    <a:pt x="4768" y="1530"/>
                    <a:pt x="5907" y="1922"/>
                  </a:cubicBezTo>
                  <a:cubicBezTo>
                    <a:pt x="6476" y="2135"/>
                    <a:pt x="7010" y="2313"/>
                    <a:pt x="7544" y="2527"/>
                  </a:cubicBezTo>
                  <a:cubicBezTo>
                    <a:pt x="8362" y="2847"/>
                    <a:pt x="9180" y="3203"/>
                    <a:pt x="9963" y="3594"/>
                  </a:cubicBezTo>
                  <a:cubicBezTo>
                    <a:pt x="9963" y="3594"/>
                    <a:pt x="9963" y="3594"/>
                    <a:pt x="9963" y="3559"/>
                  </a:cubicBezTo>
                  <a:cubicBezTo>
                    <a:pt x="8931" y="3096"/>
                    <a:pt x="7864" y="2598"/>
                    <a:pt x="6761" y="2207"/>
                  </a:cubicBezTo>
                  <a:cubicBezTo>
                    <a:pt x="5516" y="1744"/>
                    <a:pt x="4235" y="1388"/>
                    <a:pt x="2954" y="1068"/>
                  </a:cubicBezTo>
                  <a:cubicBezTo>
                    <a:pt x="2456" y="926"/>
                    <a:pt x="1958" y="819"/>
                    <a:pt x="1495" y="712"/>
                  </a:cubicBezTo>
                  <a:cubicBezTo>
                    <a:pt x="1282" y="641"/>
                    <a:pt x="1104" y="570"/>
                    <a:pt x="926" y="499"/>
                  </a:cubicBezTo>
                  <a:cubicBezTo>
                    <a:pt x="783" y="463"/>
                    <a:pt x="641" y="392"/>
                    <a:pt x="499" y="321"/>
                  </a:cubicBezTo>
                  <a:cubicBezTo>
                    <a:pt x="321" y="250"/>
                    <a:pt x="143" y="143"/>
                    <a:pt x="1" y="1"/>
                  </a:cubicBezTo>
                  <a:cubicBezTo>
                    <a:pt x="1" y="1"/>
                    <a:pt x="1" y="1"/>
                    <a:pt x="1" y="36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7"/>
            <p:cNvSpPr/>
            <p:nvPr/>
          </p:nvSpPr>
          <p:spPr>
            <a:xfrm>
              <a:off x="7125175" y="1656675"/>
              <a:ext cx="105875" cy="110325"/>
            </a:xfrm>
            <a:custGeom>
              <a:avLst/>
              <a:gdLst/>
              <a:ahLst/>
              <a:cxnLst/>
              <a:rect l="l" t="t" r="r" b="b"/>
              <a:pathLst>
                <a:path w="4235" h="4413" extrusionOk="0">
                  <a:moveTo>
                    <a:pt x="4234" y="3202"/>
                  </a:moveTo>
                  <a:cubicBezTo>
                    <a:pt x="4234" y="3202"/>
                    <a:pt x="3451" y="925"/>
                    <a:pt x="2847" y="570"/>
                  </a:cubicBezTo>
                  <a:cubicBezTo>
                    <a:pt x="2277" y="214"/>
                    <a:pt x="1672" y="0"/>
                    <a:pt x="890" y="1068"/>
                  </a:cubicBezTo>
                  <a:cubicBezTo>
                    <a:pt x="890" y="1068"/>
                    <a:pt x="783" y="1673"/>
                    <a:pt x="498" y="2989"/>
                  </a:cubicBezTo>
                  <a:cubicBezTo>
                    <a:pt x="392" y="3594"/>
                    <a:pt x="996" y="4412"/>
                    <a:pt x="996" y="4412"/>
                  </a:cubicBezTo>
                  <a:cubicBezTo>
                    <a:pt x="996" y="4412"/>
                    <a:pt x="0" y="2064"/>
                    <a:pt x="1672" y="1744"/>
                  </a:cubicBezTo>
                  <a:cubicBezTo>
                    <a:pt x="3309" y="1388"/>
                    <a:pt x="4234" y="3202"/>
                    <a:pt x="4234" y="3202"/>
                  </a:cubicBezTo>
                  <a:close/>
                </a:path>
              </a:pathLst>
            </a:custGeom>
            <a:solidFill>
              <a:srgbClr val="726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7"/>
            <p:cNvSpPr/>
            <p:nvPr/>
          </p:nvSpPr>
          <p:spPr>
            <a:xfrm>
              <a:off x="6940150" y="1570375"/>
              <a:ext cx="56050" cy="69425"/>
            </a:xfrm>
            <a:custGeom>
              <a:avLst/>
              <a:gdLst/>
              <a:ahLst/>
              <a:cxnLst/>
              <a:rect l="l" t="t" r="r" b="b"/>
              <a:pathLst>
                <a:path w="2242" h="2777" extrusionOk="0">
                  <a:moveTo>
                    <a:pt x="2242" y="2705"/>
                  </a:moveTo>
                  <a:cubicBezTo>
                    <a:pt x="1815" y="2278"/>
                    <a:pt x="1388" y="1887"/>
                    <a:pt x="997" y="1424"/>
                  </a:cubicBezTo>
                  <a:cubicBezTo>
                    <a:pt x="819" y="1211"/>
                    <a:pt x="641" y="997"/>
                    <a:pt x="463" y="748"/>
                  </a:cubicBezTo>
                  <a:cubicBezTo>
                    <a:pt x="321" y="535"/>
                    <a:pt x="143" y="286"/>
                    <a:pt x="36" y="36"/>
                  </a:cubicBezTo>
                  <a:cubicBezTo>
                    <a:pt x="0" y="1"/>
                    <a:pt x="0" y="72"/>
                    <a:pt x="0" y="72"/>
                  </a:cubicBezTo>
                  <a:cubicBezTo>
                    <a:pt x="143" y="321"/>
                    <a:pt x="285" y="570"/>
                    <a:pt x="463" y="819"/>
                  </a:cubicBezTo>
                  <a:cubicBezTo>
                    <a:pt x="641" y="1033"/>
                    <a:pt x="819" y="1282"/>
                    <a:pt x="997" y="1495"/>
                  </a:cubicBezTo>
                  <a:cubicBezTo>
                    <a:pt x="1388" y="1922"/>
                    <a:pt x="1779" y="2314"/>
                    <a:pt x="2206" y="2741"/>
                  </a:cubicBezTo>
                  <a:cubicBezTo>
                    <a:pt x="2242" y="2776"/>
                    <a:pt x="2242" y="2705"/>
                    <a:pt x="2242" y="270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7"/>
            <p:cNvSpPr/>
            <p:nvPr/>
          </p:nvSpPr>
          <p:spPr>
            <a:xfrm>
              <a:off x="6940150" y="1569500"/>
              <a:ext cx="56050" cy="69400"/>
            </a:xfrm>
            <a:custGeom>
              <a:avLst/>
              <a:gdLst/>
              <a:ahLst/>
              <a:cxnLst/>
              <a:rect l="l" t="t" r="r" b="b"/>
              <a:pathLst>
                <a:path w="2242" h="2776" extrusionOk="0">
                  <a:moveTo>
                    <a:pt x="2242" y="2669"/>
                  </a:moveTo>
                  <a:cubicBezTo>
                    <a:pt x="1922" y="2384"/>
                    <a:pt x="1601" y="2064"/>
                    <a:pt x="1317" y="1744"/>
                  </a:cubicBezTo>
                  <a:cubicBezTo>
                    <a:pt x="1210" y="1637"/>
                    <a:pt x="1103" y="1530"/>
                    <a:pt x="1032" y="1424"/>
                  </a:cubicBezTo>
                  <a:cubicBezTo>
                    <a:pt x="641" y="997"/>
                    <a:pt x="321" y="534"/>
                    <a:pt x="36" y="36"/>
                  </a:cubicBezTo>
                  <a:cubicBezTo>
                    <a:pt x="0" y="0"/>
                    <a:pt x="0" y="71"/>
                    <a:pt x="0" y="107"/>
                  </a:cubicBezTo>
                  <a:cubicBezTo>
                    <a:pt x="107" y="285"/>
                    <a:pt x="214" y="463"/>
                    <a:pt x="356" y="641"/>
                  </a:cubicBezTo>
                  <a:cubicBezTo>
                    <a:pt x="498" y="890"/>
                    <a:pt x="534" y="925"/>
                    <a:pt x="712" y="1174"/>
                  </a:cubicBezTo>
                  <a:cubicBezTo>
                    <a:pt x="1174" y="1744"/>
                    <a:pt x="1708" y="2242"/>
                    <a:pt x="2206" y="2776"/>
                  </a:cubicBezTo>
                  <a:cubicBezTo>
                    <a:pt x="2242" y="2776"/>
                    <a:pt x="2242" y="2704"/>
                    <a:pt x="2242" y="266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7"/>
            <p:cNvSpPr/>
            <p:nvPr/>
          </p:nvSpPr>
          <p:spPr>
            <a:xfrm>
              <a:off x="6941025" y="1571275"/>
              <a:ext cx="56075" cy="66750"/>
            </a:xfrm>
            <a:custGeom>
              <a:avLst/>
              <a:gdLst/>
              <a:ahLst/>
              <a:cxnLst/>
              <a:rect l="l" t="t" r="r" b="b"/>
              <a:pathLst>
                <a:path w="2243" h="2670" extrusionOk="0">
                  <a:moveTo>
                    <a:pt x="2242" y="2669"/>
                  </a:moveTo>
                  <a:cubicBezTo>
                    <a:pt x="1816" y="2242"/>
                    <a:pt x="1389" y="1851"/>
                    <a:pt x="1033" y="1424"/>
                  </a:cubicBezTo>
                  <a:cubicBezTo>
                    <a:pt x="819" y="1175"/>
                    <a:pt x="641" y="961"/>
                    <a:pt x="463" y="748"/>
                  </a:cubicBezTo>
                  <a:cubicBezTo>
                    <a:pt x="321" y="499"/>
                    <a:pt x="179" y="250"/>
                    <a:pt x="36" y="0"/>
                  </a:cubicBezTo>
                  <a:cubicBezTo>
                    <a:pt x="36" y="0"/>
                    <a:pt x="1" y="0"/>
                    <a:pt x="1" y="0"/>
                  </a:cubicBezTo>
                  <a:cubicBezTo>
                    <a:pt x="143" y="250"/>
                    <a:pt x="286" y="499"/>
                    <a:pt x="463" y="712"/>
                  </a:cubicBezTo>
                  <a:cubicBezTo>
                    <a:pt x="606" y="961"/>
                    <a:pt x="784" y="1175"/>
                    <a:pt x="997" y="1388"/>
                  </a:cubicBezTo>
                  <a:cubicBezTo>
                    <a:pt x="1389" y="1851"/>
                    <a:pt x="1780" y="2242"/>
                    <a:pt x="2207" y="2669"/>
                  </a:cubicBezTo>
                  <a:cubicBezTo>
                    <a:pt x="2207" y="2669"/>
                    <a:pt x="2242" y="2669"/>
                    <a:pt x="2242" y="266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7"/>
            <p:cNvSpPr/>
            <p:nvPr/>
          </p:nvSpPr>
          <p:spPr>
            <a:xfrm>
              <a:off x="6940150" y="1570375"/>
              <a:ext cx="56950" cy="68525"/>
            </a:xfrm>
            <a:custGeom>
              <a:avLst/>
              <a:gdLst/>
              <a:ahLst/>
              <a:cxnLst/>
              <a:rect l="l" t="t" r="r" b="b"/>
              <a:pathLst>
                <a:path w="2278" h="2741" extrusionOk="0">
                  <a:moveTo>
                    <a:pt x="2277" y="2669"/>
                  </a:moveTo>
                  <a:cubicBezTo>
                    <a:pt x="1851" y="2278"/>
                    <a:pt x="1424" y="1851"/>
                    <a:pt x="1032" y="1424"/>
                  </a:cubicBezTo>
                  <a:cubicBezTo>
                    <a:pt x="854" y="1211"/>
                    <a:pt x="676" y="997"/>
                    <a:pt x="498" y="748"/>
                  </a:cubicBezTo>
                  <a:cubicBezTo>
                    <a:pt x="356" y="499"/>
                    <a:pt x="178" y="286"/>
                    <a:pt x="71" y="36"/>
                  </a:cubicBezTo>
                  <a:cubicBezTo>
                    <a:pt x="36" y="1"/>
                    <a:pt x="0" y="36"/>
                    <a:pt x="36" y="72"/>
                  </a:cubicBezTo>
                  <a:cubicBezTo>
                    <a:pt x="143" y="321"/>
                    <a:pt x="321" y="570"/>
                    <a:pt x="463" y="784"/>
                  </a:cubicBezTo>
                  <a:cubicBezTo>
                    <a:pt x="641" y="1033"/>
                    <a:pt x="819" y="1246"/>
                    <a:pt x="997" y="1460"/>
                  </a:cubicBezTo>
                  <a:cubicBezTo>
                    <a:pt x="1388" y="1887"/>
                    <a:pt x="1815" y="2314"/>
                    <a:pt x="2206" y="2705"/>
                  </a:cubicBezTo>
                  <a:cubicBezTo>
                    <a:pt x="2242" y="2741"/>
                    <a:pt x="2277" y="2705"/>
                    <a:pt x="2277" y="266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7"/>
            <p:cNvSpPr/>
            <p:nvPr/>
          </p:nvSpPr>
          <p:spPr>
            <a:xfrm>
              <a:off x="6939250" y="1569500"/>
              <a:ext cx="56950" cy="69400"/>
            </a:xfrm>
            <a:custGeom>
              <a:avLst/>
              <a:gdLst/>
              <a:ahLst/>
              <a:cxnLst/>
              <a:rect l="l" t="t" r="r" b="b"/>
              <a:pathLst>
                <a:path w="2278" h="2776" extrusionOk="0">
                  <a:moveTo>
                    <a:pt x="2242" y="2669"/>
                  </a:moveTo>
                  <a:cubicBezTo>
                    <a:pt x="1815" y="2242"/>
                    <a:pt x="1388" y="1851"/>
                    <a:pt x="1033" y="1424"/>
                  </a:cubicBezTo>
                  <a:cubicBezTo>
                    <a:pt x="819" y="1174"/>
                    <a:pt x="641" y="961"/>
                    <a:pt x="499" y="748"/>
                  </a:cubicBezTo>
                  <a:cubicBezTo>
                    <a:pt x="321" y="498"/>
                    <a:pt x="179" y="249"/>
                    <a:pt x="36" y="0"/>
                  </a:cubicBezTo>
                  <a:cubicBezTo>
                    <a:pt x="36" y="0"/>
                    <a:pt x="36" y="0"/>
                    <a:pt x="1" y="0"/>
                  </a:cubicBezTo>
                  <a:cubicBezTo>
                    <a:pt x="1" y="36"/>
                    <a:pt x="36" y="71"/>
                    <a:pt x="36" y="71"/>
                  </a:cubicBezTo>
                  <a:cubicBezTo>
                    <a:pt x="179" y="321"/>
                    <a:pt x="321" y="570"/>
                    <a:pt x="499" y="819"/>
                  </a:cubicBezTo>
                  <a:cubicBezTo>
                    <a:pt x="641" y="1032"/>
                    <a:pt x="819" y="1246"/>
                    <a:pt x="1033" y="1495"/>
                  </a:cubicBezTo>
                  <a:cubicBezTo>
                    <a:pt x="1388" y="1922"/>
                    <a:pt x="1815" y="2313"/>
                    <a:pt x="2242" y="2740"/>
                  </a:cubicBezTo>
                  <a:cubicBezTo>
                    <a:pt x="2278" y="2776"/>
                    <a:pt x="2242" y="2669"/>
                    <a:pt x="2242" y="266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7"/>
            <p:cNvSpPr/>
            <p:nvPr/>
          </p:nvSpPr>
          <p:spPr>
            <a:xfrm>
              <a:off x="6940150" y="1571275"/>
              <a:ext cx="56050" cy="66750"/>
            </a:xfrm>
            <a:custGeom>
              <a:avLst/>
              <a:gdLst/>
              <a:ahLst/>
              <a:cxnLst/>
              <a:rect l="l" t="t" r="r" b="b"/>
              <a:pathLst>
                <a:path w="2242" h="2670" extrusionOk="0">
                  <a:moveTo>
                    <a:pt x="2242" y="2669"/>
                  </a:moveTo>
                  <a:cubicBezTo>
                    <a:pt x="1815" y="2242"/>
                    <a:pt x="1388" y="1851"/>
                    <a:pt x="1032" y="1388"/>
                  </a:cubicBezTo>
                  <a:cubicBezTo>
                    <a:pt x="819" y="1175"/>
                    <a:pt x="641" y="961"/>
                    <a:pt x="498" y="748"/>
                  </a:cubicBezTo>
                  <a:cubicBezTo>
                    <a:pt x="321" y="499"/>
                    <a:pt x="178" y="250"/>
                    <a:pt x="36" y="0"/>
                  </a:cubicBezTo>
                  <a:cubicBezTo>
                    <a:pt x="36" y="0"/>
                    <a:pt x="0" y="0"/>
                    <a:pt x="0" y="0"/>
                  </a:cubicBezTo>
                  <a:cubicBezTo>
                    <a:pt x="143" y="250"/>
                    <a:pt x="285" y="499"/>
                    <a:pt x="463" y="748"/>
                  </a:cubicBezTo>
                  <a:cubicBezTo>
                    <a:pt x="605" y="961"/>
                    <a:pt x="783" y="1210"/>
                    <a:pt x="997" y="1424"/>
                  </a:cubicBezTo>
                  <a:cubicBezTo>
                    <a:pt x="1388" y="1851"/>
                    <a:pt x="1779" y="2242"/>
                    <a:pt x="2206" y="2669"/>
                  </a:cubicBezTo>
                  <a:cubicBezTo>
                    <a:pt x="2206" y="2669"/>
                    <a:pt x="2242" y="2669"/>
                    <a:pt x="2242" y="266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7"/>
            <p:cNvSpPr/>
            <p:nvPr/>
          </p:nvSpPr>
          <p:spPr>
            <a:xfrm>
              <a:off x="6939250" y="1570375"/>
              <a:ext cx="56075" cy="68525"/>
            </a:xfrm>
            <a:custGeom>
              <a:avLst/>
              <a:gdLst/>
              <a:ahLst/>
              <a:cxnLst/>
              <a:rect l="l" t="t" r="r" b="b"/>
              <a:pathLst>
                <a:path w="2243" h="2741" extrusionOk="0">
                  <a:moveTo>
                    <a:pt x="2242" y="2669"/>
                  </a:moveTo>
                  <a:cubicBezTo>
                    <a:pt x="1887" y="2314"/>
                    <a:pt x="1531" y="1958"/>
                    <a:pt x="1175" y="1602"/>
                  </a:cubicBezTo>
                  <a:cubicBezTo>
                    <a:pt x="1033" y="1424"/>
                    <a:pt x="890" y="1246"/>
                    <a:pt x="748" y="1104"/>
                  </a:cubicBezTo>
                  <a:cubicBezTo>
                    <a:pt x="463" y="748"/>
                    <a:pt x="250" y="392"/>
                    <a:pt x="36" y="36"/>
                  </a:cubicBezTo>
                  <a:cubicBezTo>
                    <a:pt x="36" y="1"/>
                    <a:pt x="1" y="36"/>
                    <a:pt x="1" y="36"/>
                  </a:cubicBezTo>
                  <a:cubicBezTo>
                    <a:pt x="143" y="286"/>
                    <a:pt x="285" y="535"/>
                    <a:pt x="463" y="784"/>
                  </a:cubicBezTo>
                  <a:cubicBezTo>
                    <a:pt x="606" y="962"/>
                    <a:pt x="712" y="1104"/>
                    <a:pt x="855" y="1282"/>
                  </a:cubicBezTo>
                  <a:cubicBezTo>
                    <a:pt x="1282" y="1780"/>
                    <a:pt x="1744" y="2242"/>
                    <a:pt x="2207" y="2705"/>
                  </a:cubicBezTo>
                  <a:cubicBezTo>
                    <a:pt x="2242" y="2741"/>
                    <a:pt x="2242" y="2705"/>
                    <a:pt x="2242" y="266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7"/>
            <p:cNvSpPr/>
            <p:nvPr/>
          </p:nvSpPr>
          <p:spPr>
            <a:xfrm>
              <a:off x="6950825" y="1579275"/>
              <a:ext cx="29375" cy="54300"/>
            </a:xfrm>
            <a:custGeom>
              <a:avLst/>
              <a:gdLst/>
              <a:ahLst/>
              <a:cxnLst/>
              <a:rect l="l" t="t" r="r" b="b"/>
              <a:pathLst>
                <a:path w="1175" h="2172" extrusionOk="0">
                  <a:moveTo>
                    <a:pt x="1174" y="2100"/>
                  </a:moveTo>
                  <a:cubicBezTo>
                    <a:pt x="961" y="1780"/>
                    <a:pt x="747" y="1460"/>
                    <a:pt x="570" y="1104"/>
                  </a:cubicBezTo>
                  <a:cubicBezTo>
                    <a:pt x="356" y="748"/>
                    <a:pt x="178" y="392"/>
                    <a:pt x="36" y="36"/>
                  </a:cubicBezTo>
                  <a:cubicBezTo>
                    <a:pt x="36" y="1"/>
                    <a:pt x="0" y="36"/>
                    <a:pt x="0" y="72"/>
                  </a:cubicBezTo>
                  <a:cubicBezTo>
                    <a:pt x="143" y="428"/>
                    <a:pt x="321" y="783"/>
                    <a:pt x="534" y="1139"/>
                  </a:cubicBezTo>
                  <a:cubicBezTo>
                    <a:pt x="712" y="1495"/>
                    <a:pt x="925" y="1815"/>
                    <a:pt x="1139" y="2171"/>
                  </a:cubicBezTo>
                  <a:cubicBezTo>
                    <a:pt x="1174" y="2171"/>
                    <a:pt x="1174" y="2136"/>
                    <a:pt x="1174" y="210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7"/>
            <p:cNvSpPr/>
            <p:nvPr/>
          </p:nvSpPr>
          <p:spPr>
            <a:xfrm>
              <a:off x="6950825" y="1577500"/>
              <a:ext cx="30275" cy="56075"/>
            </a:xfrm>
            <a:custGeom>
              <a:avLst/>
              <a:gdLst/>
              <a:ahLst/>
              <a:cxnLst/>
              <a:rect l="l" t="t" r="r" b="b"/>
              <a:pathLst>
                <a:path w="1211" h="2243" extrusionOk="0">
                  <a:moveTo>
                    <a:pt x="1174" y="2135"/>
                  </a:moveTo>
                  <a:cubicBezTo>
                    <a:pt x="747" y="1495"/>
                    <a:pt x="356" y="783"/>
                    <a:pt x="36" y="72"/>
                  </a:cubicBezTo>
                  <a:cubicBezTo>
                    <a:pt x="36" y="1"/>
                    <a:pt x="0" y="107"/>
                    <a:pt x="0" y="143"/>
                  </a:cubicBezTo>
                  <a:cubicBezTo>
                    <a:pt x="143" y="392"/>
                    <a:pt x="249" y="677"/>
                    <a:pt x="392" y="926"/>
                  </a:cubicBezTo>
                  <a:cubicBezTo>
                    <a:pt x="641" y="1388"/>
                    <a:pt x="890" y="1815"/>
                    <a:pt x="1174" y="2207"/>
                  </a:cubicBezTo>
                  <a:cubicBezTo>
                    <a:pt x="1174" y="2242"/>
                    <a:pt x="1210" y="2171"/>
                    <a:pt x="1174" y="213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7"/>
            <p:cNvSpPr/>
            <p:nvPr/>
          </p:nvSpPr>
          <p:spPr>
            <a:xfrm>
              <a:off x="6951700" y="1580175"/>
              <a:ext cx="29400" cy="52500"/>
            </a:xfrm>
            <a:custGeom>
              <a:avLst/>
              <a:gdLst/>
              <a:ahLst/>
              <a:cxnLst/>
              <a:rect l="l" t="t" r="r" b="b"/>
              <a:pathLst>
                <a:path w="1176" h="2100" extrusionOk="0">
                  <a:moveTo>
                    <a:pt x="1175" y="2100"/>
                  </a:moveTo>
                  <a:cubicBezTo>
                    <a:pt x="962" y="1744"/>
                    <a:pt x="748" y="1424"/>
                    <a:pt x="570" y="1068"/>
                  </a:cubicBezTo>
                  <a:cubicBezTo>
                    <a:pt x="357" y="712"/>
                    <a:pt x="179" y="356"/>
                    <a:pt x="36" y="0"/>
                  </a:cubicBezTo>
                  <a:cubicBezTo>
                    <a:pt x="36" y="0"/>
                    <a:pt x="1" y="0"/>
                    <a:pt x="1" y="0"/>
                  </a:cubicBezTo>
                  <a:cubicBezTo>
                    <a:pt x="179" y="356"/>
                    <a:pt x="321" y="712"/>
                    <a:pt x="535" y="1068"/>
                  </a:cubicBezTo>
                  <a:cubicBezTo>
                    <a:pt x="712" y="1424"/>
                    <a:pt x="926" y="1744"/>
                    <a:pt x="1139" y="2100"/>
                  </a:cubicBezTo>
                  <a:cubicBezTo>
                    <a:pt x="1175" y="2100"/>
                    <a:pt x="1175" y="2100"/>
                    <a:pt x="1175" y="210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7"/>
            <p:cNvSpPr/>
            <p:nvPr/>
          </p:nvSpPr>
          <p:spPr>
            <a:xfrm>
              <a:off x="6950825" y="1579275"/>
              <a:ext cx="30275" cy="54300"/>
            </a:xfrm>
            <a:custGeom>
              <a:avLst/>
              <a:gdLst/>
              <a:ahLst/>
              <a:cxnLst/>
              <a:rect l="l" t="t" r="r" b="b"/>
              <a:pathLst>
                <a:path w="1211" h="2172" extrusionOk="0">
                  <a:moveTo>
                    <a:pt x="1210" y="2100"/>
                  </a:moveTo>
                  <a:cubicBezTo>
                    <a:pt x="997" y="1780"/>
                    <a:pt x="783" y="1424"/>
                    <a:pt x="605" y="1068"/>
                  </a:cubicBezTo>
                  <a:cubicBezTo>
                    <a:pt x="392" y="748"/>
                    <a:pt x="214" y="392"/>
                    <a:pt x="71" y="1"/>
                  </a:cubicBezTo>
                  <a:cubicBezTo>
                    <a:pt x="71" y="1"/>
                    <a:pt x="0" y="36"/>
                    <a:pt x="36" y="72"/>
                  </a:cubicBezTo>
                  <a:cubicBezTo>
                    <a:pt x="178" y="428"/>
                    <a:pt x="356" y="783"/>
                    <a:pt x="534" y="1139"/>
                  </a:cubicBezTo>
                  <a:cubicBezTo>
                    <a:pt x="747" y="1460"/>
                    <a:pt x="961" y="1815"/>
                    <a:pt x="1174" y="2136"/>
                  </a:cubicBezTo>
                  <a:cubicBezTo>
                    <a:pt x="1174" y="2171"/>
                    <a:pt x="1210" y="2100"/>
                    <a:pt x="1210" y="210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7"/>
            <p:cNvSpPr/>
            <p:nvPr/>
          </p:nvSpPr>
          <p:spPr>
            <a:xfrm>
              <a:off x="6949925" y="1578400"/>
              <a:ext cx="30275" cy="54275"/>
            </a:xfrm>
            <a:custGeom>
              <a:avLst/>
              <a:gdLst/>
              <a:ahLst/>
              <a:cxnLst/>
              <a:rect l="l" t="t" r="r" b="b"/>
              <a:pathLst>
                <a:path w="1211" h="2171" extrusionOk="0">
                  <a:moveTo>
                    <a:pt x="1210" y="2099"/>
                  </a:moveTo>
                  <a:cubicBezTo>
                    <a:pt x="961" y="1744"/>
                    <a:pt x="748" y="1423"/>
                    <a:pt x="570" y="1068"/>
                  </a:cubicBezTo>
                  <a:cubicBezTo>
                    <a:pt x="392" y="712"/>
                    <a:pt x="214" y="356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" y="36"/>
                    <a:pt x="36" y="71"/>
                    <a:pt x="36" y="71"/>
                  </a:cubicBezTo>
                  <a:cubicBezTo>
                    <a:pt x="179" y="427"/>
                    <a:pt x="357" y="783"/>
                    <a:pt x="570" y="1139"/>
                  </a:cubicBezTo>
                  <a:cubicBezTo>
                    <a:pt x="748" y="1495"/>
                    <a:pt x="961" y="1815"/>
                    <a:pt x="1175" y="2135"/>
                  </a:cubicBezTo>
                  <a:cubicBezTo>
                    <a:pt x="1175" y="2171"/>
                    <a:pt x="1210" y="2171"/>
                    <a:pt x="1210" y="2135"/>
                  </a:cubicBezTo>
                  <a:cubicBezTo>
                    <a:pt x="1210" y="2135"/>
                    <a:pt x="1210" y="2099"/>
                    <a:pt x="1210" y="209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7"/>
            <p:cNvSpPr/>
            <p:nvPr/>
          </p:nvSpPr>
          <p:spPr>
            <a:xfrm>
              <a:off x="6950825" y="1580175"/>
              <a:ext cx="30275" cy="52500"/>
            </a:xfrm>
            <a:custGeom>
              <a:avLst/>
              <a:gdLst/>
              <a:ahLst/>
              <a:cxnLst/>
              <a:rect l="l" t="t" r="r" b="b"/>
              <a:pathLst>
                <a:path w="1211" h="2100" extrusionOk="0">
                  <a:moveTo>
                    <a:pt x="1174" y="2100"/>
                  </a:moveTo>
                  <a:cubicBezTo>
                    <a:pt x="961" y="1744"/>
                    <a:pt x="747" y="1424"/>
                    <a:pt x="570" y="1068"/>
                  </a:cubicBezTo>
                  <a:cubicBezTo>
                    <a:pt x="356" y="712"/>
                    <a:pt x="214" y="356"/>
                    <a:pt x="36" y="0"/>
                  </a:cubicBezTo>
                  <a:cubicBezTo>
                    <a:pt x="36" y="0"/>
                    <a:pt x="0" y="0"/>
                    <a:pt x="0" y="0"/>
                  </a:cubicBezTo>
                  <a:cubicBezTo>
                    <a:pt x="178" y="356"/>
                    <a:pt x="356" y="712"/>
                    <a:pt x="534" y="1068"/>
                  </a:cubicBezTo>
                  <a:cubicBezTo>
                    <a:pt x="712" y="1424"/>
                    <a:pt x="925" y="1744"/>
                    <a:pt x="1174" y="2100"/>
                  </a:cubicBezTo>
                  <a:cubicBezTo>
                    <a:pt x="1174" y="2100"/>
                    <a:pt x="1210" y="2100"/>
                    <a:pt x="1174" y="210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7"/>
            <p:cNvSpPr/>
            <p:nvPr/>
          </p:nvSpPr>
          <p:spPr>
            <a:xfrm>
              <a:off x="6949925" y="1579275"/>
              <a:ext cx="30275" cy="53400"/>
            </a:xfrm>
            <a:custGeom>
              <a:avLst/>
              <a:gdLst/>
              <a:ahLst/>
              <a:cxnLst/>
              <a:rect l="l" t="t" r="r" b="b"/>
              <a:pathLst>
                <a:path w="1211" h="2136" extrusionOk="0">
                  <a:moveTo>
                    <a:pt x="1210" y="2100"/>
                  </a:moveTo>
                  <a:cubicBezTo>
                    <a:pt x="748" y="1424"/>
                    <a:pt x="357" y="748"/>
                    <a:pt x="36" y="36"/>
                  </a:cubicBezTo>
                  <a:cubicBezTo>
                    <a:pt x="36" y="1"/>
                    <a:pt x="1" y="1"/>
                    <a:pt x="36" y="36"/>
                  </a:cubicBezTo>
                  <a:cubicBezTo>
                    <a:pt x="250" y="499"/>
                    <a:pt x="285" y="641"/>
                    <a:pt x="534" y="1104"/>
                  </a:cubicBezTo>
                  <a:cubicBezTo>
                    <a:pt x="783" y="1531"/>
                    <a:pt x="890" y="1709"/>
                    <a:pt x="1175" y="2136"/>
                  </a:cubicBezTo>
                  <a:cubicBezTo>
                    <a:pt x="1175" y="2136"/>
                    <a:pt x="1210" y="2100"/>
                    <a:pt x="1210" y="210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7"/>
            <p:cNvSpPr/>
            <p:nvPr/>
          </p:nvSpPr>
          <p:spPr>
            <a:xfrm>
              <a:off x="6929475" y="1585500"/>
              <a:ext cx="37375" cy="39175"/>
            </a:xfrm>
            <a:custGeom>
              <a:avLst/>
              <a:gdLst/>
              <a:ahLst/>
              <a:cxnLst/>
              <a:rect l="l" t="t" r="r" b="b"/>
              <a:pathLst>
                <a:path w="1495" h="1567" extrusionOk="0">
                  <a:moveTo>
                    <a:pt x="1495" y="1495"/>
                  </a:moveTo>
                  <a:cubicBezTo>
                    <a:pt x="997" y="997"/>
                    <a:pt x="534" y="499"/>
                    <a:pt x="36" y="36"/>
                  </a:cubicBezTo>
                  <a:cubicBezTo>
                    <a:pt x="0" y="1"/>
                    <a:pt x="0" y="72"/>
                    <a:pt x="0" y="72"/>
                  </a:cubicBezTo>
                  <a:cubicBezTo>
                    <a:pt x="498" y="570"/>
                    <a:pt x="997" y="1033"/>
                    <a:pt x="1459" y="1531"/>
                  </a:cubicBezTo>
                  <a:cubicBezTo>
                    <a:pt x="1495" y="1566"/>
                    <a:pt x="1495" y="1495"/>
                    <a:pt x="1495" y="149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7"/>
            <p:cNvSpPr/>
            <p:nvPr/>
          </p:nvSpPr>
          <p:spPr>
            <a:xfrm>
              <a:off x="6929475" y="1584625"/>
              <a:ext cx="37375" cy="40050"/>
            </a:xfrm>
            <a:custGeom>
              <a:avLst/>
              <a:gdLst/>
              <a:ahLst/>
              <a:cxnLst/>
              <a:rect l="l" t="t" r="r" b="b"/>
              <a:pathLst>
                <a:path w="1495" h="1602" extrusionOk="0">
                  <a:moveTo>
                    <a:pt x="1495" y="1495"/>
                  </a:moveTo>
                  <a:cubicBezTo>
                    <a:pt x="997" y="996"/>
                    <a:pt x="534" y="498"/>
                    <a:pt x="36" y="0"/>
                  </a:cubicBezTo>
                  <a:cubicBezTo>
                    <a:pt x="0" y="0"/>
                    <a:pt x="0" y="107"/>
                    <a:pt x="36" y="107"/>
                  </a:cubicBezTo>
                  <a:cubicBezTo>
                    <a:pt x="498" y="605"/>
                    <a:pt x="997" y="1068"/>
                    <a:pt x="1495" y="1566"/>
                  </a:cubicBezTo>
                  <a:cubicBezTo>
                    <a:pt x="1495" y="1601"/>
                    <a:pt x="1495" y="1495"/>
                    <a:pt x="1495" y="149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7"/>
            <p:cNvSpPr/>
            <p:nvPr/>
          </p:nvSpPr>
          <p:spPr>
            <a:xfrm>
              <a:off x="6930350" y="1586400"/>
              <a:ext cx="37400" cy="36500"/>
            </a:xfrm>
            <a:custGeom>
              <a:avLst/>
              <a:gdLst/>
              <a:ahLst/>
              <a:cxnLst/>
              <a:rect l="l" t="t" r="r" b="b"/>
              <a:pathLst>
                <a:path w="1496" h="1460" extrusionOk="0">
                  <a:moveTo>
                    <a:pt x="1495" y="1459"/>
                  </a:moveTo>
                  <a:cubicBezTo>
                    <a:pt x="997" y="961"/>
                    <a:pt x="535" y="498"/>
                    <a:pt x="36" y="0"/>
                  </a:cubicBezTo>
                  <a:cubicBezTo>
                    <a:pt x="36" y="0"/>
                    <a:pt x="1" y="0"/>
                    <a:pt x="1" y="0"/>
                  </a:cubicBezTo>
                  <a:cubicBezTo>
                    <a:pt x="499" y="498"/>
                    <a:pt x="997" y="961"/>
                    <a:pt x="1460" y="1459"/>
                  </a:cubicBezTo>
                  <a:cubicBezTo>
                    <a:pt x="1495" y="1459"/>
                    <a:pt x="1495" y="1459"/>
                    <a:pt x="1495" y="145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7"/>
            <p:cNvSpPr/>
            <p:nvPr/>
          </p:nvSpPr>
          <p:spPr>
            <a:xfrm>
              <a:off x="6930350" y="1585500"/>
              <a:ext cx="37400" cy="38275"/>
            </a:xfrm>
            <a:custGeom>
              <a:avLst/>
              <a:gdLst/>
              <a:ahLst/>
              <a:cxnLst/>
              <a:rect l="l" t="t" r="r" b="b"/>
              <a:pathLst>
                <a:path w="1496" h="1531" extrusionOk="0">
                  <a:moveTo>
                    <a:pt x="1495" y="1495"/>
                  </a:moveTo>
                  <a:cubicBezTo>
                    <a:pt x="997" y="997"/>
                    <a:pt x="535" y="499"/>
                    <a:pt x="36" y="1"/>
                  </a:cubicBezTo>
                  <a:cubicBezTo>
                    <a:pt x="1" y="1"/>
                    <a:pt x="1" y="36"/>
                    <a:pt x="1" y="72"/>
                  </a:cubicBezTo>
                  <a:cubicBezTo>
                    <a:pt x="499" y="534"/>
                    <a:pt x="962" y="1033"/>
                    <a:pt x="1460" y="1531"/>
                  </a:cubicBezTo>
                  <a:cubicBezTo>
                    <a:pt x="1460" y="1531"/>
                    <a:pt x="1495" y="1495"/>
                    <a:pt x="1495" y="149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7"/>
            <p:cNvSpPr/>
            <p:nvPr/>
          </p:nvSpPr>
          <p:spPr>
            <a:xfrm>
              <a:off x="6928575" y="1583725"/>
              <a:ext cx="38275" cy="40050"/>
            </a:xfrm>
            <a:custGeom>
              <a:avLst/>
              <a:gdLst/>
              <a:ahLst/>
              <a:cxnLst/>
              <a:rect l="l" t="t" r="r" b="b"/>
              <a:pathLst>
                <a:path w="1531" h="1602" extrusionOk="0">
                  <a:moveTo>
                    <a:pt x="1495" y="1495"/>
                  </a:moveTo>
                  <a:cubicBezTo>
                    <a:pt x="1033" y="997"/>
                    <a:pt x="534" y="534"/>
                    <a:pt x="36" y="36"/>
                  </a:cubicBezTo>
                  <a:cubicBezTo>
                    <a:pt x="1" y="1"/>
                    <a:pt x="36" y="107"/>
                    <a:pt x="36" y="107"/>
                  </a:cubicBezTo>
                  <a:cubicBezTo>
                    <a:pt x="534" y="605"/>
                    <a:pt x="997" y="1068"/>
                    <a:pt x="1495" y="1566"/>
                  </a:cubicBezTo>
                  <a:cubicBezTo>
                    <a:pt x="1531" y="1602"/>
                    <a:pt x="1531" y="1531"/>
                    <a:pt x="1495" y="149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7"/>
            <p:cNvSpPr/>
            <p:nvPr/>
          </p:nvSpPr>
          <p:spPr>
            <a:xfrm>
              <a:off x="6929475" y="1586400"/>
              <a:ext cx="37375" cy="36500"/>
            </a:xfrm>
            <a:custGeom>
              <a:avLst/>
              <a:gdLst/>
              <a:ahLst/>
              <a:cxnLst/>
              <a:rect l="l" t="t" r="r" b="b"/>
              <a:pathLst>
                <a:path w="1495" h="1460" extrusionOk="0">
                  <a:moveTo>
                    <a:pt x="1495" y="1459"/>
                  </a:moveTo>
                  <a:cubicBezTo>
                    <a:pt x="997" y="961"/>
                    <a:pt x="534" y="498"/>
                    <a:pt x="36" y="0"/>
                  </a:cubicBezTo>
                  <a:cubicBezTo>
                    <a:pt x="36" y="0"/>
                    <a:pt x="0" y="0"/>
                    <a:pt x="0" y="0"/>
                  </a:cubicBezTo>
                  <a:cubicBezTo>
                    <a:pt x="498" y="498"/>
                    <a:pt x="997" y="961"/>
                    <a:pt x="1459" y="1459"/>
                  </a:cubicBezTo>
                  <a:cubicBezTo>
                    <a:pt x="1459" y="1459"/>
                    <a:pt x="1495" y="1459"/>
                    <a:pt x="1495" y="145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7"/>
            <p:cNvSpPr/>
            <p:nvPr/>
          </p:nvSpPr>
          <p:spPr>
            <a:xfrm>
              <a:off x="6928575" y="1585500"/>
              <a:ext cx="38275" cy="38275"/>
            </a:xfrm>
            <a:custGeom>
              <a:avLst/>
              <a:gdLst/>
              <a:ahLst/>
              <a:cxnLst/>
              <a:rect l="l" t="t" r="r" b="b"/>
              <a:pathLst>
                <a:path w="1531" h="1531" extrusionOk="0">
                  <a:moveTo>
                    <a:pt x="1495" y="1495"/>
                  </a:moveTo>
                  <a:cubicBezTo>
                    <a:pt x="1033" y="997"/>
                    <a:pt x="534" y="499"/>
                    <a:pt x="36" y="1"/>
                  </a:cubicBezTo>
                  <a:cubicBezTo>
                    <a:pt x="36" y="1"/>
                    <a:pt x="1" y="36"/>
                    <a:pt x="36" y="36"/>
                  </a:cubicBezTo>
                  <a:cubicBezTo>
                    <a:pt x="499" y="534"/>
                    <a:pt x="997" y="1033"/>
                    <a:pt x="1495" y="1495"/>
                  </a:cubicBezTo>
                  <a:cubicBezTo>
                    <a:pt x="1495" y="1531"/>
                    <a:pt x="1531" y="1495"/>
                    <a:pt x="1495" y="149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7"/>
            <p:cNvSpPr/>
            <p:nvPr/>
          </p:nvSpPr>
          <p:spPr>
            <a:xfrm>
              <a:off x="6921475" y="1596175"/>
              <a:ext cx="33825" cy="23150"/>
            </a:xfrm>
            <a:custGeom>
              <a:avLst/>
              <a:gdLst/>
              <a:ahLst/>
              <a:cxnLst/>
              <a:rect l="l" t="t" r="r" b="b"/>
              <a:pathLst>
                <a:path w="1353" h="926" extrusionOk="0">
                  <a:moveTo>
                    <a:pt x="1352" y="855"/>
                  </a:moveTo>
                  <a:cubicBezTo>
                    <a:pt x="1174" y="677"/>
                    <a:pt x="1032" y="534"/>
                    <a:pt x="854" y="392"/>
                  </a:cubicBezTo>
                  <a:cubicBezTo>
                    <a:pt x="676" y="250"/>
                    <a:pt x="463" y="143"/>
                    <a:pt x="285" y="36"/>
                  </a:cubicBezTo>
                  <a:cubicBezTo>
                    <a:pt x="249" y="36"/>
                    <a:pt x="214" y="1"/>
                    <a:pt x="178" y="1"/>
                  </a:cubicBezTo>
                  <a:cubicBezTo>
                    <a:pt x="142" y="1"/>
                    <a:pt x="107" y="1"/>
                    <a:pt x="71" y="36"/>
                  </a:cubicBezTo>
                  <a:cubicBezTo>
                    <a:pt x="36" y="36"/>
                    <a:pt x="36" y="72"/>
                    <a:pt x="0" y="107"/>
                  </a:cubicBezTo>
                  <a:cubicBezTo>
                    <a:pt x="0" y="107"/>
                    <a:pt x="71" y="143"/>
                    <a:pt x="71" y="107"/>
                  </a:cubicBezTo>
                  <a:cubicBezTo>
                    <a:pt x="107" y="36"/>
                    <a:pt x="142" y="36"/>
                    <a:pt x="214" y="72"/>
                  </a:cubicBezTo>
                  <a:cubicBezTo>
                    <a:pt x="320" y="107"/>
                    <a:pt x="463" y="143"/>
                    <a:pt x="569" y="250"/>
                  </a:cubicBezTo>
                  <a:cubicBezTo>
                    <a:pt x="641" y="321"/>
                    <a:pt x="747" y="392"/>
                    <a:pt x="818" y="463"/>
                  </a:cubicBezTo>
                  <a:cubicBezTo>
                    <a:pt x="996" y="570"/>
                    <a:pt x="1174" y="712"/>
                    <a:pt x="1317" y="890"/>
                  </a:cubicBezTo>
                  <a:cubicBezTo>
                    <a:pt x="1352" y="926"/>
                    <a:pt x="1352" y="855"/>
                    <a:pt x="1352" y="85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7"/>
            <p:cNvSpPr/>
            <p:nvPr/>
          </p:nvSpPr>
          <p:spPr>
            <a:xfrm>
              <a:off x="6921475" y="1594400"/>
              <a:ext cx="33825" cy="24050"/>
            </a:xfrm>
            <a:custGeom>
              <a:avLst/>
              <a:gdLst/>
              <a:ahLst/>
              <a:cxnLst/>
              <a:rect l="l" t="t" r="r" b="b"/>
              <a:pathLst>
                <a:path w="1353" h="962" extrusionOk="0">
                  <a:moveTo>
                    <a:pt x="1352" y="855"/>
                  </a:moveTo>
                  <a:cubicBezTo>
                    <a:pt x="1174" y="712"/>
                    <a:pt x="1032" y="570"/>
                    <a:pt x="854" y="428"/>
                  </a:cubicBezTo>
                  <a:cubicBezTo>
                    <a:pt x="676" y="285"/>
                    <a:pt x="463" y="178"/>
                    <a:pt x="285" y="72"/>
                  </a:cubicBezTo>
                  <a:cubicBezTo>
                    <a:pt x="249" y="36"/>
                    <a:pt x="214" y="36"/>
                    <a:pt x="178" y="36"/>
                  </a:cubicBezTo>
                  <a:cubicBezTo>
                    <a:pt x="142" y="36"/>
                    <a:pt x="107" y="36"/>
                    <a:pt x="71" y="36"/>
                  </a:cubicBezTo>
                  <a:cubicBezTo>
                    <a:pt x="36" y="72"/>
                    <a:pt x="36" y="107"/>
                    <a:pt x="0" y="143"/>
                  </a:cubicBezTo>
                  <a:cubicBezTo>
                    <a:pt x="0" y="143"/>
                    <a:pt x="71" y="214"/>
                    <a:pt x="71" y="178"/>
                  </a:cubicBezTo>
                  <a:cubicBezTo>
                    <a:pt x="107" y="1"/>
                    <a:pt x="356" y="214"/>
                    <a:pt x="427" y="250"/>
                  </a:cubicBezTo>
                  <a:cubicBezTo>
                    <a:pt x="569" y="321"/>
                    <a:pt x="712" y="428"/>
                    <a:pt x="818" y="534"/>
                  </a:cubicBezTo>
                  <a:cubicBezTo>
                    <a:pt x="996" y="641"/>
                    <a:pt x="1174" y="783"/>
                    <a:pt x="1317" y="961"/>
                  </a:cubicBezTo>
                  <a:cubicBezTo>
                    <a:pt x="1352" y="961"/>
                    <a:pt x="1352" y="890"/>
                    <a:pt x="1352" y="85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7"/>
            <p:cNvSpPr/>
            <p:nvPr/>
          </p:nvSpPr>
          <p:spPr>
            <a:xfrm>
              <a:off x="6922350" y="1592625"/>
              <a:ext cx="33825" cy="24925"/>
            </a:xfrm>
            <a:custGeom>
              <a:avLst/>
              <a:gdLst/>
              <a:ahLst/>
              <a:cxnLst/>
              <a:rect l="l" t="t" r="r" b="b"/>
              <a:pathLst>
                <a:path w="1353" h="997" extrusionOk="0">
                  <a:moveTo>
                    <a:pt x="1353" y="997"/>
                  </a:moveTo>
                  <a:cubicBezTo>
                    <a:pt x="1175" y="819"/>
                    <a:pt x="1033" y="676"/>
                    <a:pt x="855" y="534"/>
                  </a:cubicBezTo>
                  <a:cubicBezTo>
                    <a:pt x="677" y="427"/>
                    <a:pt x="463" y="285"/>
                    <a:pt x="285" y="178"/>
                  </a:cubicBezTo>
                  <a:cubicBezTo>
                    <a:pt x="250" y="178"/>
                    <a:pt x="250" y="178"/>
                    <a:pt x="214" y="143"/>
                  </a:cubicBezTo>
                  <a:cubicBezTo>
                    <a:pt x="143" y="143"/>
                    <a:pt x="72" y="143"/>
                    <a:pt x="36" y="178"/>
                  </a:cubicBezTo>
                  <a:cubicBezTo>
                    <a:pt x="1" y="214"/>
                    <a:pt x="1" y="214"/>
                    <a:pt x="1" y="249"/>
                  </a:cubicBezTo>
                  <a:cubicBezTo>
                    <a:pt x="1" y="249"/>
                    <a:pt x="1" y="249"/>
                    <a:pt x="36" y="249"/>
                  </a:cubicBezTo>
                  <a:cubicBezTo>
                    <a:pt x="107" y="0"/>
                    <a:pt x="570" y="392"/>
                    <a:pt x="534" y="356"/>
                  </a:cubicBezTo>
                  <a:cubicBezTo>
                    <a:pt x="819" y="534"/>
                    <a:pt x="1068" y="748"/>
                    <a:pt x="1317" y="997"/>
                  </a:cubicBezTo>
                  <a:cubicBezTo>
                    <a:pt x="1317" y="997"/>
                    <a:pt x="1353" y="997"/>
                    <a:pt x="1353" y="99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7"/>
            <p:cNvSpPr/>
            <p:nvPr/>
          </p:nvSpPr>
          <p:spPr>
            <a:xfrm>
              <a:off x="6922350" y="1596175"/>
              <a:ext cx="33825" cy="22275"/>
            </a:xfrm>
            <a:custGeom>
              <a:avLst/>
              <a:gdLst/>
              <a:ahLst/>
              <a:cxnLst/>
              <a:rect l="l" t="t" r="r" b="b"/>
              <a:pathLst>
                <a:path w="1353" h="891" extrusionOk="0">
                  <a:moveTo>
                    <a:pt x="1353" y="819"/>
                  </a:moveTo>
                  <a:cubicBezTo>
                    <a:pt x="1175" y="677"/>
                    <a:pt x="1033" y="534"/>
                    <a:pt x="855" y="392"/>
                  </a:cubicBezTo>
                  <a:cubicBezTo>
                    <a:pt x="641" y="250"/>
                    <a:pt x="463" y="143"/>
                    <a:pt x="285" y="36"/>
                  </a:cubicBezTo>
                  <a:cubicBezTo>
                    <a:pt x="250" y="1"/>
                    <a:pt x="214" y="1"/>
                    <a:pt x="179" y="1"/>
                  </a:cubicBezTo>
                  <a:cubicBezTo>
                    <a:pt x="143" y="1"/>
                    <a:pt x="107" y="1"/>
                    <a:pt x="107" y="1"/>
                  </a:cubicBezTo>
                  <a:cubicBezTo>
                    <a:pt x="36" y="1"/>
                    <a:pt x="36" y="36"/>
                    <a:pt x="1" y="107"/>
                  </a:cubicBezTo>
                  <a:cubicBezTo>
                    <a:pt x="1" y="107"/>
                    <a:pt x="36" y="107"/>
                    <a:pt x="36" y="107"/>
                  </a:cubicBezTo>
                  <a:cubicBezTo>
                    <a:pt x="72" y="72"/>
                    <a:pt x="107" y="72"/>
                    <a:pt x="143" y="36"/>
                  </a:cubicBezTo>
                  <a:cubicBezTo>
                    <a:pt x="356" y="107"/>
                    <a:pt x="499" y="214"/>
                    <a:pt x="677" y="321"/>
                  </a:cubicBezTo>
                  <a:cubicBezTo>
                    <a:pt x="890" y="499"/>
                    <a:pt x="1104" y="677"/>
                    <a:pt x="1282" y="855"/>
                  </a:cubicBezTo>
                  <a:cubicBezTo>
                    <a:pt x="1317" y="890"/>
                    <a:pt x="1353" y="855"/>
                    <a:pt x="1353" y="81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7"/>
            <p:cNvSpPr/>
            <p:nvPr/>
          </p:nvSpPr>
          <p:spPr>
            <a:xfrm>
              <a:off x="6920575" y="1594400"/>
              <a:ext cx="34725" cy="24050"/>
            </a:xfrm>
            <a:custGeom>
              <a:avLst/>
              <a:gdLst/>
              <a:ahLst/>
              <a:cxnLst/>
              <a:rect l="l" t="t" r="r" b="b"/>
              <a:pathLst>
                <a:path w="1389" h="962" extrusionOk="0">
                  <a:moveTo>
                    <a:pt x="1353" y="855"/>
                  </a:moveTo>
                  <a:cubicBezTo>
                    <a:pt x="1104" y="605"/>
                    <a:pt x="854" y="392"/>
                    <a:pt x="570" y="214"/>
                  </a:cubicBezTo>
                  <a:lnTo>
                    <a:pt x="285" y="36"/>
                  </a:lnTo>
                  <a:cubicBezTo>
                    <a:pt x="250" y="36"/>
                    <a:pt x="214" y="1"/>
                    <a:pt x="178" y="1"/>
                  </a:cubicBezTo>
                  <a:cubicBezTo>
                    <a:pt x="143" y="1"/>
                    <a:pt x="107" y="1"/>
                    <a:pt x="72" y="36"/>
                  </a:cubicBezTo>
                  <a:cubicBezTo>
                    <a:pt x="1" y="36"/>
                    <a:pt x="36" y="72"/>
                    <a:pt x="1" y="107"/>
                  </a:cubicBezTo>
                  <a:cubicBezTo>
                    <a:pt x="1" y="143"/>
                    <a:pt x="72" y="178"/>
                    <a:pt x="72" y="143"/>
                  </a:cubicBezTo>
                  <a:cubicBezTo>
                    <a:pt x="107" y="36"/>
                    <a:pt x="250" y="107"/>
                    <a:pt x="285" y="107"/>
                  </a:cubicBezTo>
                  <a:cubicBezTo>
                    <a:pt x="463" y="250"/>
                    <a:pt x="677" y="356"/>
                    <a:pt x="854" y="499"/>
                  </a:cubicBezTo>
                  <a:cubicBezTo>
                    <a:pt x="1032" y="605"/>
                    <a:pt x="1175" y="748"/>
                    <a:pt x="1353" y="926"/>
                  </a:cubicBezTo>
                  <a:cubicBezTo>
                    <a:pt x="1388" y="961"/>
                    <a:pt x="1353" y="855"/>
                    <a:pt x="1353" y="85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7"/>
            <p:cNvSpPr/>
            <p:nvPr/>
          </p:nvSpPr>
          <p:spPr>
            <a:xfrm>
              <a:off x="6921475" y="1596175"/>
              <a:ext cx="33825" cy="21375"/>
            </a:xfrm>
            <a:custGeom>
              <a:avLst/>
              <a:gdLst/>
              <a:ahLst/>
              <a:cxnLst/>
              <a:rect l="l" t="t" r="r" b="b"/>
              <a:pathLst>
                <a:path w="1353" h="855" extrusionOk="0">
                  <a:moveTo>
                    <a:pt x="1352" y="855"/>
                  </a:moveTo>
                  <a:cubicBezTo>
                    <a:pt x="1174" y="677"/>
                    <a:pt x="1032" y="534"/>
                    <a:pt x="854" y="392"/>
                  </a:cubicBezTo>
                  <a:cubicBezTo>
                    <a:pt x="676" y="285"/>
                    <a:pt x="463" y="143"/>
                    <a:pt x="285" y="36"/>
                  </a:cubicBezTo>
                  <a:cubicBezTo>
                    <a:pt x="249" y="36"/>
                    <a:pt x="214" y="1"/>
                    <a:pt x="178" y="1"/>
                  </a:cubicBezTo>
                  <a:cubicBezTo>
                    <a:pt x="142" y="1"/>
                    <a:pt x="107" y="1"/>
                    <a:pt x="71" y="36"/>
                  </a:cubicBezTo>
                  <a:cubicBezTo>
                    <a:pt x="36" y="36"/>
                    <a:pt x="36" y="72"/>
                    <a:pt x="0" y="107"/>
                  </a:cubicBezTo>
                  <a:cubicBezTo>
                    <a:pt x="0" y="107"/>
                    <a:pt x="36" y="143"/>
                    <a:pt x="36" y="107"/>
                  </a:cubicBezTo>
                  <a:cubicBezTo>
                    <a:pt x="71" y="36"/>
                    <a:pt x="107" y="36"/>
                    <a:pt x="178" y="36"/>
                  </a:cubicBezTo>
                  <a:cubicBezTo>
                    <a:pt x="320" y="36"/>
                    <a:pt x="427" y="107"/>
                    <a:pt x="534" y="214"/>
                  </a:cubicBezTo>
                  <a:cubicBezTo>
                    <a:pt x="818" y="392"/>
                    <a:pt x="1068" y="606"/>
                    <a:pt x="1317" y="855"/>
                  </a:cubicBezTo>
                  <a:cubicBezTo>
                    <a:pt x="1317" y="855"/>
                    <a:pt x="1352" y="855"/>
                    <a:pt x="1352" y="85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7"/>
            <p:cNvSpPr/>
            <p:nvPr/>
          </p:nvSpPr>
          <p:spPr>
            <a:xfrm>
              <a:off x="6920575" y="1596175"/>
              <a:ext cx="33825" cy="21375"/>
            </a:xfrm>
            <a:custGeom>
              <a:avLst/>
              <a:gdLst/>
              <a:ahLst/>
              <a:cxnLst/>
              <a:rect l="l" t="t" r="r" b="b"/>
              <a:pathLst>
                <a:path w="1353" h="855" extrusionOk="0">
                  <a:moveTo>
                    <a:pt x="1353" y="819"/>
                  </a:moveTo>
                  <a:cubicBezTo>
                    <a:pt x="1104" y="606"/>
                    <a:pt x="854" y="392"/>
                    <a:pt x="570" y="179"/>
                  </a:cubicBezTo>
                  <a:cubicBezTo>
                    <a:pt x="499" y="143"/>
                    <a:pt x="321" y="36"/>
                    <a:pt x="214" y="1"/>
                  </a:cubicBezTo>
                  <a:cubicBezTo>
                    <a:pt x="178" y="1"/>
                    <a:pt x="107" y="1"/>
                    <a:pt x="72" y="1"/>
                  </a:cubicBezTo>
                  <a:cubicBezTo>
                    <a:pt x="36" y="36"/>
                    <a:pt x="36" y="36"/>
                    <a:pt x="1" y="107"/>
                  </a:cubicBezTo>
                  <a:cubicBezTo>
                    <a:pt x="1" y="107"/>
                    <a:pt x="72" y="107"/>
                    <a:pt x="72" y="107"/>
                  </a:cubicBezTo>
                  <a:cubicBezTo>
                    <a:pt x="107" y="36"/>
                    <a:pt x="178" y="36"/>
                    <a:pt x="250" y="36"/>
                  </a:cubicBezTo>
                  <a:cubicBezTo>
                    <a:pt x="427" y="179"/>
                    <a:pt x="641" y="285"/>
                    <a:pt x="819" y="428"/>
                  </a:cubicBezTo>
                  <a:cubicBezTo>
                    <a:pt x="997" y="570"/>
                    <a:pt x="1175" y="712"/>
                    <a:pt x="1317" y="855"/>
                  </a:cubicBezTo>
                  <a:cubicBezTo>
                    <a:pt x="1353" y="855"/>
                    <a:pt x="1353" y="855"/>
                    <a:pt x="1353" y="81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7"/>
            <p:cNvSpPr/>
            <p:nvPr/>
          </p:nvSpPr>
          <p:spPr>
            <a:xfrm>
              <a:off x="6904575" y="1604175"/>
              <a:ext cx="40925" cy="22275"/>
            </a:xfrm>
            <a:custGeom>
              <a:avLst/>
              <a:gdLst/>
              <a:ahLst/>
              <a:cxnLst/>
              <a:rect l="l" t="t" r="r" b="b"/>
              <a:pathLst>
                <a:path w="1637" h="891" extrusionOk="0">
                  <a:moveTo>
                    <a:pt x="1601" y="819"/>
                  </a:moveTo>
                  <a:cubicBezTo>
                    <a:pt x="1388" y="641"/>
                    <a:pt x="1139" y="499"/>
                    <a:pt x="854" y="357"/>
                  </a:cubicBezTo>
                  <a:cubicBezTo>
                    <a:pt x="605" y="214"/>
                    <a:pt x="320" y="108"/>
                    <a:pt x="36" y="1"/>
                  </a:cubicBezTo>
                  <a:cubicBezTo>
                    <a:pt x="0" y="1"/>
                    <a:pt x="0" y="37"/>
                    <a:pt x="36" y="72"/>
                  </a:cubicBezTo>
                  <a:cubicBezTo>
                    <a:pt x="320" y="179"/>
                    <a:pt x="605" y="286"/>
                    <a:pt x="854" y="392"/>
                  </a:cubicBezTo>
                  <a:cubicBezTo>
                    <a:pt x="1139" y="535"/>
                    <a:pt x="1352" y="713"/>
                    <a:pt x="1601" y="855"/>
                  </a:cubicBezTo>
                  <a:cubicBezTo>
                    <a:pt x="1637" y="890"/>
                    <a:pt x="1637" y="819"/>
                    <a:pt x="1601" y="81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7"/>
            <p:cNvSpPr/>
            <p:nvPr/>
          </p:nvSpPr>
          <p:spPr>
            <a:xfrm>
              <a:off x="6904575" y="1603300"/>
              <a:ext cx="40925" cy="23150"/>
            </a:xfrm>
            <a:custGeom>
              <a:avLst/>
              <a:gdLst/>
              <a:ahLst/>
              <a:cxnLst/>
              <a:rect l="l" t="t" r="r" b="b"/>
              <a:pathLst>
                <a:path w="1637" h="926" extrusionOk="0">
                  <a:moveTo>
                    <a:pt x="1601" y="819"/>
                  </a:moveTo>
                  <a:cubicBezTo>
                    <a:pt x="1352" y="641"/>
                    <a:pt x="1139" y="463"/>
                    <a:pt x="854" y="356"/>
                  </a:cubicBezTo>
                  <a:cubicBezTo>
                    <a:pt x="569" y="214"/>
                    <a:pt x="320" y="107"/>
                    <a:pt x="36" y="0"/>
                  </a:cubicBezTo>
                  <a:cubicBezTo>
                    <a:pt x="0" y="0"/>
                    <a:pt x="0" y="72"/>
                    <a:pt x="36" y="72"/>
                  </a:cubicBezTo>
                  <a:cubicBezTo>
                    <a:pt x="320" y="178"/>
                    <a:pt x="605" y="285"/>
                    <a:pt x="854" y="427"/>
                  </a:cubicBezTo>
                  <a:cubicBezTo>
                    <a:pt x="1139" y="570"/>
                    <a:pt x="1352" y="712"/>
                    <a:pt x="1601" y="890"/>
                  </a:cubicBezTo>
                  <a:cubicBezTo>
                    <a:pt x="1637" y="925"/>
                    <a:pt x="1637" y="819"/>
                    <a:pt x="1601" y="81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7"/>
            <p:cNvSpPr/>
            <p:nvPr/>
          </p:nvSpPr>
          <p:spPr>
            <a:xfrm>
              <a:off x="6905450" y="1604175"/>
              <a:ext cx="40950" cy="20500"/>
            </a:xfrm>
            <a:custGeom>
              <a:avLst/>
              <a:gdLst/>
              <a:ahLst/>
              <a:cxnLst/>
              <a:rect l="l" t="t" r="r" b="b"/>
              <a:pathLst>
                <a:path w="1638" h="820" extrusionOk="0">
                  <a:moveTo>
                    <a:pt x="1602" y="819"/>
                  </a:moveTo>
                  <a:cubicBezTo>
                    <a:pt x="1424" y="677"/>
                    <a:pt x="1210" y="570"/>
                    <a:pt x="997" y="428"/>
                  </a:cubicBezTo>
                  <a:cubicBezTo>
                    <a:pt x="677" y="250"/>
                    <a:pt x="356" y="143"/>
                    <a:pt x="36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50" y="72"/>
                    <a:pt x="463" y="179"/>
                    <a:pt x="677" y="286"/>
                  </a:cubicBezTo>
                  <a:cubicBezTo>
                    <a:pt x="997" y="428"/>
                    <a:pt x="1317" y="606"/>
                    <a:pt x="1602" y="819"/>
                  </a:cubicBezTo>
                  <a:cubicBezTo>
                    <a:pt x="1602" y="819"/>
                    <a:pt x="1637" y="819"/>
                    <a:pt x="1602" y="81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7"/>
            <p:cNvSpPr/>
            <p:nvPr/>
          </p:nvSpPr>
          <p:spPr>
            <a:xfrm>
              <a:off x="6905450" y="1604175"/>
              <a:ext cx="40950" cy="21375"/>
            </a:xfrm>
            <a:custGeom>
              <a:avLst/>
              <a:gdLst/>
              <a:ahLst/>
              <a:cxnLst/>
              <a:rect l="l" t="t" r="r" b="b"/>
              <a:pathLst>
                <a:path w="1638" h="855" extrusionOk="0">
                  <a:moveTo>
                    <a:pt x="1602" y="819"/>
                  </a:moveTo>
                  <a:cubicBezTo>
                    <a:pt x="1353" y="641"/>
                    <a:pt x="1139" y="499"/>
                    <a:pt x="855" y="357"/>
                  </a:cubicBezTo>
                  <a:cubicBezTo>
                    <a:pt x="570" y="214"/>
                    <a:pt x="321" y="108"/>
                    <a:pt x="36" y="1"/>
                  </a:cubicBezTo>
                  <a:cubicBezTo>
                    <a:pt x="1" y="1"/>
                    <a:pt x="1" y="37"/>
                    <a:pt x="1" y="37"/>
                  </a:cubicBezTo>
                  <a:cubicBezTo>
                    <a:pt x="285" y="143"/>
                    <a:pt x="570" y="250"/>
                    <a:pt x="819" y="392"/>
                  </a:cubicBezTo>
                  <a:cubicBezTo>
                    <a:pt x="1104" y="535"/>
                    <a:pt x="1353" y="677"/>
                    <a:pt x="1566" y="855"/>
                  </a:cubicBezTo>
                  <a:cubicBezTo>
                    <a:pt x="1602" y="855"/>
                    <a:pt x="1637" y="819"/>
                    <a:pt x="1602" y="81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7"/>
            <p:cNvSpPr/>
            <p:nvPr/>
          </p:nvSpPr>
          <p:spPr>
            <a:xfrm>
              <a:off x="6903675" y="1602400"/>
              <a:ext cx="41825" cy="23150"/>
            </a:xfrm>
            <a:custGeom>
              <a:avLst/>
              <a:gdLst/>
              <a:ahLst/>
              <a:cxnLst/>
              <a:rect l="l" t="t" r="r" b="b"/>
              <a:pathLst>
                <a:path w="1673" h="926" extrusionOk="0">
                  <a:moveTo>
                    <a:pt x="1637" y="819"/>
                  </a:moveTo>
                  <a:cubicBezTo>
                    <a:pt x="1388" y="677"/>
                    <a:pt x="1281" y="570"/>
                    <a:pt x="997" y="428"/>
                  </a:cubicBezTo>
                  <a:cubicBezTo>
                    <a:pt x="677" y="250"/>
                    <a:pt x="356" y="143"/>
                    <a:pt x="36" y="1"/>
                  </a:cubicBezTo>
                  <a:cubicBezTo>
                    <a:pt x="0" y="1"/>
                    <a:pt x="36" y="72"/>
                    <a:pt x="72" y="108"/>
                  </a:cubicBezTo>
                  <a:cubicBezTo>
                    <a:pt x="285" y="179"/>
                    <a:pt x="499" y="250"/>
                    <a:pt x="712" y="357"/>
                  </a:cubicBezTo>
                  <a:cubicBezTo>
                    <a:pt x="1032" y="499"/>
                    <a:pt x="1353" y="677"/>
                    <a:pt x="1637" y="890"/>
                  </a:cubicBezTo>
                  <a:cubicBezTo>
                    <a:pt x="1673" y="926"/>
                    <a:pt x="1637" y="819"/>
                    <a:pt x="1637" y="81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7"/>
            <p:cNvSpPr/>
            <p:nvPr/>
          </p:nvSpPr>
          <p:spPr>
            <a:xfrm>
              <a:off x="6904575" y="1604175"/>
              <a:ext cx="40925" cy="20500"/>
            </a:xfrm>
            <a:custGeom>
              <a:avLst/>
              <a:gdLst/>
              <a:ahLst/>
              <a:cxnLst/>
              <a:rect l="l" t="t" r="r" b="b"/>
              <a:pathLst>
                <a:path w="1637" h="820" extrusionOk="0">
                  <a:moveTo>
                    <a:pt x="1601" y="819"/>
                  </a:moveTo>
                  <a:cubicBezTo>
                    <a:pt x="1388" y="641"/>
                    <a:pt x="1139" y="499"/>
                    <a:pt x="854" y="357"/>
                  </a:cubicBezTo>
                  <a:cubicBezTo>
                    <a:pt x="605" y="214"/>
                    <a:pt x="320" y="108"/>
                    <a:pt x="36" y="1"/>
                  </a:cubicBezTo>
                  <a:cubicBezTo>
                    <a:pt x="36" y="1"/>
                    <a:pt x="0" y="37"/>
                    <a:pt x="0" y="37"/>
                  </a:cubicBezTo>
                  <a:cubicBezTo>
                    <a:pt x="285" y="143"/>
                    <a:pt x="569" y="250"/>
                    <a:pt x="818" y="392"/>
                  </a:cubicBezTo>
                  <a:cubicBezTo>
                    <a:pt x="1103" y="499"/>
                    <a:pt x="1352" y="677"/>
                    <a:pt x="1601" y="819"/>
                  </a:cubicBezTo>
                  <a:cubicBezTo>
                    <a:pt x="1601" y="819"/>
                    <a:pt x="1637" y="819"/>
                    <a:pt x="1601" y="81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7"/>
            <p:cNvSpPr/>
            <p:nvPr/>
          </p:nvSpPr>
          <p:spPr>
            <a:xfrm>
              <a:off x="6903675" y="1604175"/>
              <a:ext cx="40950" cy="21375"/>
            </a:xfrm>
            <a:custGeom>
              <a:avLst/>
              <a:gdLst/>
              <a:ahLst/>
              <a:cxnLst/>
              <a:rect l="l" t="t" r="r" b="b"/>
              <a:pathLst>
                <a:path w="1638" h="855" extrusionOk="0">
                  <a:moveTo>
                    <a:pt x="1637" y="819"/>
                  </a:moveTo>
                  <a:cubicBezTo>
                    <a:pt x="1424" y="677"/>
                    <a:pt x="1246" y="535"/>
                    <a:pt x="1032" y="428"/>
                  </a:cubicBezTo>
                  <a:cubicBezTo>
                    <a:pt x="712" y="250"/>
                    <a:pt x="356" y="108"/>
                    <a:pt x="36" y="1"/>
                  </a:cubicBezTo>
                  <a:cubicBezTo>
                    <a:pt x="0" y="1"/>
                    <a:pt x="36" y="37"/>
                    <a:pt x="36" y="37"/>
                  </a:cubicBezTo>
                  <a:cubicBezTo>
                    <a:pt x="285" y="108"/>
                    <a:pt x="499" y="214"/>
                    <a:pt x="712" y="286"/>
                  </a:cubicBezTo>
                  <a:cubicBezTo>
                    <a:pt x="1032" y="464"/>
                    <a:pt x="1317" y="641"/>
                    <a:pt x="1602" y="819"/>
                  </a:cubicBezTo>
                  <a:cubicBezTo>
                    <a:pt x="1637" y="855"/>
                    <a:pt x="1637" y="819"/>
                    <a:pt x="1637" y="81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7"/>
            <p:cNvSpPr/>
            <p:nvPr/>
          </p:nvSpPr>
          <p:spPr>
            <a:xfrm>
              <a:off x="6887675" y="1607750"/>
              <a:ext cx="45375" cy="23150"/>
            </a:xfrm>
            <a:custGeom>
              <a:avLst/>
              <a:gdLst/>
              <a:ahLst/>
              <a:cxnLst/>
              <a:rect l="l" t="t" r="r" b="b"/>
              <a:pathLst>
                <a:path w="1815" h="926" extrusionOk="0">
                  <a:moveTo>
                    <a:pt x="1815" y="854"/>
                  </a:moveTo>
                  <a:lnTo>
                    <a:pt x="1494" y="641"/>
                  </a:lnTo>
                  <a:cubicBezTo>
                    <a:pt x="1317" y="534"/>
                    <a:pt x="1139" y="463"/>
                    <a:pt x="961" y="356"/>
                  </a:cubicBezTo>
                  <a:cubicBezTo>
                    <a:pt x="640" y="214"/>
                    <a:pt x="356" y="107"/>
                    <a:pt x="36" y="0"/>
                  </a:cubicBezTo>
                  <a:cubicBezTo>
                    <a:pt x="0" y="0"/>
                    <a:pt x="36" y="71"/>
                    <a:pt x="36" y="71"/>
                  </a:cubicBezTo>
                  <a:cubicBezTo>
                    <a:pt x="356" y="178"/>
                    <a:pt x="676" y="285"/>
                    <a:pt x="961" y="427"/>
                  </a:cubicBezTo>
                  <a:cubicBezTo>
                    <a:pt x="1067" y="463"/>
                    <a:pt x="1174" y="534"/>
                    <a:pt x="1317" y="605"/>
                  </a:cubicBezTo>
                  <a:cubicBezTo>
                    <a:pt x="1459" y="676"/>
                    <a:pt x="1637" y="783"/>
                    <a:pt x="1779" y="890"/>
                  </a:cubicBezTo>
                  <a:cubicBezTo>
                    <a:pt x="1815" y="925"/>
                    <a:pt x="1815" y="854"/>
                    <a:pt x="1815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7"/>
            <p:cNvSpPr/>
            <p:nvPr/>
          </p:nvSpPr>
          <p:spPr>
            <a:xfrm>
              <a:off x="6887675" y="1606850"/>
              <a:ext cx="45375" cy="24050"/>
            </a:xfrm>
            <a:custGeom>
              <a:avLst/>
              <a:gdLst/>
              <a:ahLst/>
              <a:cxnLst/>
              <a:rect l="l" t="t" r="r" b="b"/>
              <a:pathLst>
                <a:path w="1815" h="962" extrusionOk="0">
                  <a:moveTo>
                    <a:pt x="1815" y="855"/>
                  </a:moveTo>
                  <a:cubicBezTo>
                    <a:pt x="1708" y="783"/>
                    <a:pt x="1601" y="712"/>
                    <a:pt x="1459" y="641"/>
                  </a:cubicBezTo>
                  <a:cubicBezTo>
                    <a:pt x="1317" y="534"/>
                    <a:pt x="1139" y="428"/>
                    <a:pt x="961" y="357"/>
                  </a:cubicBezTo>
                  <a:cubicBezTo>
                    <a:pt x="640" y="214"/>
                    <a:pt x="356" y="107"/>
                    <a:pt x="36" y="1"/>
                  </a:cubicBezTo>
                  <a:cubicBezTo>
                    <a:pt x="0" y="1"/>
                    <a:pt x="36" y="72"/>
                    <a:pt x="36" y="107"/>
                  </a:cubicBezTo>
                  <a:cubicBezTo>
                    <a:pt x="356" y="214"/>
                    <a:pt x="676" y="321"/>
                    <a:pt x="961" y="463"/>
                  </a:cubicBezTo>
                  <a:cubicBezTo>
                    <a:pt x="1067" y="499"/>
                    <a:pt x="1210" y="570"/>
                    <a:pt x="1317" y="641"/>
                  </a:cubicBezTo>
                  <a:cubicBezTo>
                    <a:pt x="1494" y="712"/>
                    <a:pt x="1637" y="819"/>
                    <a:pt x="1815" y="926"/>
                  </a:cubicBezTo>
                  <a:cubicBezTo>
                    <a:pt x="1815" y="961"/>
                    <a:pt x="1815" y="855"/>
                    <a:pt x="1815" y="85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7"/>
            <p:cNvSpPr/>
            <p:nvPr/>
          </p:nvSpPr>
          <p:spPr>
            <a:xfrm>
              <a:off x="6888550" y="1607750"/>
              <a:ext cx="45400" cy="21375"/>
            </a:xfrm>
            <a:custGeom>
              <a:avLst/>
              <a:gdLst/>
              <a:ahLst/>
              <a:cxnLst/>
              <a:rect l="l" t="t" r="r" b="b"/>
              <a:pathLst>
                <a:path w="1816" h="855" extrusionOk="0">
                  <a:moveTo>
                    <a:pt x="1815" y="854"/>
                  </a:moveTo>
                  <a:cubicBezTo>
                    <a:pt x="1602" y="712"/>
                    <a:pt x="1353" y="570"/>
                    <a:pt x="1139" y="463"/>
                  </a:cubicBezTo>
                  <a:cubicBezTo>
                    <a:pt x="1068" y="427"/>
                    <a:pt x="997" y="392"/>
                    <a:pt x="961" y="356"/>
                  </a:cubicBezTo>
                  <a:cubicBezTo>
                    <a:pt x="641" y="214"/>
                    <a:pt x="356" y="107"/>
                    <a:pt x="36" y="0"/>
                  </a:cubicBezTo>
                  <a:cubicBezTo>
                    <a:pt x="1" y="0"/>
                    <a:pt x="1" y="0"/>
                    <a:pt x="1" y="36"/>
                  </a:cubicBezTo>
                  <a:cubicBezTo>
                    <a:pt x="321" y="107"/>
                    <a:pt x="641" y="249"/>
                    <a:pt x="926" y="392"/>
                  </a:cubicBezTo>
                  <a:cubicBezTo>
                    <a:pt x="1246" y="498"/>
                    <a:pt x="1531" y="676"/>
                    <a:pt x="1780" y="854"/>
                  </a:cubicBezTo>
                  <a:cubicBezTo>
                    <a:pt x="1780" y="854"/>
                    <a:pt x="1815" y="854"/>
                    <a:pt x="1815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7"/>
            <p:cNvSpPr/>
            <p:nvPr/>
          </p:nvSpPr>
          <p:spPr>
            <a:xfrm>
              <a:off x="6888550" y="1607750"/>
              <a:ext cx="45400" cy="22250"/>
            </a:xfrm>
            <a:custGeom>
              <a:avLst/>
              <a:gdLst/>
              <a:ahLst/>
              <a:cxnLst/>
              <a:rect l="l" t="t" r="r" b="b"/>
              <a:pathLst>
                <a:path w="1816" h="890" extrusionOk="0">
                  <a:moveTo>
                    <a:pt x="1815" y="854"/>
                  </a:moveTo>
                  <a:lnTo>
                    <a:pt x="1459" y="641"/>
                  </a:lnTo>
                  <a:cubicBezTo>
                    <a:pt x="1317" y="534"/>
                    <a:pt x="1139" y="427"/>
                    <a:pt x="961" y="356"/>
                  </a:cubicBezTo>
                  <a:cubicBezTo>
                    <a:pt x="641" y="214"/>
                    <a:pt x="356" y="107"/>
                    <a:pt x="36" y="0"/>
                  </a:cubicBezTo>
                  <a:cubicBezTo>
                    <a:pt x="1" y="0"/>
                    <a:pt x="1" y="36"/>
                    <a:pt x="1" y="36"/>
                  </a:cubicBezTo>
                  <a:cubicBezTo>
                    <a:pt x="321" y="143"/>
                    <a:pt x="641" y="249"/>
                    <a:pt x="926" y="392"/>
                  </a:cubicBezTo>
                  <a:cubicBezTo>
                    <a:pt x="1246" y="534"/>
                    <a:pt x="1495" y="712"/>
                    <a:pt x="1780" y="890"/>
                  </a:cubicBezTo>
                  <a:cubicBezTo>
                    <a:pt x="1780" y="890"/>
                    <a:pt x="1815" y="854"/>
                    <a:pt x="1815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7"/>
            <p:cNvSpPr/>
            <p:nvPr/>
          </p:nvSpPr>
          <p:spPr>
            <a:xfrm>
              <a:off x="6886775" y="1605975"/>
              <a:ext cx="46275" cy="24025"/>
            </a:xfrm>
            <a:custGeom>
              <a:avLst/>
              <a:gdLst/>
              <a:ahLst/>
              <a:cxnLst/>
              <a:rect l="l" t="t" r="r" b="b"/>
              <a:pathLst>
                <a:path w="1851" h="961" extrusionOk="0">
                  <a:moveTo>
                    <a:pt x="1815" y="854"/>
                  </a:moveTo>
                  <a:cubicBezTo>
                    <a:pt x="1530" y="676"/>
                    <a:pt x="1424" y="605"/>
                    <a:pt x="1139" y="463"/>
                  </a:cubicBezTo>
                  <a:lnTo>
                    <a:pt x="783" y="285"/>
                  </a:lnTo>
                  <a:cubicBezTo>
                    <a:pt x="534" y="178"/>
                    <a:pt x="285" y="71"/>
                    <a:pt x="36" y="0"/>
                  </a:cubicBezTo>
                  <a:cubicBezTo>
                    <a:pt x="0" y="0"/>
                    <a:pt x="36" y="107"/>
                    <a:pt x="72" y="107"/>
                  </a:cubicBezTo>
                  <a:cubicBezTo>
                    <a:pt x="321" y="178"/>
                    <a:pt x="570" y="285"/>
                    <a:pt x="819" y="356"/>
                  </a:cubicBezTo>
                  <a:cubicBezTo>
                    <a:pt x="1175" y="534"/>
                    <a:pt x="1495" y="712"/>
                    <a:pt x="1815" y="925"/>
                  </a:cubicBezTo>
                  <a:cubicBezTo>
                    <a:pt x="1851" y="961"/>
                    <a:pt x="1815" y="854"/>
                    <a:pt x="1815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7"/>
            <p:cNvSpPr/>
            <p:nvPr/>
          </p:nvSpPr>
          <p:spPr>
            <a:xfrm>
              <a:off x="6887675" y="1607750"/>
              <a:ext cx="45375" cy="22250"/>
            </a:xfrm>
            <a:custGeom>
              <a:avLst/>
              <a:gdLst/>
              <a:ahLst/>
              <a:cxnLst/>
              <a:rect l="l" t="t" r="r" b="b"/>
              <a:pathLst>
                <a:path w="1815" h="890" extrusionOk="0">
                  <a:moveTo>
                    <a:pt x="1815" y="854"/>
                  </a:moveTo>
                  <a:cubicBezTo>
                    <a:pt x="1530" y="676"/>
                    <a:pt x="1245" y="498"/>
                    <a:pt x="961" y="356"/>
                  </a:cubicBezTo>
                  <a:cubicBezTo>
                    <a:pt x="640" y="214"/>
                    <a:pt x="356" y="107"/>
                    <a:pt x="36" y="36"/>
                  </a:cubicBezTo>
                  <a:cubicBezTo>
                    <a:pt x="36" y="0"/>
                    <a:pt x="0" y="36"/>
                    <a:pt x="0" y="36"/>
                  </a:cubicBezTo>
                  <a:cubicBezTo>
                    <a:pt x="320" y="143"/>
                    <a:pt x="640" y="249"/>
                    <a:pt x="925" y="392"/>
                  </a:cubicBezTo>
                  <a:cubicBezTo>
                    <a:pt x="1245" y="534"/>
                    <a:pt x="1494" y="712"/>
                    <a:pt x="1779" y="890"/>
                  </a:cubicBezTo>
                  <a:cubicBezTo>
                    <a:pt x="1779" y="890"/>
                    <a:pt x="1815" y="854"/>
                    <a:pt x="1815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7"/>
            <p:cNvSpPr/>
            <p:nvPr/>
          </p:nvSpPr>
          <p:spPr>
            <a:xfrm>
              <a:off x="6886775" y="1607750"/>
              <a:ext cx="46275" cy="22250"/>
            </a:xfrm>
            <a:custGeom>
              <a:avLst/>
              <a:gdLst/>
              <a:ahLst/>
              <a:cxnLst/>
              <a:rect l="l" t="t" r="r" b="b"/>
              <a:pathLst>
                <a:path w="1851" h="890" extrusionOk="0">
                  <a:moveTo>
                    <a:pt x="1815" y="854"/>
                  </a:moveTo>
                  <a:cubicBezTo>
                    <a:pt x="1602" y="712"/>
                    <a:pt x="1388" y="570"/>
                    <a:pt x="1139" y="427"/>
                  </a:cubicBezTo>
                  <a:cubicBezTo>
                    <a:pt x="783" y="249"/>
                    <a:pt x="427" y="107"/>
                    <a:pt x="36" y="0"/>
                  </a:cubicBezTo>
                  <a:cubicBezTo>
                    <a:pt x="0" y="0"/>
                    <a:pt x="36" y="36"/>
                    <a:pt x="36" y="36"/>
                  </a:cubicBezTo>
                  <a:cubicBezTo>
                    <a:pt x="285" y="107"/>
                    <a:pt x="534" y="214"/>
                    <a:pt x="783" y="321"/>
                  </a:cubicBezTo>
                  <a:cubicBezTo>
                    <a:pt x="1139" y="463"/>
                    <a:pt x="1495" y="641"/>
                    <a:pt x="1815" y="890"/>
                  </a:cubicBezTo>
                  <a:cubicBezTo>
                    <a:pt x="1815" y="890"/>
                    <a:pt x="1851" y="854"/>
                    <a:pt x="1815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7"/>
            <p:cNvSpPr/>
            <p:nvPr/>
          </p:nvSpPr>
          <p:spPr>
            <a:xfrm>
              <a:off x="6907225" y="1626425"/>
              <a:ext cx="19600" cy="12475"/>
            </a:xfrm>
            <a:custGeom>
              <a:avLst/>
              <a:gdLst/>
              <a:ahLst/>
              <a:cxnLst/>
              <a:rect l="l" t="t" r="r" b="b"/>
              <a:pathLst>
                <a:path w="784" h="499" extrusionOk="0">
                  <a:moveTo>
                    <a:pt x="748" y="427"/>
                  </a:moveTo>
                  <a:cubicBezTo>
                    <a:pt x="606" y="356"/>
                    <a:pt x="499" y="285"/>
                    <a:pt x="357" y="214"/>
                  </a:cubicBezTo>
                  <a:cubicBezTo>
                    <a:pt x="250" y="143"/>
                    <a:pt x="143" y="7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36"/>
                    <a:pt x="36" y="36"/>
                  </a:cubicBezTo>
                  <a:cubicBezTo>
                    <a:pt x="143" y="143"/>
                    <a:pt x="250" y="214"/>
                    <a:pt x="392" y="285"/>
                  </a:cubicBezTo>
                  <a:cubicBezTo>
                    <a:pt x="499" y="356"/>
                    <a:pt x="641" y="427"/>
                    <a:pt x="748" y="463"/>
                  </a:cubicBezTo>
                  <a:cubicBezTo>
                    <a:pt x="784" y="499"/>
                    <a:pt x="784" y="427"/>
                    <a:pt x="748" y="42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7"/>
            <p:cNvSpPr/>
            <p:nvPr/>
          </p:nvSpPr>
          <p:spPr>
            <a:xfrm>
              <a:off x="6907225" y="1624650"/>
              <a:ext cx="19600" cy="14250"/>
            </a:xfrm>
            <a:custGeom>
              <a:avLst/>
              <a:gdLst/>
              <a:ahLst/>
              <a:cxnLst/>
              <a:rect l="l" t="t" r="r" b="b"/>
              <a:pathLst>
                <a:path w="784" h="570" extrusionOk="0">
                  <a:moveTo>
                    <a:pt x="748" y="463"/>
                  </a:moveTo>
                  <a:cubicBezTo>
                    <a:pt x="606" y="392"/>
                    <a:pt x="499" y="321"/>
                    <a:pt x="357" y="249"/>
                  </a:cubicBezTo>
                  <a:cubicBezTo>
                    <a:pt x="250" y="178"/>
                    <a:pt x="108" y="107"/>
                    <a:pt x="1" y="36"/>
                  </a:cubicBezTo>
                  <a:cubicBezTo>
                    <a:pt x="1" y="0"/>
                    <a:pt x="1" y="36"/>
                    <a:pt x="1" y="36"/>
                  </a:cubicBezTo>
                  <a:cubicBezTo>
                    <a:pt x="1" y="71"/>
                    <a:pt x="1" y="107"/>
                    <a:pt x="36" y="107"/>
                  </a:cubicBezTo>
                  <a:cubicBezTo>
                    <a:pt x="143" y="214"/>
                    <a:pt x="250" y="285"/>
                    <a:pt x="392" y="356"/>
                  </a:cubicBezTo>
                  <a:cubicBezTo>
                    <a:pt x="499" y="427"/>
                    <a:pt x="641" y="498"/>
                    <a:pt x="748" y="534"/>
                  </a:cubicBezTo>
                  <a:cubicBezTo>
                    <a:pt x="784" y="570"/>
                    <a:pt x="784" y="463"/>
                    <a:pt x="748" y="46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7"/>
            <p:cNvSpPr/>
            <p:nvPr/>
          </p:nvSpPr>
          <p:spPr>
            <a:xfrm>
              <a:off x="6907225" y="1626425"/>
              <a:ext cx="19600" cy="10700"/>
            </a:xfrm>
            <a:custGeom>
              <a:avLst/>
              <a:gdLst/>
              <a:ahLst/>
              <a:cxnLst/>
              <a:rect l="l" t="t" r="r" b="b"/>
              <a:pathLst>
                <a:path w="784" h="428" extrusionOk="0">
                  <a:moveTo>
                    <a:pt x="784" y="427"/>
                  </a:moveTo>
                  <a:cubicBezTo>
                    <a:pt x="535" y="285"/>
                    <a:pt x="285" y="143"/>
                    <a:pt x="36" y="0"/>
                  </a:cubicBezTo>
                  <a:cubicBezTo>
                    <a:pt x="36" y="0"/>
                    <a:pt x="1" y="0"/>
                    <a:pt x="36" y="0"/>
                  </a:cubicBezTo>
                  <a:cubicBezTo>
                    <a:pt x="143" y="72"/>
                    <a:pt x="250" y="178"/>
                    <a:pt x="392" y="250"/>
                  </a:cubicBezTo>
                  <a:cubicBezTo>
                    <a:pt x="570" y="356"/>
                    <a:pt x="463" y="285"/>
                    <a:pt x="748" y="427"/>
                  </a:cubicBezTo>
                  <a:cubicBezTo>
                    <a:pt x="748" y="427"/>
                    <a:pt x="784" y="427"/>
                    <a:pt x="784" y="42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7"/>
            <p:cNvSpPr/>
            <p:nvPr/>
          </p:nvSpPr>
          <p:spPr>
            <a:xfrm>
              <a:off x="6907225" y="1625525"/>
              <a:ext cx="19600" cy="12500"/>
            </a:xfrm>
            <a:custGeom>
              <a:avLst/>
              <a:gdLst/>
              <a:ahLst/>
              <a:cxnLst/>
              <a:rect l="l" t="t" r="r" b="b"/>
              <a:pathLst>
                <a:path w="784" h="500" extrusionOk="0">
                  <a:moveTo>
                    <a:pt x="784" y="463"/>
                  </a:moveTo>
                  <a:cubicBezTo>
                    <a:pt x="535" y="357"/>
                    <a:pt x="285" y="214"/>
                    <a:pt x="72" y="36"/>
                  </a:cubicBezTo>
                  <a:cubicBezTo>
                    <a:pt x="36" y="1"/>
                    <a:pt x="1" y="36"/>
                    <a:pt x="36" y="72"/>
                  </a:cubicBezTo>
                  <a:cubicBezTo>
                    <a:pt x="179" y="179"/>
                    <a:pt x="321" y="286"/>
                    <a:pt x="499" y="357"/>
                  </a:cubicBezTo>
                  <a:cubicBezTo>
                    <a:pt x="606" y="392"/>
                    <a:pt x="677" y="463"/>
                    <a:pt x="748" y="499"/>
                  </a:cubicBezTo>
                  <a:cubicBezTo>
                    <a:pt x="784" y="499"/>
                    <a:pt x="784" y="463"/>
                    <a:pt x="784" y="46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7"/>
            <p:cNvSpPr/>
            <p:nvPr/>
          </p:nvSpPr>
          <p:spPr>
            <a:xfrm>
              <a:off x="6906350" y="1624650"/>
              <a:ext cx="19600" cy="13375"/>
            </a:xfrm>
            <a:custGeom>
              <a:avLst/>
              <a:gdLst/>
              <a:ahLst/>
              <a:cxnLst/>
              <a:rect l="l" t="t" r="r" b="b"/>
              <a:pathLst>
                <a:path w="784" h="535" extrusionOk="0">
                  <a:moveTo>
                    <a:pt x="747" y="427"/>
                  </a:moveTo>
                  <a:cubicBezTo>
                    <a:pt x="463" y="321"/>
                    <a:pt x="249" y="17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6"/>
                    <a:pt x="36" y="71"/>
                    <a:pt x="36" y="71"/>
                  </a:cubicBezTo>
                  <a:cubicBezTo>
                    <a:pt x="143" y="178"/>
                    <a:pt x="249" y="249"/>
                    <a:pt x="392" y="321"/>
                  </a:cubicBezTo>
                  <a:cubicBezTo>
                    <a:pt x="498" y="392"/>
                    <a:pt x="641" y="463"/>
                    <a:pt x="783" y="534"/>
                  </a:cubicBezTo>
                  <a:cubicBezTo>
                    <a:pt x="783" y="534"/>
                    <a:pt x="783" y="498"/>
                    <a:pt x="783" y="498"/>
                  </a:cubicBezTo>
                  <a:cubicBezTo>
                    <a:pt x="783" y="463"/>
                    <a:pt x="747" y="427"/>
                    <a:pt x="747" y="42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7"/>
            <p:cNvSpPr/>
            <p:nvPr/>
          </p:nvSpPr>
          <p:spPr>
            <a:xfrm>
              <a:off x="6907225" y="1626425"/>
              <a:ext cx="18725" cy="11600"/>
            </a:xfrm>
            <a:custGeom>
              <a:avLst/>
              <a:gdLst/>
              <a:ahLst/>
              <a:cxnLst/>
              <a:rect l="l" t="t" r="r" b="b"/>
              <a:pathLst>
                <a:path w="749" h="464" extrusionOk="0">
                  <a:moveTo>
                    <a:pt x="748" y="427"/>
                  </a:moveTo>
                  <a:cubicBezTo>
                    <a:pt x="499" y="321"/>
                    <a:pt x="250" y="178"/>
                    <a:pt x="1" y="0"/>
                  </a:cubicBezTo>
                  <a:cubicBezTo>
                    <a:pt x="1" y="0"/>
                    <a:pt x="1" y="0"/>
                    <a:pt x="1" y="36"/>
                  </a:cubicBezTo>
                  <a:cubicBezTo>
                    <a:pt x="143" y="143"/>
                    <a:pt x="285" y="250"/>
                    <a:pt x="463" y="321"/>
                  </a:cubicBezTo>
                  <a:cubicBezTo>
                    <a:pt x="570" y="356"/>
                    <a:pt x="641" y="427"/>
                    <a:pt x="712" y="463"/>
                  </a:cubicBezTo>
                  <a:cubicBezTo>
                    <a:pt x="748" y="463"/>
                    <a:pt x="748" y="427"/>
                    <a:pt x="748" y="42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7"/>
            <p:cNvSpPr/>
            <p:nvPr/>
          </p:nvSpPr>
          <p:spPr>
            <a:xfrm>
              <a:off x="6906350" y="1625525"/>
              <a:ext cx="19600" cy="12500"/>
            </a:xfrm>
            <a:custGeom>
              <a:avLst/>
              <a:gdLst/>
              <a:ahLst/>
              <a:cxnLst/>
              <a:rect l="l" t="t" r="r" b="b"/>
              <a:pathLst>
                <a:path w="784" h="500" extrusionOk="0">
                  <a:moveTo>
                    <a:pt x="747" y="463"/>
                  </a:moveTo>
                  <a:cubicBezTo>
                    <a:pt x="641" y="392"/>
                    <a:pt x="498" y="321"/>
                    <a:pt x="392" y="250"/>
                  </a:cubicBezTo>
                  <a:cubicBezTo>
                    <a:pt x="249" y="179"/>
                    <a:pt x="143" y="108"/>
                    <a:pt x="36" y="36"/>
                  </a:cubicBezTo>
                  <a:cubicBezTo>
                    <a:pt x="0" y="1"/>
                    <a:pt x="0" y="36"/>
                    <a:pt x="0" y="36"/>
                  </a:cubicBezTo>
                  <a:cubicBezTo>
                    <a:pt x="0" y="36"/>
                    <a:pt x="0" y="36"/>
                    <a:pt x="36" y="72"/>
                  </a:cubicBezTo>
                  <a:cubicBezTo>
                    <a:pt x="143" y="143"/>
                    <a:pt x="249" y="214"/>
                    <a:pt x="392" y="286"/>
                  </a:cubicBezTo>
                  <a:cubicBezTo>
                    <a:pt x="498" y="357"/>
                    <a:pt x="641" y="428"/>
                    <a:pt x="747" y="499"/>
                  </a:cubicBezTo>
                  <a:cubicBezTo>
                    <a:pt x="783" y="499"/>
                    <a:pt x="783" y="463"/>
                    <a:pt x="747" y="46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7"/>
            <p:cNvSpPr/>
            <p:nvPr/>
          </p:nvSpPr>
          <p:spPr>
            <a:xfrm>
              <a:off x="6974825" y="1597075"/>
              <a:ext cx="26725" cy="44500"/>
            </a:xfrm>
            <a:custGeom>
              <a:avLst/>
              <a:gdLst/>
              <a:ahLst/>
              <a:cxnLst/>
              <a:rect l="l" t="t" r="r" b="b"/>
              <a:pathLst>
                <a:path w="1069" h="1780" extrusionOk="0">
                  <a:moveTo>
                    <a:pt x="1033" y="1708"/>
                  </a:moveTo>
                  <a:cubicBezTo>
                    <a:pt x="819" y="1459"/>
                    <a:pt x="606" y="1210"/>
                    <a:pt x="428" y="925"/>
                  </a:cubicBezTo>
                  <a:cubicBezTo>
                    <a:pt x="286" y="641"/>
                    <a:pt x="143" y="356"/>
                    <a:pt x="37" y="36"/>
                  </a:cubicBezTo>
                  <a:cubicBezTo>
                    <a:pt x="37" y="0"/>
                    <a:pt x="1" y="36"/>
                    <a:pt x="1" y="71"/>
                  </a:cubicBezTo>
                  <a:cubicBezTo>
                    <a:pt x="143" y="392"/>
                    <a:pt x="250" y="676"/>
                    <a:pt x="428" y="961"/>
                  </a:cubicBezTo>
                  <a:cubicBezTo>
                    <a:pt x="606" y="1246"/>
                    <a:pt x="819" y="1530"/>
                    <a:pt x="1033" y="1779"/>
                  </a:cubicBezTo>
                  <a:cubicBezTo>
                    <a:pt x="1033" y="1779"/>
                    <a:pt x="1068" y="1744"/>
                    <a:pt x="1033" y="17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7"/>
            <p:cNvSpPr/>
            <p:nvPr/>
          </p:nvSpPr>
          <p:spPr>
            <a:xfrm>
              <a:off x="6974825" y="1595300"/>
              <a:ext cx="26725" cy="46275"/>
            </a:xfrm>
            <a:custGeom>
              <a:avLst/>
              <a:gdLst/>
              <a:ahLst/>
              <a:cxnLst/>
              <a:rect l="l" t="t" r="r" b="b"/>
              <a:pathLst>
                <a:path w="1069" h="1851" extrusionOk="0">
                  <a:moveTo>
                    <a:pt x="1033" y="1744"/>
                  </a:moveTo>
                  <a:cubicBezTo>
                    <a:pt x="962" y="1672"/>
                    <a:pt x="890" y="1566"/>
                    <a:pt x="819" y="1495"/>
                  </a:cubicBezTo>
                  <a:cubicBezTo>
                    <a:pt x="641" y="1281"/>
                    <a:pt x="499" y="1068"/>
                    <a:pt x="357" y="819"/>
                  </a:cubicBezTo>
                  <a:cubicBezTo>
                    <a:pt x="250" y="569"/>
                    <a:pt x="143" y="320"/>
                    <a:pt x="37" y="71"/>
                  </a:cubicBezTo>
                  <a:cubicBezTo>
                    <a:pt x="37" y="0"/>
                    <a:pt x="1" y="107"/>
                    <a:pt x="1" y="142"/>
                  </a:cubicBezTo>
                  <a:cubicBezTo>
                    <a:pt x="143" y="463"/>
                    <a:pt x="250" y="747"/>
                    <a:pt x="428" y="1032"/>
                  </a:cubicBezTo>
                  <a:cubicBezTo>
                    <a:pt x="606" y="1317"/>
                    <a:pt x="819" y="1566"/>
                    <a:pt x="1033" y="1850"/>
                  </a:cubicBezTo>
                  <a:cubicBezTo>
                    <a:pt x="1033" y="1850"/>
                    <a:pt x="1068" y="1779"/>
                    <a:pt x="1033" y="174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7"/>
            <p:cNvSpPr/>
            <p:nvPr/>
          </p:nvSpPr>
          <p:spPr>
            <a:xfrm>
              <a:off x="6975725" y="1597950"/>
              <a:ext cx="26700" cy="42725"/>
            </a:xfrm>
            <a:custGeom>
              <a:avLst/>
              <a:gdLst/>
              <a:ahLst/>
              <a:cxnLst/>
              <a:rect l="l" t="t" r="r" b="b"/>
              <a:pathLst>
                <a:path w="1068" h="1709" extrusionOk="0">
                  <a:moveTo>
                    <a:pt x="1032" y="1709"/>
                  </a:moveTo>
                  <a:cubicBezTo>
                    <a:pt x="819" y="1460"/>
                    <a:pt x="605" y="1175"/>
                    <a:pt x="463" y="890"/>
                  </a:cubicBezTo>
                  <a:cubicBezTo>
                    <a:pt x="285" y="606"/>
                    <a:pt x="143" y="321"/>
                    <a:pt x="36" y="1"/>
                  </a:cubicBezTo>
                  <a:cubicBezTo>
                    <a:pt x="36" y="1"/>
                    <a:pt x="1" y="1"/>
                    <a:pt x="1" y="1"/>
                  </a:cubicBezTo>
                  <a:cubicBezTo>
                    <a:pt x="143" y="321"/>
                    <a:pt x="250" y="606"/>
                    <a:pt x="428" y="890"/>
                  </a:cubicBezTo>
                  <a:cubicBezTo>
                    <a:pt x="605" y="1175"/>
                    <a:pt x="783" y="1424"/>
                    <a:pt x="1032" y="1709"/>
                  </a:cubicBezTo>
                  <a:cubicBezTo>
                    <a:pt x="1032" y="1709"/>
                    <a:pt x="1068" y="1709"/>
                    <a:pt x="1032" y="170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7"/>
            <p:cNvSpPr/>
            <p:nvPr/>
          </p:nvSpPr>
          <p:spPr>
            <a:xfrm>
              <a:off x="6975725" y="1597075"/>
              <a:ext cx="26700" cy="44500"/>
            </a:xfrm>
            <a:custGeom>
              <a:avLst/>
              <a:gdLst/>
              <a:ahLst/>
              <a:cxnLst/>
              <a:rect l="l" t="t" r="r" b="b"/>
              <a:pathLst>
                <a:path w="1068" h="1780" extrusionOk="0">
                  <a:moveTo>
                    <a:pt x="1032" y="1708"/>
                  </a:moveTo>
                  <a:cubicBezTo>
                    <a:pt x="819" y="1459"/>
                    <a:pt x="605" y="1210"/>
                    <a:pt x="428" y="925"/>
                  </a:cubicBezTo>
                  <a:cubicBezTo>
                    <a:pt x="285" y="641"/>
                    <a:pt x="143" y="321"/>
                    <a:pt x="36" y="0"/>
                  </a:cubicBezTo>
                  <a:cubicBezTo>
                    <a:pt x="36" y="0"/>
                    <a:pt x="1" y="36"/>
                    <a:pt x="1" y="71"/>
                  </a:cubicBezTo>
                  <a:cubicBezTo>
                    <a:pt x="107" y="356"/>
                    <a:pt x="214" y="676"/>
                    <a:pt x="392" y="961"/>
                  </a:cubicBezTo>
                  <a:cubicBezTo>
                    <a:pt x="570" y="1246"/>
                    <a:pt x="783" y="1495"/>
                    <a:pt x="997" y="1744"/>
                  </a:cubicBezTo>
                  <a:cubicBezTo>
                    <a:pt x="1032" y="1779"/>
                    <a:pt x="1068" y="1744"/>
                    <a:pt x="1032" y="17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7"/>
            <p:cNvSpPr/>
            <p:nvPr/>
          </p:nvSpPr>
          <p:spPr>
            <a:xfrm>
              <a:off x="6974825" y="1596175"/>
              <a:ext cx="25825" cy="44500"/>
            </a:xfrm>
            <a:custGeom>
              <a:avLst/>
              <a:gdLst/>
              <a:ahLst/>
              <a:cxnLst/>
              <a:rect l="l" t="t" r="r" b="b"/>
              <a:pathLst>
                <a:path w="1033" h="1780" extrusionOk="0">
                  <a:moveTo>
                    <a:pt x="1033" y="1709"/>
                  </a:moveTo>
                  <a:cubicBezTo>
                    <a:pt x="855" y="1531"/>
                    <a:pt x="713" y="1353"/>
                    <a:pt x="606" y="1175"/>
                  </a:cubicBezTo>
                  <a:cubicBezTo>
                    <a:pt x="357" y="819"/>
                    <a:pt x="143" y="428"/>
                    <a:pt x="37" y="1"/>
                  </a:cubicBezTo>
                  <a:cubicBezTo>
                    <a:pt x="37" y="1"/>
                    <a:pt x="1" y="1"/>
                    <a:pt x="1" y="1"/>
                  </a:cubicBezTo>
                  <a:cubicBezTo>
                    <a:pt x="1" y="1"/>
                    <a:pt x="1" y="36"/>
                    <a:pt x="1" y="72"/>
                  </a:cubicBezTo>
                  <a:cubicBezTo>
                    <a:pt x="72" y="285"/>
                    <a:pt x="143" y="428"/>
                    <a:pt x="250" y="677"/>
                  </a:cubicBezTo>
                  <a:cubicBezTo>
                    <a:pt x="464" y="1068"/>
                    <a:pt x="713" y="1424"/>
                    <a:pt x="997" y="1780"/>
                  </a:cubicBezTo>
                  <a:cubicBezTo>
                    <a:pt x="1033" y="1780"/>
                    <a:pt x="1033" y="1780"/>
                    <a:pt x="1033" y="1744"/>
                  </a:cubicBezTo>
                  <a:cubicBezTo>
                    <a:pt x="1033" y="1744"/>
                    <a:pt x="1033" y="1709"/>
                    <a:pt x="1033" y="170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7"/>
            <p:cNvSpPr/>
            <p:nvPr/>
          </p:nvSpPr>
          <p:spPr>
            <a:xfrm>
              <a:off x="6975725" y="1597950"/>
              <a:ext cx="25825" cy="42725"/>
            </a:xfrm>
            <a:custGeom>
              <a:avLst/>
              <a:gdLst/>
              <a:ahLst/>
              <a:cxnLst/>
              <a:rect l="l" t="t" r="r" b="b"/>
              <a:pathLst>
                <a:path w="1033" h="1709" extrusionOk="0">
                  <a:moveTo>
                    <a:pt x="1032" y="1709"/>
                  </a:moveTo>
                  <a:cubicBezTo>
                    <a:pt x="783" y="1460"/>
                    <a:pt x="570" y="1175"/>
                    <a:pt x="428" y="890"/>
                  </a:cubicBezTo>
                  <a:cubicBezTo>
                    <a:pt x="250" y="606"/>
                    <a:pt x="143" y="32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07" y="321"/>
                    <a:pt x="214" y="606"/>
                    <a:pt x="392" y="890"/>
                  </a:cubicBezTo>
                  <a:cubicBezTo>
                    <a:pt x="570" y="1175"/>
                    <a:pt x="748" y="1460"/>
                    <a:pt x="997" y="1709"/>
                  </a:cubicBezTo>
                  <a:cubicBezTo>
                    <a:pt x="997" y="1709"/>
                    <a:pt x="1032" y="1709"/>
                    <a:pt x="1032" y="170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7"/>
            <p:cNvSpPr/>
            <p:nvPr/>
          </p:nvSpPr>
          <p:spPr>
            <a:xfrm>
              <a:off x="6974825" y="1597075"/>
              <a:ext cx="25825" cy="43600"/>
            </a:xfrm>
            <a:custGeom>
              <a:avLst/>
              <a:gdLst/>
              <a:ahLst/>
              <a:cxnLst/>
              <a:rect l="l" t="t" r="r" b="b"/>
              <a:pathLst>
                <a:path w="1033" h="1744" extrusionOk="0">
                  <a:moveTo>
                    <a:pt x="1033" y="1708"/>
                  </a:moveTo>
                  <a:lnTo>
                    <a:pt x="784" y="1459"/>
                  </a:lnTo>
                  <a:cubicBezTo>
                    <a:pt x="606" y="1246"/>
                    <a:pt x="464" y="1032"/>
                    <a:pt x="357" y="783"/>
                  </a:cubicBezTo>
                  <a:cubicBezTo>
                    <a:pt x="214" y="534"/>
                    <a:pt x="108" y="285"/>
                    <a:pt x="37" y="36"/>
                  </a:cubicBezTo>
                  <a:cubicBezTo>
                    <a:pt x="1" y="0"/>
                    <a:pt x="1" y="0"/>
                    <a:pt x="1" y="36"/>
                  </a:cubicBezTo>
                  <a:cubicBezTo>
                    <a:pt x="72" y="249"/>
                    <a:pt x="143" y="427"/>
                    <a:pt x="250" y="641"/>
                  </a:cubicBezTo>
                  <a:cubicBezTo>
                    <a:pt x="321" y="783"/>
                    <a:pt x="392" y="925"/>
                    <a:pt x="499" y="1068"/>
                  </a:cubicBezTo>
                  <a:cubicBezTo>
                    <a:pt x="641" y="1317"/>
                    <a:pt x="819" y="1530"/>
                    <a:pt x="997" y="1744"/>
                  </a:cubicBezTo>
                  <a:cubicBezTo>
                    <a:pt x="1033" y="1744"/>
                    <a:pt x="1033" y="1744"/>
                    <a:pt x="1033" y="17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7"/>
            <p:cNvSpPr/>
            <p:nvPr/>
          </p:nvSpPr>
          <p:spPr>
            <a:xfrm>
              <a:off x="6986400" y="1592625"/>
              <a:ext cx="17825" cy="42725"/>
            </a:xfrm>
            <a:custGeom>
              <a:avLst/>
              <a:gdLst/>
              <a:ahLst/>
              <a:cxnLst/>
              <a:rect l="l" t="t" r="r" b="b"/>
              <a:pathLst>
                <a:path w="713" h="1709" extrusionOk="0">
                  <a:moveTo>
                    <a:pt x="712" y="1637"/>
                  </a:moveTo>
                  <a:cubicBezTo>
                    <a:pt x="499" y="1103"/>
                    <a:pt x="250" y="570"/>
                    <a:pt x="36" y="36"/>
                  </a:cubicBezTo>
                  <a:cubicBezTo>
                    <a:pt x="36" y="0"/>
                    <a:pt x="1" y="36"/>
                    <a:pt x="1" y="72"/>
                  </a:cubicBezTo>
                  <a:cubicBezTo>
                    <a:pt x="214" y="605"/>
                    <a:pt x="463" y="1139"/>
                    <a:pt x="677" y="1673"/>
                  </a:cubicBezTo>
                  <a:cubicBezTo>
                    <a:pt x="677" y="1708"/>
                    <a:pt x="712" y="1637"/>
                    <a:pt x="712" y="16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6986400" y="1591725"/>
              <a:ext cx="18700" cy="42725"/>
            </a:xfrm>
            <a:custGeom>
              <a:avLst/>
              <a:gdLst/>
              <a:ahLst/>
              <a:cxnLst/>
              <a:rect l="l" t="t" r="r" b="b"/>
              <a:pathLst>
                <a:path w="748" h="1709" extrusionOk="0">
                  <a:moveTo>
                    <a:pt x="712" y="1638"/>
                  </a:moveTo>
                  <a:cubicBezTo>
                    <a:pt x="499" y="1104"/>
                    <a:pt x="285" y="535"/>
                    <a:pt x="36" y="1"/>
                  </a:cubicBezTo>
                  <a:cubicBezTo>
                    <a:pt x="36" y="1"/>
                    <a:pt x="1" y="36"/>
                    <a:pt x="1" y="36"/>
                  </a:cubicBezTo>
                  <a:cubicBezTo>
                    <a:pt x="1" y="36"/>
                    <a:pt x="1" y="72"/>
                    <a:pt x="1" y="108"/>
                  </a:cubicBezTo>
                  <a:cubicBezTo>
                    <a:pt x="250" y="641"/>
                    <a:pt x="463" y="1175"/>
                    <a:pt x="677" y="1709"/>
                  </a:cubicBezTo>
                  <a:cubicBezTo>
                    <a:pt x="677" y="1709"/>
                    <a:pt x="748" y="1638"/>
                    <a:pt x="712" y="163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6987300" y="1593525"/>
              <a:ext cx="17800" cy="40925"/>
            </a:xfrm>
            <a:custGeom>
              <a:avLst/>
              <a:gdLst/>
              <a:ahLst/>
              <a:cxnLst/>
              <a:rect l="l" t="t" r="r" b="b"/>
              <a:pathLst>
                <a:path w="712" h="1637" extrusionOk="0">
                  <a:moveTo>
                    <a:pt x="712" y="1601"/>
                  </a:moveTo>
                  <a:cubicBezTo>
                    <a:pt x="498" y="1067"/>
                    <a:pt x="249" y="534"/>
                    <a:pt x="36" y="0"/>
                  </a:cubicBezTo>
                  <a:cubicBezTo>
                    <a:pt x="36" y="0"/>
                    <a:pt x="0" y="0"/>
                    <a:pt x="0" y="0"/>
                  </a:cubicBezTo>
                  <a:cubicBezTo>
                    <a:pt x="249" y="534"/>
                    <a:pt x="463" y="1067"/>
                    <a:pt x="676" y="1601"/>
                  </a:cubicBezTo>
                  <a:cubicBezTo>
                    <a:pt x="712" y="1637"/>
                    <a:pt x="712" y="1637"/>
                    <a:pt x="712" y="160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6986400" y="1592625"/>
              <a:ext cx="18700" cy="41825"/>
            </a:xfrm>
            <a:custGeom>
              <a:avLst/>
              <a:gdLst/>
              <a:ahLst/>
              <a:cxnLst/>
              <a:rect l="l" t="t" r="r" b="b"/>
              <a:pathLst>
                <a:path w="748" h="1673" extrusionOk="0">
                  <a:moveTo>
                    <a:pt x="748" y="1637"/>
                  </a:moveTo>
                  <a:cubicBezTo>
                    <a:pt x="534" y="1103"/>
                    <a:pt x="285" y="534"/>
                    <a:pt x="72" y="0"/>
                  </a:cubicBezTo>
                  <a:cubicBezTo>
                    <a:pt x="72" y="0"/>
                    <a:pt x="1" y="36"/>
                    <a:pt x="1" y="72"/>
                  </a:cubicBezTo>
                  <a:cubicBezTo>
                    <a:pt x="250" y="605"/>
                    <a:pt x="463" y="1103"/>
                    <a:pt x="712" y="1673"/>
                  </a:cubicBezTo>
                  <a:cubicBezTo>
                    <a:pt x="712" y="1673"/>
                    <a:pt x="748" y="1637"/>
                    <a:pt x="748" y="16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7"/>
            <p:cNvSpPr/>
            <p:nvPr/>
          </p:nvSpPr>
          <p:spPr>
            <a:xfrm>
              <a:off x="6985500" y="1591725"/>
              <a:ext cx="18725" cy="41850"/>
            </a:xfrm>
            <a:custGeom>
              <a:avLst/>
              <a:gdLst/>
              <a:ahLst/>
              <a:cxnLst/>
              <a:rect l="l" t="t" r="r" b="b"/>
              <a:pathLst>
                <a:path w="749" h="1674" extrusionOk="0">
                  <a:moveTo>
                    <a:pt x="748" y="1602"/>
                  </a:moveTo>
                  <a:cubicBezTo>
                    <a:pt x="499" y="1068"/>
                    <a:pt x="286" y="535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1" y="36"/>
                    <a:pt x="37" y="36"/>
                    <a:pt x="37" y="72"/>
                  </a:cubicBezTo>
                  <a:cubicBezTo>
                    <a:pt x="250" y="606"/>
                    <a:pt x="499" y="1139"/>
                    <a:pt x="713" y="1673"/>
                  </a:cubicBezTo>
                  <a:cubicBezTo>
                    <a:pt x="713" y="1673"/>
                    <a:pt x="748" y="1673"/>
                    <a:pt x="748" y="1673"/>
                  </a:cubicBezTo>
                  <a:cubicBezTo>
                    <a:pt x="748" y="1673"/>
                    <a:pt x="748" y="1638"/>
                    <a:pt x="748" y="160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7"/>
            <p:cNvSpPr/>
            <p:nvPr/>
          </p:nvSpPr>
          <p:spPr>
            <a:xfrm>
              <a:off x="6986400" y="1593525"/>
              <a:ext cx="17825" cy="40050"/>
            </a:xfrm>
            <a:custGeom>
              <a:avLst/>
              <a:gdLst/>
              <a:ahLst/>
              <a:cxnLst/>
              <a:rect l="l" t="t" r="r" b="b"/>
              <a:pathLst>
                <a:path w="713" h="1602" extrusionOk="0">
                  <a:moveTo>
                    <a:pt x="712" y="1601"/>
                  </a:moveTo>
                  <a:cubicBezTo>
                    <a:pt x="499" y="1067"/>
                    <a:pt x="285" y="534"/>
                    <a:pt x="36" y="0"/>
                  </a:cubicBezTo>
                  <a:cubicBezTo>
                    <a:pt x="36" y="0"/>
                    <a:pt x="1" y="0"/>
                    <a:pt x="1" y="0"/>
                  </a:cubicBezTo>
                  <a:cubicBezTo>
                    <a:pt x="250" y="534"/>
                    <a:pt x="463" y="1067"/>
                    <a:pt x="712" y="1601"/>
                  </a:cubicBezTo>
                  <a:cubicBezTo>
                    <a:pt x="712" y="1601"/>
                    <a:pt x="712" y="1601"/>
                    <a:pt x="712" y="160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7"/>
            <p:cNvSpPr/>
            <p:nvPr/>
          </p:nvSpPr>
          <p:spPr>
            <a:xfrm>
              <a:off x="6985500" y="1592625"/>
              <a:ext cx="18725" cy="40950"/>
            </a:xfrm>
            <a:custGeom>
              <a:avLst/>
              <a:gdLst/>
              <a:ahLst/>
              <a:cxnLst/>
              <a:rect l="l" t="t" r="r" b="b"/>
              <a:pathLst>
                <a:path w="749" h="1638" extrusionOk="0">
                  <a:moveTo>
                    <a:pt x="748" y="1637"/>
                  </a:moveTo>
                  <a:cubicBezTo>
                    <a:pt x="499" y="1068"/>
                    <a:pt x="286" y="534"/>
                    <a:pt x="37" y="0"/>
                  </a:cubicBezTo>
                  <a:cubicBezTo>
                    <a:pt x="37" y="0"/>
                    <a:pt x="1" y="0"/>
                    <a:pt x="37" y="36"/>
                  </a:cubicBezTo>
                  <a:cubicBezTo>
                    <a:pt x="250" y="570"/>
                    <a:pt x="463" y="1103"/>
                    <a:pt x="713" y="1637"/>
                  </a:cubicBezTo>
                  <a:cubicBezTo>
                    <a:pt x="713" y="1637"/>
                    <a:pt x="748" y="1637"/>
                    <a:pt x="748" y="16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7"/>
            <p:cNvSpPr/>
            <p:nvPr/>
          </p:nvSpPr>
          <p:spPr>
            <a:xfrm>
              <a:off x="7005975" y="1584625"/>
              <a:ext cx="7125" cy="46275"/>
            </a:xfrm>
            <a:custGeom>
              <a:avLst/>
              <a:gdLst/>
              <a:ahLst/>
              <a:cxnLst/>
              <a:rect l="l" t="t" r="r" b="b"/>
              <a:pathLst>
                <a:path w="285" h="1851" extrusionOk="0">
                  <a:moveTo>
                    <a:pt x="285" y="1815"/>
                  </a:moveTo>
                  <a:cubicBezTo>
                    <a:pt x="214" y="1246"/>
                    <a:pt x="143" y="676"/>
                    <a:pt x="36" y="107"/>
                  </a:cubicBezTo>
                  <a:cubicBezTo>
                    <a:pt x="36" y="107"/>
                    <a:pt x="36" y="71"/>
                    <a:pt x="71" y="71"/>
                  </a:cubicBezTo>
                  <a:cubicBezTo>
                    <a:pt x="36" y="71"/>
                    <a:pt x="36" y="71"/>
                    <a:pt x="36" y="107"/>
                  </a:cubicBezTo>
                  <a:cubicBezTo>
                    <a:pt x="71" y="71"/>
                    <a:pt x="71" y="71"/>
                    <a:pt x="71" y="71"/>
                  </a:cubicBezTo>
                  <a:cubicBezTo>
                    <a:pt x="71" y="71"/>
                    <a:pt x="71" y="71"/>
                    <a:pt x="71" y="71"/>
                  </a:cubicBezTo>
                  <a:cubicBezTo>
                    <a:pt x="71" y="71"/>
                    <a:pt x="71" y="71"/>
                    <a:pt x="71" y="71"/>
                  </a:cubicBezTo>
                  <a:cubicBezTo>
                    <a:pt x="71" y="71"/>
                    <a:pt x="71" y="71"/>
                    <a:pt x="71" y="71"/>
                  </a:cubicBezTo>
                  <a:cubicBezTo>
                    <a:pt x="71" y="71"/>
                    <a:pt x="71" y="71"/>
                    <a:pt x="36" y="71"/>
                  </a:cubicBezTo>
                  <a:cubicBezTo>
                    <a:pt x="36" y="107"/>
                    <a:pt x="71" y="107"/>
                    <a:pt x="107" y="107"/>
                  </a:cubicBezTo>
                  <a:cubicBezTo>
                    <a:pt x="107" y="71"/>
                    <a:pt x="107" y="0"/>
                    <a:pt x="71" y="36"/>
                  </a:cubicBezTo>
                  <a:cubicBezTo>
                    <a:pt x="36" y="36"/>
                    <a:pt x="36" y="71"/>
                    <a:pt x="0" y="71"/>
                  </a:cubicBezTo>
                  <a:cubicBezTo>
                    <a:pt x="0" y="107"/>
                    <a:pt x="0" y="107"/>
                    <a:pt x="0" y="143"/>
                  </a:cubicBezTo>
                  <a:cubicBezTo>
                    <a:pt x="0" y="285"/>
                    <a:pt x="36" y="427"/>
                    <a:pt x="71" y="569"/>
                  </a:cubicBezTo>
                  <a:cubicBezTo>
                    <a:pt x="143" y="996"/>
                    <a:pt x="178" y="1423"/>
                    <a:pt x="249" y="1850"/>
                  </a:cubicBezTo>
                  <a:cubicBezTo>
                    <a:pt x="249" y="1850"/>
                    <a:pt x="285" y="1815"/>
                    <a:pt x="285" y="181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7"/>
            <p:cNvSpPr/>
            <p:nvPr/>
          </p:nvSpPr>
          <p:spPr>
            <a:xfrm>
              <a:off x="7005975" y="1584625"/>
              <a:ext cx="7125" cy="47150"/>
            </a:xfrm>
            <a:custGeom>
              <a:avLst/>
              <a:gdLst/>
              <a:ahLst/>
              <a:cxnLst/>
              <a:rect l="l" t="t" r="r" b="b"/>
              <a:pathLst>
                <a:path w="285" h="1886" extrusionOk="0">
                  <a:moveTo>
                    <a:pt x="285" y="1779"/>
                  </a:moveTo>
                  <a:cubicBezTo>
                    <a:pt x="214" y="1210"/>
                    <a:pt x="143" y="641"/>
                    <a:pt x="71" y="71"/>
                  </a:cubicBezTo>
                  <a:cubicBezTo>
                    <a:pt x="71" y="71"/>
                    <a:pt x="71" y="36"/>
                    <a:pt x="71" y="36"/>
                  </a:cubicBezTo>
                  <a:cubicBezTo>
                    <a:pt x="71" y="36"/>
                    <a:pt x="36" y="71"/>
                    <a:pt x="36" y="71"/>
                  </a:cubicBezTo>
                  <a:cubicBezTo>
                    <a:pt x="36" y="71"/>
                    <a:pt x="71" y="71"/>
                    <a:pt x="71" y="71"/>
                  </a:cubicBezTo>
                  <a:cubicBezTo>
                    <a:pt x="71" y="107"/>
                    <a:pt x="107" y="107"/>
                    <a:pt x="107" y="71"/>
                  </a:cubicBezTo>
                  <a:cubicBezTo>
                    <a:pt x="143" y="36"/>
                    <a:pt x="107" y="0"/>
                    <a:pt x="7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36" y="0"/>
                    <a:pt x="36" y="36"/>
                    <a:pt x="36" y="71"/>
                  </a:cubicBezTo>
                  <a:cubicBezTo>
                    <a:pt x="0" y="71"/>
                    <a:pt x="0" y="107"/>
                    <a:pt x="0" y="107"/>
                  </a:cubicBezTo>
                  <a:cubicBezTo>
                    <a:pt x="0" y="249"/>
                    <a:pt x="36" y="427"/>
                    <a:pt x="71" y="569"/>
                  </a:cubicBezTo>
                  <a:cubicBezTo>
                    <a:pt x="143" y="961"/>
                    <a:pt x="178" y="1388"/>
                    <a:pt x="249" y="1815"/>
                  </a:cubicBezTo>
                  <a:cubicBezTo>
                    <a:pt x="249" y="1886"/>
                    <a:pt x="285" y="1779"/>
                    <a:pt x="285" y="177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7"/>
            <p:cNvSpPr/>
            <p:nvPr/>
          </p:nvSpPr>
          <p:spPr>
            <a:xfrm>
              <a:off x="7006850" y="1585500"/>
              <a:ext cx="7150" cy="45400"/>
            </a:xfrm>
            <a:custGeom>
              <a:avLst/>
              <a:gdLst/>
              <a:ahLst/>
              <a:cxnLst/>
              <a:rect l="l" t="t" r="r" b="b"/>
              <a:pathLst>
                <a:path w="286" h="1816" extrusionOk="0">
                  <a:moveTo>
                    <a:pt x="286" y="1780"/>
                  </a:moveTo>
                  <a:cubicBezTo>
                    <a:pt x="250" y="1353"/>
                    <a:pt x="179" y="926"/>
                    <a:pt x="108" y="499"/>
                  </a:cubicBezTo>
                  <a:cubicBezTo>
                    <a:pt x="1" y="321"/>
                    <a:pt x="1" y="179"/>
                    <a:pt x="108" y="36"/>
                  </a:cubicBezTo>
                  <a:cubicBezTo>
                    <a:pt x="72" y="36"/>
                    <a:pt x="72" y="36"/>
                    <a:pt x="72" y="36"/>
                  </a:cubicBezTo>
                  <a:lnTo>
                    <a:pt x="72" y="72"/>
                  </a:lnTo>
                  <a:cubicBezTo>
                    <a:pt x="72" y="72"/>
                    <a:pt x="108" y="108"/>
                    <a:pt x="108" y="72"/>
                  </a:cubicBezTo>
                  <a:cubicBezTo>
                    <a:pt x="143" y="72"/>
                    <a:pt x="143" y="36"/>
                    <a:pt x="108" y="36"/>
                  </a:cubicBezTo>
                  <a:cubicBezTo>
                    <a:pt x="108" y="1"/>
                    <a:pt x="72" y="1"/>
                    <a:pt x="72" y="1"/>
                  </a:cubicBezTo>
                  <a:cubicBezTo>
                    <a:pt x="36" y="1"/>
                    <a:pt x="36" y="36"/>
                    <a:pt x="36" y="36"/>
                  </a:cubicBezTo>
                  <a:cubicBezTo>
                    <a:pt x="1" y="72"/>
                    <a:pt x="36" y="72"/>
                    <a:pt x="36" y="72"/>
                  </a:cubicBezTo>
                  <a:cubicBezTo>
                    <a:pt x="36" y="214"/>
                    <a:pt x="36" y="357"/>
                    <a:pt x="72" y="534"/>
                  </a:cubicBezTo>
                  <a:cubicBezTo>
                    <a:pt x="143" y="926"/>
                    <a:pt x="179" y="1353"/>
                    <a:pt x="250" y="1780"/>
                  </a:cubicBezTo>
                  <a:cubicBezTo>
                    <a:pt x="250" y="1815"/>
                    <a:pt x="286" y="1815"/>
                    <a:pt x="286" y="178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7"/>
            <p:cNvSpPr/>
            <p:nvPr/>
          </p:nvSpPr>
          <p:spPr>
            <a:xfrm>
              <a:off x="7006850" y="1584625"/>
              <a:ext cx="7150" cy="46275"/>
            </a:xfrm>
            <a:custGeom>
              <a:avLst/>
              <a:gdLst/>
              <a:ahLst/>
              <a:cxnLst/>
              <a:rect l="l" t="t" r="r" b="b"/>
              <a:pathLst>
                <a:path w="286" h="1851" extrusionOk="0">
                  <a:moveTo>
                    <a:pt x="286" y="1779"/>
                  </a:moveTo>
                  <a:cubicBezTo>
                    <a:pt x="250" y="1388"/>
                    <a:pt x="179" y="961"/>
                    <a:pt x="108" y="534"/>
                  </a:cubicBezTo>
                  <a:cubicBezTo>
                    <a:pt x="36" y="356"/>
                    <a:pt x="36" y="214"/>
                    <a:pt x="72" y="36"/>
                  </a:cubicBezTo>
                  <a:cubicBezTo>
                    <a:pt x="72" y="71"/>
                    <a:pt x="36" y="71"/>
                    <a:pt x="36" y="71"/>
                  </a:cubicBezTo>
                  <a:cubicBezTo>
                    <a:pt x="36" y="71"/>
                    <a:pt x="72" y="71"/>
                    <a:pt x="72" y="71"/>
                  </a:cubicBezTo>
                  <a:cubicBezTo>
                    <a:pt x="72" y="71"/>
                    <a:pt x="72" y="71"/>
                    <a:pt x="36" y="71"/>
                  </a:cubicBezTo>
                  <a:cubicBezTo>
                    <a:pt x="36" y="71"/>
                    <a:pt x="36" y="71"/>
                    <a:pt x="72" y="71"/>
                  </a:cubicBezTo>
                  <a:cubicBezTo>
                    <a:pt x="36" y="107"/>
                    <a:pt x="108" y="107"/>
                    <a:pt x="108" y="107"/>
                  </a:cubicBezTo>
                  <a:cubicBezTo>
                    <a:pt x="143" y="71"/>
                    <a:pt x="143" y="36"/>
                    <a:pt x="108" y="36"/>
                  </a:cubicBezTo>
                  <a:cubicBezTo>
                    <a:pt x="108" y="0"/>
                    <a:pt x="72" y="0"/>
                    <a:pt x="72" y="36"/>
                  </a:cubicBezTo>
                  <a:cubicBezTo>
                    <a:pt x="36" y="36"/>
                    <a:pt x="1" y="71"/>
                    <a:pt x="1" y="71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285"/>
                    <a:pt x="1" y="427"/>
                    <a:pt x="72" y="569"/>
                  </a:cubicBezTo>
                  <a:cubicBezTo>
                    <a:pt x="108" y="996"/>
                    <a:pt x="179" y="1388"/>
                    <a:pt x="214" y="1815"/>
                  </a:cubicBezTo>
                  <a:cubicBezTo>
                    <a:pt x="214" y="1850"/>
                    <a:pt x="286" y="1815"/>
                    <a:pt x="286" y="177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7"/>
            <p:cNvSpPr/>
            <p:nvPr/>
          </p:nvSpPr>
          <p:spPr>
            <a:xfrm>
              <a:off x="7004200" y="1584625"/>
              <a:ext cx="8900" cy="45375"/>
            </a:xfrm>
            <a:custGeom>
              <a:avLst/>
              <a:gdLst/>
              <a:ahLst/>
              <a:cxnLst/>
              <a:rect l="l" t="t" r="r" b="b"/>
              <a:pathLst>
                <a:path w="356" h="1815" extrusionOk="0">
                  <a:moveTo>
                    <a:pt x="356" y="1779"/>
                  </a:moveTo>
                  <a:cubicBezTo>
                    <a:pt x="285" y="1352"/>
                    <a:pt x="249" y="925"/>
                    <a:pt x="178" y="498"/>
                  </a:cubicBezTo>
                  <a:cubicBezTo>
                    <a:pt x="0" y="249"/>
                    <a:pt x="0" y="107"/>
                    <a:pt x="178" y="36"/>
                  </a:cubicBezTo>
                  <a:cubicBezTo>
                    <a:pt x="178" y="36"/>
                    <a:pt x="178" y="36"/>
                    <a:pt x="178" y="36"/>
                  </a:cubicBezTo>
                  <a:lnTo>
                    <a:pt x="142" y="36"/>
                  </a:lnTo>
                  <a:cubicBezTo>
                    <a:pt x="142" y="36"/>
                    <a:pt x="178" y="71"/>
                    <a:pt x="178" y="71"/>
                  </a:cubicBezTo>
                  <a:cubicBezTo>
                    <a:pt x="178" y="36"/>
                    <a:pt x="178" y="0"/>
                    <a:pt x="142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71" y="0"/>
                    <a:pt x="71" y="36"/>
                  </a:cubicBezTo>
                  <a:cubicBezTo>
                    <a:pt x="71" y="71"/>
                    <a:pt x="71" y="71"/>
                    <a:pt x="71" y="71"/>
                  </a:cubicBezTo>
                  <a:cubicBezTo>
                    <a:pt x="107" y="214"/>
                    <a:pt x="107" y="356"/>
                    <a:pt x="142" y="498"/>
                  </a:cubicBezTo>
                  <a:cubicBezTo>
                    <a:pt x="214" y="925"/>
                    <a:pt x="249" y="1352"/>
                    <a:pt x="320" y="1779"/>
                  </a:cubicBezTo>
                  <a:cubicBezTo>
                    <a:pt x="320" y="1815"/>
                    <a:pt x="356" y="1779"/>
                    <a:pt x="356" y="177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7"/>
            <p:cNvSpPr/>
            <p:nvPr/>
          </p:nvSpPr>
          <p:spPr>
            <a:xfrm>
              <a:off x="7006850" y="1585500"/>
              <a:ext cx="6250" cy="45400"/>
            </a:xfrm>
            <a:custGeom>
              <a:avLst/>
              <a:gdLst/>
              <a:ahLst/>
              <a:cxnLst/>
              <a:rect l="l" t="t" r="r" b="b"/>
              <a:pathLst>
                <a:path w="250" h="1816" extrusionOk="0">
                  <a:moveTo>
                    <a:pt x="250" y="1780"/>
                  </a:moveTo>
                  <a:cubicBezTo>
                    <a:pt x="179" y="1211"/>
                    <a:pt x="108" y="677"/>
                    <a:pt x="36" y="108"/>
                  </a:cubicBezTo>
                  <a:cubicBezTo>
                    <a:pt x="36" y="72"/>
                    <a:pt x="36" y="72"/>
                    <a:pt x="72" y="72"/>
                  </a:cubicBezTo>
                  <a:cubicBezTo>
                    <a:pt x="36" y="72"/>
                    <a:pt x="72" y="108"/>
                    <a:pt x="72" y="72"/>
                  </a:cubicBezTo>
                  <a:cubicBezTo>
                    <a:pt x="108" y="72"/>
                    <a:pt x="108" y="36"/>
                    <a:pt x="72" y="1"/>
                  </a:cubicBezTo>
                  <a:cubicBezTo>
                    <a:pt x="72" y="1"/>
                    <a:pt x="36" y="1"/>
                    <a:pt x="36" y="1"/>
                  </a:cubicBezTo>
                  <a:cubicBezTo>
                    <a:pt x="1" y="36"/>
                    <a:pt x="1" y="36"/>
                    <a:pt x="1" y="72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72" y="641"/>
                    <a:pt x="179" y="1211"/>
                    <a:pt x="250" y="1780"/>
                  </a:cubicBezTo>
                  <a:cubicBezTo>
                    <a:pt x="250" y="1780"/>
                    <a:pt x="250" y="1815"/>
                    <a:pt x="250" y="178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7"/>
            <p:cNvSpPr/>
            <p:nvPr/>
          </p:nvSpPr>
          <p:spPr>
            <a:xfrm>
              <a:off x="7004200" y="1584625"/>
              <a:ext cx="8900" cy="45375"/>
            </a:xfrm>
            <a:custGeom>
              <a:avLst/>
              <a:gdLst/>
              <a:ahLst/>
              <a:cxnLst/>
              <a:rect l="l" t="t" r="r" b="b"/>
              <a:pathLst>
                <a:path w="356" h="1815" extrusionOk="0">
                  <a:moveTo>
                    <a:pt x="356" y="1779"/>
                  </a:moveTo>
                  <a:cubicBezTo>
                    <a:pt x="285" y="1352"/>
                    <a:pt x="214" y="925"/>
                    <a:pt x="178" y="498"/>
                  </a:cubicBezTo>
                  <a:cubicBezTo>
                    <a:pt x="36" y="320"/>
                    <a:pt x="0" y="143"/>
                    <a:pt x="142" y="36"/>
                  </a:cubicBezTo>
                  <a:cubicBezTo>
                    <a:pt x="142" y="36"/>
                    <a:pt x="142" y="36"/>
                    <a:pt x="142" y="36"/>
                  </a:cubicBezTo>
                  <a:lnTo>
                    <a:pt x="142" y="71"/>
                  </a:lnTo>
                  <a:cubicBezTo>
                    <a:pt x="142" y="107"/>
                    <a:pt x="178" y="107"/>
                    <a:pt x="178" y="71"/>
                  </a:cubicBezTo>
                  <a:cubicBezTo>
                    <a:pt x="178" y="71"/>
                    <a:pt x="178" y="36"/>
                    <a:pt x="178" y="36"/>
                  </a:cubicBezTo>
                  <a:cubicBezTo>
                    <a:pt x="142" y="0"/>
                    <a:pt x="107" y="0"/>
                    <a:pt x="107" y="36"/>
                  </a:cubicBezTo>
                  <a:cubicBezTo>
                    <a:pt x="71" y="36"/>
                    <a:pt x="71" y="36"/>
                    <a:pt x="71" y="71"/>
                  </a:cubicBezTo>
                  <a:cubicBezTo>
                    <a:pt x="71" y="71"/>
                    <a:pt x="71" y="107"/>
                    <a:pt x="71" y="107"/>
                  </a:cubicBezTo>
                  <a:cubicBezTo>
                    <a:pt x="178" y="676"/>
                    <a:pt x="249" y="1246"/>
                    <a:pt x="320" y="1815"/>
                  </a:cubicBezTo>
                  <a:cubicBezTo>
                    <a:pt x="320" y="1815"/>
                    <a:pt x="356" y="1815"/>
                    <a:pt x="356" y="177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7"/>
            <p:cNvSpPr/>
            <p:nvPr/>
          </p:nvSpPr>
          <p:spPr>
            <a:xfrm>
              <a:off x="7023750" y="1594400"/>
              <a:ext cx="4475" cy="28500"/>
            </a:xfrm>
            <a:custGeom>
              <a:avLst/>
              <a:gdLst/>
              <a:ahLst/>
              <a:cxnLst/>
              <a:rect l="l" t="t" r="r" b="b"/>
              <a:pathLst>
                <a:path w="179" h="1140" extrusionOk="0">
                  <a:moveTo>
                    <a:pt x="179" y="1104"/>
                  </a:moveTo>
                  <a:cubicBezTo>
                    <a:pt x="143" y="926"/>
                    <a:pt x="108" y="748"/>
                    <a:pt x="72" y="570"/>
                  </a:cubicBezTo>
                  <a:cubicBezTo>
                    <a:pt x="36" y="392"/>
                    <a:pt x="36" y="214"/>
                    <a:pt x="72" y="36"/>
                  </a:cubicBezTo>
                  <a:cubicBezTo>
                    <a:pt x="72" y="1"/>
                    <a:pt x="36" y="36"/>
                    <a:pt x="36" y="72"/>
                  </a:cubicBezTo>
                  <a:cubicBezTo>
                    <a:pt x="1" y="250"/>
                    <a:pt x="1" y="428"/>
                    <a:pt x="36" y="605"/>
                  </a:cubicBezTo>
                  <a:cubicBezTo>
                    <a:pt x="72" y="783"/>
                    <a:pt x="108" y="961"/>
                    <a:pt x="143" y="1104"/>
                  </a:cubicBezTo>
                  <a:cubicBezTo>
                    <a:pt x="143" y="1139"/>
                    <a:pt x="179" y="1104"/>
                    <a:pt x="179" y="110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7"/>
            <p:cNvSpPr/>
            <p:nvPr/>
          </p:nvSpPr>
          <p:spPr>
            <a:xfrm>
              <a:off x="7023750" y="1593525"/>
              <a:ext cx="5375" cy="29375"/>
            </a:xfrm>
            <a:custGeom>
              <a:avLst/>
              <a:gdLst/>
              <a:ahLst/>
              <a:cxnLst/>
              <a:rect l="l" t="t" r="r" b="b"/>
              <a:pathLst>
                <a:path w="215" h="1175" extrusionOk="0">
                  <a:moveTo>
                    <a:pt x="214" y="1067"/>
                  </a:moveTo>
                  <a:cubicBezTo>
                    <a:pt x="143" y="925"/>
                    <a:pt x="108" y="747"/>
                    <a:pt x="72" y="569"/>
                  </a:cubicBezTo>
                  <a:cubicBezTo>
                    <a:pt x="72" y="391"/>
                    <a:pt x="72" y="213"/>
                    <a:pt x="72" y="36"/>
                  </a:cubicBezTo>
                  <a:cubicBezTo>
                    <a:pt x="72" y="0"/>
                    <a:pt x="72" y="0"/>
                    <a:pt x="72" y="36"/>
                  </a:cubicBezTo>
                  <a:cubicBezTo>
                    <a:pt x="36" y="36"/>
                    <a:pt x="36" y="71"/>
                    <a:pt x="36" y="71"/>
                  </a:cubicBezTo>
                  <a:cubicBezTo>
                    <a:pt x="1" y="249"/>
                    <a:pt x="1" y="427"/>
                    <a:pt x="36" y="605"/>
                  </a:cubicBezTo>
                  <a:cubicBezTo>
                    <a:pt x="72" y="783"/>
                    <a:pt x="108" y="961"/>
                    <a:pt x="143" y="1139"/>
                  </a:cubicBezTo>
                  <a:cubicBezTo>
                    <a:pt x="143" y="1174"/>
                    <a:pt x="214" y="1103"/>
                    <a:pt x="214" y="106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7"/>
            <p:cNvSpPr/>
            <p:nvPr/>
          </p:nvSpPr>
          <p:spPr>
            <a:xfrm>
              <a:off x="7025550" y="1595300"/>
              <a:ext cx="3575" cy="26700"/>
            </a:xfrm>
            <a:custGeom>
              <a:avLst/>
              <a:gdLst/>
              <a:ahLst/>
              <a:cxnLst/>
              <a:rect l="l" t="t" r="r" b="b"/>
              <a:pathLst>
                <a:path w="143" h="1068" extrusionOk="0">
                  <a:moveTo>
                    <a:pt x="142" y="1068"/>
                  </a:moveTo>
                  <a:cubicBezTo>
                    <a:pt x="36" y="712"/>
                    <a:pt x="0" y="356"/>
                    <a:pt x="36" y="0"/>
                  </a:cubicBezTo>
                  <a:cubicBezTo>
                    <a:pt x="36" y="0"/>
                    <a:pt x="0" y="0"/>
                    <a:pt x="0" y="0"/>
                  </a:cubicBezTo>
                  <a:cubicBezTo>
                    <a:pt x="0" y="178"/>
                    <a:pt x="0" y="356"/>
                    <a:pt x="0" y="534"/>
                  </a:cubicBezTo>
                  <a:cubicBezTo>
                    <a:pt x="36" y="712"/>
                    <a:pt x="71" y="890"/>
                    <a:pt x="107" y="1068"/>
                  </a:cubicBezTo>
                  <a:cubicBezTo>
                    <a:pt x="107" y="1068"/>
                    <a:pt x="142" y="1068"/>
                    <a:pt x="142" y="106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7"/>
            <p:cNvSpPr/>
            <p:nvPr/>
          </p:nvSpPr>
          <p:spPr>
            <a:xfrm>
              <a:off x="7024650" y="1594400"/>
              <a:ext cx="4475" cy="28500"/>
            </a:xfrm>
            <a:custGeom>
              <a:avLst/>
              <a:gdLst/>
              <a:ahLst/>
              <a:cxnLst/>
              <a:rect l="l" t="t" r="r" b="b"/>
              <a:pathLst>
                <a:path w="179" h="1140" extrusionOk="0">
                  <a:moveTo>
                    <a:pt x="178" y="1068"/>
                  </a:moveTo>
                  <a:cubicBezTo>
                    <a:pt x="143" y="890"/>
                    <a:pt x="107" y="712"/>
                    <a:pt x="72" y="534"/>
                  </a:cubicBezTo>
                  <a:cubicBezTo>
                    <a:pt x="72" y="356"/>
                    <a:pt x="72" y="178"/>
                    <a:pt x="72" y="1"/>
                  </a:cubicBezTo>
                  <a:cubicBezTo>
                    <a:pt x="72" y="1"/>
                    <a:pt x="0" y="36"/>
                    <a:pt x="0" y="36"/>
                  </a:cubicBezTo>
                  <a:cubicBezTo>
                    <a:pt x="0" y="214"/>
                    <a:pt x="0" y="392"/>
                    <a:pt x="36" y="605"/>
                  </a:cubicBezTo>
                  <a:cubicBezTo>
                    <a:pt x="36" y="748"/>
                    <a:pt x="72" y="926"/>
                    <a:pt x="143" y="1104"/>
                  </a:cubicBezTo>
                  <a:cubicBezTo>
                    <a:pt x="143" y="1139"/>
                    <a:pt x="178" y="1104"/>
                    <a:pt x="178" y="106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7"/>
            <p:cNvSpPr/>
            <p:nvPr/>
          </p:nvSpPr>
          <p:spPr>
            <a:xfrm>
              <a:off x="7023750" y="1593525"/>
              <a:ext cx="4475" cy="28475"/>
            </a:xfrm>
            <a:custGeom>
              <a:avLst/>
              <a:gdLst/>
              <a:ahLst/>
              <a:cxnLst/>
              <a:rect l="l" t="t" r="r" b="b"/>
              <a:pathLst>
                <a:path w="179" h="1139" extrusionOk="0">
                  <a:moveTo>
                    <a:pt x="179" y="1067"/>
                  </a:moveTo>
                  <a:cubicBezTo>
                    <a:pt x="143" y="961"/>
                    <a:pt x="108" y="818"/>
                    <a:pt x="72" y="676"/>
                  </a:cubicBezTo>
                  <a:cubicBezTo>
                    <a:pt x="36" y="463"/>
                    <a:pt x="36" y="249"/>
                    <a:pt x="72" y="36"/>
                  </a:cubicBezTo>
                  <a:cubicBezTo>
                    <a:pt x="72" y="0"/>
                    <a:pt x="36" y="0"/>
                    <a:pt x="36" y="36"/>
                  </a:cubicBezTo>
                  <a:cubicBezTo>
                    <a:pt x="36" y="178"/>
                    <a:pt x="1" y="320"/>
                    <a:pt x="36" y="463"/>
                  </a:cubicBezTo>
                  <a:cubicBezTo>
                    <a:pt x="36" y="676"/>
                    <a:pt x="72" y="890"/>
                    <a:pt x="143" y="1103"/>
                  </a:cubicBezTo>
                  <a:cubicBezTo>
                    <a:pt x="143" y="1139"/>
                    <a:pt x="179" y="1103"/>
                    <a:pt x="179" y="1103"/>
                  </a:cubicBezTo>
                  <a:cubicBezTo>
                    <a:pt x="179" y="1103"/>
                    <a:pt x="179" y="1067"/>
                    <a:pt x="179" y="106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7"/>
            <p:cNvSpPr/>
            <p:nvPr/>
          </p:nvSpPr>
          <p:spPr>
            <a:xfrm>
              <a:off x="7024650" y="1595300"/>
              <a:ext cx="4475" cy="26700"/>
            </a:xfrm>
            <a:custGeom>
              <a:avLst/>
              <a:gdLst/>
              <a:ahLst/>
              <a:cxnLst/>
              <a:rect l="l" t="t" r="r" b="b"/>
              <a:pathLst>
                <a:path w="179" h="1068" extrusionOk="0">
                  <a:moveTo>
                    <a:pt x="143" y="1068"/>
                  </a:moveTo>
                  <a:cubicBezTo>
                    <a:pt x="107" y="890"/>
                    <a:pt x="72" y="712"/>
                    <a:pt x="36" y="534"/>
                  </a:cubicBezTo>
                  <a:cubicBezTo>
                    <a:pt x="36" y="356"/>
                    <a:pt x="36" y="178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178"/>
                    <a:pt x="0" y="356"/>
                    <a:pt x="36" y="534"/>
                  </a:cubicBezTo>
                  <a:cubicBezTo>
                    <a:pt x="36" y="712"/>
                    <a:pt x="72" y="890"/>
                    <a:pt x="143" y="1068"/>
                  </a:cubicBezTo>
                  <a:cubicBezTo>
                    <a:pt x="143" y="1068"/>
                    <a:pt x="178" y="1068"/>
                    <a:pt x="143" y="106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7"/>
            <p:cNvSpPr/>
            <p:nvPr/>
          </p:nvSpPr>
          <p:spPr>
            <a:xfrm>
              <a:off x="7023750" y="1594400"/>
              <a:ext cx="4475" cy="27600"/>
            </a:xfrm>
            <a:custGeom>
              <a:avLst/>
              <a:gdLst/>
              <a:ahLst/>
              <a:cxnLst/>
              <a:rect l="l" t="t" r="r" b="b"/>
              <a:pathLst>
                <a:path w="179" h="1104" extrusionOk="0">
                  <a:moveTo>
                    <a:pt x="179" y="1068"/>
                  </a:moveTo>
                  <a:cubicBezTo>
                    <a:pt x="108" y="890"/>
                    <a:pt x="72" y="712"/>
                    <a:pt x="72" y="570"/>
                  </a:cubicBezTo>
                  <a:cubicBezTo>
                    <a:pt x="36" y="392"/>
                    <a:pt x="36" y="214"/>
                    <a:pt x="72" y="36"/>
                  </a:cubicBezTo>
                  <a:cubicBezTo>
                    <a:pt x="72" y="1"/>
                    <a:pt x="36" y="1"/>
                    <a:pt x="36" y="1"/>
                  </a:cubicBezTo>
                  <a:cubicBezTo>
                    <a:pt x="1" y="178"/>
                    <a:pt x="1" y="392"/>
                    <a:pt x="36" y="570"/>
                  </a:cubicBezTo>
                  <a:cubicBezTo>
                    <a:pt x="36" y="748"/>
                    <a:pt x="72" y="926"/>
                    <a:pt x="143" y="1068"/>
                  </a:cubicBezTo>
                  <a:cubicBezTo>
                    <a:pt x="143" y="1104"/>
                    <a:pt x="179" y="1104"/>
                    <a:pt x="179" y="106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7"/>
            <p:cNvSpPr/>
            <p:nvPr/>
          </p:nvSpPr>
          <p:spPr>
            <a:xfrm>
              <a:off x="7038875" y="1598850"/>
              <a:ext cx="6250" cy="45400"/>
            </a:xfrm>
            <a:custGeom>
              <a:avLst/>
              <a:gdLst/>
              <a:ahLst/>
              <a:cxnLst/>
              <a:rect l="l" t="t" r="r" b="b"/>
              <a:pathLst>
                <a:path w="250" h="1816" extrusionOk="0">
                  <a:moveTo>
                    <a:pt x="72" y="1780"/>
                  </a:moveTo>
                  <a:cubicBezTo>
                    <a:pt x="36" y="1637"/>
                    <a:pt x="36" y="1495"/>
                    <a:pt x="36" y="1353"/>
                  </a:cubicBezTo>
                  <a:cubicBezTo>
                    <a:pt x="36" y="1139"/>
                    <a:pt x="36" y="926"/>
                    <a:pt x="72" y="712"/>
                  </a:cubicBezTo>
                  <a:cubicBezTo>
                    <a:pt x="72" y="570"/>
                    <a:pt x="72" y="427"/>
                    <a:pt x="108" y="285"/>
                  </a:cubicBezTo>
                  <a:cubicBezTo>
                    <a:pt x="108" y="178"/>
                    <a:pt x="108" y="107"/>
                    <a:pt x="214" y="36"/>
                  </a:cubicBezTo>
                  <a:lnTo>
                    <a:pt x="179" y="36"/>
                  </a:lnTo>
                  <a:cubicBezTo>
                    <a:pt x="179" y="36"/>
                    <a:pt x="179" y="36"/>
                    <a:pt x="179" y="72"/>
                  </a:cubicBezTo>
                  <a:cubicBezTo>
                    <a:pt x="214" y="72"/>
                    <a:pt x="250" y="72"/>
                    <a:pt x="250" y="36"/>
                  </a:cubicBezTo>
                  <a:cubicBezTo>
                    <a:pt x="214" y="0"/>
                    <a:pt x="179" y="0"/>
                    <a:pt x="143" y="36"/>
                  </a:cubicBezTo>
                  <a:cubicBezTo>
                    <a:pt x="143" y="36"/>
                    <a:pt x="108" y="72"/>
                    <a:pt x="108" y="72"/>
                  </a:cubicBezTo>
                  <a:cubicBezTo>
                    <a:pt x="72" y="143"/>
                    <a:pt x="72" y="214"/>
                    <a:pt x="72" y="321"/>
                  </a:cubicBezTo>
                  <a:cubicBezTo>
                    <a:pt x="36" y="463"/>
                    <a:pt x="36" y="605"/>
                    <a:pt x="1" y="748"/>
                  </a:cubicBezTo>
                  <a:cubicBezTo>
                    <a:pt x="1" y="890"/>
                    <a:pt x="1" y="1032"/>
                    <a:pt x="1" y="1175"/>
                  </a:cubicBezTo>
                  <a:cubicBezTo>
                    <a:pt x="1" y="1388"/>
                    <a:pt x="1" y="1602"/>
                    <a:pt x="1" y="1815"/>
                  </a:cubicBezTo>
                  <a:cubicBezTo>
                    <a:pt x="1" y="1815"/>
                    <a:pt x="72" y="1815"/>
                    <a:pt x="72" y="178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7"/>
            <p:cNvSpPr/>
            <p:nvPr/>
          </p:nvSpPr>
          <p:spPr>
            <a:xfrm>
              <a:off x="7038875" y="1597950"/>
              <a:ext cx="6250" cy="47175"/>
            </a:xfrm>
            <a:custGeom>
              <a:avLst/>
              <a:gdLst/>
              <a:ahLst/>
              <a:cxnLst/>
              <a:rect l="l" t="t" r="r" b="b"/>
              <a:pathLst>
                <a:path w="250" h="1887" extrusionOk="0">
                  <a:moveTo>
                    <a:pt x="72" y="1780"/>
                  </a:moveTo>
                  <a:cubicBezTo>
                    <a:pt x="36" y="1495"/>
                    <a:pt x="36" y="1211"/>
                    <a:pt x="36" y="926"/>
                  </a:cubicBezTo>
                  <a:cubicBezTo>
                    <a:pt x="72" y="641"/>
                    <a:pt x="108" y="357"/>
                    <a:pt x="214" y="72"/>
                  </a:cubicBezTo>
                  <a:cubicBezTo>
                    <a:pt x="214" y="108"/>
                    <a:pt x="250" y="72"/>
                    <a:pt x="250" y="72"/>
                  </a:cubicBezTo>
                  <a:cubicBezTo>
                    <a:pt x="250" y="36"/>
                    <a:pt x="250" y="1"/>
                    <a:pt x="214" y="1"/>
                  </a:cubicBezTo>
                  <a:cubicBezTo>
                    <a:pt x="179" y="1"/>
                    <a:pt x="179" y="36"/>
                    <a:pt x="143" y="36"/>
                  </a:cubicBezTo>
                  <a:cubicBezTo>
                    <a:pt x="143" y="72"/>
                    <a:pt x="143" y="72"/>
                    <a:pt x="108" y="108"/>
                  </a:cubicBezTo>
                  <a:cubicBezTo>
                    <a:pt x="72" y="179"/>
                    <a:pt x="72" y="250"/>
                    <a:pt x="72" y="321"/>
                  </a:cubicBezTo>
                  <a:cubicBezTo>
                    <a:pt x="36" y="463"/>
                    <a:pt x="36" y="606"/>
                    <a:pt x="1" y="748"/>
                  </a:cubicBezTo>
                  <a:cubicBezTo>
                    <a:pt x="1" y="890"/>
                    <a:pt x="1" y="1033"/>
                    <a:pt x="1" y="1175"/>
                  </a:cubicBezTo>
                  <a:cubicBezTo>
                    <a:pt x="1" y="1389"/>
                    <a:pt x="1" y="1602"/>
                    <a:pt x="1" y="1816"/>
                  </a:cubicBezTo>
                  <a:cubicBezTo>
                    <a:pt x="36" y="1887"/>
                    <a:pt x="72" y="1816"/>
                    <a:pt x="72" y="178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7"/>
            <p:cNvSpPr/>
            <p:nvPr/>
          </p:nvSpPr>
          <p:spPr>
            <a:xfrm>
              <a:off x="7039775" y="1598850"/>
              <a:ext cx="7150" cy="45400"/>
            </a:xfrm>
            <a:custGeom>
              <a:avLst/>
              <a:gdLst/>
              <a:ahLst/>
              <a:cxnLst/>
              <a:rect l="l" t="t" r="r" b="b"/>
              <a:pathLst>
                <a:path w="286" h="1816" extrusionOk="0">
                  <a:moveTo>
                    <a:pt x="72" y="1780"/>
                  </a:moveTo>
                  <a:cubicBezTo>
                    <a:pt x="72" y="1637"/>
                    <a:pt x="36" y="1495"/>
                    <a:pt x="36" y="1353"/>
                  </a:cubicBezTo>
                  <a:cubicBezTo>
                    <a:pt x="36" y="1139"/>
                    <a:pt x="36" y="926"/>
                    <a:pt x="72" y="712"/>
                  </a:cubicBezTo>
                  <a:cubicBezTo>
                    <a:pt x="72" y="570"/>
                    <a:pt x="107" y="427"/>
                    <a:pt x="143" y="285"/>
                  </a:cubicBezTo>
                  <a:cubicBezTo>
                    <a:pt x="107" y="143"/>
                    <a:pt x="107" y="72"/>
                    <a:pt x="214" y="36"/>
                  </a:cubicBezTo>
                  <a:cubicBezTo>
                    <a:pt x="214" y="36"/>
                    <a:pt x="178" y="36"/>
                    <a:pt x="178" y="36"/>
                  </a:cubicBezTo>
                  <a:cubicBezTo>
                    <a:pt x="178" y="36"/>
                    <a:pt x="178" y="36"/>
                    <a:pt x="214" y="72"/>
                  </a:cubicBezTo>
                  <a:cubicBezTo>
                    <a:pt x="214" y="72"/>
                    <a:pt x="285" y="107"/>
                    <a:pt x="249" y="72"/>
                  </a:cubicBezTo>
                  <a:cubicBezTo>
                    <a:pt x="249" y="36"/>
                    <a:pt x="249" y="0"/>
                    <a:pt x="214" y="0"/>
                  </a:cubicBezTo>
                  <a:cubicBezTo>
                    <a:pt x="178" y="0"/>
                    <a:pt x="178" y="0"/>
                    <a:pt x="143" y="36"/>
                  </a:cubicBezTo>
                  <a:cubicBezTo>
                    <a:pt x="143" y="36"/>
                    <a:pt x="107" y="72"/>
                    <a:pt x="107" y="72"/>
                  </a:cubicBezTo>
                  <a:cubicBezTo>
                    <a:pt x="72" y="356"/>
                    <a:pt x="36" y="641"/>
                    <a:pt x="0" y="926"/>
                  </a:cubicBezTo>
                  <a:cubicBezTo>
                    <a:pt x="0" y="1210"/>
                    <a:pt x="0" y="1495"/>
                    <a:pt x="36" y="1780"/>
                  </a:cubicBezTo>
                  <a:cubicBezTo>
                    <a:pt x="36" y="1815"/>
                    <a:pt x="72" y="1815"/>
                    <a:pt x="72" y="178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7"/>
            <p:cNvSpPr/>
            <p:nvPr/>
          </p:nvSpPr>
          <p:spPr>
            <a:xfrm>
              <a:off x="7038875" y="1598850"/>
              <a:ext cx="8050" cy="45400"/>
            </a:xfrm>
            <a:custGeom>
              <a:avLst/>
              <a:gdLst/>
              <a:ahLst/>
              <a:cxnLst/>
              <a:rect l="l" t="t" r="r" b="b"/>
              <a:pathLst>
                <a:path w="322" h="1816" extrusionOk="0">
                  <a:moveTo>
                    <a:pt x="108" y="1780"/>
                  </a:moveTo>
                  <a:cubicBezTo>
                    <a:pt x="108" y="1637"/>
                    <a:pt x="108" y="1495"/>
                    <a:pt x="72" y="1353"/>
                  </a:cubicBezTo>
                  <a:cubicBezTo>
                    <a:pt x="72" y="1139"/>
                    <a:pt x="72" y="926"/>
                    <a:pt x="108" y="712"/>
                  </a:cubicBezTo>
                  <a:cubicBezTo>
                    <a:pt x="108" y="534"/>
                    <a:pt x="143" y="392"/>
                    <a:pt x="179" y="250"/>
                  </a:cubicBezTo>
                  <a:cubicBezTo>
                    <a:pt x="143" y="143"/>
                    <a:pt x="179" y="72"/>
                    <a:pt x="250" y="36"/>
                  </a:cubicBezTo>
                  <a:cubicBezTo>
                    <a:pt x="250" y="36"/>
                    <a:pt x="214" y="36"/>
                    <a:pt x="214" y="36"/>
                  </a:cubicBezTo>
                  <a:cubicBezTo>
                    <a:pt x="214" y="36"/>
                    <a:pt x="214" y="36"/>
                    <a:pt x="214" y="36"/>
                  </a:cubicBezTo>
                  <a:cubicBezTo>
                    <a:pt x="250" y="72"/>
                    <a:pt x="321" y="72"/>
                    <a:pt x="285" y="36"/>
                  </a:cubicBezTo>
                  <a:lnTo>
                    <a:pt x="285" y="0"/>
                  </a:lnTo>
                  <a:cubicBezTo>
                    <a:pt x="285" y="0"/>
                    <a:pt x="285" y="0"/>
                    <a:pt x="285" y="0"/>
                  </a:cubicBezTo>
                  <a:cubicBezTo>
                    <a:pt x="250" y="0"/>
                    <a:pt x="214" y="0"/>
                    <a:pt x="179" y="36"/>
                  </a:cubicBezTo>
                  <a:cubicBezTo>
                    <a:pt x="143" y="36"/>
                    <a:pt x="143" y="72"/>
                    <a:pt x="143" y="72"/>
                  </a:cubicBezTo>
                  <a:cubicBezTo>
                    <a:pt x="72" y="356"/>
                    <a:pt x="36" y="641"/>
                    <a:pt x="1" y="926"/>
                  </a:cubicBezTo>
                  <a:cubicBezTo>
                    <a:pt x="1" y="1210"/>
                    <a:pt x="1" y="1495"/>
                    <a:pt x="36" y="1780"/>
                  </a:cubicBezTo>
                  <a:cubicBezTo>
                    <a:pt x="36" y="1815"/>
                    <a:pt x="108" y="1780"/>
                    <a:pt x="108" y="178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7"/>
            <p:cNvSpPr/>
            <p:nvPr/>
          </p:nvSpPr>
          <p:spPr>
            <a:xfrm>
              <a:off x="7038875" y="1597075"/>
              <a:ext cx="6250" cy="46275"/>
            </a:xfrm>
            <a:custGeom>
              <a:avLst/>
              <a:gdLst/>
              <a:ahLst/>
              <a:cxnLst/>
              <a:rect l="l" t="t" r="r" b="b"/>
              <a:pathLst>
                <a:path w="250" h="1851" extrusionOk="0">
                  <a:moveTo>
                    <a:pt x="36" y="1815"/>
                  </a:moveTo>
                  <a:cubicBezTo>
                    <a:pt x="36" y="1601"/>
                    <a:pt x="36" y="1388"/>
                    <a:pt x="36" y="1174"/>
                  </a:cubicBezTo>
                  <a:cubicBezTo>
                    <a:pt x="36" y="783"/>
                    <a:pt x="72" y="427"/>
                    <a:pt x="214" y="71"/>
                  </a:cubicBezTo>
                  <a:cubicBezTo>
                    <a:pt x="214" y="71"/>
                    <a:pt x="250" y="107"/>
                    <a:pt x="250" y="71"/>
                  </a:cubicBezTo>
                  <a:cubicBezTo>
                    <a:pt x="250" y="36"/>
                    <a:pt x="214" y="0"/>
                    <a:pt x="143" y="71"/>
                  </a:cubicBezTo>
                  <a:cubicBezTo>
                    <a:pt x="72" y="107"/>
                    <a:pt x="72" y="249"/>
                    <a:pt x="72" y="321"/>
                  </a:cubicBezTo>
                  <a:cubicBezTo>
                    <a:pt x="36" y="570"/>
                    <a:pt x="36" y="498"/>
                    <a:pt x="1" y="748"/>
                  </a:cubicBezTo>
                  <a:cubicBezTo>
                    <a:pt x="1" y="890"/>
                    <a:pt x="1" y="1032"/>
                    <a:pt x="1" y="1174"/>
                  </a:cubicBezTo>
                  <a:cubicBezTo>
                    <a:pt x="1" y="1388"/>
                    <a:pt x="1" y="1601"/>
                    <a:pt x="1" y="1815"/>
                  </a:cubicBezTo>
                  <a:cubicBezTo>
                    <a:pt x="36" y="1851"/>
                    <a:pt x="36" y="1815"/>
                    <a:pt x="36" y="181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7"/>
            <p:cNvSpPr/>
            <p:nvPr/>
          </p:nvSpPr>
          <p:spPr>
            <a:xfrm>
              <a:off x="7038875" y="1598850"/>
              <a:ext cx="6250" cy="45400"/>
            </a:xfrm>
            <a:custGeom>
              <a:avLst/>
              <a:gdLst/>
              <a:ahLst/>
              <a:cxnLst/>
              <a:rect l="l" t="t" r="r" b="b"/>
              <a:pathLst>
                <a:path w="250" h="1816" extrusionOk="0">
                  <a:moveTo>
                    <a:pt x="72" y="1780"/>
                  </a:moveTo>
                  <a:cubicBezTo>
                    <a:pt x="36" y="1495"/>
                    <a:pt x="36" y="1210"/>
                    <a:pt x="36" y="926"/>
                  </a:cubicBezTo>
                  <a:cubicBezTo>
                    <a:pt x="72" y="641"/>
                    <a:pt x="108" y="356"/>
                    <a:pt x="214" y="72"/>
                  </a:cubicBezTo>
                  <a:cubicBezTo>
                    <a:pt x="214" y="72"/>
                    <a:pt x="250" y="72"/>
                    <a:pt x="250" y="72"/>
                  </a:cubicBezTo>
                  <a:cubicBezTo>
                    <a:pt x="250" y="36"/>
                    <a:pt x="214" y="0"/>
                    <a:pt x="179" y="36"/>
                  </a:cubicBezTo>
                  <a:cubicBezTo>
                    <a:pt x="143" y="36"/>
                    <a:pt x="143" y="72"/>
                    <a:pt x="143" y="72"/>
                  </a:cubicBezTo>
                  <a:cubicBezTo>
                    <a:pt x="72" y="356"/>
                    <a:pt x="36" y="641"/>
                    <a:pt x="36" y="926"/>
                  </a:cubicBezTo>
                  <a:cubicBezTo>
                    <a:pt x="1" y="1210"/>
                    <a:pt x="36" y="1495"/>
                    <a:pt x="36" y="1780"/>
                  </a:cubicBezTo>
                  <a:cubicBezTo>
                    <a:pt x="36" y="1780"/>
                    <a:pt x="72" y="1815"/>
                    <a:pt x="72" y="178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7"/>
            <p:cNvSpPr/>
            <p:nvPr/>
          </p:nvSpPr>
          <p:spPr>
            <a:xfrm>
              <a:off x="7038000" y="1598850"/>
              <a:ext cx="7125" cy="44500"/>
            </a:xfrm>
            <a:custGeom>
              <a:avLst/>
              <a:gdLst/>
              <a:ahLst/>
              <a:cxnLst/>
              <a:rect l="l" t="t" r="r" b="b"/>
              <a:pathLst>
                <a:path w="285" h="1780" extrusionOk="0">
                  <a:moveTo>
                    <a:pt x="71" y="1780"/>
                  </a:moveTo>
                  <a:cubicBezTo>
                    <a:pt x="71" y="1353"/>
                    <a:pt x="36" y="926"/>
                    <a:pt x="107" y="499"/>
                  </a:cubicBezTo>
                  <a:cubicBezTo>
                    <a:pt x="143" y="356"/>
                    <a:pt x="143" y="214"/>
                    <a:pt x="178" y="72"/>
                  </a:cubicBezTo>
                  <a:cubicBezTo>
                    <a:pt x="178" y="36"/>
                    <a:pt x="214" y="36"/>
                    <a:pt x="249" y="36"/>
                  </a:cubicBezTo>
                  <a:lnTo>
                    <a:pt x="249" y="0"/>
                  </a:lnTo>
                  <a:cubicBezTo>
                    <a:pt x="249" y="36"/>
                    <a:pt x="249" y="36"/>
                    <a:pt x="249" y="72"/>
                  </a:cubicBezTo>
                  <a:cubicBezTo>
                    <a:pt x="249" y="72"/>
                    <a:pt x="285" y="36"/>
                    <a:pt x="249" y="36"/>
                  </a:cubicBezTo>
                  <a:cubicBezTo>
                    <a:pt x="249" y="0"/>
                    <a:pt x="214" y="0"/>
                    <a:pt x="178" y="0"/>
                  </a:cubicBezTo>
                  <a:cubicBezTo>
                    <a:pt x="178" y="36"/>
                    <a:pt x="178" y="36"/>
                    <a:pt x="143" y="72"/>
                  </a:cubicBezTo>
                  <a:cubicBezTo>
                    <a:pt x="71" y="321"/>
                    <a:pt x="36" y="605"/>
                    <a:pt x="36" y="890"/>
                  </a:cubicBezTo>
                  <a:cubicBezTo>
                    <a:pt x="0" y="1210"/>
                    <a:pt x="36" y="1495"/>
                    <a:pt x="71" y="1780"/>
                  </a:cubicBezTo>
                  <a:cubicBezTo>
                    <a:pt x="71" y="1780"/>
                    <a:pt x="71" y="1780"/>
                    <a:pt x="71" y="178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7"/>
            <p:cNvSpPr/>
            <p:nvPr/>
          </p:nvSpPr>
          <p:spPr>
            <a:xfrm>
              <a:off x="7047775" y="1609525"/>
              <a:ext cx="9800" cy="38275"/>
            </a:xfrm>
            <a:custGeom>
              <a:avLst/>
              <a:gdLst/>
              <a:ahLst/>
              <a:cxnLst/>
              <a:rect l="l" t="t" r="r" b="b"/>
              <a:pathLst>
                <a:path w="392" h="1531" extrusionOk="0">
                  <a:moveTo>
                    <a:pt x="72" y="1495"/>
                  </a:moveTo>
                  <a:cubicBezTo>
                    <a:pt x="72" y="1175"/>
                    <a:pt x="72" y="926"/>
                    <a:pt x="143" y="641"/>
                  </a:cubicBezTo>
                  <a:cubicBezTo>
                    <a:pt x="143" y="499"/>
                    <a:pt x="178" y="392"/>
                    <a:pt x="178" y="285"/>
                  </a:cubicBezTo>
                  <a:cubicBezTo>
                    <a:pt x="178" y="178"/>
                    <a:pt x="214" y="107"/>
                    <a:pt x="321" y="36"/>
                  </a:cubicBezTo>
                  <a:cubicBezTo>
                    <a:pt x="321" y="72"/>
                    <a:pt x="392" y="36"/>
                    <a:pt x="356" y="36"/>
                  </a:cubicBezTo>
                  <a:cubicBezTo>
                    <a:pt x="321" y="0"/>
                    <a:pt x="250" y="0"/>
                    <a:pt x="214" y="72"/>
                  </a:cubicBezTo>
                  <a:cubicBezTo>
                    <a:pt x="214" y="72"/>
                    <a:pt x="214" y="107"/>
                    <a:pt x="178" y="143"/>
                  </a:cubicBezTo>
                  <a:cubicBezTo>
                    <a:pt x="143" y="356"/>
                    <a:pt x="72" y="570"/>
                    <a:pt x="72" y="819"/>
                  </a:cubicBezTo>
                  <a:cubicBezTo>
                    <a:pt x="36" y="1032"/>
                    <a:pt x="1" y="1281"/>
                    <a:pt x="1" y="1495"/>
                  </a:cubicBezTo>
                  <a:cubicBezTo>
                    <a:pt x="1" y="1530"/>
                    <a:pt x="72" y="1495"/>
                    <a:pt x="72" y="149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7"/>
            <p:cNvSpPr/>
            <p:nvPr/>
          </p:nvSpPr>
          <p:spPr>
            <a:xfrm>
              <a:off x="7048675" y="1608625"/>
              <a:ext cx="8900" cy="39175"/>
            </a:xfrm>
            <a:custGeom>
              <a:avLst/>
              <a:gdLst/>
              <a:ahLst/>
              <a:cxnLst/>
              <a:rect l="l" t="t" r="r" b="b"/>
              <a:pathLst>
                <a:path w="356" h="1567" extrusionOk="0">
                  <a:moveTo>
                    <a:pt x="36" y="1460"/>
                  </a:moveTo>
                  <a:cubicBezTo>
                    <a:pt x="36" y="1175"/>
                    <a:pt x="71" y="926"/>
                    <a:pt x="107" y="641"/>
                  </a:cubicBezTo>
                  <a:cubicBezTo>
                    <a:pt x="107" y="499"/>
                    <a:pt x="142" y="392"/>
                    <a:pt x="178" y="286"/>
                  </a:cubicBezTo>
                  <a:cubicBezTo>
                    <a:pt x="142" y="179"/>
                    <a:pt x="214" y="108"/>
                    <a:pt x="285" y="72"/>
                  </a:cubicBezTo>
                  <a:cubicBezTo>
                    <a:pt x="320" y="72"/>
                    <a:pt x="356" y="72"/>
                    <a:pt x="320" y="36"/>
                  </a:cubicBezTo>
                  <a:cubicBezTo>
                    <a:pt x="320" y="1"/>
                    <a:pt x="285" y="1"/>
                    <a:pt x="249" y="36"/>
                  </a:cubicBezTo>
                  <a:cubicBezTo>
                    <a:pt x="249" y="36"/>
                    <a:pt x="214" y="72"/>
                    <a:pt x="214" y="72"/>
                  </a:cubicBezTo>
                  <a:cubicBezTo>
                    <a:pt x="178" y="108"/>
                    <a:pt x="178" y="143"/>
                    <a:pt x="142" y="179"/>
                  </a:cubicBezTo>
                  <a:cubicBezTo>
                    <a:pt x="107" y="392"/>
                    <a:pt x="36" y="606"/>
                    <a:pt x="36" y="855"/>
                  </a:cubicBezTo>
                  <a:cubicBezTo>
                    <a:pt x="0" y="1068"/>
                    <a:pt x="0" y="1282"/>
                    <a:pt x="0" y="1531"/>
                  </a:cubicBezTo>
                  <a:cubicBezTo>
                    <a:pt x="0" y="1566"/>
                    <a:pt x="36" y="1495"/>
                    <a:pt x="36" y="146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7"/>
            <p:cNvSpPr/>
            <p:nvPr/>
          </p:nvSpPr>
          <p:spPr>
            <a:xfrm>
              <a:off x="7049550" y="1609525"/>
              <a:ext cx="8925" cy="37375"/>
            </a:xfrm>
            <a:custGeom>
              <a:avLst/>
              <a:gdLst/>
              <a:ahLst/>
              <a:cxnLst/>
              <a:rect l="l" t="t" r="r" b="b"/>
              <a:pathLst>
                <a:path w="357" h="1495" extrusionOk="0">
                  <a:moveTo>
                    <a:pt x="36" y="1495"/>
                  </a:moveTo>
                  <a:cubicBezTo>
                    <a:pt x="36" y="1210"/>
                    <a:pt x="72" y="926"/>
                    <a:pt x="107" y="641"/>
                  </a:cubicBezTo>
                  <a:cubicBezTo>
                    <a:pt x="107" y="499"/>
                    <a:pt x="143" y="392"/>
                    <a:pt x="179" y="285"/>
                  </a:cubicBezTo>
                  <a:cubicBezTo>
                    <a:pt x="179" y="143"/>
                    <a:pt x="214" y="72"/>
                    <a:pt x="285" y="36"/>
                  </a:cubicBezTo>
                  <a:cubicBezTo>
                    <a:pt x="285" y="36"/>
                    <a:pt x="285" y="36"/>
                    <a:pt x="250" y="36"/>
                  </a:cubicBezTo>
                  <a:cubicBezTo>
                    <a:pt x="285" y="36"/>
                    <a:pt x="285" y="72"/>
                    <a:pt x="285" y="72"/>
                  </a:cubicBezTo>
                  <a:cubicBezTo>
                    <a:pt x="285" y="72"/>
                    <a:pt x="321" y="72"/>
                    <a:pt x="357" y="72"/>
                  </a:cubicBezTo>
                  <a:cubicBezTo>
                    <a:pt x="357" y="72"/>
                    <a:pt x="357" y="36"/>
                    <a:pt x="357" y="36"/>
                  </a:cubicBezTo>
                  <a:cubicBezTo>
                    <a:pt x="321" y="0"/>
                    <a:pt x="250" y="0"/>
                    <a:pt x="214" y="36"/>
                  </a:cubicBezTo>
                  <a:cubicBezTo>
                    <a:pt x="179" y="72"/>
                    <a:pt x="179" y="107"/>
                    <a:pt x="143" y="143"/>
                  </a:cubicBezTo>
                  <a:cubicBezTo>
                    <a:pt x="107" y="356"/>
                    <a:pt x="72" y="570"/>
                    <a:pt x="36" y="819"/>
                  </a:cubicBezTo>
                  <a:cubicBezTo>
                    <a:pt x="1" y="1032"/>
                    <a:pt x="1" y="1246"/>
                    <a:pt x="1" y="1495"/>
                  </a:cubicBezTo>
                  <a:cubicBezTo>
                    <a:pt x="1" y="1495"/>
                    <a:pt x="36" y="1495"/>
                    <a:pt x="36" y="149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7"/>
            <p:cNvSpPr/>
            <p:nvPr/>
          </p:nvSpPr>
          <p:spPr>
            <a:xfrm>
              <a:off x="7048675" y="1609525"/>
              <a:ext cx="10700" cy="38275"/>
            </a:xfrm>
            <a:custGeom>
              <a:avLst/>
              <a:gdLst/>
              <a:ahLst/>
              <a:cxnLst/>
              <a:rect l="l" t="t" r="r" b="b"/>
              <a:pathLst>
                <a:path w="428" h="1531" extrusionOk="0">
                  <a:moveTo>
                    <a:pt x="71" y="1459"/>
                  </a:moveTo>
                  <a:cubicBezTo>
                    <a:pt x="71" y="1103"/>
                    <a:pt x="107" y="783"/>
                    <a:pt x="178" y="427"/>
                  </a:cubicBezTo>
                  <a:cubicBezTo>
                    <a:pt x="214" y="321"/>
                    <a:pt x="214" y="214"/>
                    <a:pt x="249" y="107"/>
                  </a:cubicBezTo>
                  <a:cubicBezTo>
                    <a:pt x="249" y="72"/>
                    <a:pt x="285" y="36"/>
                    <a:pt x="320" y="36"/>
                  </a:cubicBezTo>
                  <a:cubicBezTo>
                    <a:pt x="320" y="36"/>
                    <a:pt x="285" y="36"/>
                    <a:pt x="249" y="36"/>
                  </a:cubicBezTo>
                  <a:cubicBezTo>
                    <a:pt x="285" y="36"/>
                    <a:pt x="285" y="36"/>
                    <a:pt x="320" y="36"/>
                  </a:cubicBezTo>
                  <a:cubicBezTo>
                    <a:pt x="320" y="36"/>
                    <a:pt x="285" y="36"/>
                    <a:pt x="285" y="36"/>
                  </a:cubicBezTo>
                  <a:cubicBezTo>
                    <a:pt x="285" y="36"/>
                    <a:pt x="285" y="36"/>
                    <a:pt x="320" y="36"/>
                  </a:cubicBezTo>
                  <a:cubicBezTo>
                    <a:pt x="320" y="36"/>
                    <a:pt x="427" y="36"/>
                    <a:pt x="392" y="36"/>
                  </a:cubicBezTo>
                  <a:cubicBezTo>
                    <a:pt x="356" y="0"/>
                    <a:pt x="356" y="0"/>
                    <a:pt x="320" y="0"/>
                  </a:cubicBezTo>
                  <a:cubicBezTo>
                    <a:pt x="285" y="0"/>
                    <a:pt x="249" y="0"/>
                    <a:pt x="214" y="36"/>
                  </a:cubicBezTo>
                  <a:cubicBezTo>
                    <a:pt x="214" y="72"/>
                    <a:pt x="178" y="72"/>
                    <a:pt x="178" y="107"/>
                  </a:cubicBezTo>
                  <a:cubicBezTo>
                    <a:pt x="142" y="178"/>
                    <a:pt x="142" y="250"/>
                    <a:pt x="142" y="285"/>
                  </a:cubicBezTo>
                  <a:cubicBezTo>
                    <a:pt x="107" y="427"/>
                    <a:pt x="71" y="534"/>
                    <a:pt x="71" y="641"/>
                  </a:cubicBezTo>
                  <a:cubicBezTo>
                    <a:pt x="36" y="926"/>
                    <a:pt x="0" y="1210"/>
                    <a:pt x="0" y="1495"/>
                  </a:cubicBezTo>
                  <a:cubicBezTo>
                    <a:pt x="0" y="1530"/>
                    <a:pt x="71" y="1495"/>
                    <a:pt x="71" y="145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7"/>
            <p:cNvSpPr/>
            <p:nvPr/>
          </p:nvSpPr>
          <p:spPr>
            <a:xfrm>
              <a:off x="7048675" y="1608625"/>
              <a:ext cx="8900" cy="37400"/>
            </a:xfrm>
            <a:custGeom>
              <a:avLst/>
              <a:gdLst/>
              <a:ahLst/>
              <a:cxnLst/>
              <a:rect l="l" t="t" r="r" b="b"/>
              <a:pathLst>
                <a:path w="356" h="1496" extrusionOk="0">
                  <a:moveTo>
                    <a:pt x="36" y="1460"/>
                  </a:moveTo>
                  <a:cubicBezTo>
                    <a:pt x="0" y="1175"/>
                    <a:pt x="36" y="890"/>
                    <a:pt x="107" y="606"/>
                  </a:cubicBezTo>
                  <a:cubicBezTo>
                    <a:pt x="0" y="286"/>
                    <a:pt x="71" y="108"/>
                    <a:pt x="320" y="36"/>
                  </a:cubicBezTo>
                  <a:cubicBezTo>
                    <a:pt x="356" y="36"/>
                    <a:pt x="320" y="36"/>
                    <a:pt x="320" y="36"/>
                  </a:cubicBezTo>
                  <a:cubicBezTo>
                    <a:pt x="249" y="1"/>
                    <a:pt x="214" y="36"/>
                    <a:pt x="178" y="108"/>
                  </a:cubicBezTo>
                  <a:cubicBezTo>
                    <a:pt x="107" y="214"/>
                    <a:pt x="107" y="321"/>
                    <a:pt x="71" y="463"/>
                  </a:cubicBezTo>
                  <a:cubicBezTo>
                    <a:pt x="0" y="784"/>
                    <a:pt x="0" y="1139"/>
                    <a:pt x="0" y="1495"/>
                  </a:cubicBezTo>
                  <a:cubicBezTo>
                    <a:pt x="0" y="1495"/>
                    <a:pt x="36" y="1495"/>
                    <a:pt x="36" y="146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7"/>
            <p:cNvSpPr/>
            <p:nvPr/>
          </p:nvSpPr>
          <p:spPr>
            <a:xfrm>
              <a:off x="7048675" y="1609525"/>
              <a:ext cx="8900" cy="37375"/>
            </a:xfrm>
            <a:custGeom>
              <a:avLst/>
              <a:gdLst/>
              <a:ahLst/>
              <a:cxnLst/>
              <a:rect l="l" t="t" r="r" b="b"/>
              <a:pathLst>
                <a:path w="356" h="1495" extrusionOk="0">
                  <a:moveTo>
                    <a:pt x="36" y="1495"/>
                  </a:moveTo>
                  <a:cubicBezTo>
                    <a:pt x="36" y="1210"/>
                    <a:pt x="71" y="926"/>
                    <a:pt x="107" y="641"/>
                  </a:cubicBezTo>
                  <a:cubicBezTo>
                    <a:pt x="107" y="534"/>
                    <a:pt x="142" y="427"/>
                    <a:pt x="178" y="321"/>
                  </a:cubicBezTo>
                  <a:cubicBezTo>
                    <a:pt x="178" y="178"/>
                    <a:pt x="214" y="107"/>
                    <a:pt x="320" y="72"/>
                  </a:cubicBezTo>
                  <a:cubicBezTo>
                    <a:pt x="320" y="72"/>
                    <a:pt x="356" y="72"/>
                    <a:pt x="356" y="36"/>
                  </a:cubicBezTo>
                  <a:cubicBezTo>
                    <a:pt x="285" y="36"/>
                    <a:pt x="249" y="0"/>
                    <a:pt x="214" y="72"/>
                  </a:cubicBezTo>
                  <a:cubicBezTo>
                    <a:pt x="214" y="72"/>
                    <a:pt x="214" y="107"/>
                    <a:pt x="178" y="143"/>
                  </a:cubicBezTo>
                  <a:cubicBezTo>
                    <a:pt x="142" y="356"/>
                    <a:pt x="71" y="570"/>
                    <a:pt x="71" y="783"/>
                  </a:cubicBezTo>
                  <a:cubicBezTo>
                    <a:pt x="36" y="1032"/>
                    <a:pt x="0" y="1246"/>
                    <a:pt x="36" y="1459"/>
                  </a:cubicBezTo>
                  <a:cubicBezTo>
                    <a:pt x="36" y="1495"/>
                    <a:pt x="36" y="1495"/>
                    <a:pt x="36" y="149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7"/>
            <p:cNvSpPr/>
            <p:nvPr/>
          </p:nvSpPr>
          <p:spPr>
            <a:xfrm>
              <a:off x="7048675" y="1608625"/>
              <a:ext cx="8025" cy="37400"/>
            </a:xfrm>
            <a:custGeom>
              <a:avLst/>
              <a:gdLst/>
              <a:ahLst/>
              <a:cxnLst/>
              <a:rect l="l" t="t" r="r" b="b"/>
              <a:pathLst>
                <a:path w="321" h="1496" extrusionOk="0">
                  <a:moveTo>
                    <a:pt x="36" y="1495"/>
                  </a:moveTo>
                  <a:cubicBezTo>
                    <a:pt x="36" y="1104"/>
                    <a:pt x="71" y="712"/>
                    <a:pt x="142" y="321"/>
                  </a:cubicBezTo>
                  <a:cubicBezTo>
                    <a:pt x="142" y="286"/>
                    <a:pt x="178" y="1"/>
                    <a:pt x="320" y="72"/>
                  </a:cubicBezTo>
                  <a:cubicBezTo>
                    <a:pt x="320" y="72"/>
                    <a:pt x="320" y="72"/>
                    <a:pt x="320" y="72"/>
                  </a:cubicBezTo>
                  <a:cubicBezTo>
                    <a:pt x="249" y="36"/>
                    <a:pt x="214" y="36"/>
                    <a:pt x="178" y="72"/>
                  </a:cubicBezTo>
                  <a:cubicBezTo>
                    <a:pt x="107" y="179"/>
                    <a:pt x="107" y="428"/>
                    <a:pt x="71" y="463"/>
                  </a:cubicBezTo>
                  <a:cubicBezTo>
                    <a:pt x="36" y="819"/>
                    <a:pt x="0" y="1139"/>
                    <a:pt x="0" y="1495"/>
                  </a:cubicBezTo>
                  <a:cubicBezTo>
                    <a:pt x="0" y="1495"/>
                    <a:pt x="36" y="1495"/>
                    <a:pt x="36" y="149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7"/>
            <p:cNvSpPr/>
            <p:nvPr/>
          </p:nvSpPr>
          <p:spPr>
            <a:xfrm>
              <a:off x="7055775" y="1610425"/>
              <a:ext cx="14275" cy="48925"/>
            </a:xfrm>
            <a:custGeom>
              <a:avLst/>
              <a:gdLst/>
              <a:ahLst/>
              <a:cxnLst/>
              <a:rect l="l" t="t" r="r" b="b"/>
              <a:pathLst>
                <a:path w="571" h="1957" extrusionOk="0">
                  <a:moveTo>
                    <a:pt x="36" y="1921"/>
                  </a:moveTo>
                  <a:cubicBezTo>
                    <a:pt x="108" y="1530"/>
                    <a:pt x="214" y="1103"/>
                    <a:pt x="321" y="676"/>
                  </a:cubicBezTo>
                  <a:cubicBezTo>
                    <a:pt x="250" y="391"/>
                    <a:pt x="285" y="178"/>
                    <a:pt x="499" y="71"/>
                  </a:cubicBezTo>
                  <a:cubicBezTo>
                    <a:pt x="535" y="71"/>
                    <a:pt x="570" y="71"/>
                    <a:pt x="570" y="36"/>
                  </a:cubicBezTo>
                  <a:cubicBezTo>
                    <a:pt x="570" y="36"/>
                    <a:pt x="570" y="36"/>
                    <a:pt x="535" y="0"/>
                  </a:cubicBezTo>
                  <a:cubicBezTo>
                    <a:pt x="535" y="0"/>
                    <a:pt x="535" y="0"/>
                    <a:pt x="535" y="0"/>
                  </a:cubicBezTo>
                  <a:cubicBezTo>
                    <a:pt x="499" y="0"/>
                    <a:pt x="499" y="0"/>
                    <a:pt x="463" y="36"/>
                  </a:cubicBezTo>
                  <a:cubicBezTo>
                    <a:pt x="463" y="36"/>
                    <a:pt x="463" y="36"/>
                    <a:pt x="428" y="71"/>
                  </a:cubicBezTo>
                  <a:cubicBezTo>
                    <a:pt x="392" y="285"/>
                    <a:pt x="321" y="498"/>
                    <a:pt x="250" y="676"/>
                  </a:cubicBezTo>
                  <a:cubicBezTo>
                    <a:pt x="143" y="1103"/>
                    <a:pt x="72" y="1530"/>
                    <a:pt x="1" y="1957"/>
                  </a:cubicBezTo>
                  <a:cubicBezTo>
                    <a:pt x="1" y="1957"/>
                    <a:pt x="36" y="1957"/>
                    <a:pt x="36" y="192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7"/>
            <p:cNvSpPr/>
            <p:nvPr/>
          </p:nvSpPr>
          <p:spPr>
            <a:xfrm>
              <a:off x="7055775" y="1609525"/>
              <a:ext cx="14275" cy="50725"/>
            </a:xfrm>
            <a:custGeom>
              <a:avLst/>
              <a:gdLst/>
              <a:ahLst/>
              <a:cxnLst/>
              <a:rect l="l" t="t" r="r" b="b"/>
              <a:pathLst>
                <a:path w="571" h="2029" extrusionOk="0">
                  <a:moveTo>
                    <a:pt x="72" y="1922"/>
                  </a:moveTo>
                  <a:cubicBezTo>
                    <a:pt x="108" y="1637"/>
                    <a:pt x="179" y="1317"/>
                    <a:pt x="250" y="997"/>
                  </a:cubicBezTo>
                  <a:cubicBezTo>
                    <a:pt x="321" y="676"/>
                    <a:pt x="428" y="356"/>
                    <a:pt x="535" y="36"/>
                  </a:cubicBezTo>
                  <a:lnTo>
                    <a:pt x="499" y="72"/>
                  </a:lnTo>
                  <a:cubicBezTo>
                    <a:pt x="499" y="72"/>
                    <a:pt x="499" y="72"/>
                    <a:pt x="535" y="72"/>
                  </a:cubicBezTo>
                  <a:cubicBezTo>
                    <a:pt x="535" y="72"/>
                    <a:pt x="570" y="72"/>
                    <a:pt x="570" y="72"/>
                  </a:cubicBezTo>
                  <a:cubicBezTo>
                    <a:pt x="570" y="36"/>
                    <a:pt x="570" y="36"/>
                    <a:pt x="570" y="36"/>
                  </a:cubicBezTo>
                  <a:cubicBezTo>
                    <a:pt x="570" y="36"/>
                    <a:pt x="570" y="0"/>
                    <a:pt x="570" y="0"/>
                  </a:cubicBezTo>
                  <a:cubicBezTo>
                    <a:pt x="535" y="0"/>
                    <a:pt x="499" y="36"/>
                    <a:pt x="463" y="36"/>
                  </a:cubicBezTo>
                  <a:cubicBezTo>
                    <a:pt x="463" y="72"/>
                    <a:pt x="463" y="72"/>
                    <a:pt x="428" y="107"/>
                  </a:cubicBezTo>
                  <a:cubicBezTo>
                    <a:pt x="392" y="321"/>
                    <a:pt x="321" y="499"/>
                    <a:pt x="285" y="712"/>
                  </a:cubicBezTo>
                  <a:cubicBezTo>
                    <a:pt x="179" y="1139"/>
                    <a:pt x="72" y="1566"/>
                    <a:pt x="1" y="1957"/>
                  </a:cubicBezTo>
                  <a:cubicBezTo>
                    <a:pt x="1" y="2029"/>
                    <a:pt x="72" y="1957"/>
                    <a:pt x="72" y="192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7"/>
            <p:cNvSpPr/>
            <p:nvPr/>
          </p:nvSpPr>
          <p:spPr>
            <a:xfrm>
              <a:off x="7056675" y="1611300"/>
              <a:ext cx="15150" cy="48050"/>
            </a:xfrm>
            <a:custGeom>
              <a:avLst/>
              <a:gdLst/>
              <a:ahLst/>
              <a:cxnLst/>
              <a:rect l="l" t="t" r="r" b="b"/>
              <a:pathLst>
                <a:path w="606" h="1922" extrusionOk="0">
                  <a:moveTo>
                    <a:pt x="72" y="1922"/>
                  </a:moveTo>
                  <a:cubicBezTo>
                    <a:pt x="107" y="1602"/>
                    <a:pt x="178" y="1282"/>
                    <a:pt x="249" y="961"/>
                  </a:cubicBezTo>
                  <a:cubicBezTo>
                    <a:pt x="321" y="641"/>
                    <a:pt x="427" y="321"/>
                    <a:pt x="534" y="1"/>
                  </a:cubicBezTo>
                  <a:cubicBezTo>
                    <a:pt x="534" y="1"/>
                    <a:pt x="499" y="1"/>
                    <a:pt x="499" y="1"/>
                  </a:cubicBezTo>
                  <a:lnTo>
                    <a:pt x="534" y="1"/>
                  </a:lnTo>
                  <a:cubicBezTo>
                    <a:pt x="534" y="1"/>
                    <a:pt x="534" y="1"/>
                    <a:pt x="499" y="1"/>
                  </a:cubicBezTo>
                  <a:cubicBezTo>
                    <a:pt x="499" y="1"/>
                    <a:pt x="499" y="1"/>
                    <a:pt x="534" y="36"/>
                  </a:cubicBezTo>
                  <a:cubicBezTo>
                    <a:pt x="534" y="36"/>
                    <a:pt x="605" y="36"/>
                    <a:pt x="570" y="36"/>
                  </a:cubicBezTo>
                  <a:cubicBezTo>
                    <a:pt x="570" y="1"/>
                    <a:pt x="570" y="1"/>
                    <a:pt x="570" y="1"/>
                  </a:cubicBezTo>
                  <a:cubicBezTo>
                    <a:pt x="570" y="1"/>
                    <a:pt x="534" y="1"/>
                    <a:pt x="534" y="1"/>
                  </a:cubicBezTo>
                  <a:cubicBezTo>
                    <a:pt x="499" y="1"/>
                    <a:pt x="499" y="1"/>
                    <a:pt x="463" y="1"/>
                  </a:cubicBezTo>
                  <a:cubicBezTo>
                    <a:pt x="463" y="1"/>
                    <a:pt x="463" y="36"/>
                    <a:pt x="427" y="36"/>
                  </a:cubicBezTo>
                  <a:cubicBezTo>
                    <a:pt x="356" y="356"/>
                    <a:pt x="285" y="641"/>
                    <a:pt x="214" y="961"/>
                  </a:cubicBezTo>
                  <a:cubicBezTo>
                    <a:pt x="107" y="1282"/>
                    <a:pt x="72" y="1602"/>
                    <a:pt x="0" y="1922"/>
                  </a:cubicBezTo>
                  <a:cubicBezTo>
                    <a:pt x="0" y="1922"/>
                    <a:pt x="72" y="1922"/>
                    <a:pt x="72" y="192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7"/>
            <p:cNvSpPr/>
            <p:nvPr/>
          </p:nvSpPr>
          <p:spPr>
            <a:xfrm>
              <a:off x="7055775" y="1610425"/>
              <a:ext cx="16050" cy="48925"/>
            </a:xfrm>
            <a:custGeom>
              <a:avLst/>
              <a:gdLst/>
              <a:ahLst/>
              <a:cxnLst/>
              <a:rect l="l" t="t" r="r" b="b"/>
              <a:pathLst>
                <a:path w="642" h="1957" extrusionOk="0">
                  <a:moveTo>
                    <a:pt x="108" y="1921"/>
                  </a:moveTo>
                  <a:cubicBezTo>
                    <a:pt x="143" y="1601"/>
                    <a:pt x="214" y="1281"/>
                    <a:pt x="285" y="996"/>
                  </a:cubicBezTo>
                  <a:cubicBezTo>
                    <a:pt x="357" y="640"/>
                    <a:pt x="463" y="320"/>
                    <a:pt x="570" y="0"/>
                  </a:cubicBezTo>
                  <a:lnTo>
                    <a:pt x="499" y="36"/>
                  </a:lnTo>
                  <a:cubicBezTo>
                    <a:pt x="535" y="36"/>
                    <a:pt x="535" y="36"/>
                    <a:pt x="535" y="36"/>
                  </a:cubicBezTo>
                  <a:cubicBezTo>
                    <a:pt x="535" y="36"/>
                    <a:pt x="535" y="36"/>
                    <a:pt x="535" y="36"/>
                  </a:cubicBezTo>
                  <a:cubicBezTo>
                    <a:pt x="535" y="36"/>
                    <a:pt x="535" y="36"/>
                    <a:pt x="535" y="36"/>
                  </a:cubicBezTo>
                  <a:cubicBezTo>
                    <a:pt x="535" y="71"/>
                    <a:pt x="641" y="71"/>
                    <a:pt x="606" y="36"/>
                  </a:cubicBezTo>
                  <a:cubicBezTo>
                    <a:pt x="606" y="36"/>
                    <a:pt x="606" y="0"/>
                    <a:pt x="606" y="0"/>
                  </a:cubicBezTo>
                  <a:cubicBezTo>
                    <a:pt x="606" y="0"/>
                    <a:pt x="606" y="0"/>
                    <a:pt x="606" y="0"/>
                  </a:cubicBezTo>
                  <a:cubicBezTo>
                    <a:pt x="570" y="0"/>
                    <a:pt x="535" y="0"/>
                    <a:pt x="499" y="36"/>
                  </a:cubicBezTo>
                  <a:cubicBezTo>
                    <a:pt x="463" y="36"/>
                    <a:pt x="463" y="36"/>
                    <a:pt x="463" y="71"/>
                  </a:cubicBezTo>
                  <a:cubicBezTo>
                    <a:pt x="392" y="285"/>
                    <a:pt x="357" y="498"/>
                    <a:pt x="285" y="676"/>
                  </a:cubicBezTo>
                  <a:cubicBezTo>
                    <a:pt x="179" y="1103"/>
                    <a:pt x="108" y="1530"/>
                    <a:pt x="36" y="1957"/>
                  </a:cubicBezTo>
                  <a:cubicBezTo>
                    <a:pt x="1" y="1957"/>
                    <a:pt x="108" y="1957"/>
                    <a:pt x="108" y="192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7"/>
            <p:cNvSpPr/>
            <p:nvPr/>
          </p:nvSpPr>
          <p:spPr>
            <a:xfrm>
              <a:off x="7055775" y="1609525"/>
              <a:ext cx="14275" cy="48950"/>
            </a:xfrm>
            <a:custGeom>
              <a:avLst/>
              <a:gdLst/>
              <a:ahLst/>
              <a:cxnLst/>
              <a:rect l="l" t="t" r="r" b="b"/>
              <a:pathLst>
                <a:path w="571" h="1958" extrusionOk="0">
                  <a:moveTo>
                    <a:pt x="36" y="1922"/>
                  </a:moveTo>
                  <a:cubicBezTo>
                    <a:pt x="143" y="1281"/>
                    <a:pt x="321" y="641"/>
                    <a:pt x="535" y="36"/>
                  </a:cubicBezTo>
                  <a:cubicBezTo>
                    <a:pt x="535" y="36"/>
                    <a:pt x="570" y="72"/>
                    <a:pt x="570" y="36"/>
                  </a:cubicBezTo>
                  <a:cubicBezTo>
                    <a:pt x="570" y="36"/>
                    <a:pt x="570" y="36"/>
                    <a:pt x="570" y="36"/>
                  </a:cubicBezTo>
                  <a:cubicBezTo>
                    <a:pt x="570" y="0"/>
                    <a:pt x="535" y="0"/>
                    <a:pt x="535" y="0"/>
                  </a:cubicBezTo>
                  <a:cubicBezTo>
                    <a:pt x="499" y="0"/>
                    <a:pt x="463" y="36"/>
                    <a:pt x="463" y="72"/>
                  </a:cubicBezTo>
                  <a:cubicBezTo>
                    <a:pt x="428" y="72"/>
                    <a:pt x="285" y="641"/>
                    <a:pt x="285" y="676"/>
                  </a:cubicBezTo>
                  <a:cubicBezTo>
                    <a:pt x="179" y="1103"/>
                    <a:pt x="108" y="1530"/>
                    <a:pt x="1" y="1922"/>
                  </a:cubicBezTo>
                  <a:cubicBezTo>
                    <a:pt x="1" y="1957"/>
                    <a:pt x="36" y="1957"/>
                    <a:pt x="36" y="192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7"/>
            <p:cNvSpPr/>
            <p:nvPr/>
          </p:nvSpPr>
          <p:spPr>
            <a:xfrm>
              <a:off x="7056675" y="1611300"/>
              <a:ext cx="13375" cy="48050"/>
            </a:xfrm>
            <a:custGeom>
              <a:avLst/>
              <a:gdLst/>
              <a:ahLst/>
              <a:cxnLst/>
              <a:rect l="l" t="t" r="r" b="b"/>
              <a:pathLst>
                <a:path w="535" h="1922" extrusionOk="0">
                  <a:moveTo>
                    <a:pt x="36" y="1922"/>
                  </a:moveTo>
                  <a:cubicBezTo>
                    <a:pt x="107" y="1495"/>
                    <a:pt x="178" y="1068"/>
                    <a:pt x="285" y="677"/>
                  </a:cubicBezTo>
                  <a:cubicBezTo>
                    <a:pt x="214" y="356"/>
                    <a:pt x="321" y="143"/>
                    <a:pt x="534" y="1"/>
                  </a:cubicBezTo>
                  <a:cubicBezTo>
                    <a:pt x="499" y="1"/>
                    <a:pt x="499" y="1"/>
                    <a:pt x="499" y="1"/>
                  </a:cubicBezTo>
                  <a:cubicBezTo>
                    <a:pt x="499" y="1"/>
                    <a:pt x="499" y="36"/>
                    <a:pt x="499" y="36"/>
                  </a:cubicBezTo>
                  <a:cubicBezTo>
                    <a:pt x="499" y="36"/>
                    <a:pt x="534" y="36"/>
                    <a:pt x="534" y="36"/>
                  </a:cubicBezTo>
                  <a:cubicBezTo>
                    <a:pt x="534" y="1"/>
                    <a:pt x="534" y="1"/>
                    <a:pt x="534" y="1"/>
                  </a:cubicBezTo>
                  <a:cubicBezTo>
                    <a:pt x="534" y="1"/>
                    <a:pt x="534" y="1"/>
                    <a:pt x="499" y="1"/>
                  </a:cubicBezTo>
                  <a:cubicBezTo>
                    <a:pt x="499" y="1"/>
                    <a:pt x="463" y="1"/>
                    <a:pt x="463" y="1"/>
                  </a:cubicBezTo>
                  <a:cubicBezTo>
                    <a:pt x="463" y="1"/>
                    <a:pt x="463" y="1"/>
                    <a:pt x="463" y="36"/>
                  </a:cubicBezTo>
                  <a:cubicBezTo>
                    <a:pt x="392" y="107"/>
                    <a:pt x="356" y="214"/>
                    <a:pt x="356" y="356"/>
                  </a:cubicBezTo>
                  <a:cubicBezTo>
                    <a:pt x="285" y="534"/>
                    <a:pt x="249" y="748"/>
                    <a:pt x="214" y="961"/>
                  </a:cubicBezTo>
                  <a:cubicBezTo>
                    <a:pt x="107" y="1282"/>
                    <a:pt x="72" y="1602"/>
                    <a:pt x="0" y="1886"/>
                  </a:cubicBezTo>
                  <a:cubicBezTo>
                    <a:pt x="0" y="1922"/>
                    <a:pt x="36" y="1922"/>
                    <a:pt x="36" y="192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7"/>
            <p:cNvSpPr/>
            <p:nvPr/>
          </p:nvSpPr>
          <p:spPr>
            <a:xfrm>
              <a:off x="7048675" y="1610425"/>
              <a:ext cx="20475" cy="48050"/>
            </a:xfrm>
            <a:custGeom>
              <a:avLst/>
              <a:gdLst/>
              <a:ahLst/>
              <a:cxnLst/>
              <a:rect l="l" t="t" r="r" b="b"/>
              <a:pathLst>
                <a:path w="819" h="1922" extrusionOk="0">
                  <a:moveTo>
                    <a:pt x="320" y="1921"/>
                  </a:moveTo>
                  <a:cubicBezTo>
                    <a:pt x="0" y="961"/>
                    <a:pt x="178" y="320"/>
                    <a:pt x="819" y="36"/>
                  </a:cubicBezTo>
                  <a:cubicBezTo>
                    <a:pt x="819" y="36"/>
                    <a:pt x="819" y="36"/>
                    <a:pt x="819" y="0"/>
                  </a:cubicBezTo>
                  <a:cubicBezTo>
                    <a:pt x="819" y="36"/>
                    <a:pt x="819" y="36"/>
                    <a:pt x="819" y="71"/>
                  </a:cubicBezTo>
                  <a:cubicBezTo>
                    <a:pt x="819" y="71"/>
                    <a:pt x="819" y="36"/>
                    <a:pt x="819" y="36"/>
                  </a:cubicBezTo>
                  <a:cubicBezTo>
                    <a:pt x="819" y="36"/>
                    <a:pt x="819" y="36"/>
                    <a:pt x="819" y="0"/>
                  </a:cubicBezTo>
                  <a:cubicBezTo>
                    <a:pt x="819" y="0"/>
                    <a:pt x="819" y="0"/>
                    <a:pt x="819" y="0"/>
                  </a:cubicBezTo>
                  <a:cubicBezTo>
                    <a:pt x="783" y="0"/>
                    <a:pt x="747" y="0"/>
                    <a:pt x="747" y="36"/>
                  </a:cubicBezTo>
                  <a:cubicBezTo>
                    <a:pt x="747" y="36"/>
                    <a:pt x="569" y="676"/>
                    <a:pt x="569" y="676"/>
                  </a:cubicBezTo>
                  <a:cubicBezTo>
                    <a:pt x="427" y="1139"/>
                    <a:pt x="392" y="1423"/>
                    <a:pt x="320" y="1921"/>
                  </a:cubicBezTo>
                  <a:cubicBezTo>
                    <a:pt x="320" y="1921"/>
                    <a:pt x="320" y="1921"/>
                    <a:pt x="320" y="192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7"/>
            <p:cNvSpPr/>
            <p:nvPr/>
          </p:nvSpPr>
          <p:spPr>
            <a:xfrm>
              <a:off x="7083350" y="1593525"/>
              <a:ext cx="16050" cy="64050"/>
            </a:xfrm>
            <a:custGeom>
              <a:avLst/>
              <a:gdLst/>
              <a:ahLst/>
              <a:cxnLst/>
              <a:rect l="l" t="t" r="r" b="b"/>
              <a:pathLst>
                <a:path w="642" h="2562" extrusionOk="0">
                  <a:moveTo>
                    <a:pt x="36" y="2526"/>
                  </a:moveTo>
                  <a:cubicBezTo>
                    <a:pt x="36" y="2099"/>
                    <a:pt x="72" y="1672"/>
                    <a:pt x="179" y="1245"/>
                  </a:cubicBezTo>
                  <a:cubicBezTo>
                    <a:pt x="214" y="1103"/>
                    <a:pt x="250" y="961"/>
                    <a:pt x="285" y="818"/>
                  </a:cubicBezTo>
                  <a:cubicBezTo>
                    <a:pt x="357" y="534"/>
                    <a:pt x="463" y="285"/>
                    <a:pt x="606" y="0"/>
                  </a:cubicBezTo>
                  <a:cubicBezTo>
                    <a:pt x="570" y="36"/>
                    <a:pt x="570" y="36"/>
                    <a:pt x="535" y="36"/>
                  </a:cubicBezTo>
                  <a:cubicBezTo>
                    <a:pt x="570" y="71"/>
                    <a:pt x="570" y="71"/>
                    <a:pt x="570" y="107"/>
                  </a:cubicBezTo>
                  <a:cubicBezTo>
                    <a:pt x="606" y="142"/>
                    <a:pt x="641" y="107"/>
                    <a:pt x="641" y="107"/>
                  </a:cubicBezTo>
                  <a:cubicBezTo>
                    <a:pt x="606" y="71"/>
                    <a:pt x="606" y="36"/>
                    <a:pt x="606" y="0"/>
                  </a:cubicBezTo>
                  <a:cubicBezTo>
                    <a:pt x="570" y="0"/>
                    <a:pt x="535" y="0"/>
                    <a:pt x="535" y="36"/>
                  </a:cubicBezTo>
                  <a:cubicBezTo>
                    <a:pt x="357" y="427"/>
                    <a:pt x="214" y="818"/>
                    <a:pt x="108" y="1245"/>
                  </a:cubicBezTo>
                  <a:cubicBezTo>
                    <a:pt x="108" y="1388"/>
                    <a:pt x="72" y="1530"/>
                    <a:pt x="36" y="1672"/>
                  </a:cubicBezTo>
                  <a:cubicBezTo>
                    <a:pt x="1" y="1957"/>
                    <a:pt x="1" y="2242"/>
                    <a:pt x="1" y="2526"/>
                  </a:cubicBezTo>
                  <a:cubicBezTo>
                    <a:pt x="1" y="2562"/>
                    <a:pt x="36" y="2562"/>
                    <a:pt x="36" y="252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7"/>
            <p:cNvSpPr/>
            <p:nvPr/>
          </p:nvSpPr>
          <p:spPr>
            <a:xfrm>
              <a:off x="7083350" y="1591725"/>
              <a:ext cx="16050" cy="65850"/>
            </a:xfrm>
            <a:custGeom>
              <a:avLst/>
              <a:gdLst/>
              <a:ahLst/>
              <a:cxnLst/>
              <a:rect l="l" t="t" r="r" b="b"/>
              <a:pathLst>
                <a:path w="642" h="2634" extrusionOk="0">
                  <a:moveTo>
                    <a:pt x="72" y="2563"/>
                  </a:moveTo>
                  <a:cubicBezTo>
                    <a:pt x="72" y="2136"/>
                    <a:pt x="72" y="1709"/>
                    <a:pt x="179" y="1282"/>
                  </a:cubicBezTo>
                  <a:cubicBezTo>
                    <a:pt x="214" y="1139"/>
                    <a:pt x="250" y="997"/>
                    <a:pt x="285" y="855"/>
                  </a:cubicBezTo>
                  <a:cubicBezTo>
                    <a:pt x="392" y="570"/>
                    <a:pt x="499" y="321"/>
                    <a:pt x="606" y="36"/>
                  </a:cubicBezTo>
                  <a:cubicBezTo>
                    <a:pt x="570" y="72"/>
                    <a:pt x="570" y="72"/>
                    <a:pt x="535" y="108"/>
                  </a:cubicBezTo>
                  <a:cubicBezTo>
                    <a:pt x="570" y="108"/>
                    <a:pt x="570" y="143"/>
                    <a:pt x="606" y="179"/>
                  </a:cubicBezTo>
                  <a:cubicBezTo>
                    <a:pt x="606" y="214"/>
                    <a:pt x="641" y="179"/>
                    <a:pt x="641" y="143"/>
                  </a:cubicBezTo>
                  <a:cubicBezTo>
                    <a:pt x="641" y="108"/>
                    <a:pt x="606" y="72"/>
                    <a:pt x="606" y="36"/>
                  </a:cubicBezTo>
                  <a:cubicBezTo>
                    <a:pt x="606" y="1"/>
                    <a:pt x="535" y="72"/>
                    <a:pt x="535" y="72"/>
                  </a:cubicBezTo>
                  <a:cubicBezTo>
                    <a:pt x="357" y="499"/>
                    <a:pt x="214" y="890"/>
                    <a:pt x="143" y="1317"/>
                  </a:cubicBezTo>
                  <a:cubicBezTo>
                    <a:pt x="108" y="1460"/>
                    <a:pt x="72" y="1602"/>
                    <a:pt x="36" y="1744"/>
                  </a:cubicBezTo>
                  <a:cubicBezTo>
                    <a:pt x="1" y="2029"/>
                    <a:pt x="1" y="2314"/>
                    <a:pt x="1" y="2598"/>
                  </a:cubicBezTo>
                  <a:cubicBezTo>
                    <a:pt x="1" y="2634"/>
                    <a:pt x="72" y="2598"/>
                    <a:pt x="72" y="256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7"/>
            <p:cNvSpPr/>
            <p:nvPr/>
          </p:nvSpPr>
          <p:spPr>
            <a:xfrm>
              <a:off x="7084250" y="1593525"/>
              <a:ext cx="16925" cy="64050"/>
            </a:xfrm>
            <a:custGeom>
              <a:avLst/>
              <a:gdLst/>
              <a:ahLst/>
              <a:cxnLst/>
              <a:rect l="l" t="t" r="r" b="b"/>
              <a:pathLst>
                <a:path w="677" h="2562" extrusionOk="0">
                  <a:moveTo>
                    <a:pt x="36" y="2526"/>
                  </a:moveTo>
                  <a:cubicBezTo>
                    <a:pt x="72" y="2099"/>
                    <a:pt x="72" y="1672"/>
                    <a:pt x="178" y="1245"/>
                  </a:cubicBezTo>
                  <a:cubicBezTo>
                    <a:pt x="214" y="1103"/>
                    <a:pt x="249" y="961"/>
                    <a:pt x="285" y="818"/>
                  </a:cubicBezTo>
                  <a:cubicBezTo>
                    <a:pt x="356" y="569"/>
                    <a:pt x="463" y="285"/>
                    <a:pt x="605" y="36"/>
                  </a:cubicBezTo>
                  <a:cubicBezTo>
                    <a:pt x="570" y="36"/>
                    <a:pt x="570" y="36"/>
                    <a:pt x="534" y="36"/>
                  </a:cubicBezTo>
                  <a:cubicBezTo>
                    <a:pt x="570" y="71"/>
                    <a:pt x="570" y="107"/>
                    <a:pt x="605" y="107"/>
                  </a:cubicBezTo>
                  <a:cubicBezTo>
                    <a:pt x="605" y="142"/>
                    <a:pt x="676" y="142"/>
                    <a:pt x="641" y="107"/>
                  </a:cubicBezTo>
                  <a:cubicBezTo>
                    <a:pt x="641" y="71"/>
                    <a:pt x="605" y="36"/>
                    <a:pt x="605" y="0"/>
                  </a:cubicBezTo>
                  <a:cubicBezTo>
                    <a:pt x="605" y="0"/>
                    <a:pt x="570" y="0"/>
                    <a:pt x="534" y="36"/>
                  </a:cubicBezTo>
                  <a:cubicBezTo>
                    <a:pt x="392" y="427"/>
                    <a:pt x="214" y="818"/>
                    <a:pt x="143" y="1245"/>
                  </a:cubicBezTo>
                  <a:cubicBezTo>
                    <a:pt x="107" y="1388"/>
                    <a:pt x="72" y="1530"/>
                    <a:pt x="72" y="1672"/>
                  </a:cubicBezTo>
                  <a:cubicBezTo>
                    <a:pt x="0" y="1957"/>
                    <a:pt x="0" y="2242"/>
                    <a:pt x="0" y="2526"/>
                  </a:cubicBezTo>
                  <a:cubicBezTo>
                    <a:pt x="0" y="2562"/>
                    <a:pt x="36" y="2562"/>
                    <a:pt x="36" y="252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7"/>
            <p:cNvSpPr/>
            <p:nvPr/>
          </p:nvSpPr>
          <p:spPr>
            <a:xfrm>
              <a:off x="7083350" y="1592625"/>
              <a:ext cx="17825" cy="64950"/>
            </a:xfrm>
            <a:custGeom>
              <a:avLst/>
              <a:gdLst/>
              <a:ahLst/>
              <a:cxnLst/>
              <a:rect l="l" t="t" r="r" b="b"/>
              <a:pathLst>
                <a:path w="713" h="2598" extrusionOk="0">
                  <a:moveTo>
                    <a:pt x="108" y="2562"/>
                  </a:moveTo>
                  <a:cubicBezTo>
                    <a:pt x="108" y="2100"/>
                    <a:pt x="108" y="1673"/>
                    <a:pt x="214" y="1246"/>
                  </a:cubicBezTo>
                  <a:cubicBezTo>
                    <a:pt x="250" y="1139"/>
                    <a:pt x="285" y="997"/>
                    <a:pt x="321" y="854"/>
                  </a:cubicBezTo>
                  <a:cubicBezTo>
                    <a:pt x="428" y="570"/>
                    <a:pt x="535" y="285"/>
                    <a:pt x="641" y="36"/>
                  </a:cubicBezTo>
                  <a:cubicBezTo>
                    <a:pt x="606" y="36"/>
                    <a:pt x="606" y="72"/>
                    <a:pt x="570" y="72"/>
                  </a:cubicBezTo>
                  <a:cubicBezTo>
                    <a:pt x="570" y="107"/>
                    <a:pt x="606" y="107"/>
                    <a:pt x="606" y="143"/>
                  </a:cubicBezTo>
                  <a:cubicBezTo>
                    <a:pt x="641" y="143"/>
                    <a:pt x="712" y="143"/>
                    <a:pt x="677" y="143"/>
                  </a:cubicBezTo>
                  <a:cubicBezTo>
                    <a:pt x="677" y="107"/>
                    <a:pt x="677" y="72"/>
                    <a:pt x="641" y="36"/>
                  </a:cubicBezTo>
                  <a:cubicBezTo>
                    <a:pt x="641" y="0"/>
                    <a:pt x="570" y="36"/>
                    <a:pt x="570" y="72"/>
                  </a:cubicBezTo>
                  <a:cubicBezTo>
                    <a:pt x="392" y="463"/>
                    <a:pt x="214" y="854"/>
                    <a:pt x="143" y="1281"/>
                  </a:cubicBezTo>
                  <a:cubicBezTo>
                    <a:pt x="108" y="1424"/>
                    <a:pt x="108" y="1566"/>
                    <a:pt x="72" y="1708"/>
                  </a:cubicBezTo>
                  <a:cubicBezTo>
                    <a:pt x="36" y="1993"/>
                    <a:pt x="1" y="2278"/>
                    <a:pt x="1" y="2562"/>
                  </a:cubicBezTo>
                  <a:cubicBezTo>
                    <a:pt x="1" y="2598"/>
                    <a:pt x="108" y="2562"/>
                    <a:pt x="108" y="256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7"/>
            <p:cNvSpPr/>
            <p:nvPr/>
          </p:nvSpPr>
          <p:spPr>
            <a:xfrm>
              <a:off x="7083350" y="1592625"/>
              <a:ext cx="16050" cy="64075"/>
            </a:xfrm>
            <a:custGeom>
              <a:avLst/>
              <a:gdLst/>
              <a:ahLst/>
              <a:cxnLst/>
              <a:rect l="l" t="t" r="r" b="b"/>
              <a:pathLst>
                <a:path w="642" h="2563" extrusionOk="0">
                  <a:moveTo>
                    <a:pt x="36" y="2527"/>
                  </a:moveTo>
                  <a:cubicBezTo>
                    <a:pt x="36" y="1957"/>
                    <a:pt x="108" y="1388"/>
                    <a:pt x="285" y="819"/>
                  </a:cubicBezTo>
                  <a:cubicBezTo>
                    <a:pt x="357" y="534"/>
                    <a:pt x="463" y="285"/>
                    <a:pt x="570" y="0"/>
                  </a:cubicBezTo>
                  <a:cubicBezTo>
                    <a:pt x="570" y="0"/>
                    <a:pt x="570" y="0"/>
                    <a:pt x="570" y="36"/>
                  </a:cubicBezTo>
                  <a:cubicBezTo>
                    <a:pt x="570" y="36"/>
                    <a:pt x="606" y="72"/>
                    <a:pt x="606" y="107"/>
                  </a:cubicBezTo>
                  <a:cubicBezTo>
                    <a:pt x="606" y="107"/>
                    <a:pt x="641" y="107"/>
                    <a:pt x="641" y="107"/>
                  </a:cubicBezTo>
                  <a:lnTo>
                    <a:pt x="570" y="0"/>
                  </a:lnTo>
                  <a:cubicBezTo>
                    <a:pt x="570" y="0"/>
                    <a:pt x="570" y="0"/>
                    <a:pt x="570" y="0"/>
                  </a:cubicBezTo>
                  <a:cubicBezTo>
                    <a:pt x="428" y="285"/>
                    <a:pt x="321" y="534"/>
                    <a:pt x="250" y="819"/>
                  </a:cubicBezTo>
                  <a:cubicBezTo>
                    <a:pt x="179" y="961"/>
                    <a:pt x="143" y="1103"/>
                    <a:pt x="143" y="1246"/>
                  </a:cubicBezTo>
                  <a:cubicBezTo>
                    <a:pt x="108" y="1388"/>
                    <a:pt x="72" y="1530"/>
                    <a:pt x="72" y="1673"/>
                  </a:cubicBezTo>
                  <a:cubicBezTo>
                    <a:pt x="1" y="1957"/>
                    <a:pt x="1" y="2242"/>
                    <a:pt x="1" y="2527"/>
                  </a:cubicBezTo>
                  <a:cubicBezTo>
                    <a:pt x="1" y="2562"/>
                    <a:pt x="36" y="2527"/>
                    <a:pt x="36" y="252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7"/>
            <p:cNvSpPr/>
            <p:nvPr/>
          </p:nvSpPr>
          <p:spPr>
            <a:xfrm>
              <a:off x="7084250" y="1593525"/>
              <a:ext cx="15150" cy="64050"/>
            </a:xfrm>
            <a:custGeom>
              <a:avLst/>
              <a:gdLst/>
              <a:ahLst/>
              <a:cxnLst/>
              <a:rect l="l" t="t" r="r" b="b"/>
              <a:pathLst>
                <a:path w="606" h="2562" extrusionOk="0">
                  <a:moveTo>
                    <a:pt x="0" y="2562"/>
                  </a:moveTo>
                  <a:cubicBezTo>
                    <a:pt x="36" y="2099"/>
                    <a:pt x="36" y="1672"/>
                    <a:pt x="143" y="1245"/>
                  </a:cubicBezTo>
                  <a:cubicBezTo>
                    <a:pt x="178" y="1139"/>
                    <a:pt x="214" y="996"/>
                    <a:pt x="249" y="854"/>
                  </a:cubicBezTo>
                  <a:cubicBezTo>
                    <a:pt x="356" y="569"/>
                    <a:pt x="427" y="285"/>
                    <a:pt x="570" y="36"/>
                  </a:cubicBezTo>
                  <a:cubicBezTo>
                    <a:pt x="570" y="36"/>
                    <a:pt x="570" y="36"/>
                    <a:pt x="534" y="36"/>
                  </a:cubicBezTo>
                  <a:cubicBezTo>
                    <a:pt x="570" y="71"/>
                    <a:pt x="570" y="107"/>
                    <a:pt x="605" y="142"/>
                  </a:cubicBezTo>
                  <a:cubicBezTo>
                    <a:pt x="605" y="142"/>
                    <a:pt x="605" y="107"/>
                    <a:pt x="605" y="107"/>
                  </a:cubicBezTo>
                  <a:cubicBezTo>
                    <a:pt x="605" y="71"/>
                    <a:pt x="570" y="36"/>
                    <a:pt x="570" y="0"/>
                  </a:cubicBezTo>
                  <a:cubicBezTo>
                    <a:pt x="570" y="0"/>
                    <a:pt x="534" y="0"/>
                    <a:pt x="534" y="0"/>
                  </a:cubicBezTo>
                  <a:cubicBezTo>
                    <a:pt x="392" y="427"/>
                    <a:pt x="214" y="818"/>
                    <a:pt x="143" y="1245"/>
                  </a:cubicBezTo>
                  <a:cubicBezTo>
                    <a:pt x="107" y="1388"/>
                    <a:pt x="72" y="1530"/>
                    <a:pt x="36" y="1672"/>
                  </a:cubicBezTo>
                  <a:cubicBezTo>
                    <a:pt x="0" y="1957"/>
                    <a:pt x="0" y="2242"/>
                    <a:pt x="0" y="2526"/>
                  </a:cubicBezTo>
                  <a:cubicBezTo>
                    <a:pt x="0" y="2526"/>
                    <a:pt x="0" y="2562"/>
                    <a:pt x="0" y="256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7"/>
            <p:cNvSpPr/>
            <p:nvPr/>
          </p:nvSpPr>
          <p:spPr>
            <a:xfrm>
              <a:off x="7083350" y="1593525"/>
              <a:ext cx="16050" cy="63175"/>
            </a:xfrm>
            <a:custGeom>
              <a:avLst/>
              <a:gdLst/>
              <a:ahLst/>
              <a:cxnLst/>
              <a:rect l="l" t="t" r="r" b="b"/>
              <a:pathLst>
                <a:path w="642" h="2527" extrusionOk="0">
                  <a:moveTo>
                    <a:pt x="36" y="2526"/>
                  </a:moveTo>
                  <a:cubicBezTo>
                    <a:pt x="36" y="2099"/>
                    <a:pt x="72" y="1672"/>
                    <a:pt x="179" y="1245"/>
                  </a:cubicBezTo>
                  <a:cubicBezTo>
                    <a:pt x="214" y="1103"/>
                    <a:pt x="250" y="961"/>
                    <a:pt x="285" y="818"/>
                  </a:cubicBezTo>
                  <a:cubicBezTo>
                    <a:pt x="357" y="534"/>
                    <a:pt x="463" y="285"/>
                    <a:pt x="570" y="0"/>
                  </a:cubicBezTo>
                  <a:cubicBezTo>
                    <a:pt x="570" y="0"/>
                    <a:pt x="570" y="0"/>
                    <a:pt x="570" y="0"/>
                  </a:cubicBezTo>
                  <a:lnTo>
                    <a:pt x="606" y="107"/>
                  </a:lnTo>
                  <a:cubicBezTo>
                    <a:pt x="606" y="107"/>
                    <a:pt x="641" y="107"/>
                    <a:pt x="606" y="71"/>
                  </a:cubicBezTo>
                  <a:cubicBezTo>
                    <a:pt x="606" y="71"/>
                    <a:pt x="606" y="36"/>
                    <a:pt x="570" y="0"/>
                  </a:cubicBezTo>
                  <a:cubicBezTo>
                    <a:pt x="570" y="0"/>
                    <a:pt x="570" y="0"/>
                    <a:pt x="570" y="0"/>
                  </a:cubicBezTo>
                  <a:cubicBezTo>
                    <a:pt x="392" y="391"/>
                    <a:pt x="214" y="783"/>
                    <a:pt x="143" y="1210"/>
                  </a:cubicBezTo>
                  <a:cubicBezTo>
                    <a:pt x="108" y="1352"/>
                    <a:pt x="72" y="1494"/>
                    <a:pt x="72" y="1637"/>
                  </a:cubicBezTo>
                  <a:cubicBezTo>
                    <a:pt x="1" y="1921"/>
                    <a:pt x="1" y="2206"/>
                    <a:pt x="1" y="2526"/>
                  </a:cubicBezTo>
                  <a:cubicBezTo>
                    <a:pt x="1" y="2526"/>
                    <a:pt x="36" y="2526"/>
                    <a:pt x="36" y="252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7"/>
            <p:cNvSpPr/>
            <p:nvPr/>
          </p:nvSpPr>
          <p:spPr>
            <a:xfrm>
              <a:off x="7069125" y="1605975"/>
              <a:ext cx="32950" cy="63175"/>
            </a:xfrm>
            <a:custGeom>
              <a:avLst/>
              <a:gdLst/>
              <a:ahLst/>
              <a:cxnLst/>
              <a:rect l="l" t="t" r="r" b="b"/>
              <a:pathLst>
                <a:path w="1318" h="2527" extrusionOk="0">
                  <a:moveTo>
                    <a:pt x="36" y="2491"/>
                  </a:moveTo>
                  <a:cubicBezTo>
                    <a:pt x="72" y="2242"/>
                    <a:pt x="107" y="2028"/>
                    <a:pt x="143" y="1815"/>
                  </a:cubicBezTo>
                  <a:cubicBezTo>
                    <a:pt x="214" y="1566"/>
                    <a:pt x="321" y="1281"/>
                    <a:pt x="463" y="1032"/>
                  </a:cubicBezTo>
                  <a:cubicBezTo>
                    <a:pt x="534" y="854"/>
                    <a:pt x="677" y="641"/>
                    <a:pt x="783" y="463"/>
                  </a:cubicBezTo>
                  <a:cubicBezTo>
                    <a:pt x="854" y="356"/>
                    <a:pt x="926" y="285"/>
                    <a:pt x="997" y="178"/>
                  </a:cubicBezTo>
                  <a:cubicBezTo>
                    <a:pt x="1032" y="107"/>
                    <a:pt x="1104" y="71"/>
                    <a:pt x="1175" y="36"/>
                  </a:cubicBezTo>
                  <a:lnTo>
                    <a:pt x="1139" y="36"/>
                  </a:lnTo>
                  <a:cubicBezTo>
                    <a:pt x="1175" y="36"/>
                    <a:pt x="1210" y="71"/>
                    <a:pt x="1210" y="107"/>
                  </a:cubicBezTo>
                  <a:cubicBezTo>
                    <a:pt x="1281" y="285"/>
                    <a:pt x="1281" y="463"/>
                    <a:pt x="1246" y="641"/>
                  </a:cubicBezTo>
                  <a:cubicBezTo>
                    <a:pt x="1210" y="890"/>
                    <a:pt x="1139" y="1139"/>
                    <a:pt x="1104" y="1352"/>
                  </a:cubicBezTo>
                  <a:cubicBezTo>
                    <a:pt x="1032" y="1601"/>
                    <a:pt x="926" y="1815"/>
                    <a:pt x="854" y="2064"/>
                  </a:cubicBezTo>
                  <a:cubicBezTo>
                    <a:pt x="854" y="2064"/>
                    <a:pt x="890" y="2028"/>
                    <a:pt x="890" y="2028"/>
                  </a:cubicBezTo>
                  <a:cubicBezTo>
                    <a:pt x="890" y="1957"/>
                    <a:pt x="926" y="1886"/>
                    <a:pt x="961" y="1815"/>
                  </a:cubicBezTo>
                  <a:cubicBezTo>
                    <a:pt x="997" y="1637"/>
                    <a:pt x="1068" y="1459"/>
                    <a:pt x="1210" y="1317"/>
                  </a:cubicBezTo>
                  <a:cubicBezTo>
                    <a:pt x="1210" y="1317"/>
                    <a:pt x="1175" y="1281"/>
                    <a:pt x="1175" y="1317"/>
                  </a:cubicBezTo>
                  <a:cubicBezTo>
                    <a:pt x="1104" y="1388"/>
                    <a:pt x="1032" y="1495"/>
                    <a:pt x="997" y="1601"/>
                  </a:cubicBezTo>
                  <a:cubicBezTo>
                    <a:pt x="926" y="1744"/>
                    <a:pt x="890" y="1886"/>
                    <a:pt x="854" y="2064"/>
                  </a:cubicBezTo>
                  <a:cubicBezTo>
                    <a:pt x="819" y="2099"/>
                    <a:pt x="890" y="2064"/>
                    <a:pt x="890" y="2028"/>
                  </a:cubicBezTo>
                  <a:cubicBezTo>
                    <a:pt x="1068" y="1566"/>
                    <a:pt x="1210" y="1103"/>
                    <a:pt x="1281" y="605"/>
                  </a:cubicBezTo>
                  <a:cubicBezTo>
                    <a:pt x="1317" y="498"/>
                    <a:pt x="1317" y="356"/>
                    <a:pt x="1281" y="249"/>
                  </a:cubicBezTo>
                  <a:cubicBezTo>
                    <a:pt x="1281" y="214"/>
                    <a:pt x="1281" y="142"/>
                    <a:pt x="1246" y="71"/>
                  </a:cubicBezTo>
                  <a:cubicBezTo>
                    <a:pt x="1246" y="36"/>
                    <a:pt x="1210" y="0"/>
                    <a:pt x="1175" y="0"/>
                  </a:cubicBezTo>
                  <a:cubicBezTo>
                    <a:pt x="1139" y="0"/>
                    <a:pt x="1104" y="36"/>
                    <a:pt x="1068" y="71"/>
                  </a:cubicBezTo>
                  <a:cubicBezTo>
                    <a:pt x="926" y="214"/>
                    <a:pt x="783" y="392"/>
                    <a:pt x="641" y="605"/>
                  </a:cubicBezTo>
                  <a:cubicBezTo>
                    <a:pt x="534" y="783"/>
                    <a:pt x="428" y="996"/>
                    <a:pt x="321" y="1210"/>
                  </a:cubicBezTo>
                  <a:cubicBezTo>
                    <a:pt x="214" y="1388"/>
                    <a:pt x="143" y="1601"/>
                    <a:pt x="107" y="1815"/>
                  </a:cubicBezTo>
                  <a:cubicBezTo>
                    <a:pt x="36" y="2028"/>
                    <a:pt x="1" y="2277"/>
                    <a:pt x="1" y="2491"/>
                  </a:cubicBezTo>
                  <a:cubicBezTo>
                    <a:pt x="1" y="2526"/>
                    <a:pt x="36" y="2491"/>
                    <a:pt x="36" y="249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7"/>
            <p:cNvSpPr/>
            <p:nvPr/>
          </p:nvSpPr>
          <p:spPr>
            <a:xfrm>
              <a:off x="7069125" y="1605075"/>
              <a:ext cx="32950" cy="64075"/>
            </a:xfrm>
            <a:custGeom>
              <a:avLst/>
              <a:gdLst/>
              <a:ahLst/>
              <a:cxnLst/>
              <a:rect l="l" t="t" r="r" b="b"/>
              <a:pathLst>
                <a:path w="1318" h="2563" extrusionOk="0">
                  <a:moveTo>
                    <a:pt x="36" y="2491"/>
                  </a:moveTo>
                  <a:cubicBezTo>
                    <a:pt x="107" y="2135"/>
                    <a:pt x="143" y="1815"/>
                    <a:pt x="250" y="1495"/>
                  </a:cubicBezTo>
                  <a:cubicBezTo>
                    <a:pt x="321" y="1388"/>
                    <a:pt x="356" y="1281"/>
                    <a:pt x="392" y="1175"/>
                  </a:cubicBezTo>
                  <a:cubicBezTo>
                    <a:pt x="570" y="783"/>
                    <a:pt x="819" y="392"/>
                    <a:pt x="1175" y="36"/>
                  </a:cubicBezTo>
                  <a:cubicBezTo>
                    <a:pt x="1139" y="72"/>
                    <a:pt x="1139" y="72"/>
                    <a:pt x="1104" y="72"/>
                  </a:cubicBezTo>
                  <a:cubicBezTo>
                    <a:pt x="1139" y="107"/>
                    <a:pt x="1210" y="107"/>
                    <a:pt x="1246" y="143"/>
                  </a:cubicBezTo>
                  <a:cubicBezTo>
                    <a:pt x="1246" y="178"/>
                    <a:pt x="1246" y="214"/>
                    <a:pt x="1281" y="250"/>
                  </a:cubicBezTo>
                  <a:cubicBezTo>
                    <a:pt x="1281" y="356"/>
                    <a:pt x="1281" y="463"/>
                    <a:pt x="1246" y="570"/>
                  </a:cubicBezTo>
                  <a:cubicBezTo>
                    <a:pt x="1210" y="1104"/>
                    <a:pt x="1032" y="1566"/>
                    <a:pt x="854" y="2064"/>
                  </a:cubicBezTo>
                  <a:cubicBezTo>
                    <a:pt x="890" y="2064"/>
                    <a:pt x="890" y="2064"/>
                    <a:pt x="890" y="2064"/>
                  </a:cubicBezTo>
                  <a:cubicBezTo>
                    <a:pt x="890" y="1957"/>
                    <a:pt x="926" y="1886"/>
                    <a:pt x="961" y="1780"/>
                  </a:cubicBezTo>
                  <a:cubicBezTo>
                    <a:pt x="1032" y="1637"/>
                    <a:pt x="1104" y="1495"/>
                    <a:pt x="1175" y="1388"/>
                  </a:cubicBezTo>
                  <a:cubicBezTo>
                    <a:pt x="1210" y="1353"/>
                    <a:pt x="1175" y="1353"/>
                    <a:pt x="1139" y="1388"/>
                  </a:cubicBezTo>
                  <a:cubicBezTo>
                    <a:pt x="1104" y="1459"/>
                    <a:pt x="1032" y="1531"/>
                    <a:pt x="997" y="1637"/>
                  </a:cubicBezTo>
                  <a:cubicBezTo>
                    <a:pt x="926" y="1780"/>
                    <a:pt x="890" y="1922"/>
                    <a:pt x="854" y="2064"/>
                  </a:cubicBezTo>
                  <a:cubicBezTo>
                    <a:pt x="854" y="2100"/>
                    <a:pt x="890" y="2100"/>
                    <a:pt x="890" y="2064"/>
                  </a:cubicBezTo>
                  <a:cubicBezTo>
                    <a:pt x="1068" y="1602"/>
                    <a:pt x="1246" y="1139"/>
                    <a:pt x="1281" y="641"/>
                  </a:cubicBezTo>
                  <a:cubicBezTo>
                    <a:pt x="1317" y="499"/>
                    <a:pt x="1317" y="392"/>
                    <a:pt x="1281" y="250"/>
                  </a:cubicBezTo>
                  <a:cubicBezTo>
                    <a:pt x="1281" y="214"/>
                    <a:pt x="1281" y="107"/>
                    <a:pt x="1246" y="36"/>
                  </a:cubicBezTo>
                  <a:cubicBezTo>
                    <a:pt x="1210" y="1"/>
                    <a:pt x="1210" y="1"/>
                    <a:pt x="1139" y="36"/>
                  </a:cubicBezTo>
                  <a:cubicBezTo>
                    <a:pt x="1139" y="36"/>
                    <a:pt x="1139" y="36"/>
                    <a:pt x="1104" y="36"/>
                  </a:cubicBezTo>
                  <a:cubicBezTo>
                    <a:pt x="961" y="178"/>
                    <a:pt x="748" y="463"/>
                    <a:pt x="677" y="605"/>
                  </a:cubicBezTo>
                  <a:cubicBezTo>
                    <a:pt x="534" y="819"/>
                    <a:pt x="428" y="997"/>
                    <a:pt x="321" y="1210"/>
                  </a:cubicBezTo>
                  <a:cubicBezTo>
                    <a:pt x="250" y="1424"/>
                    <a:pt x="178" y="1637"/>
                    <a:pt x="107" y="1851"/>
                  </a:cubicBezTo>
                  <a:cubicBezTo>
                    <a:pt x="36" y="2064"/>
                    <a:pt x="1" y="2278"/>
                    <a:pt x="1" y="2527"/>
                  </a:cubicBezTo>
                  <a:cubicBezTo>
                    <a:pt x="1" y="2562"/>
                    <a:pt x="36" y="2491"/>
                    <a:pt x="36" y="249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7"/>
            <p:cNvSpPr/>
            <p:nvPr/>
          </p:nvSpPr>
          <p:spPr>
            <a:xfrm>
              <a:off x="7070025" y="1605975"/>
              <a:ext cx="32925" cy="62275"/>
            </a:xfrm>
            <a:custGeom>
              <a:avLst/>
              <a:gdLst/>
              <a:ahLst/>
              <a:cxnLst/>
              <a:rect l="l" t="t" r="r" b="b"/>
              <a:pathLst>
                <a:path w="1317" h="2491" extrusionOk="0">
                  <a:moveTo>
                    <a:pt x="36" y="2491"/>
                  </a:moveTo>
                  <a:cubicBezTo>
                    <a:pt x="71" y="2277"/>
                    <a:pt x="107" y="2028"/>
                    <a:pt x="142" y="1815"/>
                  </a:cubicBezTo>
                  <a:cubicBezTo>
                    <a:pt x="214" y="1601"/>
                    <a:pt x="285" y="1388"/>
                    <a:pt x="392" y="1210"/>
                  </a:cubicBezTo>
                  <a:cubicBezTo>
                    <a:pt x="463" y="996"/>
                    <a:pt x="569" y="783"/>
                    <a:pt x="712" y="605"/>
                  </a:cubicBezTo>
                  <a:cubicBezTo>
                    <a:pt x="854" y="392"/>
                    <a:pt x="996" y="214"/>
                    <a:pt x="1210" y="36"/>
                  </a:cubicBezTo>
                  <a:lnTo>
                    <a:pt x="1139" y="36"/>
                  </a:lnTo>
                  <a:cubicBezTo>
                    <a:pt x="1210" y="71"/>
                    <a:pt x="1210" y="71"/>
                    <a:pt x="1210" y="142"/>
                  </a:cubicBezTo>
                  <a:cubicBezTo>
                    <a:pt x="1245" y="249"/>
                    <a:pt x="1281" y="356"/>
                    <a:pt x="1245" y="463"/>
                  </a:cubicBezTo>
                  <a:cubicBezTo>
                    <a:pt x="1210" y="996"/>
                    <a:pt x="1032" y="1566"/>
                    <a:pt x="854" y="2064"/>
                  </a:cubicBezTo>
                  <a:lnTo>
                    <a:pt x="854" y="2099"/>
                  </a:lnTo>
                  <a:cubicBezTo>
                    <a:pt x="854" y="1957"/>
                    <a:pt x="890" y="1850"/>
                    <a:pt x="925" y="1779"/>
                  </a:cubicBezTo>
                  <a:cubicBezTo>
                    <a:pt x="996" y="1601"/>
                    <a:pt x="1068" y="1495"/>
                    <a:pt x="1174" y="1388"/>
                  </a:cubicBezTo>
                  <a:cubicBezTo>
                    <a:pt x="1210" y="1352"/>
                    <a:pt x="1174" y="1352"/>
                    <a:pt x="1139" y="1352"/>
                  </a:cubicBezTo>
                  <a:cubicBezTo>
                    <a:pt x="1068" y="1459"/>
                    <a:pt x="1032" y="1530"/>
                    <a:pt x="961" y="1637"/>
                  </a:cubicBezTo>
                  <a:cubicBezTo>
                    <a:pt x="961" y="1672"/>
                    <a:pt x="925" y="1708"/>
                    <a:pt x="890" y="1779"/>
                  </a:cubicBezTo>
                  <a:cubicBezTo>
                    <a:pt x="854" y="1850"/>
                    <a:pt x="854" y="1957"/>
                    <a:pt x="854" y="2064"/>
                  </a:cubicBezTo>
                  <a:cubicBezTo>
                    <a:pt x="818" y="2099"/>
                    <a:pt x="854" y="2099"/>
                    <a:pt x="854" y="2099"/>
                  </a:cubicBezTo>
                  <a:cubicBezTo>
                    <a:pt x="961" y="1850"/>
                    <a:pt x="1032" y="1637"/>
                    <a:pt x="1103" y="1388"/>
                  </a:cubicBezTo>
                  <a:cubicBezTo>
                    <a:pt x="1174" y="1139"/>
                    <a:pt x="1245" y="925"/>
                    <a:pt x="1281" y="676"/>
                  </a:cubicBezTo>
                  <a:cubicBezTo>
                    <a:pt x="1281" y="569"/>
                    <a:pt x="1317" y="498"/>
                    <a:pt x="1317" y="427"/>
                  </a:cubicBezTo>
                  <a:cubicBezTo>
                    <a:pt x="1317" y="320"/>
                    <a:pt x="1317" y="249"/>
                    <a:pt x="1281" y="142"/>
                  </a:cubicBezTo>
                  <a:cubicBezTo>
                    <a:pt x="1281" y="107"/>
                    <a:pt x="1281" y="36"/>
                    <a:pt x="1210" y="36"/>
                  </a:cubicBezTo>
                  <a:cubicBezTo>
                    <a:pt x="1139" y="0"/>
                    <a:pt x="1103" y="36"/>
                    <a:pt x="1068" y="71"/>
                  </a:cubicBezTo>
                  <a:cubicBezTo>
                    <a:pt x="925" y="249"/>
                    <a:pt x="783" y="427"/>
                    <a:pt x="641" y="605"/>
                  </a:cubicBezTo>
                  <a:cubicBezTo>
                    <a:pt x="534" y="783"/>
                    <a:pt x="427" y="996"/>
                    <a:pt x="320" y="1210"/>
                  </a:cubicBezTo>
                  <a:cubicBezTo>
                    <a:pt x="249" y="1388"/>
                    <a:pt x="178" y="1601"/>
                    <a:pt x="107" y="1815"/>
                  </a:cubicBezTo>
                  <a:cubicBezTo>
                    <a:pt x="36" y="2028"/>
                    <a:pt x="0" y="2242"/>
                    <a:pt x="0" y="2491"/>
                  </a:cubicBezTo>
                  <a:cubicBezTo>
                    <a:pt x="0" y="2491"/>
                    <a:pt x="36" y="2491"/>
                    <a:pt x="36" y="249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7"/>
            <p:cNvSpPr/>
            <p:nvPr/>
          </p:nvSpPr>
          <p:spPr>
            <a:xfrm>
              <a:off x="7069125" y="1605975"/>
              <a:ext cx="33825" cy="63175"/>
            </a:xfrm>
            <a:custGeom>
              <a:avLst/>
              <a:gdLst/>
              <a:ahLst/>
              <a:cxnLst/>
              <a:rect l="l" t="t" r="r" b="b"/>
              <a:pathLst>
                <a:path w="1353" h="2527" extrusionOk="0">
                  <a:moveTo>
                    <a:pt x="107" y="2455"/>
                  </a:moveTo>
                  <a:cubicBezTo>
                    <a:pt x="107" y="2242"/>
                    <a:pt x="143" y="2028"/>
                    <a:pt x="214" y="1815"/>
                  </a:cubicBezTo>
                  <a:cubicBezTo>
                    <a:pt x="250" y="1601"/>
                    <a:pt x="321" y="1388"/>
                    <a:pt x="428" y="1174"/>
                  </a:cubicBezTo>
                  <a:cubicBezTo>
                    <a:pt x="534" y="961"/>
                    <a:pt x="641" y="783"/>
                    <a:pt x="748" y="569"/>
                  </a:cubicBezTo>
                  <a:cubicBezTo>
                    <a:pt x="890" y="392"/>
                    <a:pt x="1032" y="178"/>
                    <a:pt x="1246" y="36"/>
                  </a:cubicBezTo>
                  <a:cubicBezTo>
                    <a:pt x="1210" y="36"/>
                    <a:pt x="1175" y="36"/>
                    <a:pt x="1175" y="36"/>
                  </a:cubicBezTo>
                  <a:cubicBezTo>
                    <a:pt x="1246" y="71"/>
                    <a:pt x="1281" y="142"/>
                    <a:pt x="1281" y="249"/>
                  </a:cubicBezTo>
                  <a:cubicBezTo>
                    <a:pt x="1281" y="320"/>
                    <a:pt x="1281" y="392"/>
                    <a:pt x="1281" y="498"/>
                  </a:cubicBezTo>
                  <a:cubicBezTo>
                    <a:pt x="1246" y="1032"/>
                    <a:pt x="1068" y="1566"/>
                    <a:pt x="890" y="2064"/>
                  </a:cubicBezTo>
                  <a:cubicBezTo>
                    <a:pt x="890" y="2064"/>
                    <a:pt x="890" y="2064"/>
                    <a:pt x="890" y="2064"/>
                  </a:cubicBezTo>
                  <a:cubicBezTo>
                    <a:pt x="890" y="1921"/>
                    <a:pt x="926" y="1815"/>
                    <a:pt x="997" y="1672"/>
                  </a:cubicBezTo>
                  <a:cubicBezTo>
                    <a:pt x="1032" y="1566"/>
                    <a:pt x="1104" y="1459"/>
                    <a:pt x="1210" y="1352"/>
                  </a:cubicBezTo>
                  <a:cubicBezTo>
                    <a:pt x="1246" y="1352"/>
                    <a:pt x="1175" y="1317"/>
                    <a:pt x="1175" y="1352"/>
                  </a:cubicBezTo>
                  <a:cubicBezTo>
                    <a:pt x="1139" y="1388"/>
                    <a:pt x="1104" y="1423"/>
                    <a:pt x="1068" y="1459"/>
                  </a:cubicBezTo>
                  <a:cubicBezTo>
                    <a:pt x="1032" y="1530"/>
                    <a:pt x="997" y="1601"/>
                    <a:pt x="961" y="1672"/>
                  </a:cubicBezTo>
                  <a:cubicBezTo>
                    <a:pt x="890" y="1815"/>
                    <a:pt x="890" y="1921"/>
                    <a:pt x="890" y="2064"/>
                  </a:cubicBezTo>
                  <a:cubicBezTo>
                    <a:pt x="890" y="2064"/>
                    <a:pt x="890" y="2064"/>
                    <a:pt x="890" y="2064"/>
                  </a:cubicBezTo>
                  <a:cubicBezTo>
                    <a:pt x="1032" y="1708"/>
                    <a:pt x="1139" y="1352"/>
                    <a:pt x="1246" y="996"/>
                  </a:cubicBezTo>
                  <a:cubicBezTo>
                    <a:pt x="1281" y="818"/>
                    <a:pt x="1317" y="605"/>
                    <a:pt x="1353" y="392"/>
                  </a:cubicBezTo>
                  <a:cubicBezTo>
                    <a:pt x="1353" y="285"/>
                    <a:pt x="1353" y="214"/>
                    <a:pt x="1317" y="142"/>
                  </a:cubicBezTo>
                  <a:cubicBezTo>
                    <a:pt x="1317" y="107"/>
                    <a:pt x="1317" y="71"/>
                    <a:pt x="1281" y="36"/>
                  </a:cubicBezTo>
                  <a:cubicBezTo>
                    <a:pt x="1281" y="36"/>
                    <a:pt x="1281" y="0"/>
                    <a:pt x="1246" y="0"/>
                  </a:cubicBezTo>
                  <a:cubicBezTo>
                    <a:pt x="1104" y="0"/>
                    <a:pt x="1032" y="107"/>
                    <a:pt x="961" y="178"/>
                  </a:cubicBezTo>
                  <a:cubicBezTo>
                    <a:pt x="712" y="498"/>
                    <a:pt x="499" y="818"/>
                    <a:pt x="356" y="1210"/>
                  </a:cubicBezTo>
                  <a:cubicBezTo>
                    <a:pt x="250" y="1388"/>
                    <a:pt x="178" y="1601"/>
                    <a:pt x="107" y="1815"/>
                  </a:cubicBezTo>
                  <a:cubicBezTo>
                    <a:pt x="72" y="2028"/>
                    <a:pt x="36" y="2277"/>
                    <a:pt x="1" y="2491"/>
                  </a:cubicBezTo>
                  <a:cubicBezTo>
                    <a:pt x="1" y="2526"/>
                    <a:pt x="72" y="2491"/>
                    <a:pt x="107" y="245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7"/>
            <p:cNvSpPr/>
            <p:nvPr/>
          </p:nvSpPr>
          <p:spPr>
            <a:xfrm>
              <a:off x="7069125" y="1599750"/>
              <a:ext cx="32050" cy="67625"/>
            </a:xfrm>
            <a:custGeom>
              <a:avLst/>
              <a:gdLst/>
              <a:ahLst/>
              <a:cxnLst/>
              <a:rect l="l" t="t" r="r" b="b"/>
              <a:pathLst>
                <a:path w="1282" h="2705" extrusionOk="0">
                  <a:moveTo>
                    <a:pt x="36" y="2669"/>
                  </a:moveTo>
                  <a:cubicBezTo>
                    <a:pt x="107" y="2099"/>
                    <a:pt x="250" y="1601"/>
                    <a:pt x="534" y="1103"/>
                  </a:cubicBezTo>
                  <a:cubicBezTo>
                    <a:pt x="712" y="249"/>
                    <a:pt x="926" y="0"/>
                    <a:pt x="1210" y="285"/>
                  </a:cubicBezTo>
                  <a:cubicBezTo>
                    <a:pt x="1246" y="356"/>
                    <a:pt x="1281" y="391"/>
                    <a:pt x="1246" y="498"/>
                  </a:cubicBezTo>
                  <a:cubicBezTo>
                    <a:pt x="1281" y="712"/>
                    <a:pt x="1210" y="996"/>
                    <a:pt x="1175" y="1210"/>
                  </a:cubicBezTo>
                  <a:cubicBezTo>
                    <a:pt x="1068" y="1566"/>
                    <a:pt x="961" y="1921"/>
                    <a:pt x="819" y="2277"/>
                  </a:cubicBezTo>
                  <a:cubicBezTo>
                    <a:pt x="819" y="2277"/>
                    <a:pt x="854" y="2277"/>
                    <a:pt x="854" y="2277"/>
                  </a:cubicBezTo>
                  <a:cubicBezTo>
                    <a:pt x="854" y="2135"/>
                    <a:pt x="890" y="1957"/>
                    <a:pt x="997" y="1815"/>
                  </a:cubicBezTo>
                  <a:cubicBezTo>
                    <a:pt x="1032" y="1744"/>
                    <a:pt x="1104" y="1637"/>
                    <a:pt x="1175" y="1566"/>
                  </a:cubicBezTo>
                  <a:cubicBezTo>
                    <a:pt x="1175" y="1566"/>
                    <a:pt x="1175" y="1566"/>
                    <a:pt x="1139" y="1566"/>
                  </a:cubicBezTo>
                  <a:cubicBezTo>
                    <a:pt x="1068" y="1637"/>
                    <a:pt x="997" y="1708"/>
                    <a:pt x="961" y="1815"/>
                  </a:cubicBezTo>
                  <a:cubicBezTo>
                    <a:pt x="890" y="1957"/>
                    <a:pt x="854" y="2135"/>
                    <a:pt x="819" y="2277"/>
                  </a:cubicBezTo>
                  <a:cubicBezTo>
                    <a:pt x="819" y="2277"/>
                    <a:pt x="854" y="2313"/>
                    <a:pt x="854" y="2277"/>
                  </a:cubicBezTo>
                  <a:cubicBezTo>
                    <a:pt x="926" y="2064"/>
                    <a:pt x="1032" y="1815"/>
                    <a:pt x="1104" y="1601"/>
                  </a:cubicBezTo>
                  <a:cubicBezTo>
                    <a:pt x="1175" y="1352"/>
                    <a:pt x="1210" y="1067"/>
                    <a:pt x="1246" y="818"/>
                  </a:cubicBezTo>
                  <a:cubicBezTo>
                    <a:pt x="1281" y="747"/>
                    <a:pt x="1281" y="676"/>
                    <a:pt x="1281" y="605"/>
                  </a:cubicBezTo>
                  <a:cubicBezTo>
                    <a:pt x="1281" y="498"/>
                    <a:pt x="1281" y="463"/>
                    <a:pt x="1246" y="356"/>
                  </a:cubicBezTo>
                  <a:cubicBezTo>
                    <a:pt x="1246" y="320"/>
                    <a:pt x="1246" y="285"/>
                    <a:pt x="1210" y="249"/>
                  </a:cubicBezTo>
                  <a:cubicBezTo>
                    <a:pt x="1175" y="214"/>
                    <a:pt x="1175" y="214"/>
                    <a:pt x="1139" y="214"/>
                  </a:cubicBezTo>
                  <a:cubicBezTo>
                    <a:pt x="1068" y="249"/>
                    <a:pt x="961" y="391"/>
                    <a:pt x="997" y="391"/>
                  </a:cubicBezTo>
                  <a:cubicBezTo>
                    <a:pt x="854" y="534"/>
                    <a:pt x="890" y="498"/>
                    <a:pt x="783" y="641"/>
                  </a:cubicBezTo>
                  <a:cubicBezTo>
                    <a:pt x="534" y="996"/>
                    <a:pt x="356" y="1317"/>
                    <a:pt x="214" y="1708"/>
                  </a:cubicBezTo>
                  <a:cubicBezTo>
                    <a:pt x="107" y="2028"/>
                    <a:pt x="36" y="2348"/>
                    <a:pt x="1" y="2704"/>
                  </a:cubicBezTo>
                  <a:cubicBezTo>
                    <a:pt x="1" y="2704"/>
                    <a:pt x="36" y="2704"/>
                    <a:pt x="36" y="266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7"/>
            <p:cNvSpPr/>
            <p:nvPr/>
          </p:nvSpPr>
          <p:spPr>
            <a:xfrm>
              <a:off x="7070025" y="1606850"/>
              <a:ext cx="32050" cy="61400"/>
            </a:xfrm>
            <a:custGeom>
              <a:avLst/>
              <a:gdLst/>
              <a:ahLst/>
              <a:cxnLst/>
              <a:rect l="l" t="t" r="r" b="b"/>
              <a:pathLst>
                <a:path w="1282" h="2456" extrusionOk="0">
                  <a:moveTo>
                    <a:pt x="0" y="2456"/>
                  </a:moveTo>
                  <a:cubicBezTo>
                    <a:pt x="36" y="2242"/>
                    <a:pt x="71" y="2029"/>
                    <a:pt x="142" y="1815"/>
                  </a:cubicBezTo>
                  <a:cubicBezTo>
                    <a:pt x="178" y="1602"/>
                    <a:pt x="249" y="1388"/>
                    <a:pt x="356" y="1175"/>
                  </a:cubicBezTo>
                  <a:cubicBezTo>
                    <a:pt x="498" y="819"/>
                    <a:pt x="712" y="499"/>
                    <a:pt x="996" y="179"/>
                  </a:cubicBezTo>
                  <a:cubicBezTo>
                    <a:pt x="1032" y="36"/>
                    <a:pt x="1103" y="1"/>
                    <a:pt x="1210" y="107"/>
                  </a:cubicBezTo>
                  <a:cubicBezTo>
                    <a:pt x="1245" y="285"/>
                    <a:pt x="1245" y="463"/>
                    <a:pt x="1210" y="641"/>
                  </a:cubicBezTo>
                  <a:cubicBezTo>
                    <a:pt x="1174" y="890"/>
                    <a:pt x="1103" y="1104"/>
                    <a:pt x="1068" y="1353"/>
                  </a:cubicBezTo>
                  <a:cubicBezTo>
                    <a:pt x="996" y="1602"/>
                    <a:pt x="890" y="1815"/>
                    <a:pt x="818" y="2064"/>
                  </a:cubicBezTo>
                  <a:cubicBezTo>
                    <a:pt x="818" y="2029"/>
                    <a:pt x="854" y="2029"/>
                    <a:pt x="854" y="2029"/>
                  </a:cubicBezTo>
                  <a:cubicBezTo>
                    <a:pt x="890" y="1744"/>
                    <a:pt x="961" y="1566"/>
                    <a:pt x="1139" y="1353"/>
                  </a:cubicBezTo>
                  <a:cubicBezTo>
                    <a:pt x="1139" y="1353"/>
                    <a:pt x="1139" y="1317"/>
                    <a:pt x="1139" y="1317"/>
                  </a:cubicBezTo>
                  <a:cubicBezTo>
                    <a:pt x="1032" y="1424"/>
                    <a:pt x="996" y="1460"/>
                    <a:pt x="925" y="1566"/>
                  </a:cubicBezTo>
                  <a:cubicBezTo>
                    <a:pt x="854" y="1744"/>
                    <a:pt x="818" y="1886"/>
                    <a:pt x="818" y="2064"/>
                  </a:cubicBezTo>
                  <a:cubicBezTo>
                    <a:pt x="783" y="2100"/>
                    <a:pt x="854" y="2029"/>
                    <a:pt x="854" y="2029"/>
                  </a:cubicBezTo>
                  <a:cubicBezTo>
                    <a:pt x="961" y="1815"/>
                    <a:pt x="1032" y="1566"/>
                    <a:pt x="1103" y="1353"/>
                  </a:cubicBezTo>
                  <a:cubicBezTo>
                    <a:pt x="1174" y="1104"/>
                    <a:pt x="1210" y="855"/>
                    <a:pt x="1245" y="606"/>
                  </a:cubicBezTo>
                  <a:cubicBezTo>
                    <a:pt x="1281" y="499"/>
                    <a:pt x="1281" y="357"/>
                    <a:pt x="1281" y="250"/>
                  </a:cubicBezTo>
                  <a:cubicBezTo>
                    <a:pt x="1281" y="214"/>
                    <a:pt x="1245" y="36"/>
                    <a:pt x="1174" y="1"/>
                  </a:cubicBezTo>
                  <a:cubicBezTo>
                    <a:pt x="1139" y="1"/>
                    <a:pt x="1103" y="1"/>
                    <a:pt x="1068" y="36"/>
                  </a:cubicBezTo>
                  <a:cubicBezTo>
                    <a:pt x="925" y="179"/>
                    <a:pt x="783" y="392"/>
                    <a:pt x="641" y="570"/>
                  </a:cubicBezTo>
                  <a:cubicBezTo>
                    <a:pt x="534" y="748"/>
                    <a:pt x="427" y="961"/>
                    <a:pt x="320" y="1139"/>
                  </a:cubicBezTo>
                  <a:cubicBezTo>
                    <a:pt x="249" y="1353"/>
                    <a:pt x="178" y="1566"/>
                    <a:pt x="107" y="1780"/>
                  </a:cubicBezTo>
                  <a:cubicBezTo>
                    <a:pt x="36" y="1993"/>
                    <a:pt x="0" y="2207"/>
                    <a:pt x="0" y="2420"/>
                  </a:cubicBezTo>
                  <a:cubicBezTo>
                    <a:pt x="0" y="2456"/>
                    <a:pt x="0" y="2456"/>
                    <a:pt x="0" y="245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7"/>
            <p:cNvSpPr/>
            <p:nvPr/>
          </p:nvSpPr>
          <p:spPr>
            <a:xfrm>
              <a:off x="7069125" y="1603300"/>
              <a:ext cx="32050" cy="64075"/>
            </a:xfrm>
            <a:custGeom>
              <a:avLst/>
              <a:gdLst/>
              <a:ahLst/>
              <a:cxnLst/>
              <a:rect l="l" t="t" r="r" b="b"/>
              <a:pathLst>
                <a:path w="1282" h="2563" extrusionOk="0">
                  <a:moveTo>
                    <a:pt x="36" y="2562"/>
                  </a:moveTo>
                  <a:cubicBezTo>
                    <a:pt x="72" y="2349"/>
                    <a:pt x="72" y="2135"/>
                    <a:pt x="143" y="1922"/>
                  </a:cubicBezTo>
                  <a:cubicBezTo>
                    <a:pt x="214" y="1708"/>
                    <a:pt x="285" y="1495"/>
                    <a:pt x="356" y="1281"/>
                  </a:cubicBezTo>
                  <a:cubicBezTo>
                    <a:pt x="463" y="1068"/>
                    <a:pt x="570" y="890"/>
                    <a:pt x="677" y="712"/>
                  </a:cubicBezTo>
                  <a:cubicBezTo>
                    <a:pt x="748" y="605"/>
                    <a:pt x="819" y="499"/>
                    <a:pt x="890" y="427"/>
                  </a:cubicBezTo>
                  <a:cubicBezTo>
                    <a:pt x="961" y="321"/>
                    <a:pt x="1032" y="214"/>
                    <a:pt x="1139" y="143"/>
                  </a:cubicBezTo>
                  <a:cubicBezTo>
                    <a:pt x="1139" y="143"/>
                    <a:pt x="1175" y="143"/>
                    <a:pt x="1175" y="178"/>
                  </a:cubicBezTo>
                  <a:cubicBezTo>
                    <a:pt x="1210" y="214"/>
                    <a:pt x="1246" y="249"/>
                    <a:pt x="1246" y="285"/>
                  </a:cubicBezTo>
                  <a:cubicBezTo>
                    <a:pt x="1281" y="427"/>
                    <a:pt x="1246" y="570"/>
                    <a:pt x="1210" y="676"/>
                  </a:cubicBezTo>
                  <a:cubicBezTo>
                    <a:pt x="1175" y="890"/>
                    <a:pt x="1139" y="1103"/>
                    <a:pt x="1104" y="1281"/>
                  </a:cubicBezTo>
                  <a:cubicBezTo>
                    <a:pt x="1032" y="1602"/>
                    <a:pt x="926" y="1886"/>
                    <a:pt x="819" y="2171"/>
                  </a:cubicBezTo>
                  <a:cubicBezTo>
                    <a:pt x="819" y="2171"/>
                    <a:pt x="854" y="2171"/>
                    <a:pt x="890" y="2135"/>
                  </a:cubicBezTo>
                  <a:cubicBezTo>
                    <a:pt x="890" y="1886"/>
                    <a:pt x="961" y="1673"/>
                    <a:pt x="1175" y="1459"/>
                  </a:cubicBezTo>
                  <a:cubicBezTo>
                    <a:pt x="1175" y="1459"/>
                    <a:pt x="1139" y="1459"/>
                    <a:pt x="1139" y="1459"/>
                  </a:cubicBezTo>
                  <a:cubicBezTo>
                    <a:pt x="1032" y="1566"/>
                    <a:pt x="961" y="1708"/>
                    <a:pt x="890" y="1851"/>
                  </a:cubicBezTo>
                  <a:cubicBezTo>
                    <a:pt x="854" y="1957"/>
                    <a:pt x="819" y="2064"/>
                    <a:pt x="819" y="2171"/>
                  </a:cubicBezTo>
                  <a:cubicBezTo>
                    <a:pt x="783" y="2206"/>
                    <a:pt x="854" y="2171"/>
                    <a:pt x="890" y="2171"/>
                  </a:cubicBezTo>
                  <a:cubicBezTo>
                    <a:pt x="961" y="1922"/>
                    <a:pt x="1032" y="1708"/>
                    <a:pt x="1104" y="1459"/>
                  </a:cubicBezTo>
                  <a:cubicBezTo>
                    <a:pt x="1175" y="1210"/>
                    <a:pt x="1246" y="997"/>
                    <a:pt x="1246" y="748"/>
                  </a:cubicBezTo>
                  <a:cubicBezTo>
                    <a:pt x="1281" y="641"/>
                    <a:pt x="1281" y="570"/>
                    <a:pt x="1281" y="499"/>
                  </a:cubicBezTo>
                  <a:cubicBezTo>
                    <a:pt x="1281" y="392"/>
                    <a:pt x="1281" y="285"/>
                    <a:pt x="1246" y="178"/>
                  </a:cubicBezTo>
                  <a:cubicBezTo>
                    <a:pt x="1246" y="178"/>
                    <a:pt x="1246" y="143"/>
                    <a:pt x="1246" y="143"/>
                  </a:cubicBezTo>
                  <a:cubicBezTo>
                    <a:pt x="1104" y="0"/>
                    <a:pt x="854" y="427"/>
                    <a:pt x="890" y="392"/>
                  </a:cubicBezTo>
                  <a:cubicBezTo>
                    <a:pt x="641" y="676"/>
                    <a:pt x="499" y="961"/>
                    <a:pt x="356" y="1281"/>
                  </a:cubicBezTo>
                  <a:cubicBezTo>
                    <a:pt x="250" y="1459"/>
                    <a:pt x="178" y="1673"/>
                    <a:pt x="107" y="1886"/>
                  </a:cubicBezTo>
                  <a:cubicBezTo>
                    <a:pt x="72" y="2135"/>
                    <a:pt x="36" y="2349"/>
                    <a:pt x="1" y="2562"/>
                  </a:cubicBezTo>
                  <a:cubicBezTo>
                    <a:pt x="1" y="2562"/>
                    <a:pt x="36" y="2562"/>
                    <a:pt x="36" y="256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7"/>
            <p:cNvSpPr/>
            <p:nvPr/>
          </p:nvSpPr>
          <p:spPr>
            <a:xfrm>
              <a:off x="7102925" y="1622875"/>
              <a:ext cx="3575" cy="32050"/>
            </a:xfrm>
            <a:custGeom>
              <a:avLst/>
              <a:gdLst/>
              <a:ahLst/>
              <a:cxnLst/>
              <a:rect l="l" t="t" r="r" b="b"/>
              <a:pathLst>
                <a:path w="143" h="1282" extrusionOk="0">
                  <a:moveTo>
                    <a:pt x="143" y="1210"/>
                  </a:moveTo>
                  <a:cubicBezTo>
                    <a:pt x="107" y="1032"/>
                    <a:pt x="72" y="819"/>
                    <a:pt x="36" y="641"/>
                  </a:cubicBezTo>
                  <a:cubicBezTo>
                    <a:pt x="36" y="427"/>
                    <a:pt x="72" y="249"/>
                    <a:pt x="107" y="36"/>
                  </a:cubicBezTo>
                  <a:cubicBezTo>
                    <a:pt x="107" y="0"/>
                    <a:pt x="72" y="36"/>
                    <a:pt x="72" y="71"/>
                  </a:cubicBezTo>
                  <a:cubicBezTo>
                    <a:pt x="1" y="249"/>
                    <a:pt x="1" y="463"/>
                    <a:pt x="1" y="641"/>
                  </a:cubicBezTo>
                  <a:cubicBezTo>
                    <a:pt x="36" y="854"/>
                    <a:pt x="36" y="1032"/>
                    <a:pt x="107" y="1245"/>
                  </a:cubicBezTo>
                  <a:cubicBezTo>
                    <a:pt x="107" y="1281"/>
                    <a:pt x="143" y="1210"/>
                    <a:pt x="143" y="121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7"/>
            <p:cNvSpPr/>
            <p:nvPr/>
          </p:nvSpPr>
          <p:spPr>
            <a:xfrm>
              <a:off x="7102925" y="1621975"/>
              <a:ext cx="4475" cy="32950"/>
            </a:xfrm>
            <a:custGeom>
              <a:avLst/>
              <a:gdLst/>
              <a:ahLst/>
              <a:cxnLst/>
              <a:rect l="l" t="t" r="r" b="b"/>
              <a:pathLst>
                <a:path w="179" h="1318" extrusionOk="0">
                  <a:moveTo>
                    <a:pt x="143" y="1210"/>
                  </a:moveTo>
                  <a:cubicBezTo>
                    <a:pt x="107" y="997"/>
                    <a:pt x="72" y="819"/>
                    <a:pt x="72" y="605"/>
                  </a:cubicBezTo>
                  <a:cubicBezTo>
                    <a:pt x="72" y="428"/>
                    <a:pt x="72" y="214"/>
                    <a:pt x="107" y="36"/>
                  </a:cubicBezTo>
                  <a:cubicBezTo>
                    <a:pt x="107" y="1"/>
                    <a:pt x="107" y="36"/>
                    <a:pt x="107" y="36"/>
                  </a:cubicBezTo>
                  <a:cubicBezTo>
                    <a:pt x="72" y="36"/>
                    <a:pt x="72" y="72"/>
                    <a:pt x="72" y="72"/>
                  </a:cubicBezTo>
                  <a:cubicBezTo>
                    <a:pt x="36" y="285"/>
                    <a:pt x="1" y="463"/>
                    <a:pt x="1" y="677"/>
                  </a:cubicBezTo>
                  <a:cubicBezTo>
                    <a:pt x="36" y="890"/>
                    <a:pt x="72" y="1068"/>
                    <a:pt x="107" y="1246"/>
                  </a:cubicBezTo>
                  <a:cubicBezTo>
                    <a:pt x="107" y="1317"/>
                    <a:pt x="179" y="1210"/>
                    <a:pt x="143" y="121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7"/>
            <p:cNvSpPr/>
            <p:nvPr/>
          </p:nvSpPr>
          <p:spPr>
            <a:xfrm>
              <a:off x="7103825" y="1623750"/>
              <a:ext cx="3575" cy="30275"/>
            </a:xfrm>
            <a:custGeom>
              <a:avLst/>
              <a:gdLst/>
              <a:ahLst/>
              <a:cxnLst/>
              <a:rect l="l" t="t" r="r" b="b"/>
              <a:pathLst>
                <a:path w="143" h="1211" extrusionOk="0">
                  <a:moveTo>
                    <a:pt x="143" y="1175"/>
                  </a:moveTo>
                  <a:cubicBezTo>
                    <a:pt x="36" y="784"/>
                    <a:pt x="36" y="392"/>
                    <a:pt x="107" y="1"/>
                  </a:cubicBezTo>
                  <a:cubicBezTo>
                    <a:pt x="107" y="1"/>
                    <a:pt x="71" y="1"/>
                    <a:pt x="71" y="1"/>
                  </a:cubicBezTo>
                  <a:cubicBezTo>
                    <a:pt x="36" y="214"/>
                    <a:pt x="0" y="392"/>
                    <a:pt x="36" y="606"/>
                  </a:cubicBezTo>
                  <a:cubicBezTo>
                    <a:pt x="36" y="819"/>
                    <a:pt x="71" y="997"/>
                    <a:pt x="107" y="1175"/>
                  </a:cubicBezTo>
                  <a:cubicBezTo>
                    <a:pt x="107" y="1210"/>
                    <a:pt x="143" y="1210"/>
                    <a:pt x="143" y="117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7"/>
            <p:cNvSpPr/>
            <p:nvPr/>
          </p:nvSpPr>
          <p:spPr>
            <a:xfrm>
              <a:off x="7103825" y="1622875"/>
              <a:ext cx="3575" cy="31150"/>
            </a:xfrm>
            <a:custGeom>
              <a:avLst/>
              <a:gdLst/>
              <a:ahLst/>
              <a:cxnLst/>
              <a:rect l="l" t="t" r="r" b="b"/>
              <a:pathLst>
                <a:path w="143" h="1246" extrusionOk="0">
                  <a:moveTo>
                    <a:pt x="143" y="1210"/>
                  </a:moveTo>
                  <a:cubicBezTo>
                    <a:pt x="107" y="996"/>
                    <a:pt x="71" y="819"/>
                    <a:pt x="71" y="605"/>
                  </a:cubicBezTo>
                  <a:cubicBezTo>
                    <a:pt x="36" y="427"/>
                    <a:pt x="71" y="214"/>
                    <a:pt x="107" y="36"/>
                  </a:cubicBezTo>
                  <a:cubicBezTo>
                    <a:pt x="107" y="0"/>
                    <a:pt x="36" y="36"/>
                    <a:pt x="36" y="71"/>
                  </a:cubicBezTo>
                  <a:cubicBezTo>
                    <a:pt x="0" y="249"/>
                    <a:pt x="0" y="463"/>
                    <a:pt x="0" y="641"/>
                  </a:cubicBezTo>
                  <a:cubicBezTo>
                    <a:pt x="0" y="854"/>
                    <a:pt x="36" y="1032"/>
                    <a:pt x="107" y="1210"/>
                  </a:cubicBezTo>
                  <a:cubicBezTo>
                    <a:pt x="107" y="1245"/>
                    <a:pt x="143" y="1210"/>
                    <a:pt x="143" y="121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7"/>
            <p:cNvSpPr/>
            <p:nvPr/>
          </p:nvSpPr>
          <p:spPr>
            <a:xfrm>
              <a:off x="7102925" y="1621975"/>
              <a:ext cx="3575" cy="31150"/>
            </a:xfrm>
            <a:custGeom>
              <a:avLst/>
              <a:gdLst/>
              <a:ahLst/>
              <a:cxnLst/>
              <a:rect l="l" t="t" r="r" b="b"/>
              <a:pathLst>
                <a:path w="143" h="1246" extrusionOk="0">
                  <a:moveTo>
                    <a:pt x="143" y="1210"/>
                  </a:moveTo>
                  <a:cubicBezTo>
                    <a:pt x="36" y="819"/>
                    <a:pt x="1" y="428"/>
                    <a:pt x="107" y="36"/>
                  </a:cubicBezTo>
                  <a:cubicBezTo>
                    <a:pt x="107" y="1"/>
                    <a:pt x="72" y="1"/>
                    <a:pt x="72" y="36"/>
                  </a:cubicBezTo>
                  <a:cubicBezTo>
                    <a:pt x="36" y="285"/>
                    <a:pt x="1" y="356"/>
                    <a:pt x="1" y="641"/>
                  </a:cubicBezTo>
                  <a:cubicBezTo>
                    <a:pt x="1" y="855"/>
                    <a:pt x="36" y="997"/>
                    <a:pt x="107" y="1210"/>
                  </a:cubicBezTo>
                  <a:cubicBezTo>
                    <a:pt x="107" y="1246"/>
                    <a:pt x="143" y="1210"/>
                    <a:pt x="143" y="121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7"/>
            <p:cNvSpPr/>
            <p:nvPr/>
          </p:nvSpPr>
          <p:spPr>
            <a:xfrm>
              <a:off x="7103825" y="1623750"/>
              <a:ext cx="3575" cy="30275"/>
            </a:xfrm>
            <a:custGeom>
              <a:avLst/>
              <a:gdLst/>
              <a:ahLst/>
              <a:cxnLst/>
              <a:rect l="l" t="t" r="r" b="b"/>
              <a:pathLst>
                <a:path w="143" h="1211" extrusionOk="0">
                  <a:moveTo>
                    <a:pt x="107" y="1175"/>
                  </a:moveTo>
                  <a:cubicBezTo>
                    <a:pt x="71" y="997"/>
                    <a:pt x="36" y="819"/>
                    <a:pt x="36" y="606"/>
                  </a:cubicBezTo>
                  <a:cubicBezTo>
                    <a:pt x="36" y="392"/>
                    <a:pt x="36" y="214"/>
                    <a:pt x="71" y="36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0" y="214"/>
                    <a:pt x="0" y="392"/>
                    <a:pt x="0" y="606"/>
                  </a:cubicBezTo>
                  <a:cubicBezTo>
                    <a:pt x="0" y="784"/>
                    <a:pt x="36" y="997"/>
                    <a:pt x="107" y="1175"/>
                  </a:cubicBezTo>
                  <a:cubicBezTo>
                    <a:pt x="107" y="1175"/>
                    <a:pt x="143" y="1210"/>
                    <a:pt x="107" y="117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7"/>
            <p:cNvSpPr/>
            <p:nvPr/>
          </p:nvSpPr>
          <p:spPr>
            <a:xfrm>
              <a:off x="7102925" y="1622875"/>
              <a:ext cx="3575" cy="30250"/>
            </a:xfrm>
            <a:custGeom>
              <a:avLst/>
              <a:gdLst/>
              <a:ahLst/>
              <a:cxnLst/>
              <a:rect l="l" t="t" r="r" b="b"/>
              <a:pathLst>
                <a:path w="143" h="1210" extrusionOk="0">
                  <a:moveTo>
                    <a:pt x="143" y="1174"/>
                  </a:moveTo>
                  <a:cubicBezTo>
                    <a:pt x="72" y="996"/>
                    <a:pt x="36" y="819"/>
                    <a:pt x="36" y="605"/>
                  </a:cubicBezTo>
                  <a:cubicBezTo>
                    <a:pt x="36" y="427"/>
                    <a:pt x="36" y="214"/>
                    <a:pt x="72" y="36"/>
                  </a:cubicBezTo>
                  <a:cubicBezTo>
                    <a:pt x="107" y="0"/>
                    <a:pt x="72" y="0"/>
                    <a:pt x="72" y="36"/>
                  </a:cubicBezTo>
                  <a:cubicBezTo>
                    <a:pt x="1" y="214"/>
                    <a:pt x="1" y="427"/>
                    <a:pt x="1" y="605"/>
                  </a:cubicBezTo>
                  <a:cubicBezTo>
                    <a:pt x="1" y="819"/>
                    <a:pt x="36" y="996"/>
                    <a:pt x="107" y="1210"/>
                  </a:cubicBezTo>
                  <a:cubicBezTo>
                    <a:pt x="107" y="1210"/>
                    <a:pt x="143" y="1210"/>
                    <a:pt x="143" y="117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7"/>
            <p:cNvSpPr/>
            <p:nvPr/>
          </p:nvSpPr>
          <p:spPr>
            <a:xfrm>
              <a:off x="7095800" y="1580175"/>
              <a:ext cx="45400" cy="73850"/>
            </a:xfrm>
            <a:custGeom>
              <a:avLst/>
              <a:gdLst/>
              <a:ahLst/>
              <a:cxnLst/>
              <a:rect l="l" t="t" r="r" b="b"/>
              <a:pathLst>
                <a:path w="1816" h="2954" extrusionOk="0">
                  <a:moveTo>
                    <a:pt x="72" y="2918"/>
                  </a:moveTo>
                  <a:cubicBezTo>
                    <a:pt x="143" y="2669"/>
                    <a:pt x="214" y="2420"/>
                    <a:pt x="286" y="2206"/>
                  </a:cubicBezTo>
                  <a:cubicBezTo>
                    <a:pt x="428" y="1922"/>
                    <a:pt x="535" y="1637"/>
                    <a:pt x="713" y="1352"/>
                  </a:cubicBezTo>
                  <a:cubicBezTo>
                    <a:pt x="855" y="1139"/>
                    <a:pt x="997" y="925"/>
                    <a:pt x="1140" y="747"/>
                  </a:cubicBezTo>
                  <a:cubicBezTo>
                    <a:pt x="1317" y="498"/>
                    <a:pt x="1567" y="249"/>
                    <a:pt x="1780" y="36"/>
                  </a:cubicBezTo>
                  <a:cubicBezTo>
                    <a:pt x="1816" y="0"/>
                    <a:pt x="1744" y="0"/>
                    <a:pt x="1744" y="36"/>
                  </a:cubicBezTo>
                  <a:cubicBezTo>
                    <a:pt x="1567" y="214"/>
                    <a:pt x="1353" y="392"/>
                    <a:pt x="1211" y="570"/>
                  </a:cubicBezTo>
                  <a:cubicBezTo>
                    <a:pt x="997" y="819"/>
                    <a:pt x="819" y="1103"/>
                    <a:pt x="677" y="1352"/>
                  </a:cubicBezTo>
                  <a:cubicBezTo>
                    <a:pt x="535" y="1566"/>
                    <a:pt x="428" y="1815"/>
                    <a:pt x="321" y="2028"/>
                  </a:cubicBezTo>
                  <a:cubicBezTo>
                    <a:pt x="214" y="2313"/>
                    <a:pt x="108" y="2598"/>
                    <a:pt x="37" y="2918"/>
                  </a:cubicBezTo>
                  <a:cubicBezTo>
                    <a:pt x="1" y="2953"/>
                    <a:pt x="72" y="2918"/>
                    <a:pt x="72" y="291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7"/>
            <p:cNvSpPr/>
            <p:nvPr/>
          </p:nvSpPr>
          <p:spPr>
            <a:xfrm>
              <a:off x="7095800" y="1580175"/>
              <a:ext cx="45400" cy="73850"/>
            </a:xfrm>
            <a:custGeom>
              <a:avLst/>
              <a:gdLst/>
              <a:ahLst/>
              <a:cxnLst/>
              <a:rect l="l" t="t" r="r" b="b"/>
              <a:pathLst>
                <a:path w="1816" h="2954" extrusionOk="0">
                  <a:moveTo>
                    <a:pt x="72" y="2882"/>
                  </a:moveTo>
                  <a:cubicBezTo>
                    <a:pt x="143" y="2633"/>
                    <a:pt x="214" y="2384"/>
                    <a:pt x="321" y="2171"/>
                  </a:cubicBezTo>
                  <a:cubicBezTo>
                    <a:pt x="392" y="1993"/>
                    <a:pt x="464" y="1815"/>
                    <a:pt x="535" y="1673"/>
                  </a:cubicBezTo>
                  <a:cubicBezTo>
                    <a:pt x="641" y="1495"/>
                    <a:pt x="713" y="1317"/>
                    <a:pt x="819" y="1174"/>
                  </a:cubicBezTo>
                  <a:cubicBezTo>
                    <a:pt x="1104" y="747"/>
                    <a:pt x="1424" y="356"/>
                    <a:pt x="1780" y="0"/>
                  </a:cubicBezTo>
                  <a:cubicBezTo>
                    <a:pt x="1816" y="0"/>
                    <a:pt x="1780" y="0"/>
                    <a:pt x="1780" y="0"/>
                  </a:cubicBezTo>
                  <a:cubicBezTo>
                    <a:pt x="1780" y="0"/>
                    <a:pt x="1744" y="0"/>
                    <a:pt x="1744" y="36"/>
                  </a:cubicBezTo>
                  <a:cubicBezTo>
                    <a:pt x="1495" y="249"/>
                    <a:pt x="1424" y="321"/>
                    <a:pt x="1211" y="570"/>
                  </a:cubicBezTo>
                  <a:cubicBezTo>
                    <a:pt x="1104" y="712"/>
                    <a:pt x="997" y="854"/>
                    <a:pt x="855" y="1032"/>
                  </a:cubicBezTo>
                  <a:cubicBezTo>
                    <a:pt x="677" y="1281"/>
                    <a:pt x="535" y="1566"/>
                    <a:pt x="392" y="1850"/>
                  </a:cubicBezTo>
                  <a:cubicBezTo>
                    <a:pt x="250" y="2206"/>
                    <a:pt x="143" y="2527"/>
                    <a:pt x="37" y="2918"/>
                  </a:cubicBezTo>
                  <a:cubicBezTo>
                    <a:pt x="1" y="2953"/>
                    <a:pt x="72" y="2882"/>
                    <a:pt x="72" y="288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7"/>
            <p:cNvSpPr/>
            <p:nvPr/>
          </p:nvSpPr>
          <p:spPr>
            <a:xfrm>
              <a:off x="7097600" y="1581050"/>
              <a:ext cx="44500" cy="72075"/>
            </a:xfrm>
            <a:custGeom>
              <a:avLst/>
              <a:gdLst/>
              <a:ahLst/>
              <a:cxnLst/>
              <a:rect l="l" t="t" r="r" b="b"/>
              <a:pathLst>
                <a:path w="1780" h="2883" extrusionOk="0">
                  <a:moveTo>
                    <a:pt x="36" y="2883"/>
                  </a:moveTo>
                  <a:cubicBezTo>
                    <a:pt x="107" y="2634"/>
                    <a:pt x="178" y="2420"/>
                    <a:pt x="285" y="2171"/>
                  </a:cubicBezTo>
                  <a:cubicBezTo>
                    <a:pt x="392" y="1887"/>
                    <a:pt x="534" y="1602"/>
                    <a:pt x="676" y="1353"/>
                  </a:cubicBezTo>
                  <a:cubicBezTo>
                    <a:pt x="818" y="1139"/>
                    <a:pt x="961" y="926"/>
                    <a:pt x="1139" y="712"/>
                  </a:cubicBezTo>
                  <a:cubicBezTo>
                    <a:pt x="1317" y="463"/>
                    <a:pt x="1530" y="250"/>
                    <a:pt x="1779" y="36"/>
                  </a:cubicBezTo>
                  <a:cubicBezTo>
                    <a:pt x="1779" y="1"/>
                    <a:pt x="1708" y="1"/>
                    <a:pt x="1708" y="1"/>
                  </a:cubicBezTo>
                  <a:cubicBezTo>
                    <a:pt x="1530" y="179"/>
                    <a:pt x="1352" y="357"/>
                    <a:pt x="1174" y="570"/>
                  </a:cubicBezTo>
                  <a:cubicBezTo>
                    <a:pt x="961" y="784"/>
                    <a:pt x="783" y="1068"/>
                    <a:pt x="641" y="1317"/>
                  </a:cubicBezTo>
                  <a:cubicBezTo>
                    <a:pt x="498" y="1531"/>
                    <a:pt x="392" y="1780"/>
                    <a:pt x="285" y="1993"/>
                  </a:cubicBezTo>
                  <a:cubicBezTo>
                    <a:pt x="178" y="2278"/>
                    <a:pt x="71" y="2563"/>
                    <a:pt x="0" y="2883"/>
                  </a:cubicBezTo>
                  <a:cubicBezTo>
                    <a:pt x="0" y="2883"/>
                    <a:pt x="36" y="2883"/>
                    <a:pt x="36" y="288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7"/>
            <p:cNvSpPr/>
            <p:nvPr/>
          </p:nvSpPr>
          <p:spPr>
            <a:xfrm>
              <a:off x="7096700" y="1580175"/>
              <a:ext cx="45400" cy="72950"/>
            </a:xfrm>
            <a:custGeom>
              <a:avLst/>
              <a:gdLst/>
              <a:ahLst/>
              <a:cxnLst/>
              <a:rect l="l" t="t" r="r" b="b"/>
              <a:pathLst>
                <a:path w="1816" h="2918" extrusionOk="0">
                  <a:moveTo>
                    <a:pt x="107" y="2882"/>
                  </a:moveTo>
                  <a:cubicBezTo>
                    <a:pt x="178" y="2633"/>
                    <a:pt x="214" y="2420"/>
                    <a:pt x="321" y="2171"/>
                  </a:cubicBezTo>
                  <a:cubicBezTo>
                    <a:pt x="428" y="1886"/>
                    <a:pt x="570" y="1601"/>
                    <a:pt x="748" y="1352"/>
                  </a:cubicBezTo>
                  <a:cubicBezTo>
                    <a:pt x="854" y="1139"/>
                    <a:pt x="997" y="925"/>
                    <a:pt x="1175" y="712"/>
                  </a:cubicBezTo>
                  <a:cubicBezTo>
                    <a:pt x="1353" y="463"/>
                    <a:pt x="1602" y="249"/>
                    <a:pt x="1815" y="36"/>
                  </a:cubicBezTo>
                  <a:cubicBezTo>
                    <a:pt x="1815" y="0"/>
                    <a:pt x="1780" y="0"/>
                    <a:pt x="1780" y="0"/>
                  </a:cubicBezTo>
                  <a:cubicBezTo>
                    <a:pt x="1780" y="0"/>
                    <a:pt x="1744" y="0"/>
                    <a:pt x="1708" y="36"/>
                  </a:cubicBezTo>
                  <a:cubicBezTo>
                    <a:pt x="1531" y="214"/>
                    <a:pt x="1353" y="392"/>
                    <a:pt x="1175" y="570"/>
                  </a:cubicBezTo>
                  <a:cubicBezTo>
                    <a:pt x="997" y="819"/>
                    <a:pt x="819" y="1103"/>
                    <a:pt x="641" y="1352"/>
                  </a:cubicBezTo>
                  <a:cubicBezTo>
                    <a:pt x="499" y="1566"/>
                    <a:pt x="392" y="1815"/>
                    <a:pt x="321" y="2028"/>
                  </a:cubicBezTo>
                  <a:cubicBezTo>
                    <a:pt x="178" y="2313"/>
                    <a:pt x="107" y="2598"/>
                    <a:pt x="1" y="2918"/>
                  </a:cubicBezTo>
                  <a:cubicBezTo>
                    <a:pt x="1" y="2918"/>
                    <a:pt x="107" y="2918"/>
                    <a:pt x="107" y="288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7"/>
            <p:cNvSpPr/>
            <p:nvPr/>
          </p:nvSpPr>
          <p:spPr>
            <a:xfrm>
              <a:off x="7096700" y="1579275"/>
              <a:ext cx="43600" cy="72975"/>
            </a:xfrm>
            <a:custGeom>
              <a:avLst/>
              <a:gdLst/>
              <a:ahLst/>
              <a:cxnLst/>
              <a:rect l="l" t="t" r="r" b="b"/>
              <a:pathLst>
                <a:path w="1744" h="2919" extrusionOk="0">
                  <a:moveTo>
                    <a:pt x="36" y="2883"/>
                  </a:moveTo>
                  <a:cubicBezTo>
                    <a:pt x="107" y="2527"/>
                    <a:pt x="250" y="2207"/>
                    <a:pt x="392" y="1851"/>
                  </a:cubicBezTo>
                  <a:cubicBezTo>
                    <a:pt x="499" y="1637"/>
                    <a:pt x="641" y="1424"/>
                    <a:pt x="783" y="1210"/>
                  </a:cubicBezTo>
                  <a:cubicBezTo>
                    <a:pt x="890" y="997"/>
                    <a:pt x="1068" y="783"/>
                    <a:pt x="1210" y="606"/>
                  </a:cubicBezTo>
                  <a:cubicBezTo>
                    <a:pt x="1388" y="392"/>
                    <a:pt x="1566" y="214"/>
                    <a:pt x="1744" y="36"/>
                  </a:cubicBezTo>
                  <a:cubicBezTo>
                    <a:pt x="1744" y="36"/>
                    <a:pt x="1744" y="1"/>
                    <a:pt x="1708" y="36"/>
                  </a:cubicBezTo>
                  <a:cubicBezTo>
                    <a:pt x="1495" y="250"/>
                    <a:pt x="1281" y="463"/>
                    <a:pt x="1068" y="712"/>
                  </a:cubicBezTo>
                  <a:cubicBezTo>
                    <a:pt x="890" y="961"/>
                    <a:pt x="712" y="1246"/>
                    <a:pt x="534" y="1495"/>
                  </a:cubicBezTo>
                  <a:cubicBezTo>
                    <a:pt x="428" y="1744"/>
                    <a:pt x="321" y="1958"/>
                    <a:pt x="214" y="2171"/>
                  </a:cubicBezTo>
                  <a:cubicBezTo>
                    <a:pt x="107" y="2456"/>
                    <a:pt x="72" y="2634"/>
                    <a:pt x="1" y="2918"/>
                  </a:cubicBezTo>
                  <a:cubicBezTo>
                    <a:pt x="1" y="2918"/>
                    <a:pt x="36" y="2918"/>
                    <a:pt x="36" y="288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7"/>
            <p:cNvSpPr/>
            <p:nvPr/>
          </p:nvSpPr>
          <p:spPr>
            <a:xfrm>
              <a:off x="7097600" y="1581050"/>
              <a:ext cx="43600" cy="72975"/>
            </a:xfrm>
            <a:custGeom>
              <a:avLst/>
              <a:gdLst/>
              <a:ahLst/>
              <a:cxnLst/>
              <a:rect l="l" t="t" r="r" b="b"/>
              <a:pathLst>
                <a:path w="1744" h="2919" extrusionOk="0">
                  <a:moveTo>
                    <a:pt x="0" y="2883"/>
                  </a:moveTo>
                  <a:cubicBezTo>
                    <a:pt x="71" y="2669"/>
                    <a:pt x="142" y="2420"/>
                    <a:pt x="249" y="2171"/>
                  </a:cubicBezTo>
                  <a:cubicBezTo>
                    <a:pt x="356" y="1887"/>
                    <a:pt x="498" y="1602"/>
                    <a:pt x="641" y="1353"/>
                  </a:cubicBezTo>
                  <a:cubicBezTo>
                    <a:pt x="783" y="1139"/>
                    <a:pt x="925" y="926"/>
                    <a:pt x="1068" y="712"/>
                  </a:cubicBezTo>
                  <a:cubicBezTo>
                    <a:pt x="1281" y="463"/>
                    <a:pt x="1495" y="250"/>
                    <a:pt x="1708" y="36"/>
                  </a:cubicBezTo>
                  <a:cubicBezTo>
                    <a:pt x="1744" y="1"/>
                    <a:pt x="1708" y="1"/>
                    <a:pt x="1708" y="1"/>
                  </a:cubicBezTo>
                  <a:cubicBezTo>
                    <a:pt x="1530" y="179"/>
                    <a:pt x="1352" y="357"/>
                    <a:pt x="1174" y="570"/>
                  </a:cubicBezTo>
                  <a:cubicBezTo>
                    <a:pt x="961" y="784"/>
                    <a:pt x="783" y="1068"/>
                    <a:pt x="641" y="1317"/>
                  </a:cubicBezTo>
                  <a:cubicBezTo>
                    <a:pt x="498" y="1531"/>
                    <a:pt x="392" y="1780"/>
                    <a:pt x="285" y="1993"/>
                  </a:cubicBezTo>
                  <a:cubicBezTo>
                    <a:pt x="178" y="2278"/>
                    <a:pt x="71" y="2563"/>
                    <a:pt x="0" y="2883"/>
                  </a:cubicBezTo>
                  <a:cubicBezTo>
                    <a:pt x="0" y="2883"/>
                    <a:pt x="0" y="2918"/>
                    <a:pt x="0" y="288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7"/>
            <p:cNvSpPr/>
            <p:nvPr/>
          </p:nvSpPr>
          <p:spPr>
            <a:xfrm>
              <a:off x="7096700" y="1580175"/>
              <a:ext cx="43600" cy="72950"/>
            </a:xfrm>
            <a:custGeom>
              <a:avLst/>
              <a:gdLst/>
              <a:ahLst/>
              <a:cxnLst/>
              <a:rect l="l" t="t" r="r" b="b"/>
              <a:pathLst>
                <a:path w="1744" h="2918" extrusionOk="0">
                  <a:moveTo>
                    <a:pt x="36" y="2882"/>
                  </a:moveTo>
                  <a:cubicBezTo>
                    <a:pt x="107" y="2527"/>
                    <a:pt x="250" y="2171"/>
                    <a:pt x="392" y="1850"/>
                  </a:cubicBezTo>
                  <a:cubicBezTo>
                    <a:pt x="499" y="1637"/>
                    <a:pt x="641" y="1388"/>
                    <a:pt x="783" y="1210"/>
                  </a:cubicBezTo>
                  <a:cubicBezTo>
                    <a:pt x="890" y="997"/>
                    <a:pt x="1068" y="783"/>
                    <a:pt x="1210" y="570"/>
                  </a:cubicBezTo>
                  <a:cubicBezTo>
                    <a:pt x="1388" y="392"/>
                    <a:pt x="1566" y="214"/>
                    <a:pt x="1744" y="36"/>
                  </a:cubicBezTo>
                  <a:cubicBezTo>
                    <a:pt x="1744" y="36"/>
                    <a:pt x="1744" y="0"/>
                    <a:pt x="1744" y="0"/>
                  </a:cubicBezTo>
                  <a:cubicBezTo>
                    <a:pt x="1495" y="249"/>
                    <a:pt x="1281" y="463"/>
                    <a:pt x="1068" y="712"/>
                  </a:cubicBezTo>
                  <a:cubicBezTo>
                    <a:pt x="890" y="961"/>
                    <a:pt x="712" y="1210"/>
                    <a:pt x="570" y="1495"/>
                  </a:cubicBezTo>
                  <a:cubicBezTo>
                    <a:pt x="428" y="1708"/>
                    <a:pt x="321" y="1922"/>
                    <a:pt x="250" y="2171"/>
                  </a:cubicBezTo>
                  <a:cubicBezTo>
                    <a:pt x="107" y="2455"/>
                    <a:pt x="72" y="2598"/>
                    <a:pt x="1" y="2882"/>
                  </a:cubicBezTo>
                  <a:cubicBezTo>
                    <a:pt x="1" y="2882"/>
                    <a:pt x="36" y="2918"/>
                    <a:pt x="36" y="288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7"/>
            <p:cNvSpPr/>
            <p:nvPr/>
          </p:nvSpPr>
          <p:spPr>
            <a:xfrm>
              <a:off x="7096700" y="1613075"/>
              <a:ext cx="13375" cy="24050"/>
            </a:xfrm>
            <a:custGeom>
              <a:avLst/>
              <a:gdLst/>
              <a:ahLst/>
              <a:cxnLst/>
              <a:rect l="l" t="t" r="r" b="b"/>
              <a:pathLst>
                <a:path w="535" h="962" extrusionOk="0">
                  <a:moveTo>
                    <a:pt x="534" y="890"/>
                  </a:moveTo>
                  <a:cubicBezTo>
                    <a:pt x="499" y="748"/>
                    <a:pt x="428" y="570"/>
                    <a:pt x="321" y="428"/>
                  </a:cubicBezTo>
                  <a:cubicBezTo>
                    <a:pt x="250" y="285"/>
                    <a:pt x="143" y="143"/>
                    <a:pt x="36" y="1"/>
                  </a:cubicBezTo>
                  <a:cubicBezTo>
                    <a:pt x="1" y="1"/>
                    <a:pt x="1" y="36"/>
                    <a:pt x="1" y="72"/>
                  </a:cubicBezTo>
                  <a:cubicBezTo>
                    <a:pt x="107" y="179"/>
                    <a:pt x="214" y="321"/>
                    <a:pt x="285" y="463"/>
                  </a:cubicBezTo>
                  <a:cubicBezTo>
                    <a:pt x="392" y="606"/>
                    <a:pt x="463" y="748"/>
                    <a:pt x="499" y="926"/>
                  </a:cubicBezTo>
                  <a:cubicBezTo>
                    <a:pt x="499" y="961"/>
                    <a:pt x="534" y="890"/>
                    <a:pt x="534" y="89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7"/>
            <p:cNvSpPr/>
            <p:nvPr/>
          </p:nvSpPr>
          <p:spPr>
            <a:xfrm>
              <a:off x="7096700" y="1611300"/>
              <a:ext cx="14250" cy="24925"/>
            </a:xfrm>
            <a:custGeom>
              <a:avLst/>
              <a:gdLst/>
              <a:ahLst/>
              <a:cxnLst/>
              <a:rect l="l" t="t" r="r" b="b"/>
              <a:pathLst>
                <a:path w="570" h="997" extrusionOk="0">
                  <a:moveTo>
                    <a:pt x="534" y="926"/>
                  </a:moveTo>
                  <a:cubicBezTo>
                    <a:pt x="499" y="748"/>
                    <a:pt x="428" y="605"/>
                    <a:pt x="356" y="463"/>
                  </a:cubicBezTo>
                  <a:cubicBezTo>
                    <a:pt x="250" y="321"/>
                    <a:pt x="143" y="179"/>
                    <a:pt x="36" y="36"/>
                  </a:cubicBezTo>
                  <a:cubicBezTo>
                    <a:pt x="36" y="1"/>
                    <a:pt x="1" y="107"/>
                    <a:pt x="1" y="107"/>
                  </a:cubicBezTo>
                  <a:cubicBezTo>
                    <a:pt x="107" y="250"/>
                    <a:pt x="214" y="392"/>
                    <a:pt x="285" y="534"/>
                  </a:cubicBezTo>
                  <a:cubicBezTo>
                    <a:pt x="392" y="677"/>
                    <a:pt x="463" y="819"/>
                    <a:pt x="499" y="997"/>
                  </a:cubicBezTo>
                  <a:cubicBezTo>
                    <a:pt x="499" y="997"/>
                    <a:pt x="570" y="926"/>
                    <a:pt x="534" y="92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7"/>
            <p:cNvSpPr/>
            <p:nvPr/>
          </p:nvSpPr>
          <p:spPr>
            <a:xfrm>
              <a:off x="7097600" y="1613075"/>
              <a:ext cx="13350" cy="23150"/>
            </a:xfrm>
            <a:custGeom>
              <a:avLst/>
              <a:gdLst/>
              <a:ahLst/>
              <a:cxnLst/>
              <a:rect l="l" t="t" r="r" b="b"/>
              <a:pathLst>
                <a:path w="534" h="926" extrusionOk="0">
                  <a:moveTo>
                    <a:pt x="534" y="890"/>
                  </a:moveTo>
                  <a:cubicBezTo>
                    <a:pt x="463" y="677"/>
                    <a:pt x="427" y="641"/>
                    <a:pt x="320" y="428"/>
                  </a:cubicBezTo>
                  <a:cubicBezTo>
                    <a:pt x="214" y="250"/>
                    <a:pt x="178" y="179"/>
                    <a:pt x="36" y="36"/>
                  </a:cubicBezTo>
                  <a:cubicBezTo>
                    <a:pt x="36" y="1"/>
                    <a:pt x="0" y="1"/>
                    <a:pt x="0" y="36"/>
                  </a:cubicBezTo>
                  <a:cubicBezTo>
                    <a:pt x="178" y="321"/>
                    <a:pt x="356" y="606"/>
                    <a:pt x="498" y="890"/>
                  </a:cubicBezTo>
                  <a:cubicBezTo>
                    <a:pt x="534" y="926"/>
                    <a:pt x="534" y="926"/>
                    <a:pt x="534" y="89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7"/>
            <p:cNvSpPr/>
            <p:nvPr/>
          </p:nvSpPr>
          <p:spPr>
            <a:xfrm>
              <a:off x="7096700" y="1612200"/>
              <a:ext cx="15150" cy="24025"/>
            </a:xfrm>
            <a:custGeom>
              <a:avLst/>
              <a:gdLst/>
              <a:ahLst/>
              <a:cxnLst/>
              <a:rect l="l" t="t" r="r" b="b"/>
              <a:pathLst>
                <a:path w="606" h="961" extrusionOk="0">
                  <a:moveTo>
                    <a:pt x="570" y="890"/>
                  </a:moveTo>
                  <a:cubicBezTo>
                    <a:pt x="499" y="712"/>
                    <a:pt x="428" y="534"/>
                    <a:pt x="321" y="356"/>
                  </a:cubicBezTo>
                  <a:cubicBezTo>
                    <a:pt x="178" y="178"/>
                    <a:pt x="250" y="249"/>
                    <a:pt x="72" y="36"/>
                  </a:cubicBezTo>
                  <a:cubicBezTo>
                    <a:pt x="36" y="0"/>
                    <a:pt x="1" y="71"/>
                    <a:pt x="36" y="71"/>
                  </a:cubicBezTo>
                  <a:cubicBezTo>
                    <a:pt x="178" y="249"/>
                    <a:pt x="285" y="427"/>
                    <a:pt x="356" y="605"/>
                  </a:cubicBezTo>
                  <a:cubicBezTo>
                    <a:pt x="428" y="712"/>
                    <a:pt x="463" y="819"/>
                    <a:pt x="534" y="925"/>
                  </a:cubicBezTo>
                  <a:cubicBezTo>
                    <a:pt x="534" y="961"/>
                    <a:pt x="605" y="925"/>
                    <a:pt x="570" y="89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7"/>
            <p:cNvSpPr/>
            <p:nvPr/>
          </p:nvSpPr>
          <p:spPr>
            <a:xfrm>
              <a:off x="7096700" y="1611300"/>
              <a:ext cx="13375" cy="24050"/>
            </a:xfrm>
            <a:custGeom>
              <a:avLst/>
              <a:gdLst/>
              <a:ahLst/>
              <a:cxnLst/>
              <a:rect l="l" t="t" r="r" b="b"/>
              <a:pathLst>
                <a:path w="535" h="962" extrusionOk="0">
                  <a:moveTo>
                    <a:pt x="534" y="890"/>
                  </a:moveTo>
                  <a:cubicBezTo>
                    <a:pt x="463" y="748"/>
                    <a:pt x="392" y="605"/>
                    <a:pt x="321" y="463"/>
                  </a:cubicBezTo>
                  <a:cubicBezTo>
                    <a:pt x="214" y="285"/>
                    <a:pt x="143" y="179"/>
                    <a:pt x="1" y="36"/>
                  </a:cubicBezTo>
                  <a:cubicBezTo>
                    <a:pt x="1" y="1"/>
                    <a:pt x="1" y="72"/>
                    <a:pt x="1" y="72"/>
                  </a:cubicBezTo>
                  <a:cubicBezTo>
                    <a:pt x="107" y="214"/>
                    <a:pt x="214" y="356"/>
                    <a:pt x="285" y="499"/>
                  </a:cubicBezTo>
                  <a:cubicBezTo>
                    <a:pt x="392" y="641"/>
                    <a:pt x="463" y="783"/>
                    <a:pt x="499" y="961"/>
                  </a:cubicBezTo>
                  <a:cubicBezTo>
                    <a:pt x="499" y="961"/>
                    <a:pt x="534" y="961"/>
                    <a:pt x="534" y="961"/>
                  </a:cubicBezTo>
                  <a:cubicBezTo>
                    <a:pt x="534" y="926"/>
                    <a:pt x="534" y="926"/>
                    <a:pt x="534" y="89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7"/>
            <p:cNvSpPr/>
            <p:nvPr/>
          </p:nvSpPr>
          <p:spPr>
            <a:xfrm>
              <a:off x="7096700" y="1613075"/>
              <a:ext cx="14250" cy="23150"/>
            </a:xfrm>
            <a:custGeom>
              <a:avLst/>
              <a:gdLst/>
              <a:ahLst/>
              <a:cxnLst/>
              <a:rect l="l" t="t" r="r" b="b"/>
              <a:pathLst>
                <a:path w="570" h="926" extrusionOk="0">
                  <a:moveTo>
                    <a:pt x="534" y="890"/>
                  </a:moveTo>
                  <a:cubicBezTo>
                    <a:pt x="499" y="748"/>
                    <a:pt x="428" y="606"/>
                    <a:pt x="356" y="428"/>
                  </a:cubicBezTo>
                  <a:cubicBezTo>
                    <a:pt x="250" y="285"/>
                    <a:pt x="143" y="179"/>
                    <a:pt x="36" y="36"/>
                  </a:cubicBezTo>
                  <a:cubicBezTo>
                    <a:pt x="36" y="36"/>
                    <a:pt x="1" y="1"/>
                    <a:pt x="36" y="36"/>
                  </a:cubicBezTo>
                  <a:cubicBezTo>
                    <a:pt x="143" y="143"/>
                    <a:pt x="214" y="285"/>
                    <a:pt x="321" y="428"/>
                  </a:cubicBezTo>
                  <a:cubicBezTo>
                    <a:pt x="392" y="570"/>
                    <a:pt x="463" y="712"/>
                    <a:pt x="534" y="890"/>
                  </a:cubicBezTo>
                  <a:cubicBezTo>
                    <a:pt x="534" y="890"/>
                    <a:pt x="570" y="926"/>
                    <a:pt x="534" y="89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7"/>
            <p:cNvSpPr/>
            <p:nvPr/>
          </p:nvSpPr>
          <p:spPr>
            <a:xfrm>
              <a:off x="7095800" y="1613075"/>
              <a:ext cx="14275" cy="22275"/>
            </a:xfrm>
            <a:custGeom>
              <a:avLst/>
              <a:gdLst/>
              <a:ahLst/>
              <a:cxnLst/>
              <a:rect l="l" t="t" r="r" b="b"/>
              <a:pathLst>
                <a:path w="571" h="891" extrusionOk="0">
                  <a:moveTo>
                    <a:pt x="570" y="855"/>
                  </a:moveTo>
                  <a:cubicBezTo>
                    <a:pt x="499" y="712"/>
                    <a:pt x="428" y="570"/>
                    <a:pt x="357" y="428"/>
                  </a:cubicBezTo>
                  <a:cubicBezTo>
                    <a:pt x="250" y="285"/>
                    <a:pt x="179" y="143"/>
                    <a:pt x="37" y="1"/>
                  </a:cubicBezTo>
                  <a:cubicBezTo>
                    <a:pt x="37" y="1"/>
                    <a:pt x="1" y="1"/>
                    <a:pt x="37" y="1"/>
                  </a:cubicBezTo>
                  <a:cubicBezTo>
                    <a:pt x="143" y="143"/>
                    <a:pt x="250" y="285"/>
                    <a:pt x="321" y="428"/>
                  </a:cubicBezTo>
                  <a:cubicBezTo>
                    <a:pt x="392" y="570"/>
                    <a:pt x="464" y="712"/>
                    <a:pt x="535" y="890"/>
                  </a:cubicBezTo>
                  <a:cubicBezTo>
                    <a:pt x="535" y="890"/>
                    <a:pt x="570" y="890"/>
                    <a:pt x="570" y="85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7"/>
            <p:cNvSpPr/>
            <p:nvPr/>
          </p:nvSpPr>
          <p:spPr>
            <a:xfrm>
              <a:off x="7072675" y="1604175"/>
              <a:ext cx="14275" cy="42725"/>
            </a:xfrm>
            <a:custGeom>
              <a:avLst/>
              <a:gdLst/>
              <a:ahLst/>
              <a:cxnLst/>
              <a:rect l="l" t="t" r="r" b="b"/>
              <a:pathLst>
                <a:path w="571" h="1709" extrusionOk="0">
                  <a:moveTo>
                    <a:pt x="570" y="1673"/>
                  </a:moveTo>
                  <a:cubicBezTo>
                    <a:pt x="499" y="1389"/>
                    <a:pt x="428" y="1104"/>
                    <a:pt x="321" y="819"/>
                  </a:cubicBezTo>
                  <a:cubicBezTo>
                    <a:pt x="250" y="570"/>
                    <a:pt x="143" y="286"/>
                    <a:pt x="36" y="1"/>
                  </a:cubicBezTo>
                  <a:cubicBezTo>
                    <a:pt x="36" y="1"/>
                    <a:pt x="1" y="37"/>
                    <a:pt x="1" y="37"/>
                  </a:cubicBezTo>
                  <a:cubicBezTo>
                    <a:pt x="108" y="321"/>
                    <a:pt x="214" y="570"/>
                    <a:pt x="286" y="855"/>
                  </a:cubicBezTo>
                  <a:cubicBezTo>
                    <a:pt x="392" y="1140"/>
                    <a:pt x="463" y="1424"/>
                    <a:pt x="535" y="1709"/>
                  </a:cubicBezTo>
                  <a:cubicBezTo>
                    <a:pt x="535" y="1709"/>
                    <a:pt x="570" y="1673"/>
                    <a:pt x="570" y="167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7"/>
            <p:cNvSpPr/>
            <p:nvPr/>
          </p:nvSpPr>
          <p:spPr>
            <a:xfrm>
              <a:off x="7072675" y="1602400"/>
              <a:ext cx="15150" cy="44500"/>
            </a:xfrm>
            <a:custGeom>
              <a:avLst/>
              <a:gdLst/>
              <a:ahLst/>
              <a:cxnLst/>
              <a:rect l="l" t="t" r="r" b="b"/>
              <a:pathLst>
                <a:path w="606" h="1780" extrusionOk="0">
                  <a:moveTo>
                    <a:pt x="570" y="1673"/>
                  </a:moveTo>
                  <a:cubicBezTo>
                    <a:pt x="535" y="1424"/>
                    <a:pt x="428" y="1139"/>
                    <a:pt x="357" y="855"/>
                  </a:cubicBezTo>
                  <a:cubicBezTo>
                    <a:pt x="250" y="570"/>
                    <a:pt x="143" y="321"/>
                    <a:pt x="36" y="36"/>
                  </a:cubicBezTo>
                  <a:cubicBezTo>
                    <a:pt x="36" y="1"/>
                    <a:pt x="1" y="108"/>
                    <a:pt x="1" y="108"/>
                  </a:cubicBezTo>
                  <a:cubicBezTo>
                    <a:pt x="108" y="392"/>
                    <a:pt x="214" y="641"/>
                    <a:pt x="286" y="926"/>
                  </a:cubicBezTo>
                  <a:cubicBezTo>
                    <a:pt x="392" y="1211"/>
                    <a:pt x="463" y="1495"/>
                    <a:pt x="535" y="1780"/>
                  </a:cubicBezTo>
                  <a:cubicBezTo>
                    <a:pt x="535" y="1780"/>
                    <a:pt x="606" y="1709"/>
                    <a:pt x="570" y="167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7"/>
            <p:cNvSpPr/>
            <p:nvPr/>
          </p:nvSpPr>
          <p:spPr>
            <a:xfrm>
              <a:off x="7073575" y="1604175"/>
              <a:ext cx="14250" cy="42725"/>
            </a:xfrm>
            <a:custGeom>
              <a:avLst/>
              <a:gdLst/>
              <a:ahLst/>
              <a:cxnLst/>
              <a:rect l="l" t="t" r="r" b="b"/>
              <a:pathLst>
                <a:path w="570" h="1709" extrusionOk="0">
                  <a:moveTo>
                    <a:pt x="570" y="1673"/>
                  </a:moveTo>
                  <a:cubicBezTo>
                    <a:pt x="499" y="1389"/>
                    <a:pt x="427" y="1104"/>
                    <a:pt x="356" y="855"/>
                  </a:cubicBezTo>
                  <a:cubicBezTo>
                    <a:pt x="250" y="570"/>
                    <a:pt x="143" y="286"/>
                    <a:pt x="36" y="37"/>
                  </a:cubicBezTo>
                  <a:cubicBezTo>
                    <a:pt x="36" y="1"/>
                    <a:pt x="0" y="1"/>
                    <a:pt x="0" y="37"/>
                  </a:cubicBezTo>
                  <a:cubicBezTo>
                    <a:pt x="107" y="286"/>
                    <a:pt x="214" y="570"/>
                    <a:pt x="321" y="855"/>
                  </a:cubicBezTo>
                  <a:cubicBezTo>
                    <a:pt x="392" y="1104"/>
                    <a:pt x="463" y="1389"/>
                    <a:pt x="534" y="1673"/>
                  </a:cubicBezTo>
                  <a:cubicBezTo>
                    <a:pt x="534" y="1709"/>
                    <a:pt x="570" y="1709"/>
                    <a:pt x="570" y="167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7"/>
            <p:cNvSpPr/>
            <p:nvPr/>
          </p:nvSpPr>
          <p:spPr>
            <a:xfrm>
              <a:off x="7072675" y="1603300"/>
              <a:ext cx="16050" cy="43600"/>
            </a:xfrm>
            <a:custGeom>
              <a:avLst/>
              <a:gdLst/>
              <a:ahLst/>
              <a:cxnLst/>
              <a:rect l="l" t="t" r="r" b="b"/>
              <a:pathLst>
                <a:path w="642" h="1744" extrusionOk="0">
                  <a:moveTo>
                    <a:pt x="606" y="1673"/>
                  </a:moveTo>
                  <a:cubicBezTo>
                    <a:pt x="570" y="1388"/>
                    <a:pt x="463" y="1139"/>
                    <a:pt x="392" y="854"/>
                  </a:cubicBezTo>
                  <a:cubicBezTo>
                    <a:pt x="286" y="570"/>
                    <a:pt x="179" y="285"/>
                    <a:pt x="72" y="36"/>
                  </a:cubicBezTo>
                  <a:cubicBezTo>
                    <a:pt x="72" y="0"/>
                    <a:pt x="1" y="36"/>
                    <a:pt x="36" y="72"/>
                  </a:cubicBezTo>
                  <a:cubicBezTo>
                    <a:pt x="143" y="321"/>
                    <a:pt x="214" y="605"/>
                    <a:pt x="321" y="890"/>
                  </a:cubicBezTo>
                  <a:cubicBezTo>
                    <a:pt x="392" y="1175"/>
                    <a:pt x="499" y="1424"/>
                    <a:pt x="570" y="1708"/>
                  </a:cubicBezTo>
                  <a:cubicBezTo>
                    <a:pt x="570" y="1744"/>
                    <a:pt x="641" y="1708"/>
                    <a:pt x="606" y="167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7"/>
            <p:cNvSpPr/>
            <p:nvPr/>
          </p:nvSpPr>
          <p:spPr>
            <a:xfrm>
              <a:off x="7072675" y="1602400"/>
              <a:ext cx="14275" cy="43625"/>
            </a:xfrm>
            <a:custGeom>
              <a:avLst/>
              <a:gdLst/>
              <a:ahLst/>
              <a:cxnLst/>
              <a:rect l="l" t="t" r="r" b="b"/>
              <a:pathLst>
                <a:path w="571" h="1745" extrusionOk="0">
                  <a:moveTo>
                    <a:pt x="570" y="1673"/>
                  </a:moveTo>
                  <a:cubicBezTo>
                    <a:pt x="499" y="1388"/>
                    <a:pt x="428" y="1139"/>
                    <a:pt x="321" y="855"/>
                  </a:cubicBezTo>
                  <a:cubicBezTo>
                    <a:pt x="250" y="570"/>
                    <a:pt x="143" y="285"/>
                    <a:pt x="36" y="36"/>
                  </a:cubicBezTo>
                  <a:cubicBezTo>
                    <a:pt x="36" y="1"/>
                    <a:pt x="1" y="36"/>
                    <a:pt x="1" y="36"/>
                  </a:cubicBezTo>
                  <a:cubicBezTo>
                    <a:pt x="1" y="36"/>
                    <a:pt x="1" y="72"/>
                    <a:pt x="1" y="72"/>
                  </a:cubicBezTo>
                  <a:cubicBezTo>
                    <a:pt x="108" y="357"/>
                    <a:pt x="214" y="606"/>
                    <a:pt x="286" y="890"/>
                  </a:cubicBezTo>
                  <a:cubicBezTo>
                    <a:pt x="392" y="1175"/>
                    <a:pt x="463" y="1460"/>
                    <a:pt x="535" y="1709"/>
                  </a:cubicBezTo>
                  <a:cubicBezTo>
                    <a:pt x="535" y="1744"/>
                    <a:pt x="570" y="1744"/>
                    <a:pt x="570" y="1744"/>
                  </a:cubicBezTo>
                  <a:cubicBezTo>
                    <a:pt x="570" y="1709"/>
                    <a:pt x="570" y="1709"/>
                    <a:pt x="570" y="167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7"/>
            <p:cNvSpPr/>
            <p:nvPr/>
          </p:nvSpPr>
          <p:spPr>
            <a:xfrm>
              <a:off x="7073575" y="1604175"/>
              <a:ext cx="14250" cy="42725"/>
            </a:xfrm>
            <a:custGeom>
              <a:avLst/>
              <a:gdLst/>
              <a:ahLst/>
              <a:cxnLst/>
              <a:rect l="l" t="t" r="r" b="b"/>
              <a:pathLst>
                <a:path w="570" h="1709" extrusionOk="0">
                  <a:moveTo>
                    <a:pt x="570" y="1673"/>
                  </a:moveTo>
                  <a:cubicBezTo>
                    <a:pt x="499" y="1389"/>
                    <a:pt x="392" y="1104"/>
                    <a:pt x="321" y="855"/>
                  </a:cubicBezTo>
                  <a:cubicBezTo>
                    <a:pt x="214" y="570"/>
                    <a:pt x="143" y="286"/>
                    <a:pt x="0" y="37"/>
                  </a:cubicBezTo>
                  <a:cubicBezTo>
                    <a:pt x="0" y="37"/>
                    <a:pt x="0" y="1"/>
                    <a:pt x="0" y="1"/>
                  </a:cubicBezTo>
                  <a:cubicBezTo>
                    <a:pt x="107" y="286"/>
                    <a:pt x="214" y="570"/>
                    <a:pt x="285" y="819"/>
                  </a:cubicBezTo>
                  <a:cubicBezTo>
                    <a:pt x="392" y="1104"/>
                    <a:pt x="463" y="1389"/>
                    <a:pt x="534" y="1673"/>
                  </a:cubicBezTo>
                  <a:cubicBezTo>
                    <a:pt x="534" y="1673"/>
                    <a:pt x="570" y="1709"/>
                    <a:pt x="570" y="167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7"/>
            <p:cNvSpPr/>
            <p:nvPr/>
          </p:nvSpPr>
          <p:spPr>
            <a:xfrm>
              <a:off x="7072675" y="1604175"/>
              <a:ext cx="14275" cy="41850"/>
            </a:xfrm>
            <a:custGeom>
              <a:avLst/>
              <a:gdLst/>
              <a:ahLst/>
              <a:cxnLst/>
              <a:rect l="l" t="t" r="r" b="b"/>
              <a:pathLst>
                <a:path w="571" h="1674" extrusionOk="0">
                  <a:moveTo>
                    <a:pt x="570" y="1638"/>
                  </a:moveTo>
                  <a:cubicBezTo>
                    <a:pt x="499" y="1353"/>
                    <a:pt x="428" y="1104"/>
                    <a:pt x="321" y="819"/>
                  </a:cubicBezTo>
                  <a:cubicBezTo>
                    <a:pt x="250" y="535"/>
                    <a:pt x="143" y="250"/>
                    <a:pt x="36" y="1"/>
                  </a:cubicBezTo>
                  <a:cubicBezTo>
                    <a:pt x="36" y="1"/>
                    <a:pt x="1" y="1"/>
                    <a:pt x="1" y="1"/>
                  </a:cubicBezTo>
                  <a:cubicBezTo>
                    <a:pt x="108" y="286"/>
                    <a:pt x="214" y="535"/>
                    <a:pt x="286" y="819"/>
                  </a:cubicBezTo>
                  <a:cubicBezTo>
                    <a:pt x="392" y="1104"/>
                    <a:pt x="463" y="1389"/>
                    <a:pt x="535" y="1673"/>
                  </a:cubicBezTo>
                  <a:cubicBezTo>
                    <a:pt x="535" y="1673"/>
                    <a:pt x="570" y="1673"/>
                    <a:pt x="570" y="163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7"/>
            <p:cNvSpPr/>
            <p:nvPr/>
          </p:nvSpPr>
          <p:spPr>
            <a:xfrm>
              <a:off x="7054900" y="1605075"/>
              <a:ext cx="16025" cy="36500"/>
            </a:xfrm>
            <a:custGeom>
              <a:avLst/>
              <a:gdLst/>
              <a:ahLst/>
              <a:cxnLst/>
              <a:rect l="l" t="t" r="r" b="b"/>
              <a:pathLst>
                <a:path w="641" h="1460" extrusionOk="0">
                  <a:moveTo>
                    <a:pt x="641" y="1388"/>
                  </a:moveTo>
                  <a:cubicBezTo>
                    <a:pt x="570" y="1104"/>
                    <a:pt x="498" y="819"/>
                    <a:pt x="392" y="534"/>
                  </a:cubicBezTo>
                  <a:cubicBezTo>
                    <a:pt x="320" y="392"/>
                    <a:pt x="285" y="250"/>
                    <a:pt x="214" y="107"/>
                  </a:cubicBezTo>
                  <a:cubicBezTo>
                    <a:pt x="214" y="72"/>
                    <a:pt x="178" y="72"/>
                    <a:pt x="178" y="36"/>
                  </a:cubicBezTo>
                  <a:cubicBezTo>
                    <a:pt x="143" y="36"/>
                    <a:pt x="107" y="1"/>
                    <a:pt x="71" y="1"/>
                  </a:cubicBezTo>
                  <a:cubicBezTo>
                    <a:pt x="36" y="1"/>
                    <a:pt x="36" y="1"/>
                    <a:pt x="36" y="36"/>
                  </a:cubicBezTo>
                  <a:cubicBezTo>
                    <a:pt x="0" y="36"/>
                    <a:pt x="36" y="107"/>
                    <a:pt x="71" y="72"/>
                  </a:cubicBezTo>
                  <a:cubicBezTo>
                    <a:pt x="249" y="285"/>
                    <a:pt x="356" y="499"/>
                    <a:pt x="427" y="783"/>
                  </a:cubicBezTo>
                  <a:cubicBezTo>
                    <a:pt x="498" y="997"/>
                    <a:pt x="534" y="1210"/>
                    <a:pt x="605" y="1424"/>
                  </a:cubicBezTo>
                  <a:cubicBezTo>
                    <a:pt x="605" y="1459"/>
                    <a:pt x="641" y="1424"/>
                    <a:pt x="641" y="138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7"/>
            <p:cNvSpPr/>
            <p:nvPr/>
          </p:nvSpPr>
          <p:spPr>
            <a:xfrm>
              <a:off x="7054900" y="1603300"/>
              <a:ext cx="16025" cy="38275"/>
            </a:xfrm>
            <a:custGeom>
              <a:avLst/>
              <a:gdLst/>
              <a:ahLst/>
              <a:cxnLst/>
              <a:rect l="l" t="t" r="r" b="b"/>
              <a:pathLst>
                <a:path w="641" h="1531" extrusionOk="0">
                  <a:moveTo>
                    <a:pt x="641" y="1424"/>
                  </a:moveTo>
                  <a:cubicBezTo>
                    <a:pt x="570" y="1032"/>
                    <a:pt x="534" y="925"/>
                    <a:pt x="392" y="534"/>
                  </a:cubicBezTo>
                  <a:cubicBezTo>
                    <a:pt x="392" y="534"/>
                    <a:pt x="320" y="143"/>
                    <a:pt x="178" y="36"/>
                  </a:cubicBezTo>
                  <a:cubicBezTo>
                    <a:pt x="107" y="0"/>
                    <a:pt x="71" y="36"/>
                    <a:pt x="36" y="72"/>
                  </a:cubicBezTo>
                  <a:cubicBezTo>
                    <a:pt x="0" y="72"/>
                    <a:pt x="36" y="178"/>
                    <a:pt x="71" y="143"/>
                  </a:cubicBezTo>
                  <a:lnTo>
                    <a:pt x="143" y="143"/>
                  </a:lnTo>
                  <a:cubicBezTo>
                    <a:pt x="143" y="143"/>
                    <a:pt x="178" y="143"/>
                    <a:pt x="178" y="178"/>
                  </a:cubicBezTo>
                  <a:cubicBezTo>
                    <a:pt x="214" y="249"/>
                    <a:pt x="249" y="321"/>
                    <a:pt x="285" y="392"/>
                  </a:cubicBezTo>
                  <a:cubicBezTo>
                    <a:pt x="427" y="748"/>
                    <a:pt x="534" y="1103"/>
                    <a:pt x="605" y="1495"/>
                  </a:cubicBezTo>
                  <a:cubicBezTo>
                    <a:pt x="605" y="1530"/>
                    <a:pt x="641" y="1459"/>
                    <a:pt x="641" y="142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7"/>
            <p:cNvSpPr/>
            <p:nvPr/>
          </p:nvSpPr>
          <p:spPr>
            <a:xfrm>
              <a:off x="7055775" y="1604175"/>
              <a:ext cx="16050" cy="36500"/>
            </a:xfrm>
            <a:custGeom>
              <a:avLst/>
              <a:gdLst/>
              <a:ahLst/>
              <a:cxnLst/>
              <a:rect l="l" t="t" r="r" b="b"/>
              <a:pathLst>
                <a:path w="642" h="1460" extrusionOk="0">
                  <a:moveTo>
                    <a:pt x="641" y="1460"/>
                  </a:moveTo>
                  <a:cubicBezTo>
                    <a:pt x="606" y="1211"/>
                    <a:pt x="535" y="997"/>
                    <a:pt x="463" y="784"/>
                  </a:cubicBezTo>
                  <a:cubicBezTo>
                    <a:pt x="392" y="570"/>
                    <a:pt x="321" y="357"/>
                    <a:pt x="214" y="143"/>
                  </a:cubicBezTo>
                  <a:cubicBezTo>
                    <a:pt x="214" y="108"/>
                    <a:pt x="179" y="108"/>
                    <a:pt x="179" y="72"/>
                  </a:cubicBezTo>
                  <a:cubicBezTo>
                    <a:pt x="143" y="72"/>
                    <a:pt x="108" y="37"/>
                    <a:pt x="108" y="37"/>
                  </a:cubicBezTo>
                  <a:cubicBezTo>
                    <a:pt x="36" y="37"/>
                    <a:pt x="36" y="37"/>
                    <a:pt x="1" y="72"/>
                  </a:cubicBezTo>
                  <a:cubicBezTo>
                    <a:pt x="1" y="72"/>
                    <a:pt x="36" y="108"/>
                    <a:pt x="36" y="72"/>
                  </a:cubicBezTo>
                  <a:cubicBezTo>
                    <a:pt x="250" y="1"/>
                    <a:pt x="357" y="143"/>
                    <a:pt x="357" y="570"/>
                  </a:cubicBezTo>
                  <a:cubicBezTo>
                    <a:pt x="463" y="855"/>
                    <a:pt x="535" y="1140"/>
                    <a:pt x="606" y="1424"/>
                  </a:cubicBezTo>
                  <a:cubicBezTo>
                    <a:pt x="606" y="1460"/>
                    <a:pt x="641" y="1460"/>
                    <a:pt x="641" y="146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7"/>
            <p:cNvSpPr/>
            <p:nvPr/>
          </p:nvSpPr>
          <p:spPr>
            <a:xfrm>
              <a:off x="7055775" y="1604175"/>
              <a:ext cx="16050" cy="37400"/>
            </a:xfrm>
            <a:custGeom>
              <a:avLst/>
              <a:gdLst/>
              <a:ahLst/>
              <a:cxnLst/>
              <a:rect l="l" t="t" r="r" b="b"/>
              <a:pathLst>
                <a:path w="642" h="1496" extrusionOk="0">
                  <a:moveTo>
                    <a:pt x="641" y="1424"/>
                  </a:moveTo>
                  <a:cubicBezTo>
                    <a:pt x="606" y="1211"/>
                    <a:pt x="535" y="962"/>
                    <a:pt x="463" y="748"/>
                  </a:cubicBezTo>
                  <a:cubicBezTo>
                    <a:pt x="392" y="535"/>
                    <a:pt x="321" y="321"/>
                    <a:pt x="214" y="108"/>
                  </a:cubicBezTo>
                  <a:cubicBezTo>
                    <a:pt x="214" y="72"/>
                    <a:pt x="179" y="72"/>
                    <a:pt x="143" y="37"/>
                  </a:cubicBezTo>
                  <a:cubicBezTo>
                    <a:pt x="108" y="1"/>
                    <a:pt x="72" y="37"/>
                    <a:pt x="1" y="72"/>
                  </a:cubicBezTo>
                  <a:cubicBezTo>
                    <a:pt x="1" y="72"/>
                    <a:pt x="36" y="108"/>
                    <a:pt x="36" y="108"/>
                  </a:cubicBezTo>
                  <a:cubicBezTo>
                    <a:pt x="72" y="108"/>
                    <a:pt x="108" y="108"/>
                    <a:pt x="108" y="108"/>
                  </a:cubicBezTo>
                  <a:cubicBezTo>
                    <a:pt x="179" y="250"/>
                    <a:pt x="250" y="428"/>
                    <a:pt x="321" y="570"/>
                  </a:cubicBezTo>
                  <a:cubicBezTo>
                    <a:pt x="428" y="855"/>
                    <a:pt x="535" y="1140"/>
                    <a:pt x="570" y="1460"/>
                  </a:cubicBezTo>
                  <a:cubicBezTo>
                    <a:pt x="570" y="1495"/>
                    <a:pt x="641" y="1424"/>
                    <a:pt x="641" y="142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7"/>
            <p:cNvSpPr/>
            <p:nvPr/>
          </p:nvSpPr>
          <p:spPr>
            <a:xfrm>
              <a:off x="7054000" y="1603300"/>
              <a:ext cx="16925" cy="36500"/>
            </a:xfrm>
            <a:custGeom>
              <a:avLst/>
              <a:gdLst/>
              <a:ahLst/>
              <a:cxnLst/>
              <a:rect l="l" t="t" r="r" b="b"/>
              <a:pathLst>
                <a:path w="677" h="1460" extrusionOk="0">
                  <a:moveTo>
                    <a:pt x="677" y="1424"/>
                  </a:moveTo>
                  <a:cubicBezTo>
                    <a:pt x="606" y="1175"/>
                    <a:pt x="570" y="961"/>
                    <a:pt x="499" y="748"/>
                  </a:cubicBezTo>
                  <a:cubicBezTo>
                    <a:pt x="428" y="534"/>
                    <a:pt x="356" y="321"/>
                    <a:pt x="250" y="107"/>
                  </a:cubicBezTo>
                  <a:cubicBezTo>
                    <a:pt x="214" y="72"/>
                    <a:pt x="214" y="72"/>
                    <a:pt x="179" y="36"/>
                  </a:cubicBezTo>
                  <a:cubicBezTo>
                    <a:pt x="143" y="36"/>
                    <a:pt x="107" y="0"/>
                    <a:pt x="72" y="0"/>
                  </a:cubicBezTo>
                  <a:cubicBezTo>
                    <a:pt x="36" y="36"/>
                    <a:pt x="36" y="36"/>
                    <a:pt x="36" y="72"/>
                  </a:cubicBezTo>
                  <a:cubicBezTo>
                    <a:pt x="1" y="72"/>
                    <a:pt x="72" y="107"/>
                    <a:pt x="72" y="107"/>
                  </a:cubicBezTo>
                  <a:cubicBezTo>
                    <a:pt x="107" y="107"/>
                    <a:pt x="143" y="107"/>
                    <a:pt x="179" y="107"/>
                  </a:cubicBezTo>
                  <a:cubicBezTo>
                    <a:pt x="250" y="178"/>
                    <a:pt x="285" y="285"/>
                    <a:pt x="321" y="356"/>
                  </a:cubicBezTo>
                  <a:cubicBezTo>
                    <a:pt x="356" y="499"/>
                    <a:pt x="428" y="641"/>
                    <a:pt x="463" y="783"/>
                  </a:cubicBezTo>
                  <a:cubicBezTo>
                    <a:pt x="534" y="997"/>
                    <a:pt x="606" y="1246"/>
                    <a:pt x="641" y="1459"/>
                  </a:cubicBezTo>
                  <a:cubicBezTo>
                    <a:pt x="641" y="1459"/>
                    <a:pt x="641" y="1459"/>
                    <a:pt x="641" y="1459"/>
                  </a:cubicBezTo>
                  <a:cubicBezTo>
                    <a:pt x="677" y="1459"/>
                    <a:pt x="677" y="1424"/>
                    <a:pt x="677" y="142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7054900" y="1605075"/>
              <a:ext cx="16025" cy="35600"/>
            </a:xfrm>
            <a:custGeom>
              <a:avLst/>
              <a:gdLst/>
              <a:ahLst/>
              <a:cxnLst/>
              <a:rect l="l" t="t" r="r" b="b"/>
              <a:pathLst>
                <a:path w="641" h="1424" extrusionOk="0">
                  <a:moveTo>
                    <a:pt x="641" y="1424"/>
                  </a:moveTo>
                  <a:cubicBezTo>
                    <a:pt x="605" y="1104"/>
                    <a:pt x="498" y="819"/>
                    <a:pt x="392" y="534"/>
                  </a:cubicBezTo>
                  <a:cubicBezTo>
                    <a:pt x="392" y="356"/>
                    <a:pt x="320" y="214"/>
                    <a:pt x="214" y="72"/>
                  </a:cubicBezTo>
                  <a:cubicBezTo>
                    <a:pt x="178" y="72"/>
                    <a:pt x="178" y="72"/>
                    <a:pt x="178" y="36"/>
                  </a:cubicBezTo>
                  <a:cubicBezTo>
                    <a:pt x="143" y="36"/>
                    <a:pt x="143" y="1"/>
                    <a:pt x="107" y="1"/>
                  </a:cubicBezTo>
                  <a:cubicBezTo>
                    <a:pt x="36" y="1"/>
                    <a:pt x="36" y="36"/>
                    <a:pt x="0" y="72"/>
                  </a:cubicBezTo>
                  <a:cubicBezTo>
                    <a:pt x="0" y="72"/>
                    <a:pt x="0" y="72"/>
                    <a:pt x="36" y="72"/>
                  </a:cubicBezTo>
                  <a:cubicBezTo>
                    <a:pt x="249" y="250"/>
                    <a:pt x="392" y="463"/>
                    <a:pt x="463" y="748"/>
                  </a:cubicBezTo>
                  <a:cubicBezTo>
                    <a:pt x="534" y="961"/>
                    <a:pt x="570" y="1175"/>
                    <a:pt x="641" y="1388"/>
                  </a:cubicBezTo>
                  <a:cubicBezTo>
                    <a:pt x="641" y="1388"/>
                    <a:pt x="641" y="1424"/>
                    <a:pt x="641" y="142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7054000" y="1604175"/>
              <a:ext cx="16925" cy="35625"/>
            </a:xfrm>
            <a:custGeom>
              <a:avLst/>
              <a:gdLst/>
              <a:ahLst/>
              <a:cxnLst/>
              <a:rect l="l" t="t" r="r" b="b"/>
              <a:pathLst>
                <a:path w="677" h="1425" extrusionOk="0">
                  <a:moveTo>
                    <a:pt x="641" y="1424"/>
                  </a:moveTo>
                  <a:cubicBezTo>
                    <a:pt x="606" y="1211"/>
                    <a:pt x="570" y="962"/>
                    <a:pt x="499" y="748"/>
                  </a:cubicBezTo>
                  <a:cubicBezTo>
                    <a:pt x="428" y="535"/>
                    <a:pt x="356" y="321"/>
                    <a:pt x="250" y="108"/>
                  </a:cubicBezTo>
                  <a:cubicBezTo>
                    <a:pt x="214" y="72"/>
                    <a:pt x="214" y="72"/>
                    <a:pt x="179" y="37"/>
                  </a:cubicBezTo>
                  <a:cubicBezTo>
                    <a:pt x="107" y="1"/>
                    <a:pt x="72" y="37"/>
                    <a:pt x="36" y="72"/>
                  </a:cubicBezTo>
                  <a:cubicBezTo>
                    <a:pt x="1" y="72"/>
                    <a:pt x="36" y="108"/>
                    <a:pt x="72" y="72"/>
                  </a:cubicBezTo>
                  <a:cubicBezTo>
                    <a:pt x="107" y="72"/>
                    <a:pt x="107" y="72"/>
                    <a:pt x="143" y="72"/>
                  </a:cubicBezTo>
                  <a:cubicBezTo>
                    <a:pt x="250" y="143"/>
                    <a:pt x="285" y="214"/>
                    <a:pt x="285" y="321"/>
                  </a:cubicBezTo>
                  <a:cubicBezTo>
                    <a:pt x="356" y="464"/>
                    <a:pt x="428" y="606"/>
                    <a:pt x="463" y="784"/>
                  </a:cubicBezTo>
                  <a:cubicBezTo>
                    <a:pt x="534" y="997"/>
                    <a:pt x="570" y="1211"/>
                    <a:pt x="641" y="1424"/>
                  </a:cubicBezTo>
                  <a:cubicBezTo>
                    <a:pt x="641" y="1424"/>
                    <a:pt x="677" y="1424"/>
                    <a:pt x="641" y="142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7026425" y="1597950"/>
              <a:ext cx="17825" cy="48075"/>
            </a:xfrm>
            <a:custGeom>
              <a:avLst/>
              <a:gdLst/>
              <a:ahLst/>
              <a:cxnLst/>
              <a:rect l="l" t="t" r="r" b="b"/>
              <a:pathLst>
                <a:path w="713" h="1923" extrusionOk="0">
                  <a:moveTo>
                    <a:pt x="712" y="1851"/>
                  </a:moveTo>
                  <a:cubicBezTo>
                    <a:pt x="712" y="1566"/>
                    <a:pt x="677" y="1246"/>
                    <a:pt x="606" y="926"/>
                  </a:cubicBezTo>
                  <a:cubicBezTo>
                    <a:pt x="570" y="748"/>
                    <a:pt x="534" y="606"/>
                    <a:pt x="499" y="463"/>
                  </a:cubicBezTo>
                  <a:cubicBezTo>
                    <a:pt x="499" y="357"/>
                    <a:pt x="463" y="286"/>
                    <a:pt x="392" y="179"/>
                  </a:cubicBezTo>
                  <a:cubicBezTo>
                    <a:pt x="321" y="36"/>
                    <a:pt x="179" y="1"/>
                    <a:pt x="36" y="1"/>
                  </a:cubicBezTo>
                  <a:cubicBezTo>
                    <a:pt x="1" y="1"/>
                    <a:pt x="1" y="72"/>
                    <a:pt x="36" y="72"/>
                  </a:cubicBezTo>
                  <a:cubicBezTo>
                    <a:pt x="107" y="36"/>
                    <a:pt x="179" y="36"/>
                    <a:pt x="250" y="72"/>
                  </a:cubicBezTo>
                  <a:cubicBezTo>
                    <a:pt x="321" y="143"/>
                    <a:pt x="356" y="179"/>
                    <a:pt x="392" y="286"/>
                  </a:cubicBezTo>
                  <a:cubicBezTo>
                    <a:pt x="463" y="428"/>
                    <a:pt x="463" y="535"/>
                    <a:pt x="499" y="713"/>
                  </a:cubicBezTo>
                  <a:cubicBezTo>
                    <a:pt x="570" y="855"/>
                    <a:pt x="570" y="1033"/>
                    <a:pt x="606" y="1175"/>
                  </a:cubicBezTo>
                  <a:cubicBezTo>
                    <a:pt x="641" y="1424"/>
                    <a:pt x="677" y="1638"/>
                    <a:pt x="677" y="1887"/>
                  </a:cubicBezTo>
                  <a:cubicBezTo>
                    <a:pt x="677" y="1922"/>
                    <a:pt x="712" y="1887"/>
                    <a:pt x="712" y="185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7"/>
            <p:cNvSpPr/>
            <p:nvPr/>
          </p:nvSpPr>
          <p:spPr>
            <a:xfrm>
              <a:off x="7026425" y="1597075"/>
              <a:ext cx="18700" cy="48950"/>
            </a:xfrm>
            <a:custGeom>
              <a:avLst/>
              <a:gdLst/>
              <a:ahLst/>
              <a:cxnLst/>
              <a:rect l="l" t="t" r="r" b="b"/>
              <a:pathLst>
                <a:path w="748" h="1958" extrusionOk="0">
                  <a:moveTo>
                    <a:pt x="748" y="1851"/>
                  </a:moveTo>
                  <a:cubicBezTo>
                    <a:pt x="712" y="1459"/>
                    <a:pt x="712" y="1317"/>
                    <a:pt x="641" y="925"/>
                  </a:cubicBezTo>
                  <a:cubicBezTo>
                    <a:pt x="606" y="712"/>
                    <a:pt x="534" y="534"/>
                    <a:pt x="499" y="321"/>
                  </a:cubicBezTo>
                  <a:cubicBezTo>
                    <a:pt x="463" y="285"/>
                    <a:pt x="463" y="214"/>
                    <a:pt x="428" y="178"/>
                  </a:cubicBezTo>
                  <a:cubicBezTo>
                    <a:pt x="356" y="107"/>
                    <a:pt x="321" y="71"/>
                    <a:pt x="250" y="36"/>
                  </a:cubicBezTo>
                  <a:cubicBezTo>
                    <a:pt x="179" y="0"/>
                    <a:pt x="107" y="0"/>
                    <a:pt x="36" y="0"/>
                  </a:cubicBezTo>
                  <a:cubicBezTo>
                    <a:pt x="1" y="0"/>
                    <a:pt x="1" y="71"/>
                    <a:pt x="36" y="71"/>
                  </a:cubicBezTo>
                  <a:cubicBezTo>
                    <a:pt x="143" y="71"/>
                    <a:pt x="214" y="71"/>
                    <a:pt x="285" y="143"/>
                  </a:cubicBezTo>
                  <a:cubicBezTo>
                    <a:pt x="321" y="178"/>
                    <a:pt x="356" y="214"/>
                    <a:pt x="356" y="249"/>
                  </a:cubicBezTo>
                  <a:cubicBezTo>
                    <a:pt x="392" y="285"/>
                    <a:pt x="428" y="356"/>
                    <a:pt x="428" y="392"/>
                  </a:cubicBezTo>
                  <a:cubicBezTo>
                    <a:pt x="570" y="890"/>
                    <a:pt x="641" y="1388"/>
                    <a:pt x="677" y="1922"/>
                  </a:cubicBezTo>
                  <a:cubicBezTo>
                    <a:pt x="677" y="1957"/>
                    <a:pt x="748" y="1886"/>
                    <a:pt x="748" y="185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7"/>
            <p:cNvSpPr/>
            <p:nvPr/>
          </p:nvSpPr>
          <p:spPr>
            <a:xfrm>
              <a:off x="7027325" y="1597950"/>
              <a:ext cx="17800" cy="47175"/>
            </a:xfrm>
            <a:custGeom>
              <a:avLst/>
              <a:gdLst/>
              <a:ahLst/>
              <a:cxnLst/>
              <a:rect l="l" t="t" r="r" b="b"/>
              <a:pathLst>
                <a:path w="712" h="1887" extrusionOk="0">
                  <a:moveTo>
                    <a:pt x="712" y="1887"/>
                  </a:moveTo>
                  <a:cubicBezTo>
                    <a:pt x="676" y="1389"/>
                    <a:pt x="641" y="926"/>
                    <a:pt x="498" y="463"/>
                  </a:cubicBezTo>
                  <a:cubicBezTo>
                    <a:pt x="498" y="357"/>
                    <a:pt x="463" y="250"/>
                    <a:pt x="356" y="143"/>
                  </a:cubicBezTo>
                  <a:cubicBezTo>
                    <a:pt x="285" y="36"/>
                    <a:pt x="143" y="1"/>
                    <a:pt x="0" y="1"/>
                  </a:cubicBezTo>
                  <a:cubicBezTo>
                    <a:pt x="0" y="1"/>
                    <a:pt x="0" y="36"/>
                    <a:pt x="36" y="36"/>
                  </a:cubicBezTo>
                  <a:cubicBezTo>
                    <a:pt x="320" y="1"/>
                    <a:pt x="392" y="214"/>
                    <a:pt x="463" y="463"/>
                  </a:cubicBezTo>
                  <a:cubicBezTo>
                    <a:pt x="498" y="606"/>
                    <a:pt x="534" y="784"/>
                    <a:pt x="570" y="926"/>
                  </a:cubicBezTo>
                  <a:cubicBezTo>
                    <a:pt x="641" y="1246"/>
                    <a:pt x="676" y="1566"/>
                    <a:pt x="676" y="1887"/>
                  </a:cubicBezTo>
                  <a:cubicBezTo>
                    <a:pt x="676" y="1887"/>
                    <a:pt x="712" y="1887"/>
                    <a:pt x="712" y="188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7"/>
            <p:cNvSpPr/>
            <p:nvPr/>
          </p:nvSpPr>
          <p:spPr>
            <a:xfrm>
              <a:off x="7027325" y="1597075"/>
              <a:ext cx="18700" cy="48950"/>
            </a:xfrm>
            <a:custGeom>
              <a:avLst/>
              <a:gdLst/>
              <a:ahLst/>
              <a:cxnLst/>
              <a:rect l="l" t="t" r="r" b="b"/>
              <a:pathLst>
                <a:path w="748" h="1958" extrusionOk="0">
                  <a:moveTo>
                    <a:pt x="747" y="1886"/>
                  </a:moveTo>
                  <a:cubicBezTo>
                    <a:pt x="712" y="1566"/>
                    <a:pt x="676" y="1246"/>
                    <a:pt x="641" y="925"/>
                  </a:cubicBezTo>
                  <a:cubicBezTo>
                    <a:pt x="605" y="748"/>
                    <a:pt x="534" y="534"/>
                    <a:pt x="498" y="356"/>
                  </a:cubicBezTo>
                  <a:cubicBezTo>
                    <a:pt x="463" y="285"/>
                    <a:pt x="427" y="214"/>
                    <a:pt x="392" y="143"/>
                  </a:cubicBezTo>
                  <a:cubicBezTo>
                    <a:pt x="285" y="36"/>
                    <a:pt x="143" y="0"/>
                    <a:pt x="0" y="36"/>
                  </a:cubicBezTo>
                  <a:cubicBezTo>
                    <a:pt x="0" y="36"/>
                    <a:pt x="0" y="71"/>
                    <a:pt x="0" y="71"/>
                  </a:cubicBezTo>
                  <a:cubicBezTo>
                    <a:pt x="249" y="71"/>
                    <a:pt x="356" y="214"/>
                    <a:pt x="427" y="392"/>
                  </a:cubicBezTo>
                  <a:cubicBezTo>
                    <a:pt x="463" y="570"/>
                    <a:pt x="534" y="783"/>
                    <a:pt x="534" y="961"/>
                  </a:cubicBezTo>
                  <a:cubicBezTo>
                    <a:pt x="605" y="1281"/>
                    <a:pt x="641" y="1601"/>
                    <a:pt x="641" y="1922"/>
                  </a:cubicBezTo>
                  <a:cubicBezTo>
                    <a:pt x="641" y="1957"/>
                    <a:pt x="747" y="1886"/>
                    <a:pt x="747" y="188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7"/>
            <p:cNvSpPr/>
            <p:nvPr/>
          </p:nvSpPr>
          <p:spPr>
            <a:xfrm>
              <a:off x="7025550" y="1596175"/>
              <a:ext cx="18700" cy="48075"/>
            </a:xfrm>
            <a:custGeom>
              <a:avLst/>
              <a:gdLst/>
              <a:ahLst/>
              <a:cxnLst/>
              <a:rect l="l" t="t" r="r" b="b"/>
              <a:pathLst>
                <a:path w="748" h="1923" extrusionOk="0">
                  <a:moveTo>
                    <a:pt x="747" y="1887"/>
                  </a:moveTo>
                  <a:cubicBezTo>
                    <a:pt x="712" y="1531"/>
                    <a:pt x="712" y="1317"/>
                    <a:pt x="641" y="926"/>
                  </a:cubicBezTo>
                  <a:cubicBezTo>
                    <a:pt x="605" y="784"/>
                    <a:pt x="569" y="641"/>
                    <a:pt x="534" y="463"/>
                  </a:cubicBezTo>
                  <a:cubicBezTo>
                    <a:pt x="534" y="392"/>
                    <a:pt x="498" y="321"/>
                    <a:pt x="463" y="250"/>
                  </a:cubicBezTo>
                  <a:cubicBezTo>
                    <a:pt x="427" y="179"/>
                    <a:pt x="391" y="143"/>
                    <a:pt x="320" y="107"/>
                  </a:cubicBezTo>
                  <a:cubicBezTo>
                    <a:pt x="249" y="36"/>
                    <a:pt x="142" y="1"/>
                    <a:pt x="36" y="1"/>
                  </a:cubicBezTo>
                  <a:cubicBezTo>
                    <a:pt x="0" y="1"/>
                    <a:pt x="36" y="72"/>
                    <a:pt x="36" y="72"/>
                  </a:cubicBezTo>
                  <a:cubicBezTo>
                    <a:pt x="214" y="72"/>
                    <a:pt x="320" y="107"/>
                    <a:pt x="391" y="250"/>
                  </a:cubicBezTo>
                  <a:cubicBezTo>
                    <a:pt x="427" y="285"/>
                    <a:pt x="463" y="357"/>
                    <a:pt x="463" y="392"/>
                  </a:cubicBezTo>
                  <a:cubicBezTo>
                    <a:pt x="605" y="890"/>
                    <a:pt x="712" y="1388"/>
                    <a:pt x="712" y="1922"/>
                  </a:cubicBezTo>
                  <a:cubicBezTo>
                    <a:pt x="712" y="1922"/>
                    <a:pt x="747" y="1922"/>
                    <a:pt x="747" y="188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7"/>
            <p:cNvSpPr/>
            <p:nvPr/>
          </p:nvSpPr>
          <p:spPr>
            <a:xfrm>
              <a:off x="7026425" y="1597950"/>
              <a:ext cx="17825" cy="47175"/>
            </a:xfrm>
            <a:custGeom>
              <a:avLst/>
              <a:gdLst/>
              <a:ahLst/>
              <a:cxnLst/>
              <a:rect l="l" t="t" r="r" b="b"/>
              <a:pathLst>
                <a:path w="713" h="1887" extrusionOk="0">
                  <a:moveTo>
                    <a:pt x="712" y="1887"/>
                  </a:moveTo>
                  <a:cubicBezTo>
                    <a:pt x="712" y="1638"/>
                    <a:pt x="712" y="1424"/>
                    <a:pt x="677" y="1175"/>
                  </a:cubicBezTo>
                  <a:cubicBezTo>
                    <a:pt x="641" y="997"/>
                    <a:pt x="606" y="855"/>
                    <a:pt x="570" y="713"/>
                  </a:cubicBezTo>
                  <a:cubicBezTo>
                    <a:pt x="534" y="535"/>
                    <a:pt x="499" y="392"/>
                    <a:pt x="463" y="250"/>
                  </a:cubicBezTo>
                  <a:cubicBezTo>
                    <a:pt x="428" y="179"/>
                    <a:pt x="392" y="143"/>
                    <a:pt x="321" y="108"/>
                  </a:cubicBezTo>
                  <a:cubicBezTo>
                    <a:pt x="250" y="36"/>
                    <a:pt x="143" y="1"/>
                    <a:pt x="1" y="1"/>
                  </a:cubicBezTo>
                  <a:cubicBezTo>
                    <a:pt x="1" y="1"/>
                    <a:pt x="1" y="36"/>
                    <a:pt x="1" y="36"/>
                  </a:cubicBezTo>
                  <a:cubicBezTo>
                    <a:pt x="179" y="143"/>
                    <a:pt x="321" y="250"/>
                    <a:pt x="463" y="357"/>
                  </a:cubicBezTo>
                  <a:cubicBezTo>
                    <a:pt x="499" y="463"/>
                    <a:pt x="534" y="570"/>
                    <a:pt x="534" y="677"/>
                  </a:cubicBezTo>
                  <a:cubicBezTo>
                    <a:pt x="606" y="855"/>
                    <a:pt x="606" y="997"/>
                    <a:pt x="641" y="1175"/>
                  </a:cubicBezTo>
                  <a:cubicBezTo>
                    <a:pt x="677" y="1389"/>
                    <a:pt x="712" y="1638"/>
                    <a:pt x="712" y="1851"/>
                  </a:cubicBezTo>
                  <a:cubicBezTo>
                    <a:pt x="712" y="1887"/>
                    <a:pt x="712" y="1887"/>
                    <a:pt x="712" y="188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7"/>
            <p:cNvSpPr/>
            <p:nvPr/>
          </p:nvSpPr>
          <p:spPr>
            <a:xfrm>
              <a:off x="7025550" y="1597950"/>
              <a:ext cx="18700" cy="46300"/>
            </a:xfrm>
            <a:custGeom>
              <a:avLst/>
              <a:gdLst/>
              <a:ahLst/>
              <a:cxnLst/>
              <a:rect l="l" t="t" r="r" b="b"/>
              <a:pathLst>
                <a:path w="748" h="1852" extrusionOk="0">
                  <a:moveTo>
                    <a:pt x="747" y="1851"/>
                  </a:moveTo>
                  <a:cubicBezTo>
                    <a:pt x="712" y="1389"/>
                    <a:pt x="676" y="890"/>
                    <a:pt x="534" y="428"/>
                  </a:cubicBezTo>
                  <a:cubicBezTo>
                    <a:pt x="498" y="321"/>
                    <a:pt x="463" y="214"/>
                    <a:pt x="391" y="108"/>
                  </a:cubicBezTo>
                  <a:cubicBezTo>
                    <a:pt x="356" y="72"/>
                    <a:pt x="356" y="72"/>
                    <a:pt x="320" y="36"/>
                  </a:cubicBezTo>
                  <a:cubicBezTo>
                    <a:pt x="214" y="1"/>
                    <a:pt x="142" y="1"/>
                    <a:pt x="36" y="1"/>
                  </a:cubicBezTo>
                  <a:cubicBezTo>
                    <a:pt x="0" y="1"/>
                    <a:pt x="36" y="36"/>
                    <a:pt x="36" y="36"/>
                  </a:cubicBezTo>
                  <a:cubicBezTo>
                    <a:pt x="249" y="1"/>
                    <a:pt x="356" y="108"/>
                    <a:pt x="463" y="286"/>
                  </a:cubicBezTo>
                  <a:cubicBezTo>
                    <a:pt x="498" y="392"/>
                    <a:pt x="534" y="535"/>
                    <a:pt x="569" y="677"/>
                  </a:cubicBezTo>
                  <a:cubicBezTo>
                    <a:pt x="605" y="819"/>
                    <a:pt x="605" y="997"/>
                    <a:pt x="641" y="1139"/>
                  </a:cubicBezTo>
                  <a:cubicBezTo>
                    <a:pt x="676" y="1389"/>
                    <a:pt x="712" y="1602"/>
                    <a:pt x="712" y="1851"/>
                  </a:cubicBezTo>
                  <a:cubicBezTo>
                    <a:pt x="712" y="1851"/>
                    <a:pt x="747" y="1851"/>
                    <a:pt x="747" y="185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7"/>
            <p:cNvSpPr/>
            <p:nvPr/>
          </p:nvSpPr>
          <p:spPr>
            <a:xfrm>
              <a:off x="7010425" y="1596175"/>
              <a:ext cx="22250" cy="30275"/>
            </a:xfrm>
            <a:custGeom>
              <a:avLst/>
              <a:gdLst/>
              <a:ahLst/>
              <a:cxnLst/>
              <a:rect l="l" t="t" r="r" b="b"/>
              <a:pathLst>
                <a:path w="890" h="1211" extrusionOk="0">
                  <a:moveTo>
                    <a:pt x="890" y="1175"/>
                  </a:moveTo>
                  <a:cubicBezTo>
                    <a:pt x="854" y="890"/>
                    <a:pt x="819" y="570"/>
                    <a:pt x="605" y="357"/>
                  </a:cubicBezTo>
                  <a:cubicBezTo>
                    <a:pt x="569" y="285"/>
                    <a:pt x="498" y="214"/>
                    <a:pt x="427" y="143"/>
                  </a:cubicBezTo>
                  <a:cubicBezTo>
                    <a:pt x="392" y="143"/>
                    <a:pt x="356" y="107"/>
                    <a:pt x="285" y="72"/>
                  </a:cubicBezTo>
                  <a:cubicBezTo>
                    <a:pt x="214" y="36"/>
                    <a:pt x="143" y="36"/>
                    <a:pt x="36" y="1"/>
                  </a:cubicBezTo>
                  <a:cubicBezTo>
                    <a:pt x="0" y="1"/>
                    <a:pt x="36" y="72"/>
                    <a:pt x="36" y="72"/>
                  </a:cubicBezTo>
                  <a:cubicBezTo>
                    <a:pt x="143" y="72"/>
                    <a:pt x="214" y="107"/>
                    <a:pt x="285" y="143"/>
                  </a:cubicBezTo>
                  <a:cubicBezTo>
                    <a:pt x="356" y="179"/>
                    <a:pt x="427" y="214"/>
                    <a:pt x="498" y="285"/>
                  </a:cubicBezTo>
                  <a:cubicBezTo>
                    <a:pt x="747" y="534"/>
                    <a:pt x="819" y="855"/>
                    <a:pt x="854" y="1175"/>
                  </a:cubicBezTo>
                  <a:cubicBezTo>
                    <a:pt x="854" y="1210"/>
                    <a:pt x="890" y="1175"/>
                    <a:pt x="890" y="117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7"/>
            <p:cNvSpPr/>
            <p:nvPr/>
          </p:nvSpPr>
          <p:spPr>
            <a:xfrm>
              <a:off x="7010425" y="1595300"/>
              <a:ext cx="23150" cy="31150"/>
            </a:xfrm>
            <a:custGeom>
              <a:avLst/>
              <a:gdLst/>
              <a:ahLst/>
              <a:cxnLst/>
              <a:rect l="l" t="t" r="r" b="b"/>
              <a:pathLst>
                <a:path w="926" h="1246" extrusionOk="0">
                  <a:moveTo>
                    <a:pt x="925" y="1174"/>
                  </a:moveTo>
                  <a:cubicBezTo>
                    <a:pt x="854" y="890"/>
                    <a:pt x="819" y="569"/>
                    <a:pt x="641" y="320"/>
                  </a:cubicBezTo>
                  <a:cubicBezTo>
                    <a:pt x="534" y="214"/>
                    <a:pt x="427" y="142"/>
                    <a:pt x="320" y="71"/>
                  </a:cubicBezTo>
                  <a:cubicBezTo>
                    <a:pt x="214" y="36"/>
                    <a:pt x="143" y="36"/>
                    <a:pt x="36" y="0"/>
                  </a:cubicBezTo>
                  <a:cubicBezTo>
                    <a:pt x="0" y="0"/>
                    <a:pt x="0" y="107"/>
                    <a:pt x="36" y="107"/>
                  </a:cubicBezTo>
                  <a:cubicBezTo>
                    <a:pt x="285" y="142"/>
                    <a:pt x="463" y="249"/>
                    <a:pt x="569" y="392"/>
                  </a:cubicBezTo>
                  <a:cubicBezTo>
                    <a:pt x="747" y="641"/>
                    <a:pt x="819" y="925"/>
                    <a:pt x="854" y="1210"/>
                  </a:cubicBezTo>
                  <a:cubicBezTo>
                    <a:pt x="854" y="1245"/>
                    <a:pt x="925" y="1174"/>
                    <a:pt x="925" y="117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7"/>
            <p:cNvSpPr/>
            <p:nvPr/>
          </p:nvSpPr>
          <p:spPr>
            <a:xfrm>
              <a:off x="7011300" y="1596175"/>
              <a:ext cx="22275" cy="30275"/>
            </a:xfrm>
            <a:custGeom>
              <a:avLst/>
              <a:gdLst/>
              <a:ahLst/>
              <a:cxnLst/>
              <a:rect l="l" t="t" r="r" b="b"/>
              <a:pathLst>
                <a:path w="891" h="1211" extrusionOk="0">
                  <a:moveTo>
                    <a:pt x="890" y="1175"/>
                  </a:moveTo>
                  <a:cubicBezTo>
                    <a:pt x="855" y="890"/>
                    <a:pt x="819" y="570"/>
                    <a:pt x="606" y="357"/>
                  </a:cubicBezTo>
                  <a:cubicBezTo>
                    <a:pt x="570" y="285"/>
                    <a:pt x="499" y="214"/>
                    <a:pt x="428" y="143"/>
                  </a:cubicBezTo>
                  <a:cubicBezTo>
                    <a:pt x="285" y="72"/>
                    <a:pt x="179" y="36"/>
                    <a:pt x="36" y="1"/>
                  </a:cubicBezTo>
                  <a:cubicBezTo>
                    <a:pt x="1" y="1"/>
                    <a:pt x="36" y="36"/>
                    <a:pt x="36" y="36"/>
                  </a:cubicBezTo>
                  <a:cubicBezTo>
                    <a:pt x="72" y="36"/>
                    <a:pt x="108" y="36"/>
                    <a:pt x="179" y="72"/>
                  </a:cubicBezTo>
                  <a:cubicBezTo>
                    <a:pt x="463" y="143"/>
                    <a:pt x="641" y="321"/>
                    <a:pt x="677" y="606"/>
                  </a:cubicBezTo>
                  <a:cubicBezTo>
                    <a:pt x="748" y="677"/>
                    <a:pt x="784" y="784"/>
                    <a:pt x="819" y="890"/>
                  </a:cubicBezTo>
                  <a:cubicBezTo>
                    <a:pt x="819" y="997"/>
                    <a:pt x="855" y="1068"/>
                    <a:pt x="855" y="1175"/>
                  </a:cubicBezTo>
                  <a:cubicBezTo>
                    <a:pt x="855" y="1210"/>
                    <a:pt x="890" y="1210"/>
                    <a:pt x="890" y="117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7"/>
            <p:cNvSpPr/>
            <p:nvPr/>
          </p:nvSpPr>
          <p:spPr>
            <a:xfrm>
              <a:off x="7011300" y="1596175"/>
              <a:ext cx="23150" cy="30275"/>
            </a:xfrm>
            <a:custGeom>
              <a:avLst/>
              <a:gdLst/>
              <a:ahLst/>
              <a:cxnLst/>
              <a:rect l="l" t="t" r="r" b="b"/>
              <a:pathLst>
                <a:path w="926" h="1211" extrusionOk="0">
                  <a:moveTo>
                    <a:pt x="926" y="1139"/>
                  </a:moveTo>
                  <a:cubicBezTo>
                    <a:pt x="855" y="855"/>
                    <a:pt x="819" y="570"/>
                    <a:pt x="606" y="321"/>
                  </a:cubicBezTo>
                  <a:cubicBezTo>
                    <a:pt x="534" y="214"/>
                    <a:pt x="428" y="143"/>
                    <a:pt x="285" y="72"/>
                  </a:cubicBezTo>
                  <a:cubicBezTo>
                    <a:pt x="214" y="36"/>
                    <a:pt x="143" y="36"/>
                    <a:pt x="36" y="1"/>
                  </a:cubicBezTo>
                  <a:cubicBezTo>
                    <a:pt x="1" y="1"/>
                    <a:pt x="1" y="36"/>
                    <a:pt x="1" y="36"/>
                  </a:cubicBezTo>
                  <a:cubicBezTo>
                    <a:pt x="143" y="72"/>
                    <a:pt x="285" y="107"/>
                    <a:pt x="392" y="179"/>
                  </a:cubicBezTo>
                  <a:cubicBezTo>
                    <a:pt x="463" y="250"/>
                    <a:pt x="499" y="321"/>
                    <a:pt x="570" y="357"/>
                  </a:cubicBezTo>
                  <a:cubicBezTo>
                    <a:pt x="748" y="606"/>
                    <a:pt x="784" y="890"/>
                    <a:pt x="855" y="1175"/>
                  </a:cubicBezTo>
                  <a:cubicBezTo>
                    <a:pt x="855" y="1210"/>
                    <a:pt x="926" y="1175"/>
                    <a:pt x="926" y="113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7"/>
            <p:cNvSpPr/>
            <p:nvPr/>
          </p:nvSpPr>
          <p:spPr>
            <a:xfrm>
              <a:off x="7009525" y="1594400"/>
              <a:ext cx="23150" cy="31150"/>
            </a:xfrm>
            <a:custGeom>
              <a:avLst/>
              <a:gdLst/>
              <a:ahLst/>
              <a:cxnLst/>
              <a:rect l="l" t="t" r="r" b="b"/>
              <a:pathLst>
                <a:path w="926" h="1246" extrusionOk="0">
                  <a:moveTo>
                    <a:pt x="926" y="1210"/>
                  </a:moveTo>
                  <a:cubicBezTo>
                    <a:pt x="890" y="926"/>
                    <a:pt x="819" y="605"/>
                    <a:pt x="641" y="356"/>
                  </a:cubicBezTo>
                  <a:cubicBezTo>
                    <a:pt x="570" y="285"/>
                    <a:pt x="499" y="214"/>
                    <a:pt x="428" y="178"/>
                  </a:cubicBezTo>
                  <a:cubicBezTo>
                    <a:pt x="392" y="143"/>
                    <a:pt x="356" y="107"/>
                    <a:pt x="321" y="107"/>
                  </a:cubicBezTo>
                  <a:cubicBezTo>
                    <a:pt x="214" y="72"/>
                    <a:pt x="143" y="36"/>
                    <a:pt x="36" y="36"/>
                  </a:cubicBezTo>
                  <a:cubicBezTo>
                    <a:pt x="1" y="1"/>
                    <a:pt x="36" y="107"/>
                    <a:pt x="72" y="107"/>
                  </a:cubicBezTo>
                  <a:cubicBezTo>
                    <a:pt x="143" y="107"/>
                    <a:pt x="250" y="143"/>
                    <a:pt x="321" y="178"/>
                  </a:cubicBezTo>
                  <a:cubicBezTo>
                    <a:pt x="428" y="214"/>
                    <a:pt x="534" y="321"/>
                    <a:pt x="605" y="392"/>
                  </a:cubicBezTo>
                  <a:cubicBezTo>
                    <a:pt x="819" y="641"/>
                    <a:pt x="855" y="926"/>
                    <a:pt x="890" y="1210"/>
                  </a:cubicBezTo>
                  <a:cubicBezTo>
                    <a:pt x="890" y="1246"/>
                    <a:pt x="926" y="1210"/>
                    <a:pt x="926" y="121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7"/>
            <p:cNvSpPr/>
            <p:nvPr/>
          </p:nvSpPr>
          <p:spPr>
            <a:xfrm>
              <a:off x="7010425" y="1597075"/>
              <a:ext cx="23150" cy="29375"/>
            </a:xfrm>
            <a:custGeom>
              <a:avLst/>
              <a:gdLst/>
              <a:ahLst/>
              <a:cxnLst/>
              <a:rect l="l" t="t" r="r" b="b"/>
              <a:pathLst>
                <a:path w="926" h="1175" extrusionOk="0">
                  <a:moveTo>
                    <a:pt x="925" y="1139"/>
                  </a:moveTo>
                  <a:cubicBezTo>
                    <a:pt x="854" y="819"/>
                    <a:pt x="783" y="463"/>
                    <a:pt x="534" y="214"/>
                  </a:cubicBezTo>
                  <a:cubicBezTo>
                    <a:pt x="463" y="178"/>
                    <a:pt x="427" y="143"/>
                    <a:pt x="356" y="107"/>
                  </a:cubicBezTo>
                  <a:cubicBezTo>
                    <a:pt x="249" y="36"/>
                    <a:pt x="178" y="0"/>
                    <a:pt x="36" y="0"/>
                  </a:cubicBezTo>
                  <a:cubicBezTo>
                    <a:pt x="36" y="0"/>
                    <a:pt x="0" y="0"/>
                    <a:pt x="36" y="0"/>
                  </a:cubicBezTo>
                  <a:cubicBezTo>
                    <a:pt x="178" y="0"/>
                    <a:pt x="320" y="71"/>
                    <a:pt x="427" y="214"/>
                  </a:cubicBezTo>
                  <a:cubicBezTo>
                    <a:pt x="605" y="285"/>
                    <a:pt x="712" y="427"/>
                    <a:pt x="747" y="605"/>
                  </a:cubicBezTo>
                  <a:cubicBezTo>
                    <a:pt x="819" y="783"/>
                    <a:pt x="854" y="961"/>
                    <a:pt x="890" y="1139"/>
                  </a:cubicBezTo>
                  <a:cubicBezTo>
                    <a:pt x="890" y="1139"/>
                    <a:pt x="925" y="1174"/>
                    <a:pt x="925" y="113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7"/>
            <p:cNvSpPr/>
            <p:nvPr/>
          </p:nvSpPr>
          <p:spPr>
            <a:xfrm>
              <a:off x="7010425" y="1596175"/>
              <a:ext cx="22250" cy="29375"/>
            </a:xfrm>
            <a:custGeom>
              <a:avLst/>
              <a:gdLst/>
              <a:ahLst/>
              <a:cxnLst/>
              <a:rect l="l" t="t" r="r" b="b"/>
              <a:pathLst>
                <a:path w="890" h="1175" extrusionOk="0">
                  <a:moveTo>
                    <a:pt x="890" y="1139"/>
                  </a:moveTo>
                  <a:cubicBezTo>
                    <a:pt x="819" y="819"/>
                    <a:pt x="783" y="463"/>
                    <a:pt x="498" y="214"/>
                  </a:cubicBezTo>
                  <a:cubicBezTo>
                    <a:pt x="463" y="214"/>
                    <a:pt x="427" y="179"/>
                    <a:pt x="392" y="143"/>
                  </a:cubicBezTo>
                  <a:cubicBezTo>
                    <a:pt x="356" y="107"/>
                    <a:pt x="320" y="107"/>
                    <a:pt x="285" y="72"/>
                  </a:cubicBezTo>
                  <a:cubicBezTo>
                    <a:pt x="214" y="36"/>
                    <a:pt x="107" y="1"/>
                    <a:pt x="0" y="1"/>
                  </a:cubicBezTo>
                  <a:cubicBezTo>
                    <a:pt x="0" y="1"/>
                    <a:pt x="0" y="36"/>
                    <a:pt x="0" y="36"/>
                  </a:cubicBezTo>
                  <a:cubicBezTo>
                    <a:pt x="107" y="36"/>
                    <a:pt x="178" y="72"/>
                    <a:pt x="285" y="107"/>
                  </a:cubicBezTo>
                  <a:cubicBezTo>
                    <a:pt x="427" y="179"/>
                    <a:pt x="569" y="285"/>
                    <a:pt x="641" y="428"/>
                  </a:cubicBezTo>
                  <a:cubicBezTo>
                    <a:pt x="783" y="677"/>
                    <a:pt x="819" y="926"/>
                    <a:pt x="854" y="1139"/>
                  </a:cubicBezTo>
                  <a:cubicBezTo>
                    <a:pt x="854" y="1175"/>
                    <a:pt x="890" y="1175"/>
                    <a:pt x="890" y="113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7"/>
            <p:cNvSpPr/>
            <p:nvPr/>
          </p:nvSpPr>
          <p:spPr>
            <a:xfrm>
              <a:off x="6986400" y="1593525"/>
              <a:ext cx="22275" cy="36475"/>
            </a:xfrm>
            <a:custGeom>
              <a:avLst/>
              <a:gdLst/>
              <a:ahLst/>
              <a:cxnLst/>
              <a:rect l="l" t="t" r="r" b="b"/>
              <a:pathLst>
                <a:path w="891" h="1459" extrusionOk="0">
                  <a:moveTo>
                    <a:pt x="890" y="1423"/>
                  </a:moveTo>
                  <a:cubicBezTo>
                    <a:pt x="854" y="1281"/>
                    <a:pt x="854" y="1139"/>
                    <a:pt x="819" y="996"/>
                  </a:cubicBezTo>
                  <a:cubicBezTo>
                    <a:pt x="783" y="890"/>
                    <a:pt x="748" y="818"/>
                    <a:pt x="677" y="712"/>
                  </a:cubicBezTo>
                  <a:cubicBezTo>
                    <a:pt x="605" y="605"/>
                    <a:pt x="605" y="569"/>
                    <a:pt x="499" y="463"/>
                  </a:cubicBezTo>
                  <a:cubicBezTo>
                    <a:pt x="356" y="285"/>
                    <a:pt x="214" y="142"/>
                    <a:pt x="36" y="0"/>
                  </a:cubicBezTo>
                  <a:cubicBezTo>
                    <a:pt x="1" y="0"/>
                    <a:pt x="1" y="36"/>
                    <a:pt x="1" y="71"/>
                  </a:cubicBezTo>
                  <a:cubicBezTo>
                    <a:pt x="143" y="178"/>
                    <a:pt x="285" y="285"/>
                    <a:pt x="392" y="391"/>
                  </a:cubicBezTo>
                  <a:cubicBezTo>
                    <a:pt x="534" y="534"/>
                    <a:pt x="605" y="676"/>
                    <a:pt x="641" y="854"/>
                  </a:cubicBezTo>
                  <a:cubicBezTo>
                    <a:pt x="783" y="1032"/>
                    <a:pt x="819" y="1210"/>
                    <a:pt x="819" y="1423"/>
                  </a:cubicBezTo>
                  <a:cubicBezTo>
                    <a:pt x="854" y="1459"/>
                    <a:pt x="890" y="1423"/>
                    <a:pt x="890" y="142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7"/>
            <p:cNvSpPr/>
            <p:nvPr/>
          </p:nvSpPr>
          <p:spPr>
            <a:xfrm>
              <a:off x="6986400" y="1591725"/>
              <a:ext cx="22275" cy="38275"/>
            </a:xfrm>
            <a:custGeom>
              <a:avLst/>
              <a:gdLst/>
              <a:ahLst/>
              <a:cxnLst/>
              <a:rect l="l" t="t" r="r" b="b"/>
              <a:pathLst>
                <a:path w="891" h="1531" extrusionOk="0">
                  <a:moveTo>
                    <a:pt x="890" y="1460"/>
                  </a:moveTo>
                  <a:cubicBezTo>
                    <a:pt x="890" y="1388"/>
                    <a:pt x="890" y="1317"/>
                    <a:pt x="854" y="1246"/>
                  </a:cubicBezTo>
                  <a:cubicBezTo>
                    <a:pt x="854" y="1068"/>
                    <a:pt x="783" y="890"/>
                    <a:pt x="677" y="748"/>
                  </a:cubicBezTo>
                  <a:cubicBezTo>
                    <a:pt x="641" y="606"/>
                    <a:pt x="534" y="499"/>
                    <a:pt x="463" y="392"/>
                  </a:cubicBezTo>
                  <a:cubicBezTo>
                    <a:pt x="321" y="250"/>
                    <a:pt x="178" y="143"/>
                    <a:pt x="36" y="36"/>
                  </a:cubicBezTo>
                  <a:cubicBezTo>
                    <a:pt x="1" y="1"/>
                    <a:pt x="1" y="108"/>
                    <a:pt x="1" y="108"/>
                  </a:cubicBezTo>
                  <a:cubicBezTo>
                    <a:pt x="143" y="214"/>
                    <a:pt x="250" y="285"/>
                    <a:pt x="356" y="392"/>
                  </a:cubicBezTo>
                  <a:cubicBezTo>
                    <a:pt x="427" y="463"/>
                    <a:pt x="499" y="535"/>
                    <a:pt x="534" y="641"/>
                  </a:cubicBezTo>
                  <a:cubicBezTo>
                    <a:pt x="605" y="712"/>
                    <a:pt x="641" y="819"/>
                    <a:pt x="712" y="926"/>
                  </a:cubicBezTo>
                  <a:cubicBezTo>
                    <a:pt x="783" y="1104"/>
                    <a:pt x="819" y="1282"/>
                    <a:pt x="854" y="1495"/>
                  </a:cubicBezTo>
                  <a:cubicBezTo>
                    <a:pt x="854" y="1531"/>
                    <a:pt x="890" y="1460"/>
                    <a:pt x="890" y="146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7"/>
            <p:cNvSpPr/>
            <p:nvPr/>
          </p:nvSpPr>
          <p:spPr>
            <a:xfrm>
              <a:off x="6987300" y="1593525"/>
              <a:ext cx="22250" cy="36475"/>
            </a:xfrm>
            <a:custGeom>
              <a:avLst/>
              <a:gdLst/>
              <a:ahLst/>
              <a:cxnLst/>
              <a:rect l="l" t="t" r="r" b="b"/>
              <a:pathLst>
                <a:path w="890" h="1459" extrusionOk="0">
                  <a:moveTo>
                    <a:pt x="890" y="1423"/>
                  </a:moveTo>
                  <a:cubicBezTo>
                    <a:pt x="890" y="1281"/>
                    <a:pt x="854" y="1174"/>
                    <a:pt x="818" y="1032"/>
                  </a:cubicBezTo>
                  <a:cubicBezTo>
                    <a:pt x="747" y="854"/>
                    <a:pt x="676" y="676"/>
                    <a:pt x="569" y="534"/>
                  </a:cubicBezTo>
                  <a:cubicBezTo>
                    <a:pt x="498" y="427"/>
                    <a:pt x="463" y="391"/>
                    <a:pt x="356" y="285"/>
                  </a:cubicBezTo>
                  <a:cubicBezTo>
                    <a:pt x="214" y="142"/>
                    <a:pt x="178" y="107"/>
                    <a:pt x="0" y="0"/>
                  </a:cubicBezTo>
                  <a:cubicBezTo>
                    <a:pt x="0" y="0"/>
                    <a:pt x="0" y="36"/>
                    <a:pt x="0" y="36"/>
                  </a:cubicBezTo>
                  <a:cubicBezTo>
                    <a:pt x="249" y="213"/>
                    <a:pt x="463" y="391"/>
                    <a:pt x="605" y="640"/>
                  </a:cubicBezTo>
                  <a:cubicBezTo>
                    <a:pt x="747" y="890"/>
                    <a:pt x="818" y="1139"/>
                    <a:pt x="854" y="1423"/>
                  </a:cubicBezTo>
                  <a:cubicBezTo>
                    <a:pt x="854" y="1459"/>
                    <a:pt x="890" y="1459"/>
                    <a:pt x="890" y="142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7"/>
            <p:cNvSpPr/>
            <p:nvPr/>
          </p:nvSpPr>
          <p:spPr>
            <a:xfrm>
              <a:off x="6986400" y="1592625"/>
              <a:ext cx="23150" cy="37375"/>
            </a:xfrm>
            <a:custGeom>
              <a:avLst/>
              <a:gdLst/>
              <a:ahLst/>
              <a:cxnLst/>
              <a:rect l="l" t="t" r="r" b="b"/>
              <a:pathLst>
                <a:path w="926" h="1495" extrusionOk="0">
                  <a:moveTo>
                    <a:pt x="926" y="1424"/>
                  </a:moveTo>
                  <a:cubicBezTo>
                    <a:pt x="926" y="1210"/>
                    <a:pt x="854" y="1032"/>
                    <a:pt x="783" y="819"/>
                  </a:cubicBezTo>
                  <a:cubicBezTo>
                    <a:pt x="712" y="712"/>
                    <a:pt x="641" y="570"/>
                    <a:pt x="534" y="463"/>
                  </a:cubicBezTo>
                  <a:cubicBezTo>
                    <a:pt x="427" y="285"/>
                    <a:pt x="250" y="143"/>
                    <a:pt x="72" y="36"/>
                  </a:cubicBezTo>
                  <a:cubicBezTo>
                    <a:pt x="36" y="0"/>
                    <a:pt x="1" y="72"/>
                    <a:pt x="36" y="72"/>
                  </a:cubicBezTo>
                  <a:cubicBezTo>
                    <a:pt x="214" y="214"/>
                    <a:pt x="356" y="321"/>
                    <a:pt x="499" y="499"/>
                  </a:cubicBezTo>
                  <a:lnTo>
                    <a:pt x="783" y="1068"/>
                  </a:lnTo>
                  <a:cubicBezTo>
                    <a:pt x="819" y="1210"/>
                    <a:pt x="854" y="1317"/>
                    <a:pt x="854" y="1459"/>
                  </a:cubicBezTo>
                  <a:cubicBezTo>
                    <a:pt x="854" y="1495"/>
                    <a:pt x="926" y="1459"/>
                    <a:pt x="926" y="142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7"/>
            <p:cNvSpPr/>
            <p:nvPr/>
          </p:nvSpPr>
          <p:spPr>
            <a:xfrm>
              <a:off x="6985500" y="1591725"/>
              <a:ext cx="23175" cy="36500"/>
            </a:xfrm>
            <a:custGeom>
              <a:avLst/>
              <a:gdLst/>
              <a:ahLst/>
              <a:cxnLst/>
              <a:rect l="l" t="t" r="r" b="b"/>
              <a:pathLst>
                <a:path w="927" h="1460" extrusionOk="0">
                  <a:moveTo>
                    <a:pt x="926" y="1424"/>
                  </a:moveTo>
                  <a:cubicBezTo>
                    <a:pt x="890" y="1317"/>
                    <a:pt x="890" y="1246"/>
                    <a:pt x="855" y="1139"/>
                  </a:cubicBezTo>
                  <a:cubicBezTo>
                    <a:pt x="819" y="962"/>
                    <a:pt x="748" y="784"/>
                    <a:pt x="641" y="641"/>
                  </a:cubicBezTo>
                  <a:cubicBezTo>
                    <a:pt x="570" y="535"/>
                    <a:pt x="499" y="392"/>
                    <a:pt x="392" y="285"/>
                  </a:cubicBezTo>
                  <a:cubicBezTo>
                    <a:pt x="250" y="179"/>
                    <a:pt x="179" y="143"/>
                    <a:pt x="37" y="36"/>
                  </a:cubicBezTo>
                  <a:cubicBezTo>
                    <a:pt x="1" y="1"/>
                    <a:pt x="1" y="72"/>
                    <a:pt x="37" y="72"/>
                  </a:cubicBezTo>
                  <a:cubicBezTo>
                    <a:pt x="286" y="250"/>
                    <a:pt x="499" y="428"/>
                    <a:pt x="641" y="677"/>
                  </a:cubicBezTo>
                  <a:lnTo>
                    <a:pt x="713" y="855"/>
                  </a:lnTo>
                  <a:cubicBezTo>
                    <a:pt x="819" y="1068"/>
                    <a:pt x="855" y="1246"/>
                    <a:pt x="890" y="1460"/>
                  </a:cubicBezTo>
                  <a:cubicBezTo>
                    <a:pt x="890" y="1460"/>
                    <a:pt x="890" y="1460"/>
                    <a:pt x="890" y="1460"/>
                  </a:cubicBezTo>
                  <a:cubicBezTo>
                    <a:pt x="926" y="1460"/>
                    <a:pt x="926" y="1460"/>
                    <a:pt x="926" y="142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7"/>
            <p:cNvSpPr/>
            <p:nvPr/>
          </p:nvSpPr>
          <p:spPr>
            <a:xfrm>
              <a:off x="6986400" y="1593525"/>
              <a:ext cx="22275" cy="36475"/>
            </a:xfrm>
            <a:custGeom>
              <a:avLst/>
              <a:gdLst/>
              <a:ahLst/>
              <a:cxnLst/>
              <a:rect l="l" t="t" r="r" b="b"/>
              <a:pathLst>
                <a:path w="891" h="1459" extrusionOk="0">
                  <a:moveTo>
                    <a:pt x="890" y="1423"/>
                  </a:moveTo>
                  <a:cubicBezTo>
                    <a:pt x="890" y="1281"/>
                    <a:pt x="854" y="1174"/>
                    <a:pt x="819" y="1032"/>
                  </a:cubicBezTo>
                  <a:cubicBezTo>
                    <a:pt x="783" y="854"/>
                    <a:pt x="677" y="712"/>
                    <a:pt x="570" y="534"/>
                  </a:cubicBezTo>
                  <a:cubicBezTo>
                    <a:pt x="534" y="463"/>
                    <a:pt x="463" y="391"/>
                    <a:pt x="392" y="285"/>
                  </a:cubicBezTo>
                  <a:cubicBezTo>
                    <a:pt x="285" y="178"/>
                    <a:pt x="143" y="107"/>
                    <a:pt x="36" y="36"/>
                  </a:cubicBezTo>
                  <a:cubicBezTo>
                    <a:pt x="36" y="0"/>
                    <a:pt x="1" y="0"/>
                    <a:pt x="1" y="0"/>
                  </a:cubicBezTo>
                  <a:cubicBezTo>
                    <a:pt x="214" y="142"/>
                    <a:pt x="356" y="285"/>
                    <a:pt x="499" y="463"/>
                  </a:cubicBezTo>
                  <a:cubicBezTo>
                    <a:pt x="570" y="534"/>
                    <a:pt x="641" y="640"/>
                    <a:pt x="677" y="712"/>
                  </a:cubicBezTo>
                  <a:cubicBezTo>
                    <a:pt x="712" y="818"/>
                    <a:pt x="783" y="925"/>
                    <a:pt x="783" y="996"/>
                  </a:cubicBezTo>
                  <a:cubicBezTo>
                    <a:pt x="854" y="1139"/>
                    <a:pt x="854" y="1281"/>
                    <a:pt x="890" y="1423"/>
                  </a:cubicBezTo>
                  <a:cubicBezTo>
                    <a:pt x="890" y="1423"/>
                    <a:pt x="890" y="1459"/>
                    <a:pt x="890" y="142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6985500" y="1593525"/>
              <a:ext cx="23175" cy="35600"/>
            </a:xfrm>
            <a:custGeom>
              <a:avLst/>
              <a:gdLst/>
              <a:ahLst/>
              <a:cxnLst/>
              <a:rect l="l" t="t" r="r" b="b"/>
              <a:pathLst>
                <a:path w="927" h="1424" extrusionOk="0">
                  <a:moveTo>
                    <a:pt x="926" y="1388"/>
                  </a:moveTo>
                  <a:cubicBezTo>
                    <a:pt x="890" y="1281"/>
                    <a:pt x="890" y="1139"/>
                    <a:pt x="819" y="996"/>
                  </a:cubicBezTo>
                  <a:cubicBezTo>
                    <a:pt x="784" y="818"/>
                    <a:pt x="713" y="676"/>
                    <a:pt x="606" y="534"/>
                  </a:cubicBezTo>
                  <a:cubicBezTo>
                    <a:pt x="499" y="391"/>
                    <a:pt x="428" y="285"/>
                    <a:pt x="321" y="213"/>
                  </a:cubicBezTo>
                  <a:cubicBezTo>
                    <a:pt x="179" y="71"/>
                    <a:pt x="250" y="142"/>
                    <a:pt x="37" y="0"/>
                  </a:cubicBezTo>
                  <a:cubicBezTo>
                    <a:pt x="37" y="0"/>
                    <a:pt x="1" y="0"/>
                    <a:pt x="37" y="36"/>
                  </a:cubicBezTo>
                  <a:cubicBezTo>
                    <a:pt x="214" y="142"/>
                    <a:pt x="357" y="285"/>
                    <a:pt x="499" y="427"/>
                  </a:cubicBezTo>
                  <a:cubicBezTo>
                    <a:pt x="570" y="534"/>
                    <a:pt x="641" y="605"/>
                    <a:pt x="677" y="712"/>
                  </a:cubicBezTo>
                  <a:cubicBezTo>
                    <a:pt x="713" y="783"/>
                    <a:pt x="784" y="890"/>
                    <a:pt x="819" y="996"/>
                  </a:cubicBezTo>
                  <a:cubicBezTo>
                    <a:pt x="855" y="1139"/>
                    <a:pt x="855" y="1245"/>
                    <a:pt x="890" y="1388"/>
                  </a:cubicBezTo>
                  <a:cubicBezTo>
                    <a:pt x="890" y="1423"/>
                    <a:pt x="926" y="1423"/>
                    <a:pt x="926" y="138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7"/>
            <p:cNvSpPr/>
            <p:nvPr/>
          </p:nvSpPr>
          <p:spPr>
            <a:xfrm>
              <a:off x="6955275" y="1587275"/>
              <a:ext cx="25825" cy="35625"/>
            </a:xfrm>
            <a:custGeom>
              <a:avLst/>
              <a:gdLst/>
              <a:ahLst/>
              <a:cxnLst/>
              <a:rect l="l" t="t" r="r" b="b"/>
              <a:pathLst>
                <a:path w="1033" h="1425" extrusionOk="0">
                  <a:moveTo>
                    <a:pt x="1032" y="1389"/>
                  </a:moveTo>
                  <a:cubicBezTo>
                    <a:pt x="961" y="1175"/>
                    <a:pt x="925" y="997"/>
                    <a:pt x="819" y="819"/>
                  </a:cubicBezTo>
                  <a:cubicBezTo>
                    <a:pt x="747" y="641"/>
                    <a:pt x="641" y="499"/>
                    <a:pt x="534" y="321"/>
                  </a:cubicBezTo>
                  <a:cubicBezTo>
                    <a:pt x="498" y="286"/>
                    <a:pt x="392" y="108"/>
                    <a:pt x="285" y="37"/>
                  </a:cubicBezTo>
                  <a:cubicBezTo>
                    <a:pt x="249" y="1"/>
                    <a:pt x="178" y="1"/>
                    <a:pt x="143" y="1"/>
                  </a:cubicBezTo>
                  <a:cubicBezTo>
                    <a:pt x="71" y="1"/>
                    <a:pt x="71" y="1"/>
                    <a:pt x="36" y="37"/>
                  </a:cubicBezTo>
                  <a:cubicBezTo>
                    <a:pt x="0" y="37"/>
                    <a:pt x="36" y="72"/>
                    <a:pt x="71" y="72"/>
                  </a:cubicBezTo>
                  <a:cubicBezTo>
                    <a:pt x="178" y="1"/>
                    <a:pt x="285" y="37"/>
                    <a:pt x="356" y="214"/>
                  </a:cubicBezTo>
                  <a:cubicBezTo>
                    <a:pt x="463" y="321"/>
                    <a:pt x="569" y="463"/>
                    <a:pt x="641" y="606"/>
                  </a:cubicBezTo>
                  <a:cubicBezTo>
                    <a:pt x="712" y="677"/>
                    <a:pt x="747" y="784"/>
                    <a:pt x="783" y="855"/>
                  </a:cubicBezTo>
                  <a:cubicBezTo>
                    <a:pt x="890" y="1033"/>
                    <a:pt x="925" y="1211"/>
                    <a:pt x="996" y="1389"/>
                  </a:cubicBezTo>
                  <a:cubicBezTo>
                    <a:pt x="996" y="1424"/>
                    <a:pt x="1032" y="1389"/>
                    <a:pt x="1032" y="138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7"/>
            <p:cNvSpPr/>
            <p:nvPr/>
          </p:nvSpPr>
          <p:spPr>
            <a:xfrm>
              <a:off x="6955275" y="1585500"/>
              <a:ext cx="25825" cy="37400"/>
            </a:xfrm>
            <a:custGeom>
              <a:avLst/>
              <a:gdLst/>
              <a:ahLst/>
              <a:cxnLst/>
              <a:rect l="l" t="t" r="r" b="b"/>
              <a:pathLst>
                <a:path w="1033" h="1496" extrusionOk="0">
                  <a:moveTo>
                    <a:pt x="1032" y="1388"/>
                  </a:moveTo>
                  <a:cubicBezTo>
                    <a:pt x="996" y="1211"/>
                    <a:pt x="925" y="1033"/>
                    <a:pt x="854" y="855"/>
                  </a:cubicBezTo>
                  <a:cubicBezTo>
                    <a:pt x="783" y="784"/>
                    <a:pt x="747" y="677"/>
                    <a:pt x="712" y="606"/>
                  </a:cubicBezTo>
                  <a:cubicBezTo>
                    <a:pt x="605" y="428"/>
                    <a:pt x="498" y="250"/>
                    <a:pt x="356" y="108"/>
                  </a:cubicBezTo>
                  <a:cubicBezTo>
                    <a:pt x="320" y="108"/>
                    <a:pt x="320" y="72"/>
                    <a:pt x="285" y="72"/>
                  </a:cubicBezTo>
                  <a:cubicBezTo>
                    <a:pt x="249" y="36"/>
                    <a:pt x="214" y="36"/>
                    <a:pt x="143" y="1"/>
                  </a:cubicBezTo>
                  <a:cubicBezTo>
                    <a:pt x="71" y="1"/>
                    <a:pt x="71" y="36"/>
                    <a:pt x="36" y="72"/>
                  </a:cubicBezTo>
                  <a:cubicBezTo>
                    <a:pt x="0" y="72"/>
                    <a:pt x="36" y="143"/>
                    <a:pt x="71" y="143"/>
                  </a:cubicBezTo>
                  <a:cubicBezTo>
                    <a:pt x="214" y="1"/>
                    <a:pt x="356" y="250"/>
                    <a:pt x="427" y="321"/>
                  </a:cubicBezTo>
                  <a:cubicBezTo>
                    <a:pt x="498" y="428"/>
                    <a:pt x="605" y="534"/>
                    <a:pt x="676" y="677"/>
                  </a:cubicBezTo>
                  <a:cubicBezTo>
                    <a:pt x="819" y="926"/>
                    <a:pt x="925" y="1175"/>
                    <a:pt x="996" y="1460"/>
                  </a:cubicBezTo>
                  <a:cubicBezTo>
                    <a:pt x="996" y="1495"/>
                    <a:pt x="1032" y="1424"/>
                    <a:pt x="1032" y="138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7"/>
            <p:cNvSpPr/>
            <p:nvPr/>
          </p:nvSpPr>
          <p:spPr>
            <a:xfrm>
              <a:off x="6956150" y="1586400"/>
              <a:ext cx="25825" cy="35600"/>
            </a:xfrm>
            <a:custGeom>
              <a:avLst/>
              <a:gdLst/>
              <a:ahLst/>
              <a:cxnLst/>
              <a:rect l="l" t="t" r="r" b="b"/>
              <a:pathLst>
                <a:path w="1033" h="1424" extrusionOk="0">
                  <a:moveTo>
                    <a:pt x="1033" y="1424"/>
                  </a:moveTo>
                  <a:cubicBezTo>
                    <a:pt x="961" y="1246"/>
                    <a:pt x="926" y="1068"/>
                    <a:pt x="819" y="890"/>
                  </a:cubicBezTo>
                  <a:cubicBezTo>
                    <a:pt x="784" y="783"/>
                    <a:pt x="748" y="676"/>
                    <a:pt x="677" y="605"/>
                  </a:cubicBezTo>
                  <a:cubicBezTo>
                    <a:pt x="641" y="534"/>
                    <a:pt x="570" y="427"/>
                    <a:pt x="534" y="356"/>
                  </a:cubicBezTo>
                  <a:cubicBezTo>
                    <a:pt x="499" y="321"/>
                    <a:pt x="392" y="178"/>
                    <a:pt x="321" y="143"/>
                  </a:cubicBezTo>
                  <a:cubicBezTo>
                    <a:pt x="285" y="107"/>
                    <a:pt x="250" y="72"/>
                    <a:pt x="179" y="36"/>
                  </a:cubicBezTo>
                  <a:cubicBezTo>
                    <a:pt x="108" y="0"/>
                    <a:pt x="72" y="0"/>
                    <a:pt x="1" y="72"/>
                  </a:cubicBezTo>
                  <a:cubicBezTo>
                    <a:pt x="1" y="72"/>
                    <a:pt x="36" y="72"/>
                    <a:pt x="36" y="72"/>
                  </a:cubicBezTo>
                  <a:cubicBezTo>
                    <a:pt x="36" y="72"/>
                    <a:pt x="72" y="72"/>
                    <a:pt x="72" y="36"/>
                  </a:cubicBezTo>
                  <a:cubicBezTo>
                    <a:pt x="285" y="36"/>
                    <a:pt x="428" y="178"/>
                    <a:pt x="499" y="463"/>
                  </a:cubicBezTo>
                  <a:cubicBezTo>
                    <a:pt x="677" y="641"/>
                    <a:pt x="784" y="819"/>
                    <a:pt x="855" y="997"/>
                  </a:cubicBezTo>
                  <a:cubicBezTo>
                    <a:pt x="926" y="1139"/>
                    <a:pt x="961" y="1281"/>
                    <a:pt x="997" y="1424"/>
                  </a:cubicBezTo>
                  <a:cubicBezTo>
                    <a:pt x="997" y="1424"/>
                    <a:pt x="1033" y="1424"/>
                    <a:pt x="1033" y="142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7"/>
            <p:cNvSpPr/>
            <p:nvPr/>
          </p:nvSpPr>
          <p:spPr>
            <a:xfrm>
              <a:off x="6956150" y="1586400"/>
              <a:ext cx="25825" cy="36500"/>
            </a:xfrm>
            <a:custGeom>
              <a:avLst/>
              <a:gdLst/>
              <a:ahLst/>
              <a:cxnLst/>
              <a:rect l="l" t="t" r="r" b="b"/>
              <a:pathLst>
                <a:path w="1033" h="1460" extrusionOk="0">
                  <a:moveTo>
                    <a:pt x="1033" y="1388"/>
                  </a:moveTo>
                  <a:cubicBezTo>
                    <a:pt x="997" y="1210"/>
                    <a:pt x="926" y="1032"/>
                    <a:pt x="855" y="854"/>
                  </a:cubicBezTo>
                  <a:cubicBezTo>
                    <a:pt x="748" y="676"/>
                    <a:pt x="641" y="498"/>
                    <a:pt x="534" y="356"/>
                  </a:cubicBezTo>
                  <a:cubicBezTo>
                    <a:pt x="463" y="249"/>
                    <a:pt x="392" y="178"/>
                    <a:pt x="321" y="107"/>
                  </a:cubicBezTo>
                  <a:cubicBezTo>
                    <a:pt x="285" y="72"/>
                    <a:pt x="214" y="36"/>
                    <a:pt x="179" y="0"/>
                  </a:cubicBezTo>
                  <a:cubicBezTo>
                    <a:pt x="108" y="0"/>
                    <a:pt x="72" y="0"/>
                    <a:pt x="1" y="72"/>
                  </a:cubicBezTo>
                  <a:cubicBezTo>
                    <a:pt x="1" y="72"/>
                    <a:pt x="36" y="107"/>
                    <a:pt x="36" y="72"/>
                  </a:cubicBezTo>
                  <a:lnTo>
                    <a:pt x="214" y="72"/>
                  </a:lnTo>
                  <a:cubicBezTo>
                    <a:pt x="428" y="285"/>
                    <a:pt x="606" y="498"/>
                    <a:pt x="712" y="748"/>
                  </a:cubicBezTo>
                  <a:cubicBezTo>
                    <a:pt x="748" y="854"/>
                    <a:pt x="819" y="925"/>
                    <a:pt x="819" y="1032"/>
                  </a:cubicBezTo>
                  <a:cubicBezTo>
                    <a:pt x="890" y="1139"/>
                    <a:pt x="926" y="1281"/>
                    <a:pt x="961" y="1424"/>
                  </a:cubicBezTo>
                  <a:cubicBezTo>
                    <a:pt x="961" y="1459"/>
                    <a:pt x="1033" y="1424"/>
                    <a:pt x="1033" y="138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7"/>
            <p:cNvSpPr/>
            <p:nvPr/>
          </p:nvSpPr>
          <p:spPr>
            <a:xfrm>
              <a:off x="6954375" y="1585500"/>
              <a:ext cx="26725" cy="36500"/>
            </a:xfrm>
            <a:custGeom>
              <a:avLst/>
              <a:gdLst/>
              <a:ahLst/>
              <a:cxnLst/>
              <a:rect l="l" t="t" r="r" b="b"/>
              <a:pathLst>
                <a:path w="1069" h="1460" extrusionOk="0">
                  <a:moveTo>
                    <a:pt x="1032" y="1388"/>
                  </a:moveTo>
                  <a:cubicBezTo>
                    <a:pt x="997" y="1211"/>
                    <a:pt x="926" y="1033"/>
                    <a:pt x="855" y="855"/>
                  </a:cubicBezTo>
                  <a:lnTo>
                    <a:pt x="712" y="570"/>
                  </a:lnTo>
                  <a:cubicBezTo>
                    <a:pt x="605" y="428"/>
                    <a:pt x="499" y="250"/>
                    <a:pt x="356" y="108"/>
                  </a:cubicBezTo>
                  <a:cubicBezTo>
                    <a:pt x="356" y="108"/>
                    <a:pt x="321" y="72"/>
                    <a:pt x="321" y="72"/>
                  </a:cubicBezTo>
                  <a:cubicBezTo>
                    <a:pt x="285" y="36"/>
                    <a:pt x="214" y="1"/>
                    <a:pt x="179" y="1"/>
                  </a:cubicBezTo>
                  <a:cubicBezTo>
                    <a:pt x="107" y="1"/>
                    <a:pt x="72" y="1"/>
                    <a:pt x="36" y="36"/>
                  </a:cubicBezTo>
                  <a:cubicBezTo>
                    <a:pt x="1" y="72"/>
                    <a:pt x="72" y="108"/>
                    <a:pt x="72" y="108"/>
                  </a:cubicBezTo>
                  <a:lnTo>
                    <a:pt x="107" y="72"/>
                  </a:lnTo>
                  <a:cubicBezTo>
                    <a:pt x="143" y="72"/>
                    <a:pt x="179" y="72"/>
                    <a:pt x="214" y="72"/>
                  </a:cubicBezTo>
                  <a:cubicBezTo>
                    <a:pt x="321" y="108"/>
                    <a:pt x="392" y="214"/>
                    <a:pt x="428" y="285"/>
                  </a:cubicBezTo>
                  <a:cubicBezTo>
                    <a:pt x="570" y="428"/>
                    <a:pt x="677" y="606"/>
                    <a:pt x="748" y="748"/>
                  </a:cubicBezTo>
                  <a:cubicBezTo>
                    <a:pt x="819" y="855"/>
                    <a:pt x="855" y="926"/>
                    <a:pt x="890" y="1033"/>
                  </a:cubicBezTo>
                  <a:cubicBezTo>
                    <a:pt x="961" y="1175"/>
                    <a:pt x="997" y="1282"/>
                    <a:pt x="1032" y="1424"/>
                  </a:cubicBezTo>
                  <a:cubicBezTo>
                    <a:pt x="1032" y="1460"/>
                    <a:pt x="1032" y="1424"/>
                    <a:pt x="1032" y="1424"/>
                  </a:cubicBezTo>
                  <a:cubicBezTo>
                    <a:pt x="1068" y="1424"/>
                    <a:pt x="1032" y="1388"/>
                    <a:pt x="1032" y="138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7"/>
            <p:cNvSpPr/>
            <p:nvPr/>
          </p:nvSpPr>
          <p:spPr>
            <a:xfrm>
              <a:off x="6955275" y="1587275"/>
              <a:ext cx="25825" cy="34725"/>
            </a:xfrm>
            <a:custGeom>
              <a:avLst/>
              <a:gdLst/>
              <a:ahLst/>
              <a:cxnLst/>
              <a:rect l="l" t="t" r="r" b="b"/>
              <a:pathLst>
                <a:path w="1033" h="1389" extrusionOk="0">
                  <a:moveTo>
                    <a:pt x="1032" y="1389"/>
                  </a:moveTo>
                  <a:cubicBezTo>
                    <a:pt x="961" y="1140"/>
                    <a:pt x="961" y="1068"/>
                    <a:pt x="854" y="855"/>
                  </a:cubicBezTo>
                  <a:cubicBezTo>
                    <a:pt x="747" y="677"/>
                    <a:pt x="641" y="499"/>
                    <a:pt x="534" y="321"/>
                  </a:cubicBezTo>
                  <a:cubicBezTo>
                    <a:pt x="463" y="250"/>
                    <a:pt x="356" y="37"/>
                    <a:pt x="178" y="1"/>
                  </a:cubicBezTo>
                  <a:cubicBezTo>
                    <a:pt x="107" y="1"/>
                    <a:pt x="71" y="1"/>
                    <a:pt x="36" y="37"/>
                  </a:cubicBezTo>
                  <a:cubicBezTo>
                    <a:pt x="36" y="37"/>
                    <a:pt x="0" y="72"/>
                    <a:pt x="36" y="72"/>
                  </a:cubicBezTo>
                  <a:cubicBezTo>
                    <a:pt x="107" y="72"/>
                    <a:pt x="214" y="72"/>
                    <a:pt x="320" y="108"/>
                  </a:cubicBezTo>
                  <a:cubicBezTo>
                    <a:pt x="427" y="214"/>
                    <a:pt x="534" y="321"/>
                    <a:pt x="605" y="463"/>
                  </a:cubicBezTo>
                  <a:cubicBezTo>
                    <a:pt x="783" y="748"/>
                    <a:pt x="925" y="1033"/>
                    <a:pt x="996" y="1389"/>
                  </a:cubicBezTo>
                  <a:cubicBezTo>
                    <a:pt x="1032" y="1389"/>
                    <a:pt x="1032" y="1389"/>
                    <a:pt x="1032" y="138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7"/>
            <p:cNvSpPr/>
            <p:nvPr/>
          </p:nvSpPr>
          <p:spPr>
            <a:xfrm>
              <a:off x="6954375" y="1584625"/>
              <a:ext cx="26725" cy="37375"/>
            </a:xfrm>
            <a:custGeom>
              <a:avLst/>
              <a:gdLst/>
              <a:ahLst/>
              <a:cxnLst/>
              <a:rect l="l" t="t" r="r" b="b"/>
              <a:pathLst>
                <a:path w="1069" h="1495" extrusionOk="0">
                  <a:moveTo>
                    <a:pt x="1032" y="1459"/>
                  </a:moveTo>
                  <a:cubicBezTo>
                    <a:pt x="997" y="1281"/>
                    <a:pt x="926" y="1103"/>
                    <a:pt x="855" y="925"/>
                  </a:cubicBezTo>
                  <a:cubicBezTo>
                    <a:pt x="783" y="747"/>
                    <a:pt x="677" y="569"/>
                    <a:pt x="534" y="427"/>
                  </a:cubicBezTo>
                  <a:lnTo>
                    <a:pt x="356" y="178"/>
                  </a:lnTo>
                  <a:cubicBezTo>
                    <a:pt x="356" y="178"/>
                    <a:pt x="321" y="143"/>
                    <a:pt x="321" y="143"/>
                  </a:cubicBezTo>
                  <a:cubicBezTo>
                    <a:pt x="285" y="107"/>
                    <a:pt x="214" y="71"/>
                    <a:pt x="143" y="71"/>
                  </a:cubicBezTo>
                  <a:cubicBezTo>
                    <a:pt x="72" y="71"/>
                    <a:pt x="72" y="107"/>
                    <a:pt x="36" y="143"/>
                  </a:cubicBezTo>
                  <a:cubicBezTo>
                    <a:pt x="1" y="143"/>
                    <a:pt x="36" y="178"/>
                    <a:pt x="72" y="143"/>
                  </a:cubicBezTo>
                  <a:cubicBezTo>
                    <a:pt x="250" y="0"/>
                    <a:pt x="463" y="356"/>
                    <a:pt x="534" y="427"/>
                  </a:cubicBezTo>
                  <a:cubicBezTo>
                    <a:pt x="641" y="569"/>
                    <a:pt x="748" y="747"/>
                    <a:pt x="819" y="925"/>
                  </a:cubicBezTo>
                  <a:cubicBezTo>
                    <a:pt x="890" y="1103"/>
                    <a:pt x="961" y="1281"/>
                    <a:pt x="1032" y="1459"/>
                  </a:cubicBezTo>
                  <a:cubicBezTo>
                    <a:pt x="1032" y="1495"/>
                    <a:pt x="1068" y="1495"/>
                    <a:pt x="1032" y="145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7"/>
            <p:cNvSpPr/>
            <p:nvPr/>
          </p:nvSpPr>
          <p:spPr>
            <a:xfrm>
              <a:off x="6925925" y="1617525"/>
              <a:ext cx="26700" cy="15150"/>
            </a:xfrm>
            <a:custGeom>
              <a:avLst/>
              <a:gdLst/>
              <a:ahLst/>
              <a:cxnLst/>
              <a:rect l="l" t="t" r="r" b="b"/>
              <a:pathLst>
                <a:path w="1068" h="606" extrusionOk="0">
                  <a:moveTo>
                    <a:pt x="1032" y="570"/>
                  </a:moveTo>
                  <a:cubicBezTo>
                    <a:pt x="925" y="356"/>
                    <a:pt x="783" y="72"/>
                    <a:pt x="498" y="36"/>
                  </a:cubicBezTo>
                  <a:cubicBezTo>
                    <a:pt x="356" y="1"/>
                    <a:pt x="249" y="36"/>
                    <a:pt x="142" y="107"/>
                  </a:cubicBezTo>
                  <a:cubicBezTo>
                    <a:pt x="71" y="143"/>
                    <a:pt x="36" y="214"/>
                    <a:pt x="0" y="285"/>
                  </a:cubicBezTo>
                  <a:cubicBezTo>
                    <a:pt x="0" y="321"/>
                    <a:pt x="71" y="321"/>
                    <a:pt x="71" y="285"/>
                  </a:cubicBezTo>
                  <a:lnTo>
                    <a:pt x="213" y="143"/>
                  </a:lnTo>
                  <a:cubicBezTo>
                    <a:pt x="213" y="107"/>
                    <a:pt x="249" y="107"/>
                    <a:pt x="285" y="107"/>
                  </a:cubicBezTo>
                  <a:cubicBezTo>
                    <a:pt x="356" y="72"/>
                    <a:pt x="427" y="72"/>
                    <a:pt x="498" y="72"/>
                  </a:cubicBezTo>
                  <a:cubicBezTo>
                    <a:pt x="569" y="72"/>
                    <a:pt x="605" y="107"/>
                    <a:pt x="676" y="179"/>
                  </a:cubicBezTo>
                  <a:cubicBezTo>
                    <a:pt x="747" y="214"/>
                    <a:pt x="818" y="250"/>
                    <a:pt x="854" y="321"/>
                  </a:cubicBezTo>
                  <a:cubicBezTo>
                    <a:pt x="925" y="392"/>
                    <a:pt x="961" y="499"/>
                    <a:pt x="996" y="606"/>
                  </a:cubicBezTo>
                  <a:cubicBezTo>
                    <a:pt x="1032" y="606"/>
                    <a:pt x="1067" y="570"/>
                    <a:pt x="1032" y="57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7"/>
            <p:cNvSpPr/>
            <p:nvPr/>
          </p:nvSpPr>
          <p:spPr>
            <a:xfrm>
              <a:off x="6925925" y="1616650"/>
              <a:ext cx="26700" cy="16025"/>
            </a:xfrm>
            <a:custGeom>
              <a:avLst/>
              <a:gdLst/>
              <a:ahLst/>
              <a:cxnLst/>
              <a:rect l="l" t="t" r="r" b="b"/>
              <a:pathLst>
                <a:path w="1068" h="641" extrusionOk="0">
                  <a:moveTo>
                    <a:pt x="1067" y="534"/>
                  </a:moveTo>
                  <a:cubicBezTo>
                    <a:pt x="925" y="320"/>
                    <a:pt x="783" y="36"/>
                    <a:pt x="498" y="36"/>
                  </a:cubicBezTo>
                  <a:cubicBezTo>
                    <a:pt x="356" y="0"/>
                    <a:pt x="213" y="36"/>
                    <a:pt x="142" y="107"/>
                  </a:cubicBezTo>
                  <a:cubicBezTo>
                    <a:pt x="71" y="178"/>
                    <a:pt x="36" y="214"/>
                    <a:pt x="0" y="285"/>
                  </a:cubicBezTo>
                  <a:cubicBezTo>
                    <a:pt x="0" y="320"/>
                    <a:pt x="71" y="356"/>
                    <a:pt x="71" y="320"/>
                  </a:cubicBezTo>
                  <a:cubicBezTo>
                    <a:pt x="107" y="249"/>
                    <a:pt x="142" y="178"/>
                    <a:pt x="249" y="142"/>
                  </a:cubicBezTo>
                  <a:cubicBezTo>
                    <a:pt x="356" y="107"/>
                    <a:pt x="498" y="71"/>
                    <a:pt x="605" y="142"/>
                  </a:cubicBezTo>
                  <a:cubicBezTo>
                    <a:pt x="818" y="249"/>
                    <a:pt x="925" y="427"/>
                    <a:pt x="1032" y="641"/>
                  </a:cubicBezTo>
                  <a:cubicBezTo>
                    <a:pt x="1032" y="641"/>
                    <a:pt x="1067" y="569"/>
                    <a:pt x="1067" y="53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7"/>
            <p:cNvSpPr/>
            <p:nvPr/>
          </p:nvSpPr>
          <p:spPr>
            <a:xfrm>
              <a:off x="6926800" y="1617525"/>
              <a:ext cx="26725" cy="14250"/>
            </a:xfrm>
            <a:custGeom>
              <a:avLst/>
              <a:gdLst/>
              <a:ahLst/>
              <a:cxnLst/>
              <a:rect l="l" t="t" r="r" b="b"/>
              <a:pathLst>
                <a:path w="1069" h="570" extrusionOk="0">
                  <a:moveTo>
                    <a:pt x="1032" y="570"/>
                  </a:moveTo>
                  <a:cubicBezTo>
                    <a:pt x="926" y="356"/>
                    <a:pt x="819" y="143"/>
                    <a:pt x="570" y="72"/>
                  </a:cubicBezTo>
                  <a:cubicBezTo>
                    <a:pt x="321" y="1"/>
                    <a:pt x="72" y="72"/>
                    <a:pt x="1" y="285"/>
                  </a:cubicBezTo>
                  <a:cubicBezTo>
                    <a:pt x="1" y="285"/>
                    <a:pt x="1" y="321"/>
                    <a:pt x="1" y="321"/>
                  </a:cubicBezTo>
                  <a:cubicBezTo>
                    <a:pt x="72" y="143"/>
                    <a:pt x="250" y="1"/>
                    <a:pt x="428" y="36"/>
                  </a:cubicBezTo>
                  <a:cubicBezTo>
                    <a:pt x="605" y="143"/>
                    <a:pt x="748" y="250"/>
                    <a:pt x="890" y="356"/>
                  </a:cubicBezTo>
                  <a:cubicBezTo>
                    <a:pt x="926" y="428"/>
                    <a:pt x="997" y="499"/>
                    <a:pt x="1032" y="570"/>
                  </a:cubicBezTo>
                  <a:cubicBezTo>
                    <a:pt x="1032" y="570"/>
                    <a:pt x="1068" y="570"/>
                    <a:pt x="1032" y="57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7"/>
            <p:cNvSpPr/>
            <p:nvPr/>
          </p:nvSpPr>
          <p:spPr>
            <a:xfrm>
              <a:off x="6926800" y="1618425"/>
              <a:ext cx="26725" cy="14250"/>
            </a:xfrm>
            <a:custGeom>
              <a:avLst/>
              <a:gdLst/>
              <a:ahLst/>
              <a:cxnLst/>
              <a:rect l="l" t="t" r="r" b="b"/>
              <a:pathLst>
                <a:path w="1069" h="570" extrusionOk="0">
                  <a:moveTo>
                    <a:pt x="1032" y="498"/>
                  </a:moveTo>
                  <a:cubicBezTo>
                    <a:pt x="926" y="285"/>
                    <a:pt x="748" y="0"/>
                    <a:pt x="428" y="0"/>
                  </a:cubicBezTo>
                  <a:cubicBezTo>
                    <a:pt x="321" y="0"/>
                    <a:pt x="250" y="0"/>
                    <a:pt x="143" y="36"/>
                  </a:cubicBezTo>
                  <a:cubicBezTo>
                    <a:pt x="72" y="107"/>
                    <a:pt x="36" y="143"/>
                    <a:pt x="1" y="249"/>
                  </a:cubicBezTo>
                  <a:cubicBezTo>
                    <a:pt x="1" y="249"/>
                    <a:pt x="1" y="285"/>
                    <a:pt x="36" y="249"/>
                  </a:cubicBezTo>
                  <a:cubicBezTo>
                    <a:pt x="72" y="107"/>
                    <a:pt x="178" y="36"/>
                    <a:pt x="356" y="36"/>
                  </a:cubicBezTo>
                  <a:cubicBezTo>
                    <a:pt x="428" y="36"/>
                    <a:pt x="534" y="36"/>
                    <a:pt x="605" y="71"/>
                  </a:cubicBezTo>
                  <a:lnTo>
                    <a:pt x="855" y="320"/>
                  </a:lnTo>
                  <a:cubicBezTo>
                    <a:pt x="926" y="392"/>
                    <a:pt x="961" y="463"/>
                    <a:pt x="997" y="534"/>
                  </a:cubicBezTo>
                  <a:cubicBezTo>
                    <a:pt x="997" y="570"/>
                    <a:pt x="1068" y="534"/>
                    <a:pt x="1032" y="49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7"/>
            <p:cNvSpPr/>
            <p:nvPr/>
          </p:nvSpPr>
          <p:spPr>
            <a:xfrm>
              <a:off x="6925025" y="1616650"/>
              <a:ext cx="26700" cy="15125"/>
            </a:xfrm>
            <a:custGeom>
              <a:avLst/>
              <a:gdLst/>
              <a:ahLst/>
              <a:cxnLst/>
              <a:rect l="l" t="t" r="r" b="b"/>
              <a:pathLst>
                <a:path w="1068" h="605" extrusionOk="0">
                  <a:moveTo>
                    <a:pt x="1068" y="534"/>
                  </a:moveTo>
                  <a:cubicBezTo>
                    <a:pt x="926" y="285"/>
                    <a:pt x="748" y="0"/>
                    <a:pt x="392" y="0"/>
                  </a:cubicBezTo>
                  <a:cubicBezTo>
                    <a:pt x="321" y="0"/>
                    <a:pt x="249" y="0"/>
                    <a:pt x="214" y="36"/>
                  </a:cubicBezTo>
                  <a:cubicBezTo>
                    <a:pt x="143" y="71"/>
                    <a:pt x="107" y="107"/>
                    <a:pt x="72" y="142"/>
                  </a:cubicBezTo>
                  <a:cubicBezTo>
                    <a:pt x="36" y="214"/>
                    <a:pt x="36" y="178"/>
                    <a:pt x="0" y="285"/>
                  </a:cubicBezTo>
                  <a:cubicBezTo>
                    <a:pt x="0" y="285"/>
                    <a:pt x="72" y="320"/>
                    <a:pt x="72" y="320"/>
                  </a:cubicBezTo>
                  <a:cubicBezTo>
                    <a:pt x="107" y="249"/>
                    <a:pt x="143" y="178"/>
                    <a:pt x="178" y="142"/>
                  </a:cubicBezTo>
                  <a:cubicBezTo>
                    <a:pt x="214" y="107"/>
                    <a:pt x="285" y="107"/>
                    <a:pt x="356" y="107"/>
                  </a:cubicBezTo>
                  <a:cubicBezTo>
                    <a:pt x="427" y="71"/>
                    <a:pt x="499" y="71"/>
                    <a:pt x="570" y="71"/>
                  </a:cubicBezTo>
                  <a:cubicBezTo>
                    <a:pt x="570" y="107"/>
                    <a:pt x="605" y="107"/>
                    <a:pt x="641" y="107"/>
                  </a:cubicBezTo>
                  <a:lnTo>
                    <a:pt x="819" y="249"/>
                  </a:lnTo>
                  <a:cubicBezTo>
                    <a:pt x="926" y="356"/>
                    <a:pt x="997" y="498"/>
                    <a:pt x="1032" y="569"/>
                  </a:cubicBezTo>
                  <a:cubicBezTo>
                    <a:pt x="1068" y="605"/>
                    <a:pt x="1068" y="605"/>
                    <a:pt x="1068" y="569"/>
                  </a:cubicBezTo>
                  <a:cubicBezTo>
                    <a:pt x="1068" y="569"/>
                    <a:pt x="1068" y="534"/>
                    <a:pt x="1068" y="53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7"/>
            <p:cNvSpPr/>
            <p:nvPr/>
          </p:nvSpPr>
          <p:spPr>
            <a:xfrm>
              <a:off x="6925925" y="1618425"/>
              <a:ext cx="26700" cy="13350"/>
            </a:xfrm>
            <a:custGeom>
              <a:avLst/>
              <a:gdLst/>
              <a:ahLst/>
              <a:cxnLst/>
              <a:rect l="l" t="t" r="r" b="b"/>
              <a:pathLst>
                <a:path w="1068" h="534" extrusionOk="0">
                  <a:moveTo>
                    <a:pt x="1067" y="534"/>
                  </a:moveTo>
                  <a:cubicBezTo>
                    <a:pt x="925" y="320"/>
                    <a:pt x="747" y="0"/>
                    <a:pt x="463" y="0"/>
                  </a:cubicBezTo>
                  <a:cubicBezTo>
                    <a:pt x="391" y="0"/>
                    <a:pt x="320" y="0"/>
                    <a:pt x="249" y="36"/>
                  </a:cubicBezTo>
                  <a:cubicBezTo>
                    <a:pt x="213" y="36"/>
                    <a:pt x="178" y="36"/>
                    <a:pt x="178" y="71"/>
                  </a:cubicBezTo>
                  <a:cubicBezTo>
                    <a:pt x="71" y="107"/>
                    <a:pt x="36" y="178"/>
                    <a:pt x="0" y="249"/>
                  </a:cubicBezTo>
                  <a:cubicBezTo>
                    <a:pt x="0" y="285"/>
                    <a:pt x="36" y="285"/>
                    <a:pt x="36" y="285"/>
                  </a:cubicBezTo>
                  <a:cubicBezTo>
                    <a:pt x="36" y="214"/>
                    <a:pt x="71" y="178"/>
                    <a:pt x="107" y="143"/>
                  </a:cubicBezTo>
                  <a:cubicBezTo>
                    <a:pt x="213" y="36"/>
                    <a:pt x="356" y="0"/>
                    <a:pt x="463" y="0"/>
                  </a:cubicBezTo>
                  <a:cubicBezTo>
                    <a:pt x="747" y="36"/>
                    <a:pt x="925" y="320"/>
                    <a:pt x="1032" y="534"/>
                  </a:cubicBezTo>
                  <a:cubicBezTo>
                    <a:pt x="1032" y="534"/>
                    <a:pt x="1067" y="534"/>
                    <a:pt x="1067" y="53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7"/>
            <p:cNvSpPr/>
            <p:nvPr/>
          </p:nvSpPr>
          <p:spPr>
            <a:xfrm>
              <a:off x="6925025" y="1617525"/>
              <a:ext cx="26700" cy="14250"/>
            </a:xfrm>
            <a:custGeom>
              <a:avLst/>
              <a:gdLst/>
              <a:ahLst/>
              <a:cxnLst/>
              <a:rect l="l" t="t" r="r" b="b"/>
              <a:pathLst>
                <a:path w="1068" h="570" extrusionOk="0">
                  <a:moveTo>
                    <a:pt x="1068" y="534"/>
                  </a:moveTo>
                  <a:cubicBezTo>
                    <a:pt x="926" y="321"/>
                    <a:pt x="783" y="36"/>
                    <a:pt x="463" y="1"/>
                  </a:cubicBezTo>
                  <a:cubicBezTo>
                    <a:pt x="356" y="1"/>
                    <a:pt x="249" y="36"/>
                    <a:pt x="178" y="72"/>
                  </a:cubicBezTo>
                  <a:cubicBezTo>
                    <a:pt x="72" y="143"/>
                    <a:pt x="36" y="179"/>
                    <a:pt x="0" y="285"/>
                  </a:cubicBezTo>
                  <a:cubicBezTo>
                    <a:pt x="0" y="321"/>
                    <a:pt x="72" y="321"/>
                    <a:pt x="72" y="285"/>
                  </a:cubicBezTo>
                  <a:cubicBezTo>
                    <a:pt x="107" y="214"/>
                    <a:pt x="143" y="143"/>
                    <a:pt x="214" y="107"/>
                  </a:cubicBezTo>
                  <a:cubicBezTo>
                    <a:pt x="285" y="107"/>
                    <a:pt x="356" y="72"/>
                    <a:pt x="463" y="36"/>
                  </a:cubicBezTo>
                  <a:cubicBezTo>
                    <a:pt x="499" y="36"/>
                    <a:pt x="534" y="72"/>
                    <a:pt x="570" y="72"/>
                  </a:cubicBezTo>
                  <a:cubicBezTo>
                    <a:pt x="641" y="72"/>
                    <a:pt x="676" y="107"/>
                    <a:pt x="712" y="143"/>
                  </a:cubicBezTo>
                  <a:cubicBezTo>
                    <a:pt x="783" y="179"/>
                    <a:pt x="819" y="250"/>
                    <a:pt x="854" y="285"/>
                  </a:cubicBezTo>
                  <a:cubicBezTo>
                    <a:pt x="926" y="356"/>
                    <a:pt x="997" y="463"/>
                    <a:pt x="1032" y="570"/>
                  </a:cubicBezTo>
                  <a:cubicBezTo>
                    <a:pt x="1032" y="570"/>
                    <a:pt x="1068" y="570"/>
                    <a:pt x="1068" y="53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7"/>
            <p:cNvSpPr/>
            <p:nvPr/>
          </p:nvSpPr>
          <p:spPr>
            <a:xfrm>
              <a:off x="6890325" y="1639775"/>
              <a:ext cx="32050" cy="18700"/>
            </a:xfrm>
            <a:custGeom>
              <a:avLst/>
              <a:gdLst/>
              <a:ahLst/>
              <a:cxnLst/>
              <a:rect l="l" t="t" r="r" b="b"/>
              <a:pathLst>
                <a:path w="1282" h="748" extrusionOk="0">
                  <a:moveTo>
                    <a:pt x="1282" y="676"/>
                  </a:moveTo>
                  <a:cubicBezTo>
                    <a:pt x="1033" y="463"/>
                    <a:pt x="784" y="285"/>
                    <a:pt x="499" y="143"/>
                  </a:cubicBezTo>
                  <a:cubicBezTo>
                    <a:pt x="392" y="107"/>
                    <a:pt x="321" y="36"/>
                    <a:pt x="214" y="36"/>
                  </a:cubicBezTo>
                  <a:cubicBezTo>
                    <a:pt x="214" y="36"/>
                    <a:pt x="179" y="0"/>
                    <a:pt x="179" y="0"/>
                  </a:cubicBezTo>
                  <a:cubicBezTo>
                    <a:pt x="72" y="0"/>
                    <a:pt x="1" y="71"/>
                    <a:pt x="36" y="178"/>
                  </a:cubicBezTo>
                  <a:cubicBezTo>
                    <a:pt x="36" y="178"/>
                    <a:pt x="108" y="178"/>
                    <a:pt x="108" y="143"/>
                  </a:cubicBezTo>
                  <a:cubicBezTo>
                    <a:pt x="108" y="71"/>
                    <a:pt x="143" y="36"/>
                    <a:pt x="214" y="71"/>
                  </a:cubicBezTo>
                  <a:cubicBezTo>
                    <a:pt x="321" y="107"/>
                    <a:pt x="392" y="143"/>
                    <a:pt x="499" y="178"/>
                  </a:cubicBezTo>
                  <a:cubicBezTo>
                    <a:pt x="784" y="320"/>
                    <a:pt x="1033" y="498"/>
                    <a:pt x="1246" y="712"/>
                  </a:cubicBezTo>
                  <a:cubicBezTo>
                    <a:pt x="1282" y="747"/>
                    <a:pt x="1282" y="676"/>
                    <a:pt x="1282" y="67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7"/>
            <p:cNvSpPr/>
            <p:nvPr/>
          </p:nvSpPr>
          <p:spPr>
            <a:xfrm>
              <a:off x="6890325" y="1638875"/>
              <a:ext cx="32050" cy="19600"/>
            </a:xfrm>
            <a:custGeom>
              <a:avLst/>
              <a:gdLst/>
              <a:ahLst/>
              <a:cxnLst/>
              <a:rect l="l" t="t" r="r" b="b"/>
              <a:pathLst>
                <a:path w="1282" h="784" extrusionOk="0">
                  <a:moveTo>
                    <a:pt x="1282" y="677"/>
                  </a:moveTo>
                  <a:cubicBezTo>
                    <a:pt x="1033" y="463"/>
                    <a:pt x="784" y="250"/>
                    <a:pt x="499" y="107"/>
                  </a:cubicBezTo>
                  <a:cubicBezTo>
                    <a:pt x="428" y="107"/>
                    <a:pt x="250" y="1"/>
                    <a:pt x="143" y="1"/>
                  </a:cubicBezTo>
                  <a:cubicBezTo>
                    <a:pt x="36" y="1"/>
                    <a:pt x="1" y="107"/>
                    <a:pt x="36" y="179"/>
                  </a:cubicBezTo>
                  <a:cubicBezTo>
                    <a:pt x="36" y="214"/>
                    <a:pt x="108" y="214"/>
                    <a:pt x="108" y="179"/>
                  </a:cubicBezTo>
                  <a:cubicBezTo>
                    <a:pt x="108" y="107"/>
                    <a:pt x="143" y="72"/>
                    <a:pt x="214" y="107"/>
                  </a:cubicBezTo>
                  <a:cubicBezTo>
                    <a:pt x="321" y="143"/>
                    <a:pt x="392" y="179"/>
                    <a:pt x="499" y="214"/>
                  </a:cubicBezTo>
                  <a:cubicBezTo>
                    <a:pt x="784" y="356"/>
                    <a:pt x="1033" y="534"/>
                    <a:pt x="1282" y="748"/>
                  </a:cubicBezTo>
                  <a:cubicBezTo>
                    <a:pt x="1282" y="783"/>
                    <a:pt x="1282" y="677"/>
                    <a:pt x="1282" y="67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7"/>
            <p:cNvSpPr/>
            <p:nvPr/>
          </p:nvSpPr>
          <p:spPr>
            <a:xfrm>
              <a:off x="6891225" y="1638875"/>
              <a:ext cx="32050" cy="18700"/>
            </a:xfrm>
            <a:custGeom>
              <a:avLst/>
              <a:gdLst/>
              <a:ahLst/>
              <a:cxnLst/>
              <a:rect l="l" t="t" r="r" b="b"/>
              <a:pathLst>
                <a:path w="1282" h="748" extrusionOk="0">
                  <a:moveTo>
                    <a:pt x="1281" y="712"/>
                  </a:moveTo>
                  <a:cubicBezTo>
                    <a:pt x="1103" y="570"/>
                    <a:pt x="925" y="428"/>
                    <a:pt x="712" y="285"/>
                  </a:cubicBezTo>
                  <a:cubicBezTo>
                    <a:pt x="570" y="214"/>
                    <a:pt x="392" y="107"/>
                    <a:pt x="249" y="72"/>
                  </a:cubicBezTo>
                  <a:cubicBezTo>
                    <a:pt x="178" y="72"/>
                    <a:pt x="143" y="36"/>
                    <a:pt x="107" y="72"/>
                  </a:cubicBezTo>
                  <a:cubicBezTo>
                    <a:pt x="72" y="72"/>
                    <a:pt x="72" y="72"/>
                    <a:pt x="36" y="107"/>
                  </a:cubicBezTo>
                  <a:cubicBezTo>
                    <a:pt x="0" y="143"/>
                    <a:pt x="0" y="179"/>
                    <a:pt x="36" y="214"/>
                  </a:cubicBezTo>
                  <a:cubicBezTo>
                    <a:pt x="36" y="214"/>
                    <a:pt x="36" y="250"/>
                    <a:pt x="36" y="250"/>
                  </a:cubicBezTo>
                  <a:cubicBezTo>
                    <a:pt x="107" y="36"/>
                    <a:pt x="249" y="1"/>
                    <a:pt x="427" y="179"/>
                  </a:cubicBezTo>
                  <a:cubicBezTo>
                    <a:pt x="748" y="285"/>
                    <a:pt x="1032" y="463"/>
                    <a:pt x="1246" y="712"/>
                  </a:cubicBezTo>
                  <a:cubicBezTo>
                    <a:pt x="1281" y="712"/>
                    <a:pt x="1281" y="748"/>
                    <a:pt x="1281" y="71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7"/>
            <p:cNvSpPr/>
            <p:nvPr/>
          </p:nvSpPr>
          <p:spPr>
            <a:xfrm>
              <a:off x="6891225" y="1634425"/>
              <a:ext cx="32050" cy="23150"/>
            </a:xfrm>
            <a:custGeom>
              <a:avLst/>
              <a:gdLst/>
              <a:ahLst/>
              <a:cxnLst/>
              <a:rect l="l" t="t" r="r" b="b"/>
              <a:pathLst>
                <a:path w="1282" h="926" extrusionOk="0">
                  <a:moveTo>
                    <a:pt x="1281" y="890"/>
                  </a:moveTo>
                  <a:cubicBezTo>
                    <a:pt x="1032" y="677"/>
                    <a:pt x="783" y="463"/>
                    <a:pt x="498" y="357"/>
                  </a:cubicBezTo>
                  <a:cubicBezTo>
                    <a:pt x="392" y="285"/>
                    <a:pt x="285" y="250"/>
                    <a:pt x="178" y="214"/>
                  </a:cubicBezTo>
                  <a:cubicBezTo>
                    <a:pt x="178" y="214"/>
                    <a:pt x="143" y="214"/>
                    <a:pt x="107" y="214"/>
                  </a:cubicBezTo>
                  <a:cubicBezTo>
                    <a:pt x="36" y="250"/>
                    <a:pt x="0" y="321"/>
                    <a:pt x="36" y="392"/>
                  </a:cubicBezTo>
                  <a:cubicBezTo>
                    <a:pt x="36" y="392"/>
                    <a:pt x="36" y="392"/>
                    <a:pt x="36" y="392"/>
                  </a:cubicBezTo>
                  <a:cubicBezTo>
                    <a:pt x="0" y="1"/>
                    <a:pt x="997" y="677"/>
                    <a:pt x="676" y="499"/>
                  </a:cubicBezTo>
                  <a:cubicBezTo>
                    <a:pt x="890" y="606"/>
                    <a:pt x="1068" y="748"/>
                    <a:pt x="1246" y="926"/>
                  </a:cubicBezTo>
                  <a:cubicBezTo>
                    <a:pt x="1246" y="926"/>
                    <a:pt x="1281" y="890"/>
                    <a:pt x="1281" y="89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7"/>
            <p:cNvSpPr/>
            <p:nvPr/>
          </p:nvSpPr>
          <p:spPr>
            <a:xfrm>
              <a:off x="6889450" y="1638000"/>
              <a:ext cx="32925" cy="19575"/>
            </a:xfrm>
            <a:custGeom>
              <a:avLst/>
              <a:gdLst/>
              <a:ahLst/>
              <a:cxnLst/>
              <a:rect l="l" t="t" r="r" b="b"/>
              <a:pathLst>
                <a:path w="1317" h="783" extrusionOk="0">
                  <a:moveTo>
                    <a:pt x="1281" y="676"/>
                  </a:moveTo>
                  <a:cubicBezTo>
                    <a:pt x="1103" y="534"/>
                    <a:pt x="925" y="391"/>
                    <a:pt x="712" y="249"/>
                  </a:cubicBezTo>
                  <a:cubicBezTo>
                    <a:pt x="569" y="178"/>
                    <a:pt x="427" y="107"/>
                    <a:pt x="249" y="36"/>
                  </a:cubicBezTo>
                  <a:cubicBezTo>
                    <a:pt x="214" y="36"/>
                    <a:pt x="178" y="36"/>
                    <a:pt x="143" y="36"/>
                  </a:cubicBezTo>
                  <a:cubicBezTo>
                    <a:pt x="107" y="0"/>
                    <a:pt x="36" y="36"/>
                    <a:pt x="36" y="107"/>
                  </a:cubicBezTo>
                  <a:cubicBezTo>
                    <a:pt x="0" y="142"/>
                    <a:pt x="36" y="178"/>
                    <a:pt x="36" y="214"/>
                  </a:cubicBezTo>
                  <a:cubicBezTo>
                    <a:pt x="36" y="214"/>
                    <a:pt x="107" y="249"/>
                    <a:pt x="107" y="214"/>
                  </a:cubicBezTo>
                  <a:cubicBezTo>
                    <a:pt x="107" y="107"/>
                    <a:pt x="178" y="71"/>
                    <a:pt x="249" y="107"/>
                  </a:cubicBezTo>
                  <a:cubicBezTo>
                    <a:pt x="285" y="142"/>
                    <a:pt x="356" y="142"/>
                    <a:pt x="392" y="178"/>
                  </a:cubicBezTo>
                  <a:cubicBezTo>
                    <a:pt x="498" y="214"/>
                    <a:pt x="605" y="285"/>
                    <a:pt x="712" y="320"/>
                  </a:cubicBezTo>
                  <a:cubicBezTo>
                    <a:pt x="925" y="463"/>
                    <a:pt x="1103" y="605"/>
                    <a:pt x="1281" y="747"/>
                  </a:cubicBezTo>
                  <a:cubicBezTo>
                    <a:pt x="1317" y="783"/>
                    <a:pt x="1317" y="712"/>
                    <a:pt x="1281" y="67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7"/>
            <p:cNvSpPr/>
            <p:nvPr/>
          </p:nvSpPr>
          <p:spPr>
            <a:xfrm>
              <a:off x="6890325" y="1640650"/>
              <a:ext cx="32050" cy="16925"/>
            </a:xfrm>
            <a:custGeom>
              <a:avLst/>
              <a:gdLst/>
              <a:ahLst/>
              <a:cxnLst/>
              <a:rect l="l" t="t" r="r" b="b"/>
              <a:pathLst>
                <a:path w="1282" h="677" extrusionOk="0">
                  <a:moveTo>
                    <a:pt x="1282" y="641"/>
                  </a:moveTo>
                  <a:cubicBezTo>
                    <a:pt x="1033" y="428"/>
                    <a:pt x="784" y="250"/>
                    <a:pt x="499" y="108"/>
                  </a:cubicBezTo>
                  <a:cubicBezTo>
                    <a:pt x="428" y="72"/>
                    <a:pt x="250" y="1"/>
                    <a:pt x="179" y="1"/>
                  </a:cubicBezTo>
                  <a:cubicBezTo>
                    <a:pt x="72" y="1"/>
                    <a:pt x="1" y="72"/>
                    <a:pt x="36" y="143"/>
                  </a:cubicBezTo>
                  <a:cubicBezTo>
                    <a:pt x="36" y="179"/>
                    <a:pt x="72" y="143"/>
                    <a:pt x="72" y="143"/>
                  </a:cubicBezTo>
                  <a:cubicBezTo>
                    <a:pt x="36" y="36"/>
                    <a:pt x="72" y="1"/>
                    <a:pt x="179" y="1"/>
                  </a:cubicBezTo>
                  <a:cubicBezTo>
                    <a:pt x="285" y="36"/>
                    <a:pt x="392" y="72"/>
                    <a:pt x="463" y="108"/>
                  </a:cubicBezTo>
                  <a:cubicBezTo>
                    <a:pt x="784" y="250"/>
                    <a:pt x="1033" y="428"/>
                    <a:pt x="1246" y="641"/>
                  </a:cubicBezTo>
                  <a:cubicBezTo>
                    <a:pt x="1246" y="677"/>
                    <a:pt x="1282" y="641"/>
                    <a:pt x="1282" y="64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7"/>
            <p:cNvSpPr/>
            <p:nvPr/>
          </p:nvSpPr>
          <p:spPr>
            <a:xfrm>
              <a:off x="6889450" y="1639775"/>
              <a:ext cx="32925" cy="17800"/>
            </a:xfrm>
            <a:custGeom>
              <a:avLst/>
              <a:gdLst/>
              <a:ahLst/>
              <a:cxnLst/>
              <a:rect l="l" t="t" r="r" b="b"/>
              <a:pathLst>
                <a:path w="1317" h="712" extrusionOk="0">
                  <a:moveTo>
                    <a:pt x="1281" y="676"/>
                  </a:moveTo>
                  <a:cubicBezTo>
                    <a:pt x="1103" y="498"/>
                    <a:pt x="925" y="356"/>
                    <a:pt x="712" y="249"/>
                  </a:cubicBezTo>
                  <a:cubicBezTo>
                    <a:pt x="641" y="214"/>
                    <a:pt x="569" y="143"/>
                    <a:pt x="498" y="107"/>
                  </a:cubicBezTo>
                  <a:cubicBezTo>
                    <a:pt x="392" y="71"/>
                    <a:pt x="285" y="36"/>
                    <a:pt x="178" y="0"/>
                  </a:cubicBezTo>
                  <a:cubicBezTo>
                    <a:pt x="143" y="0"/>
                    <a:pt x="71" y="0"/>
                    <a:pt x="36" y="36"/>
                  </a:cubicBezTo>
                  <a:cubicBezTo>
                    <a:pt x="0" y="71"/>
                    <a:pt x="0" y="107"/>
                    <a:pt x="36" y="178"/>
                  </a:cubicBezTo>
                  <a:cubicBezTo>
                    <a:pt x="36" y="178"/>
                    <a:pt x="107" y="178"/>
                    <a:pt x="107" y="143"/>
                  </a:cubicBezTo>
                  <a:cubicBezTo>
                    <a:pt x="36" y="36"/>
                    <a:pt x="178" y="36"/>
                    <a:pt x="249" y="71"/>
                  </a:cubicBezTo>
                  <a:cubicBezTo>
                    <a:pt x="320" y="71"/>
                    <a:pt x="427" y="107"/>
                    <a:pt x="498" y="178"/>
                  </a:cubicBezTo>
                  <a:cubicBezTo>
                    <a:pt x="783" y="285"/>
                    <a:pt x="1068" y="463"/>
                    <a:pt x="1281" y="712"/>
                  </a:cubicBezTo>
                  <a:cubicBezTo>
                    <a:pt x="1281" y="712"/>
                    <a:pt x="1317" y="676"/>
                    <a:pt x="1281" y="67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7"/>
            <p:cNvSpPr/>
            <p:nvPr/>
          </p:nvSpPr>
          <p:spPr>
            <a:xfrm>
              <a:off x="6891225" y="1654000"/>
              <a:ext cx="21375" cy="8025"/>
            </a:xfrm>
            <a:custGeom>
              <a:avLst/>
              <a:gdLst/>
              <a:ahLst/>
              <a:cxnLst/>
              <a:rect l="l" t="t" r="r" b="b"/>
              <a:pathLst>
                <a:path w="855" h="321" extrusionOk="0">
                  <a:moveTo>
                    <a:pt x="854" y="250"/>
                  </a:moveTo>
                  <a:cubicBezTo>
                    <a:pt x="712" y="214"/>
                    <a:pt x="605" y="143"/>
                    <a:pt x="463" y="72"/>
                  </a:cubicBezTo>
                  <a:cubicBezTo>
                    <a:pt x="321" y="36"/>
                    <a:pt x="178" y="36"/>
                    <a:pt x="36" y="0"/>
                  </a:cubicBezTo>
                  <a:cubicBezTo>
                    <a:pt x="0" y="0"/>
                    <a:pt x="36" y="72"/>
                    <a:pt x="36" y="72"/>
                  </a:cubicBezTo>
                  <a:cubicBezTo>
                    <a:pt x="321" y="72"/>
                    <a:pt x="605" y="178"/>
                    <a:pt x="819" y="321"/>
                  </a:cubicBezTo>
                  <a:cubicBezTo>
                    <a:pt x="854" y="321"/>
                    <a:pt x="854" y="285"/>
                    <a:pt x="854" y="25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7"/>
            <p:cNvSpPr/>
            <p:nvPr/>
          </p:nvSpPr>
          <p:spPr>
            <a:xfrm>
              <a:off x="6891225" y="1653100"/>
              <a:ext cx="21375" cy="8925"/>
            </a:xfrm>
            <a:custGeom>
              <a:avLst/>
              <a:gdLst/>
              <a:ahLst/>
              <a:cxnLst/>
              <a:rect l="l" t="t" r="r" b="b"/>
              <a:pathLst>
                <a:path w="855" h="357" extrusionOk="0">
                  <a:moveTo>
                    <a:pt x="854" y="250"/>
                  </a:moveTo>
                  <a:cubicBezTo>
                    <a:pt x="712" y="179"/>
                    <a:pt x="605" y="108"/>
                    <a:pt x="463" y="72"/>
                  </a:cubicBezTo>
                  <a:cubicBezTo>
                    <a:pt x="321" y="36"/>
                    <a:pt x="178" y="1"/>
                    <a:pt x="36" y="1"/>
                  </a:cubicBezTo>
                  <a:cubicBezTo>
                    <a:pt x="0" y="1"/>
                    <a:pt x="36" y="108"/>
                    <a:pt x="36" y="108"/>
                  </a:cubicBezTo>
                  <a:cubicBezTo>
                    <a:pt x="178" y="108"/>
                    <a:pt x="321" y="143"/>
                    <a:pt x="463" y="179"/>
                  </a:cubicBezTo>
                  <a:cubicBezTo>
                    <a:pt x="605" y="214"/>
                    <a:pt x="712" y="286"/>
                    <a:pt x="854" y="357"/>
                  </a:cubicBezTo>
                  <a:cubicBezTo>
                    <a:pt x="854" y="357"/>
                    <a:pt x="854" y="250"/>
                    <a:pt x="854" y="25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7"/>
            <p:cNvSpPr/>
            <p:nvPr/>
          </p:nvSpPr>
          <p:spPr>
            <a:xfrm>
              <a:off x="6892100" y="1654900"/>
              <a:ext cx="21375" cy="6250"/>
            </a:xfrm>
            <a:custGeom>
              <a:avLst/>
              <a:gdLst/>
              <a:ahLst/>
              <a:cxnLst/>
              <a:rect l="l" t="t" r="r" b="b"/>
              <a:pathLst>
                <a:path w="855" h="250" extrusionOk="0">
                  <a:moveTo>
                    <a:pt x="855" y="249"/>
                  </a:moveTo>
                  <a:cubicBezTo>
                    <a:pt x="713" y="178"/>
                    <a:pt x="570" y="107"/>
                    <a:pt x="428" y="71"/>
                  </a:cubicBezTo>
                  <a:cubicBezTo>
                    <a:pt x="286" y="0"/>
                    <a:pt x="179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86" y="71"/>
                    <a:pt x="535" y="142"/>
                    <a:pt x="819" y="249"/>
                  </a:cubicBezTo>
                  <a:cubicBezTo>
                    <a:pt x="819" y="249"/>
                    <a:pt x="855" y="249"/>
                    <a:pt x="855" y="24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7"/>
            <p:cNvSpPr/>
            <p:nvPr/>
          </p:nvSpPr>
          <p:spPr>
            <a:xfrm>
              <a:off x="6892100" y="1654000"/>
              <a:ext cx="21375" cy="8025"/>
            </a:xfrm>
            <a:custGeom>
              <a:avLst/>
              <a:gdLst/>
              <a:ahLst/>
              <a:cxnLst/>
              <a:rect l="l" t="t" r="r" b="b"/>
              <a:pathLst>
                <a:path w="855" h="321" extrusionOk="0">
                  <a:moveTo>
                    <a:pt x="819" y="250"/>
                  </a:moveTo>
                  <a:cubicBezTo>
                    <a:pt x="713" y="178"/>
                    <a:pt x="570" y="107"/>
                    <a:pt x="428" y="72"/>
                  </a:cubicBezTo>
                  <a:cubicBezTo>
                    <a:pt x="286" y="36"/>
                    <a:pt x="179" y="36"/>
                    <a:pt x="37" y="0"/>
                  </a:cubicBezTo>
                  <a:cubicBezTo>
                    <a:pt x="1" y="0"/>
                    <a:pt x="1" y="36"/>
                    <a:pt x="1" y="36"/>
                  </a:cubicBezTo>
                  <a:cubicBezTo>
                    <a:pt x="321" y="72"/>
                    <a:pt x="570" y="143"/>
                    <a:pt x="819" y="285"/>
                  </a:cubicBezTo>
                  <a:cubicBezTo>
                    <a:pt x="819" y="321"/>
                    <a:pt x="855" y="285"/>
                    <a:pt x="819" y="25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7"/>
            <p:cNvSpPr/>
            <p:nvPr/>
          </p:nvSpPr>
          <p:spPr>
            <a:xfrm>
              <a:off x="6890325" y="1652225"/>
              <a:ext cx="22275" cy="8925"/>
            </a:xfrm>
            <a:custGeom>
              <a:avLst/>
              <a:gdLst/>
              <a:ahLst/>
              <a:cxnLst/>
              <a:rect l="l" t="t" r="r" b="b"/>
              <a:pathLst>
                <a:path w="891" h="357" extrusionOk="0">
                  <a:moveTo>
                    <a:pt x="819" y="285"/>
                  </a:moveTo>
                  <a:cubicBezTo>
                    <a:pt x="712" y="178"/>
                    <a:pt x="570" y="143"/>
                    <a:pt x="463" y="107"/>
                  </a:cubicBezTo>
                  <a:cubicBezTo>
                    <a:pt x="321" y="36"/>
                    <a:pt x="179" y="36"/>
                    <a:pt x="1" y="36"/>
                  </a:cubicBezTo>
                  <a:cubicBezTo>
                    <a:pt x="1" y="0"/>
                    <a:pt x="36" y="107"/>
                    <a:pt x="72" y="107"/>
                  </a:cubicBezTo>
                  <a:cubicBezTo>
                    <a:pt x="214" y="107"/>
                    <a:pt x="357" y="143"/>
                    <a:pt x="499" y="178"/>
                  </a:cubicBezTo>
                  <a:cubicBezTo>
                    <a:pt x="606" y="214"/>
                    <a:pt x="748" y="285"/>
                    <a:pt x="855" y="356"/>
                  </a:cubicBezTo>
                  <a:cubicBezTo>
                    <a:pt x="890" y="356"/>
                    <a:pt x="855" y="321"/>
                    <a:pt x="855" y="321"/>
                  </a:cubicBezTo>
                  <a:cubicBezTo>
                    <a:pt x="855" y="321"/>
                    <a:pt x="855" y="285"/>
                    <a:pt x="819" y="28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7"/>
            <p:cNvSpPr/>
            <p:nvPr/>
          </p:nvSpPr>
          <p:spPr>
            <a:xfrm>
              <a:off x="6891225" y="1654900"/>
              <a:ext cx="21375" cy="6250"/>
            </a:xfrm>
            <a:custGeom>
              <a:avLst/>
              <a:gdLst/>
              <a:ahLst/>
              <a:cxnLst/>
              <a:rect l="l" t="t" r="r" b="b"/>
              <a:pathLst>
                <a:path w="855" h="250" extrusionOk="0">
                  <a:moveTo>
                    <a:pt x="854" y="249"/>
                  </a:moveTo>
                  <a:cubicBezTo>
                    <a:pt x="712" y="178"/>
                    <a:pt x="605" y="107"/>
                    <a:pt x="463" y="71"/>
                  </a:cubicBezTo>
                  <a:cubicBezTo>
                    <a:pt x="321" y="0"/>
                    <a:pt x="178" y="0"/>
                    <a:pt x="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3" y="0"/>
                    <a:pt x="285" y="36"/>
                    <a:pt x="427" y="71"/>
                  </a:cubicBezTo>
                  <a:cubicBezTo>
                    <a:pt x="570" y="107"/>
                    <a:pt x="712" y="178"/>
                    <a:pt x="819" y="249"/>
                  </a:cubicBezTo>
                  <a:cubicBezTo>
                    <a:pt x="819" y="249"/>
                    <a:pt x="854" y="249"/>
                    <a:pt x="854" y="24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7"/>
            <p:cNvSpPr/>
            <p:nvPr/>
          </p:nvSpPr>
          <p:spPr>
            <a:xfrm>
              <a:off x="6890325" y="1654000"/>
              <a:ext cx="21375" cy="7150"/>
            </a:xfrm>
            <a:custGeom>
              <a:avLst/>
              <a:gdLst/>
              <a:ahLst/>
              <a:cxnLst/>
              <a:rect l="l" t="t" r="r" b="b"/>
              <a:pathLst>
                <a:path w="855" h="286" extrusionOk="0">
                  <a:moveTo>
                    <a:pt x="855" y="250"/>
                  </a:moveTo>
                  <a:cubicBezTo>
                    <a:pt x="748" y="214"/>
                    <a:pt x="677" y="143"/>
                    <a:pt x="570" y="107"/>
                  </a:cubicBezTo>
                  <a:cubicBezTo>
                    <a:pt x="392" y="36"/>
                    <a:pt x="214" y="36"/>
                    <a:pt x="36" y="0"/>
                  </a:cubicBezTo>
                  <a:cubicBezTo>
                    <a:pt x="1" y="0"/>
                    <a:pt x="36" y="36"/>
                    <a:pt x="36" y="36"/>
                  </a:cubicBezTo>
                  <a:cubicBezTo>
                    <a:pt x="143" y="36"/>
                    <a:pt x="250" y="72"/>
                    <a:pt x="357" y="107"/>
                  </a:cubicBezTo>
                  <a:cubicBezTo>
                    <a:pt x="534" y="143"/>
                    <a:pt x="712" y="178"/>
                    <a:pt x="855" y="285"/>
                  </a:cubicBezTo>
                  <a:cubicBezTo>
                    <a:pt x="855" y="285"/>
                    <a:pt x="855" y="285"/>
                    <a:pt x="855" y="285"/>
                  </a:cubicBezTo>
                  <a:cubicBezTo>
                    <a:pt x="855" y="285"/>
                    <a:pt x="855" y="250"/>
                    <a:pt x="855" y="25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7"/>
            <p:cNvSpPr/>
            <p:nvPr/>
          </p:nvSpPr>
          <p:spPr>
            <a:xfrm>
              <a:off x="6890325" y="1668225"/>
              <a:ext cx="13375" cy="2700"/>
            </a:xfrm>
            <a:custGeom>
              <a:avLst/>
              <a:gdLst/>
              <a:ahLst/>
              <a:cxnLst/>
              <a:rect l="l" t="t" r="r" b="b"/>
              <a:pathLst>
                <a:path w="535" h="108" extrusionOk="0">
                  <a:moveTo>
                    <a:pt x="428" y="72"/>
                  </a:moveTo>
                  <a:cubicBezTo>
                    <a:pt x="285" y="72"/>
                    <a:pt x="179" y="72"/>
                    <a:pt x="36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36"/>
                    <a:pt x="36" y="36"/>
                    <a:pt x="36" y="36"/>
                  </a:cubicBezTo>
                  <a:cubicBezTo>
                    <a:pt x="108" y="72"/>
                    <a:pt x="143" y="72"/>
                    <a:pt x="179" y="108"/>
                  </a:cubicBezTo>
                  <a:cubicBezTo>
                    <a:pt x="285" y="108"/>
                    <a:pt x="392" y="108"/>
                    <a:pt x="499" y="108"/>
                  </a:cubicBezTo>
                  <a:cubicBezTo>
                    <a:pt x="534" y="108"/>
                    <a:pt x="463" y="72"/>
                    <a:pt x="428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7"/>
            <p:cNvSpPr/>
            <p:nvPr/>
          </p:nvSpPr>
          <p:spPr>
            <a:xfrm>
              <a:off x="6889450" y="1667350"/>
              <a:ext cx="14250" cy="3575"/>
            </a:xfrm>
            <a:custGeom>
              <a:avLst/>
              <a:gdLst/>
              <a:ahLst/>
              <a:cxnLst/>
              <a:rect l="l" t="t" r="r" b="b"/>
              <a:pathLst>
                <a:path w="570" h="143" extrusionOk="0">
                  <a:moveTo>
                    <a:pt x="463" y="71"/>
                  </a:moveTo>
                  <a:cubicBezTo>
                    <a:pt x="320" y="71"/>
                    <a:pt x="178" y="71"/>
                    <a:pt x="71" y="0"/>
                  </a:cubicBezTo>
                  <a:cubicBezTo>
                    <a:pt x="0" y="0"/>
                    <a:pt x="71" y="71"/>
                    <a:pt x="71" y="71"/>
                  </a:cubicBezTo>
                  <a:cubicBezTo>
                    <a:pt x="143" y="107"/>
                    <a:pt x="178" y="107"/>
                    <a:pt x="214" y="107"/>
                  </a:cubicBezTo>
                  <a:cubicBezTo>
                    <a:pt x="320" y="143"/>
                    <a:pt x="427" y="143"/>
                    <a:pt x="534" y="143"/>
                  </a:cubicBezTo>
                  <a:cubicBezTo>
                    <a:pt x="569" y="143"/>
                    <a:pt x="498" y="71"/>
                    <a:pt x="463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7"/>
            <p:cNvSpPr/>
            <p:nvPr/>
          </p:nvSpPr>
          <p:spPr>
            <a:xfrm>
              <a:off x="6891225" y="1668225"/>
              <a:ext cx="10700" cy="2700"/>
            </a:xfrm>
            <a:custGeom>
              <a:avLst/>
              <a:gdLst/>
              <a:ahLst/>
              <a:cxnLst/>
              <a:rect l="l" t="t" r="r" b="b"/>
              <a:pathLst>
                <a:path w="428" h="108" extrusionOk="0">
                  <a:moveTo>
                    <a:pt x="427" y="72"/>
                  </a:moveTo>
                  <a:cubicBezTo>
                    <a:pt x="356" y="72"/>
                    <a:pt x="285" y="72"/>
                    <a:pt x="214" y="72"/>
                  </a:cubicBezTo>
                  <a:cubicBezTo>
                    <a:pt x="143" y="72"/>
                    <a:pt x="72" y="36"/>
                    <a:pt x="0" y="1"/>
                  </a:cubicBezTo>
                  <a:cubicBezTo>
                    <a:pt x="0" y="1"/>
                    <a:pt x="0" y="36"/>
                    <a:pt x="0" y="36"/>
                  </a:cubicBezTo>
                  <a:cubicBezTo>
                    <a:pt x="36" y="72"/>
                    <a:pt x="107" y="72"/>
                    <a:pt x="214" y="108"/>
                  </a:cubicBezTo>
                  <a:cubicBezTo>
                    <a:pt x="285" y="108"/>
                    <a:pt x="356" y="108"/>
                    <a:pt x="427" y="108"/>
                  </a:cubicBezTo>
                  <a:cubicBezTo>
                    <a:pt x="427" y="108"/>
                    <a:pt x="427" y="72"/>
                    <a:pt x="427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7"/>
            <p:cNvSpPr/>
            <p:nvPr/>
          </p:nvSpPr>
          <p:spPr>
            <a:xfrm>
              <a:off x="6891225" y="1668225"/>
              <a:ext cx="11575" cy="2700"/>
            </a:xfrm>
            <a:custGeom>
              <a:avLst/>
              <a:gdLst/>
              <a:ahLst/>
              <a:cxnLst/>
              <a:rect l="l" t="t" r="r" b="b"/>
              <a:pathLst>
                <a:path w="463" h="108" extrusionOk="0">
                  <a:moveTo>
                    <a:pt x="427" y="72"/>
                  </a:moveTo>
                  <a:cubicBezTo>
                    <a:pt x="285" y="72"/>
                    <a:pt x="143" y="72"/>
                    <a:pt x="36" y="1"/>
                  </a:cubicBezTo>
                  <a:cubicBezTo>
                    <a:pt x="0" y="1"/>
                    <a:pt x="0" y="36"/>
                    <a:pt x="0" y="36"/>
                  </a:cubicBezTo>
                  <a:cubicBezTo>
                    <a:pt x="72" y="36"/>
                    <a:pt x="107" y="72"/>
                    <a:pt x="143" y="72"/>
                  </a:cubicBezTo>
                  <a:cubicBezTo>
                    <a:pt x="249" y="108"/>
                    <a:pt x="321" y="108"/>
                    <a:pt x="427" y="72"/>
                  </a:cubicBezTo>
                  <a:cubicBezTo>
                    <a:pt x="427" y="72"/>
                    <a:pt x="463" y="72"/>
                    <a:pt x="427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7"/>
            <p:cNvSpPr/>
            <p:nvPr/>
          </p:nvSpPr>
          <p:spPr>
            <a:xfrm>
              <a:off x="6889450" y="1666450"/>
              <a:ext cx="13350" cy="4475"/>
            </a:xfrm>
            <a:custGeom>
              <a:avLst/>
              <a:gdLst/>
              <a:ahLst/>
              <a:cxnLst/>
              <a:rect l="l" t="t" r="r" b="b"/>
              <a:pathLst>
                <a:path w="534" h="179" extrusionOk="0">
                  <a:moveTo>
                    <a:pt x="427" y="72"/>
                  </a:moveTo>
                  <a:cubicBezTo>
                    <a:pt x="285" y="107"/>
                    <a:pt x="143" y="72"/>
                    <a:pt x="0" y="1"/>
                  </a:cubicBezTo>
                  <a:cubicBezTo>
                    <a:pt x="0" y="1"/>
                    <a:pt x="0" y="36"/>
                    <a:pt x="0" y="36"/>
                  </a:cubicBezTo>
                  <a:cubicBezTo>
                    <a:pt x="0" y="36"/>
                    <a:pt x="36" y="72"/>
                    <a:pt x="71" y="72"/>
                  </a:cubicBezTo>
                  <a:cubicBezTo>
                    <a:pt x="107" y="107"/>
                    <a:pt x="143" y="143"/>
                    <a:pt x="214" y="143"/>
                  </a:cubicBezTo>
                  <a:cubicBezTo>
                    <a:pt x="285" y="179"/>
                    <a:pt x="392" y="179"/>
                    <a:pt x="498" y="143"/>
                  </a:cubicBezTo>
                  <a:cubicBezTo>
                    <a:pt x="534" y="143"/>
                    <a:pt x="463" y="72"/>
                    <a:pt x="427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7"/>
            <p:cNvSpPr/>
            <p:nvPr/>
          </p:nvSpPr>
          <p:spPr>
            <a:xfrm>
              <a:off x="6890325" y="1668225"/>
              <a:ext cx="11600" cy="2700"/>
            </a:xfrm>
            <a:custGeom>
              <a:avLst/>
              <a:gdLst/>
              <a:ahLst/>
              <a:cxnLst/>
              <a:rect l="l" t="t" r="r" b="b"/>
              <a:pathLst>
                <a:path w="464" h="108" extrusionOk="0">
                  <a:moveTo>
                    <a:pt x="428" y="72"/>
                  </a:moveTo>
                  <a:cubicBezTo>
                    <a:pt x="285" y="108"/>
                    <a:pt x="143" y="72"/>
                    <a:pt x="36" y="36"/>
                  </a:cubicBezTo>
                  <a:cubicBezTo>
                    <a:pt x="1" y="1"/>
                    <a:pt x="1" y="36"/>
                    <a:pt x="1" y="36"/>
                  </a:cubicBezTo>
                  <a:cubicBezTo>
                    <a:pt x="72" y="72"/>
                    <a:pt x="108" y="72"/>
                    <a:pt x="143" y="108"/>
                  </a:cubicBezTo>
                  <a:cubicBezTo>
                    <a:pt x="250" y="108"/>
                    <a:pt x="357" y="108"/>
                    <a:pt x="428" y="108"/>
                  </a:cubicBezTo>
                  <a:cubicBezTo>
                    <a:pt x="463" y="108"/>
                    <a:pt x="463" y="72"/>
                    <a:pt x="428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7"/>
            <p:cNvSpPr/>
            <p:nvPr/>
          </p:nvSpPr>
          <p:spPr>
            <a:xfrm>
              <a:off x="6888550" y="1668225"/>
              <a:ext cx="13375" cy="2700"/>
            </a:xfrm>
            <a:custGeom>
              <a:avLst/>
              <a:gdLst/>
              <a:ahLst/>
              <a:cxnLst/>
              <a:rect l="l" t="t" r="r" b="b"/>
              <a:pathLst>
                <a:path w="535" h="108" extrusionOk="0">
                  <a:moveTo>
                    <a:pt x="463" y="72"/>
                  </a:moveTo>
                  <a:lnTo>
                    <a:pt x="72" y="1"/>
                  </a:lnTo>
                  <a:cubicBezTo>
                    <a:pt x="36" y="1"/>
                    <a:pt x="1" y="1"/>
                    <a:pt x="72" y="36"/>
                  </a:cubicBezTo>
                  <a:cubicBezTo>
                    <a:pt x="143" y="72"/>
                    <a:pt x="214" y="72"/>
                    <a:pt x="285" y="108"/>
                  </a:cubicBezTo>
                  <a:cubicBezTo>
                    <a:pt x="392" y="108"/>
                    <a:pt x="392" y="108"/>
                    <a:pt x="534" y="108"/>
                  </a:cubicBezTo>
                  <a:cubicBezTo>
                    <a:pt x="534" y="108"/>
                    <a:pt x="534" y="72"/>
                    <a:pt x="534" y="72"/>
                  </a:cubicBezTo>
                  <a:cubicBezTo>
                    <a:pt x="534" y="72"/>
                    <a:pt x="499" y="72"/>
                    <a:pt x="463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7"/>
            <p:cNvSpPr/>
            <p:nvPr/>
          </p:nvSpPr>
          <p:spPr>
            <a:xfrm>
              <a:off x="6856525" y="1732275"/>
              <a:ext cx="38275" cy="3575"/>
            </a:xfrm>
            <a:custGeom>
              <a:avLst/>
              <a:gdLst/>
              <a:ahLst/>
              <a:cxnLst/>
              <a:rect l="l" t="t" r="r" b="b"/>
              <a:pathLst>
                <a:path w="1531" h="143" extrusionOk="0">
                  <a:moveTo>
                    <a:pt x="1495" y="36"/>
                  </a:moveTo>
                  <a:cubicBezTo>
                    <a:pt x="1353" y="36"/>
                    <a:pt x="1246" y="36"/>
                    <a:pt x="1104" y="1"/>
                  </a:cubicBezTo>
                  <a:cubicBezTo>
                    <a:pt x="926" y="1"/>
                    <a:pt x="748" y="1"/>
                    <a:pt x="570" y="36"/>
                  </a:cubicBezTo>
                  <a:cubicBezTo>
                    <a:pt x="285" y="36"/>
                    <a:pt x="428" y="36"/>
                    <a:pt x="36" y="72"/>
                  </a:cubicBezTo>
                  <a:cubicBezTo>
                    <a:pt x="1" y="72"/>
                    <a:pt x="36" y="143"/>
                    <a:pt x="72" y="143"/>
                  </a:cubicBezTo>
                  <a:cubicBezTo>
                    <a:pt x="357" y="72"/>
                    <a:pt x="677" y="36"/>
                    <a:pt x="961" y="72"/>
                  </a:cubicBezTo>
                  <a:cubicBezTo>
                    <a:pt x="1139" y="72"/>
                    <a:pt x="1317" y="72"/>
                    <a:pt x="1495" y="107"/>
                  </a:cubicBezTo>
                  <a:cubicBezTo>
                    <a:pt x="1531" y="107"/>
                    <a:pt x="1495" y="36"/>
                    <a:pt x="1495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7"/>
            <p:cNvSpPr/>
            <p:nvPr/>
          </p:nvSpPr>
          <p:spPr>
            <a:xfrm>
              <a:off x="6856525" y="1731400"/>
              <a:ext cx="38275" cy="3575"/>
            </a:xfrm>
            <a:custGeom>
              <a:avLst/>
              <a:gdLst/>
              <a:ahLst/>
              <a:cxnLst/>
              <a:rect l="l" t="t" r="r" b="b"/>
              <a:pathLst>
                <a:path w="1531" h="143" extrusionOk="0">
                  <a:moveTo>
                    <a:pt x="1495" y="36"/>
                  </a:moveTo>
                  <a:cubicBezTo>
                    <a:pt x="1246" y="0"/>
                    <a:pt x="997" y="0"/>
                    <a:pt x="748" y="0"/>
                  </a:cubicBezTo>
                  <a:cubicBezTo>
                    <a:pt x="499" y="0"/>
                    <a:pt x="250" y="36"/>
                    <a:pt x="36" y="71"/>
                  </a:cubicBezTo>
                  <a:cubicBezTo>
                    <a:pt x="1" y="71"/>
                    <a:pt x="36" y="142"/>
                    <a:pt x="72" y="142"/>
                  </a:cubicBezTo>
                  <a:cubicBezTo>
                    <a:pt x="321" y="107"/>
                    <a:pt x="534" y="107"/>
                    <a:pt x="783" y="71"/>
                  </a:cubicBezTo>
                  <a:cubicBezTo>
                    <a:pt x="1033" y="71"/>
                    <a:pt x="1282" y="107"/>
                    <a:pt x="1495" y="142"/>
                  </a:cubicBezTo>
                  <a:cubicBezTo>
                    <a:pt x="1531" y="142"/>
                    <a:pt x="1495" y="36"/>
                    <a:pt x="1495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7"/>
            <p:cNvSpPr/>
            <p:nvPr/>
          </p:nvSpPr>
          <p:spPr>
            <a:xfrm>
              <a:off x="6857425" y="1732275"/>
              <a:ext cx="37375" cy="2700"/>
            </a:xfrm>
            <a:custGeom>
              <a:avLst/>
              <a:gdLst/>
              <a:ahLst/>
              <a:cxnLst/>
              <a:rect l="l" t="t" r="r" b="b"/>
              <a:pathLst>
                <a:path w="1495" h="108" extrusionOk="0">
                  <a:moveTo>
                    <a:pt x="1459" y="36"/>
                  </a:moveTo>
                  <a:cubicBezTo>
                    <a:pt x="1246" y="36"/>
                    <a:pt x="997" y="1"/>
                    <a:pt x="747" y="1"/>
                  </a:cubicBezTo>
                  <a:cubicBezTo>
                    <a:pt x="498" y="36"/>
                    <a:pt x="249" y="36"/>
                    <a:pt x="36" y="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249" y="72"/>
                    <a:pt x="463" y="36"/>
                    <a:pt x="712" y="36"/>
                  </a:cubicBezTo>
                  <a:cubicBezTo>
                    <a:pt x="961" y="36"/>
                    <a:pt x="1210" y="36"/>
                    <a:pt x="1459" y="72"/>
                  </a:cubicBezTo>
                  <a:cubicBezTo>
                    <a:pt x="1459" y="72"/>
                    <a:pt x="1495" y="36"/>
                    <a:pt x="145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7"/>
            <p:cNvSpPr/>
            <p:nvPr/>
          </p:nvSpPr>
          <p:spPr>
            <a:xfrm>
              <a:off x="6857425" y="1732275"/>
              <a:ext cx="37375" cy="2700"/>
            </a:xfrm>
            <a:custGeom>
              <a:avLst/>
              <a:gdLst/>
              <a:ahLst/>
              <a:cxnLst/>
              <a:rect l="l" t="t" r="r" b="b"/>
              <a:pathLst>
                <a:path w="1495" h="108" extrusionOk="0">
                  <a:moveTo>
                    <a:pt x="1459" y="36"/>
                  </a:moveTo>
                  <a:cubicBezTo>
                    <a:pt x="1139" y="1"/>
                    <a:pt x="1068" y="1"/>
                    <a:pt x="747" y="1"/>
                  </a:cubicBezTo>
                  <a:cubicBezTo>
                    <a:pt x="427" y="1"/>
                    <a:pt x="356" y="36"/>
                    <a:pt x="36" y="72"/>
                  </a:cubicBezTo>
                  <a:cubicBezTo>
                    <a:pt x="0" y="72"/>
                    <a:pt x="0" y="107"/>
                    <a:pt x="36" y="107"/>
                  </a:cubicBezTo>
                  <a:cubicBezTo>
                    <a:pt x="498" y="107"/>
                    <a:pt x="997" y="72"/>
                    <a:pt x="1459" y="72"/>
                  </a:cubicBezTo>
                  <a:cubicBezTo>
                    <a:pt x="1495" y="72"/>
                    <a:pt x="1495" y="36"/>
                    <a:pt x="145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7"/>
            <p:cNvSpPr/>
            <p:nvPr/>
          </p:nvSpPr>
          <p:spPr>
            <a:xfrm>
              <a:off x="6854750" y="1730500"/>
              <a:ext cx="40050" cy="4475"/>
            </a:xfrm>
            <a:custGeom>
              <a:avLst/>
              <a:gdLst/>
              <a:ahLst/>
              <a:cxnLst/>
              <a:rect l="l" t="t" r="r" b="b"/>
              <a:pathLst>
                <a:path w="1602" h="179" extrusionOk="0">
                  <a:moveTo>
                    <a:pt x="1495" y="36"/>
                  </a:moveTo>
                  <a:cubicBezTo>
                    <a:pt x="1246" y="36"/>
                    <a:pt x="1032" y="0"/>
                    <a:pt x="783" y="0"/>
                  </a:cubicBezTo>
                  <a:cubicBezTo>
                    <a:pt x="534" y="36"/>
                    <a:pt x="285" y="36"/>
                    <a:pt x="36" y="107"/>
                  </a:cubicBezTo>
                  <a:cubicBezTo>
                    <a:pt x="1" y="107"/>
                    <a:pt x="107" y="178"/>
                    <a:pt x="107" y="178"/>
                  </a:cubicBezTo>
                  <a:cubicBezTo>
                    <a:pt x="356" y="143"/>
                    <a:pt x="605" y="107"/>
                    <a:pt x="854" y="107"/>
                  </a:cubicBezTo>
                  <a:cubicBezTo>
                    <a:pt x="1068" y="107"/>
                    <a:pt x="1317" y="107"/>
                    <a:pt x="1566" y="143"/>
                  </a:cubicBezTo>
                  <a:cubicBezTo>
                    <a:pt x="1602" y="143"/>
                    <a:pt x="1531" y="72"/>
                    <a:pt x="1495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7"/>
            <p:cNvSpPr/>
            <p:nvPr/>
          </p:nvSpPr>
          <p:spPr>
            <a:xfrm>
              <a:off x="6856525" y="1732275"/>
              <a:ext cx="37400" cy="3575"/>
            </a:xfrm>
            <a:custGeom>
              <a:avLst/>
              <a:gdLst/>
              <a:ahLst/>
              <a:cxnLst/>
              <a:rect l="l" t="t" r="r" b="b"/>
              <a:pathLst>
                <a:path w="1496" h="143" extrusionOk="0">
                  <a:moveTo>
                    <a:pt x="1460" y="72"/>
                  </a:moveTo>
                  <a:cubicBezTo>
                    <a:pt x="1246" y="36"/>
                    <a:pt x="997" y="1"/>
                    <a:pt x="748" y="36"/>
                  </a:cubicBezTo>
                  <a:cubicBezTo>
                    <a:pt x="499" y="36"/>
                    <a:pt x="250" y="36"/>
                    <a:pt x="36" y="107"/>
                  </a:cubicBezTo>
                  <a:cubicBezTo>
                    <a:pt x="1" y="107"/>
                    <a:pt x="1" y="143"/>
                    <a:pt x="36" y="107"/>
                  </a:cubicBezTo>
                  <a:cubicBezTo>
                    <a:pt x="250" y="72"/>
                    <a:pt x="499" y="72"/>
                    <a:pt x="748" y="36"/>
                  </a:cubicBezTo>
                  <a:cubicBezTo>
                    <a:pt x="997" y="36"/>
                    <a:pt x="1246" y="72"/>
                    <a:pt x="1460" y="72"/>
                  </a:cubicBezTo>
                  <a:cubicBezTo>
                    <a:pt x="1495" y="72"/>
                    <a:pt x="1495" y="72"/>
                    <a:pt x="146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7"/>
            <p:cNvSpPr/>
            <p:nvPr/>
          </p:nvSpPr>
          <p:spPr>
            <a:xfrm>
              <a:off x="6854750" y="1732275"/>
              <a:ext cx="40050" cy="2700"/>
            </a:xfrm>
            <a:custGeom>
              <a:avLst/>
              <a:gdLst/>
              <a:ahLst/>
              <a:cxnLst/>
              <a:rect l="l" t="t" r="r" b="b"/>
              <a:pathLst>
                <a:path w="1602" h="108" extrusionOk="0">
                  <a:moveTo>
                    <a:pt x="1531" y="36"/>
                  </a:moveTo>
                  <a:cubicBezTo>
                    <a:pt x="1281" y="1"/>
                    <a:pt x="1032" y="1"/>
                    <a:pt x="783" y="1"/>
                  </a:cubicBezTo>
                  <a:cubicBezTo>
                    <a:pt x="534" y="1"/>
                    <a:pt x="285" y="36"/>
                    <a:pt x="72" y="72"/>
                  </a:cubicBezTo>
                  <a:cubicBezTo>
                    <a:pt x="1" y="72"/>
                    <a:pt x="72" y="107"/>
                    <a:pt x="107" y="107"/>
                  </a:cubicBezTo>
                  <a:cubicBezTo>
                    <a:pt x="356" y="72"/>
                    <a:pt x="570" y="36"/>
                    <a:pt x="819" y="36"/>
                  </a:cubicBezTo>
                  <a:cubicBezTo>
                    <a:pt x="1068" y="36"/>
                    <a:pt x="1317" y="36"/>
                    <a:pt x="1566" y="72"/>
                  </a:cubicBezTo>
                  <a:cubicBezTo>
                    <a:pt x="1602" y="72"/>
                    <a:pt x="1531" y="36"/>
                    <a:pt x="153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7"/>
            <p:cNvSpPr/>
            <p:nvPr/>
          </p:nvSpPr>
          <p:spPr>
            <a:xfrm>
              <a:off x="6860975" y="1742050"/>
              <a:ext cx="31150" cy="8050"/>
            </a:xfrm>
            <a:custGeom>
              <a:avLst/>
              <a:gdLst/>
              <a:ahLst/>
              <a:cxnLst/>
              <a:rect l="l" t="t" r="r" b="b"/>
              <a:pathLst>
                <a:path w="1246" h="322" extrusionOk="0">
                  <a:moveTo>
                    <a:pt x="1210" y="250"/>
                  </a:moveTo>
                  <a:cubicBezTo>
                    <a:pt x="997" y="179"/>
                    <a:pt x="819" y="108"/>
                    <a:pt x="605" y="72"/>
                  </a:cubicBezTo>
                  <a:cubicBezTo>
                    <a:pt x="499" y="37"/>
                    <a:pt x="392" y="37"/>
                    <a:pt x="285" y="37"/>
                  </a:cubicBezTo>
                  <a:cubicBezTo>
                    <a:pt x="250" y="37"/>
                    <a:pt x="214" y="1"/>
                    <a:pt x="143" y="37"/>
                  </a:cubicBezTo>
                  <a:cubicBezTo>
                    <a:pt x="107" y="37"/>
                    <a:pt x="72" y="72"/>
                    <a:pt x="36" y="72"/>
                  </a:cubicBezTo>
                  <a:cubicBezTo>
                    <a:pt x="1" y="108"/>
                    <a:pt x="1" y="143"/>
                    <a:pt x="1" y="179"/>
                  </a:cubicBezTo>
                  <a:cubicBezTo>
                    <a:pt x="1" y="214"/>
                    <a:pt x="72" y="214"/>
                    <a:pt x="72" y="179"/>
                  </a:cubicBezTo>
                  <a:cubicBezTo>
                    <a:pt x="72" y="72"/>
                    <a:pt x="250" y="72"/>
                    <a:pt x="321" y="72"/>
                  </a:cubicBezTo>
                  <a:cubicBezTo>
                    <a:pt x="428" y="108"/>
                    <a:pt x="534" y="108"/>
                    <a:pt x="605" y="108"/>
                  </a:cubicBezTo>
                  <a:cubicBezTo>
                    <a:pt x="819" y="179"/>
                    <a:pt x="1032" y="214"/>
                    <a:pt x="1210" y="286"/>
                  </a:cubicBezTo>
                  <a:cubicBezTo>
                    <a:pt x="1246" y="321"/>
                    <a:pt x="1210" y="250"/>
                    <a:pt x="1210" y="25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7"/>
            <p:cNvSpPr/>
            <p:nvPr/>
          </p:nvSpPr>
          <p:spPr>
            <a:xfrm>
              <a:off x="6860975" y="1741175"/>
              <a:ext cx="31150" cy="8025"/>
            </a:xfrm>
            <a:custGeom>
              <a:avLst/>
              <a:gdLst/>
              <a:ahLst/>
              <a:cxnLst/>
              <a:rect l="l" t="t" r="r" b="b"/>
              <a:pathLst>
                <a:path w="1246" h="321" extrusionOk="0">
                  <a:moveTo>
                    <a:pt x="1210" y="249"/>
                  </a:moveTo>
                  <a:cubicBezTo>
                    <a:pt x="997" y="178"/>
                    <a:pt x="819" y="107"/>
                    <a:pt x="605" y="72"/>
                  </a:cubicBezTo>
                  <a:cubicBezTo>
                    <a:pt x="499" y="36"/>
                    <a:pt x="392" y="36"/>
                    <a:pt x="285" y="0"/>
                  </a:cubicBezTo>
                  <a:cubicBezTo>
                    <a:pt x="250" y="0"/>
                    <a:pt x="214" y="0"/>
                    <a:pt x="143" y="36"/>
                  </a:cubicBezTo>
                  <a:cubicBezTo>
                    <a:pt x="107" y="36"/>
                    <a:pt x="72" y="72"/>
                    <a:pt x="36" y="107"/>
                  </a:cubicBezTo>
                  <a:cubicBezTo>
                    <a:pt x="1" y="143"/>
                    <a:pt x="1" y="143"/>
                    <a:pt x="1" y="214"/>
                  </a:cubicBezTo>
                  <a:cubicBezTo>
                    <a:pt x="1" y="214"/>
                    <a:pt x="72" y="249"/>
                    <a:pt x="72" y="214"/>
                  </a:cubicBezTo>
                  <a:cubicBezTo>
                    <a:pt x="72" y="143"/>
                    <a:pt x="107" y="107"/>
                    <a:pt x="179" y="107"/>
                  </a:cubicBezTo>
                  <a:cubicBezTo>
                    <a:pt x="214" y="107"/>
                    <a:pt x="285" y="107"/>
                    <a:pt x="321" y="107"/>
                  </a:cubicBezTo>
                  <a:cubicBezTo>
                    <a:pt x="428" y="107"/>
                    <a:pt x="534" y="143"/>
                    <a:pt x="641" y="143"/>
                  </a:cubicBezTo>
                  <a:cubicBezTo>
                    <a:pt x="819" y="178"/>
                    <a:pt x="1032" y="249"/>
                    <a:pt x="1210" y="321"/>
                  </a:cubicBezTo>
                  <a:cubicBezTo>
                    <a:pt x="1246" y="321"/>
                    <a:pt x="1210" y="249"/>
                    <a:pt x="1210" y="24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7"/>
            <p:cNvSpPr/>
            <p:nvPr/>
          </p:nvSpPr>
          <p:spPr>
            <a:xfrm>
              <a:off x="6861875" y="1740275"/>
              <a:ext cx="30250" cy="8050"/>
            </a:xfrm>
            <a:custGeom>
              <a:avLst/>
              <a:gdLst/>
              <a:ahLst/>
              <a:cxnLst/>
              <a:rect l="l" t="t" r="r" b="b"/>
              <a:pathLst>
                <a:path w="1210" h="322" extrusionOk="0">
                  <a:moveTo>
                    <a:pt x="1210" y="321"/>
                  </a:moveTo>
                  <a:cubicBezTo>
                    <a:pt x="996" y="250"/>
                    <a:pt x="819" y="179"/>
                    <a:pt x="605" y="143"/>
                  </a:cubicBezTo>
                  <a:cubicBezTo>
                    <a:pt x="498" y="108"/>
                    <a:pt x="392" y="108"/>
                    <a:pt x="285" y="108"/>
                  </a:cubicBezTo>
                  <a:cubicBezTo>
                    <a:pt x="249" y="108"/>
                    <a:pt x="214" y="108"/>
                    <a:pt x="214" y="108"/>
                  </a:cubicBezTo>
                  <a:cubicBezTo>
                    <a:pt x="107" y="108"/>
                    <a:pt x="0" y="143"/>
                    <a:pt x="0" y="285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71" y="72"/>
                    <a:pt x="285" y="1"/>
                    <a:pt x="569" y="143"/>
                  </a:cubicBezTo>
                  <a:cubicBezTo>
                    <a:pt x="783" y="214"/>
                    <a:pt x="961" y="250"/>
                    <a:pt x="1174" y="321"/>
                  </a:cubicBezTo>
                  <a:cubicBezTo>
                    <a:pt x="1174" y="321"/>
                    <a:pt x="1210" y="321"/>
                    <a:pt x="1210" y="32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7"/>
            <p:cNvSpPr/>
            <p:nvPr/>
          </p:nvSpPr>
          <p:spPr>
            <a:xfrm>
              <a:off x="6861875" y="1742050"/>
              <a:ext cx="30250" cy="7150"/>
            </a:xfrm>
            <a:custGeom>
              <a:avLst/>
              <a:gdLst/>
              <a:ahLst/>
              <a:cxnLst/>
              <a:rect l="l" t="t" r="r" b="b"/>
              <a:pathLst>
                <a:path w="1210" h="286" extrusionOk="0">
                  <a:moveTo>
                    <a:pt x="1210" y="250"/>
                  </a:moveTo>
                  <a:cubicBezTo>
                    <a:pt x="996" y="179"/>
                    <a:pt x="819" y="108"/>
                    <a:pt x="605" y="72"/>
                  </a:cubicBezTo>
                  <a:cubicBezTo>
                    <a:pt x="498" y="37"/>
                    <a:pt x="356" y="1"/>
                    <a:pt x="214" y="1"/>
                  </a:cubicBezTo>
                  <a:cubicBezTo>
                    <a:pt x="178" y="37"/>
                    <a:pt x="143" y="37"/>
                    <a:pt x="107" y="37"/>
                  </a:cubicBezTo>
                  <a:cubicBezTo>
                    <a:pt x="36" y="72"/>
                    <a:pt x="0" y="108"/>
                    <a:pt x="0" y="179"/>
                  </a:cubicBezTo>
                  <a:cubicBezTo>
                    <a:pt x="0" y="179"/>
                    <a:pt x="36" y="214"/>
                    <a:pt x="36" y="179"/>
                  </a:cubicBezTo>
                  <a:lnTo>
                    <a:pt x="214" y="37"/>
                  </a:lnTo>
                  <a:cubicBezTo>
                    <a:pt x="285" y="37"/>
                    <a:pt x="356" y="72"/>
                    <a:pt x="427" y="72"/>
                  </a:cubicBezTo>
                  <a:cubicBezTo>
                    <a:pt x="712" y="108"/>
                    <a:pt x="925" y="179"/>
                    <a:pt x="1174" y="286"/>
                  </a:cubicBezTo>
                  <a:cubicBezTo>
                    <a:pt x="1210" y="286"/>
                    <a:pt x="1210" y="250"/>
                    <a:pt x="1210" y="25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7"/>
            <p:cNvSpPr/>
            <p:nvPr/>
          </p:nvSpPr>
          <p:spPr>
            <a:xfrm>
              <a:off x="6860100" y="1741175"/>
              <a:ext cx="31150" cy="8025"/>
            </a:xfrm>
            <a:custGeom>
              <a:avLst/>
              <a:gdLst/>
              <a:ahLst/>
              <a:cxnLst/>
              <a:rect l="l" t="t" r="r" b="b"/>
              <a:pathLst>
                <a:path w="1246" h="321" extrusionOk="0">
                  <a:moveTo>
                    <a:pt x="1174" y="214"/>
                  </a:moveTo>
                  <a:cubicBezTo>
                    <a:pt x="1032" y="143"/>
                    <a:pt x="890" y="107"/>
                    <a:pt x="747" y="72"/>
                  </a:cubicBezTo>
                  <a:cubicBezTo>
                    <a:pt x="605" y="36"/>
                    <a:pt x="427" y="0"/>
                    <a:pt x="285" y="0"/>
                  </a:cubicBezTo>
                  <a:cubicBezTo>
                    <a:pt x="249" y="0"/>
                    <a:pt x="178" y="0"/>
                    <a:pt x="142" y="0"/>
                  </a:cubicBezTo>
                  <a:cubicBezTo>
                    <a:pt x="107" y="0"/>
                    <a:pt x="36" y="36"/>
                    <a:pt x="36" y="72"/>
                  </a:cubicBezTo>
                  <a:cubicBezTo>
                    <a:pt x="0" y="107"/>
                    <a:pt x="0" y="143"/>
                    <a:pt x="0" y="178"/>
                  </a:cubicBezTo>
                  <a:cubicBezTo>
                    <a:pt x="0" y="214"/>
                    <a:pt x="71" y="214"/>
                    <a:pt x="71" y="178"/>
                  </a:cubicBezTo>
                  <a:cubicBezTo>
                    <a:pt x="71" y="72"/>
                    <a:pt x="214" y="72"/>
                    <a:pt x="320" y="72"/>
                  </a:cubicBezTo>
                  <a:cubicBezTo>
                    <a:pt x="640" y="107"/>
                    <a:pt x="925" y="214"/>
                    <a:pt x="1245" y="321"/>
                  </a:cubicBezTo>
                  <a:cubicBezTo>
                    <a:pt x="1245" y="321"/>
                    <a:pt x="1245" y="285"/>
                    <a:pt x="1245" y="285"/>
                  </a:cubicBezTo>
                  <a:cubicBezTo>
                    <a:pt x="1210" y="249"/>
                    <a:pt x="1210" y="214"/>
                    <a:pt x="1174" y="21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7"/>
            <p:cNvSpPr/>
            <p:nvPr/>
          </p:nvSpPr>
          <p:spPr>
            <a:xfrm>
              <a:off x="6860975" y="1742950"/>
              <a:ext cx="30275" cy="6250"/>
            </a:xfrm>
            <a:custGeom>
              <a:avLst/>
              <a:gdLst/>
              <a:ahLst/>
              <a:cxnLst/>
              <a:rect l="l" t="t" r="r" b="b"/>
              <a:pathLst>
                <a:path w="1211" h="250" extrusionOk="0">
                  <a:moveTo>
                    <a:pt x="1210" y="214"/>
                  </a:moveTo>
                  <a:cubicBezTo>
                    <a:pt x="1068" y="143"/>
                    <a:pt x="890" y="107"/>
                    <a:pt x="748" y="72"/>
                  </a:cubicBezTo>
                  <a:cubicBezTo>
                    <a:pt x="605" y="36"/>
                    <a:pt x="463" y="1"/>
                    <a:pt x="285" y="1"/>
                  </a:cubicBezTo>
                  <a:cubicBezTo>
                    <a:pt x="250" y="1"/>
                    <a:pt x="214" y="1"/>
                    <a:pt x="143" y="1"/>
                  </a:cubicBezTo>
                  <a:cubicBezTo>
                    <a:pt x="107" y="1"/>
                    <a:pt x="72" y="36"/>
                    <a:pt x="36" y="72"/>
                  </a:cubicBezTo>
                  <a:cubicBezTo>
                    <a:pt x="1" y="107"/>
                    <a:pt x="1" y="107"/>
                    <a:pt x="1" y="178"/>
                  </a:cubicBezTo>
                  <a:cubicBezTo>
                    <a:pt x="1" y="178"/>
                    <a:pt x="36" y="178"/>
                    <a:pt x="36" y="178"/>
                  </a:cubicBezTo>
                  <a:cubicBezTo>
                    <a:pt x="36" y="36"/>
                    <a:pt x="143" y="36"/>
                    <a:pt x="250" y="36"/>
                  </a:cubicBezTo>
                  <a:cubicBezTo>
                    <a:pt x="356" y="36"/>
                    <a:pt x="463" y="36"/>
                    <a:pt x="605" y="72"/>
                  </a:cubicBezTo>
                  <a:cubicBezTo>
                    <a:pt x="783" y="107"/>
                    <a:pt x="997" y="178"/>
                    <a:pt x="1175" y="250"/>
                  </a:cubicBezTo>
                  <a:cubicBezTo>
                    <a:pt x="1175" y="250"/>
                    <a:pt x="1210" y="214"/>
                    <a:pt x="1210" y="21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7"/>
            <p:cNvSpPr/>
            <p:nvPr/>
          </p:nvSpPr>
          <p:spPr>
            <a:xfrm>
              <a:off x="6860100" y="1742050"/>
              <a:ext cx="31150" cy="7150"/>
            </a:xfrm>
            <a:custGeom>
              <a:avLst/>
              <a:gdLst/>
              <a:ahLst/>
              <a:cxnLst/>
              <a:rect l="l" t="t" r="r" b="b"/>
              <a:pathLst>
                <a:path w="1246" h="286" extrusionOk="0">
                  <a:moveTo>
                    <a:pt x="1210" y="250"/>
                  </a:moveTo>
                  <a:cubicBezTo>
                    <a:pt x="1067" y="179"/>
                    <a:pt x="890" y="143"/>
                    <a:pt x="747" y="108"/>
                  </a:cubicBezTo>
                  <a:cubicBezTo>
                    <a:pt x="605" y="72"/>
                    <a:pt x="463" y="37"/>
                    <a:pt x="285" y="1"/>
                  </a:cubicBezTo>
                  <a:cubicBezTo>
                    <a:pt x="249" y="1"/>
                    <a:pt x="214" y="1"/>
                    <a:pt x="142" y="37"/>
                  </a:cubicBezTo>
                  <a:cubicBezTo>
                    <a:pt x="107" y="37"/>
                    <a:pt x="71" y="37"/>
                    <a:pt x="36" y="72"/>
                  </a:cubicBezTo>
                  <a:cubicBezTo>
                    <a:pt x="0" y="108"/>
                    <a:pt x="0" y="143"/>
                    <a:pt x="0" y="179"/>
                  </a:cubicBezTo>
                  <a:cubicBezTo>
                    <a:pt x="0" y="214"/>
                    <a:pt x="71" y="179"/>
                    <a:pt x="71" y="179"/>
                  </a:cubicBezTo>
                  <a:lnTo>
                    <a:pt x="249" y="72"/>
                  </a:lnTo>
                  <a:cubicBezTo>
                    <a:pt x="320" y="37"/>
                    <a:pt x="391" y="72"/>
                    <a:pt x="463" y="72"/>
                  </a:cubicBezTo>
                  <a:cubicBezTo>
                    <a:pt x="747" y="108"/>
                    <a:pt x="961" y="179"/>
                    <a:pt x="1210" y="286"/>
                  </a:cubicBezTo>
                  <a:cubicBezTo>
                    <a:pt x="1245" y="286"/>
                    <a:pt x="1245" y="250"/>
                    <a:pt x="1245" y="250"/>
                  </a:cubicBezTo>
                  <a:cubicBezTo>
                    <a:pt x="1245" y="250"/>
                    <a:pt x="1210" y="250"/>
                    <a:pt x="1210" y="25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7"/>
            <p:cNvSpPr/>
            <p:nvPr/>
          </p:nvSpPr>
          <p:spPr>
            <a:xfrm>
              <a:off x="6863650" y="1763400"/>
              <a:ext cx="26700" cy="3600"/>
            </a:xfrm>
            <a:custGeom>
              <a:avLst/>
              <a:gdLst/>
              <a:ahLst/>
              <a:cxnLst/>
              <a:rect l="l" t="t" r="r" b="b"/>
              <a:pathLst>
                <a:path w="1068" h="144" extrusionOk="0">
                  <a:moveTo>
                    <a:pt x="997" y="36"/>
                  </a:moveTo>
                  <a:cubicBezTo>
                    <a:pt x="854" y="1"/>
                    <a:pt x="748" y="1"/>
                    <a:pt x="605" y="1"/>
                  </a:cubicBezTo>
                  <a:cubicBezTo>
                    <a:pt x="392" y="1"/>
                    <a:pt x="214" y="36"/>
                    <a:pt x="36" y="108"/>
                  </a:cubicBezTo>
                  <a:cubicBezTo>
                    <a:pt x="0" y="108"/>
                    <a:pt x="72" y="143"/>
                    <a:pt x="72" y="143"/>
                  </a:cubicBezTo>
                  <a:cubicBezTo>
                    <a:pt x="214" y="72"/>
                    <a:pt x="392" y="72"/>
                    <a:pt x="534" y="72"/>
                  </a:cubicBezTo>
                  <a:cubicBezTo>
                    <a:pt x="712" y="36"/>
                    <a:pt x="854" y="36"/>
                    <a:pt x="1032" y="72"/>
                  </a:cubicBezTo>
                  <a:cubicBezTo>
                    <a:pt x="1068" y="108"/>
                    <a:pt x="1032" y="36"/>
                    <a:pt x="99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7"/>
            <p:cNvSpPr/>
            <p:nvPr/>
          </p:nvSpPr>
          <p:spPr>
            <a:xfrm>
              <a:off x="6863650" y="1761625"/>
              <a:ext cx="26700" cy="5375"/>
            </a:xfrm>
            <a:custGeom>
              <a:avLst/>
              <a:gdLst/>
              <a:ahLst/>
              <a:cxnLst/>
              <a:rect l="l" t="t" r="r" b="b"/>
              <a:pathLst>
                <a:path w="1068" h="215" extrusionOk="0">
                  <a:moveTo>
                    <a:pt x="997" y="72"/>
                  </a:moveTo>
                  <a:cubicBezTo>
                    <a:pt x="783" y="36"/>
                    <a:pt x="605" y="1"/>
                    <a:pt x="427" y="36"/>
                  </a:cubicBezTo>
                  <a:cubicBezTo>
                    <a:pt x="285" y="72"/>
                    <a:pt x="143" y="107"/>
                    <a:pt x="36" y="143"/>
                  </a:cubicBezTo>
                  <a:cubicBezTo>
                    <a:pt x="0" y="143"/>
                    <a:pt x="72" y="214"/>
                    <a:pt x="72" y="214"/>
                  </a:cubicBezTo>
                  <a:cubicBezTo>
                    <a:pt x="249" y="143"/>
                    <a:pt x="463" y="107"/>
                    <a:pt x="641" y="107"/>
                  </a:cubicBezTo>
                  <a:cubicBezTo>
                    <a:pt x="783" y="107"/>
                    <a:pt x="890" y="107"/>
                    <a:pt x="1032" y="143"/>
                  </a:cubicBezTo>
                  <a:cubicBezTo>
                    <a:pt x="1068" y="143"/>
                    <a:pt x="1032" y="72"/>
                    <a:pt x="997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7"/>
            <p:cNvSpPr/>
            <p:nvPr/>
          </p:nvSpPr>
          <p:spPr>
            <a:xfrm>
              <a:off x="6864525" y="1762525"/>
              <a:ext cx="24950" cy="4475"/>
            </a:xfrm>
            <a:custGeom>
              <a:avLst/>
              <a:gdLst/>
              <a:ahLst/>
              <a:cxnLst/>
              <a:rect l="l" t="t" r="r" b="b"/>
              <a:pathLst>
                <a:path w="998" h="179" extrusionOk="0">
                  <a:moveTo>
                    <a:pt x="997" y="71"/>
                  </a:moveTo>
                  <a:cubicBezTo>
                    <a:pt x="819" y="36"/>
                    <a:pt x="784" y="36"/>
                    <a:pt x="606" y="36"/>
                  </a:cubicBezTo>
                  <a:cubicBezTo>
                    <a:pt x="392" y="36"/>
                    <a:pt x="214" y="71"/>
                    <a:pt x="37" y="143"/>
                  </a:cubicBezTo>
                  <a:cubicBezTo>
                    <a:pt x="1" y="143"/>
                    <a:pt x="1" y="178"/>
                    <a:pt x="1" y="178"/>
                  </a:cubicBezTo>
                  <a:cubicBezTo>
                    <a:pt x="357" y="36"/>
                    <a:pt x="570" y="0"/>
                    <a:pt x="962" y="71"/>
                  </a:cubicBezTo>
                  <a:cubicBezTo>
                    <a:pt x="962" y="71"/>
                    <a:pt x="997" y="71"/>
                    <a:pt x="997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7"/>
            <p:cNvSpPr/>
            <p:nvPr/>
          </p:nvSpPr>
          <p:spPr>
            <a:xfrm>
              <a:off x="6864525" y="1762525"/>
              <a:ext cx="25825" cy="4475"/>
            </a:xfrm>
            <a:custGeom>
              <a:avLst/>
              <a:gdLst/>
              <a:ahLst/>
              <a:cxnLst/>
              <a:rect l="l" t="t" r="r" b="b"/>
              <a:pathLst>
                <a:path w="1033" h="179" extrusionOk="0">
                  <a:moveTo>
                    <a:pt x="997" y="71"/>
                  </a:moveTo>
                  <a:cubicBezTo>
                    <a:pt x="819" y="36"/>
                    <a:pt x="677" y="0"/>
                    <a:pt x="499" y="36"/>
                  </a:cubicBezTo>
                  <a:cubicBezTo>
                    <a:pt x="357" y="36"/>
                    <a:pt x="179" y="71"/>
                    <a:pt x="37" y="143"/>
                  </a:cubicBezTo>
                  <a:cubicBezTo>
                    <a:pt x="37" y="143"/>
                    <a:pt x="1" y="178"/>
                    <a:pt x="37" y="178"/>
                  </a:cubicBezTo>
                  <a:cubicBezTo>
                    <a:pt x="179" y="107"/>
                    <a:pt x="321" y="71"/>
                    <a:pt x="499" y="71"/>
                  </a:cubicBezTo>
                  <a:cubicBezTo>
                    <a:pt x="677" y="36"/>
                    <a:pt x="819" y="71"/>
                    <a:pt x="997" y="107"/>
                  </a:cubicBezTo>
                  <a:cubicBezTo>
                    <a:pt x="997" y="107"/>
                    <a:pt x="1033" y="71"/>
                    <a:pt x="997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7"/>
            <p:cNvSpPr/>
            <p:nvPr/>
          </p:nvSpPr>
          <p:spPr>
            <a:xfrm>
              <a:off x="6861875" y="1761625"/>
              <a:ext cx="27600" cy="5375"/>
            </a:xfrm>
            <a:custGeom>
              <a:avLst/>
              <a:gdLst/>
              <a:ahLst/>
              <a:cxnLst/>
              <a:rect l="l" t="t" r="r" b="b"/>
              <a:pathLst>
                <a:path w="1104" h="215" extrusionOk="0">
                  <a:moveTo>
                    <a:pt x="1032" y="36"/>
                  </a:moveTo>
                  <a:cubicBezTo>
                    <a:pt x="854" y="1"/>
                    <a:pt x="712" y="1"/>
                    <a:pt x="534" y="1"/>
                  </a:cubicBezTo>
                  <a:cubicBezTo>
                    <a:pt x="356" y="36"/>
                    <a:pt x="214" y="72"/>
                    <a:pt x="36" y="107"/>
                  </a:cubicBezTo>
                  <a:cubicBezTo>
                    <a:pt x="0" y="143"/>
                    <a:pt x="107" y="214"/>
                    <a:pt x="143" y="179"/>
                  </a:cubicBezTo>
                  <a:cubicBezTo>
                    <a:pt x="285" y="143"/>
                    <a:pt x="427" y="107"/>
                    <a:pt x="605" y="107"/>
                  </a:cubicBezTo>
                  <a:cubicBezTo>
                    <a:pt x="747" y="72"/>
                    <a:pt x="925" y="107"/>
                    <a:pt x="1068" y="143"/>
                  </a:cubicBezTo>
                  <a:cubicBezTo>
                    <a:pt x="1103" y="143"/>
                    <a:pt x="1032" y="36"/>
                    <a:pt x="1032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7"/>
            <p:cNvSpPr/>
            <p:nvPr/>
          </p:nvSpPr>
          <p:spPr>
            <a:xfrm>
              <a:off x="6863650" y="1763400"/>
              <a:ext cx="24925" cy="3600"/>
            </a:xfrm>
            <a:custGeom>
              <a:avLst/>
              <a:gdLst/>
              <a:ahLst/>
              <a:cxnLst/>
              <a:rect l="l" t="t" r="r" b="b"/>
              <a:pathLst>
                <a:path w="997" h="144" extrusionOk="0">
                  <a:moveTo>
                    <a:pt x="997" y="36"/>
                  </a:moveTo>
                  <a:cubicBezTo>
                    <a:pt x="819" y="1"/>
                    <a:pt x="676" y="1"/>
                    <a:pt x="498" y="1"/>
                  </a:cubicBezTo>
                  <a:cubicBezTo>
                    <a:pt x="321" y="36"/>
                    <a:pt x="178" y="72"/>
                    <a:pt x="36" y="108"/>
                  </a:cubicBezTo>
                  <a:cubicBezTo>
                    <a:pt x="0" y="108"/>
                    <a:pt x="0" y="143"/>
                    <a:pt x="36" y="143"/>
                  </a:cubicBezTo>
                  <a:cubicBezTo>
                    <a:pt x="178" y="108"/>
                    <a:pt x="356" y="36"/>
                    <a:pt x="498" y="36"/>
                  </a:cubicBezTo>
                  <a:cubicBezTo>
                    <a:pt x="676" y="36"/>
                    <a:pt x="819" y="36"/>
                    <a:pt x="997" y="72"/>
                  </a:cubicBezTo>
                  <a:cubicBezTo>
                    <a:pt x="997" y="72"/>
                    <a:pt x="997" y="36"/>
                    <a:pt x="99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7"/>
            <p:cNvSpPr/>
            <p:nvPr/>
          </p:nvSpPr>
          <p:spPr>
            <a:xfrm>
              <a:off x="6862750" y="1762525"/>
              <a:ext cx="25825" cy="4475"/>
            </a:xfrm>
            <a:custGeom>
              <a:avLst/>
              <a:gdLst/>
              <a:ahLst/>
              <a:cxnLst/>
              <a:rect l="l" t="t" r="r" b="b"/>
              <a:pathLst>
                <a:path w="1033" h="179" extrusionOk="0">
                  <a:moveTo>
                    <a:pt x="997" y="71"/>
                  </a:moveTo>
                  <a:cubicBezTo>
                    <a:pt x="819" y="36"/>
                    <a:pt x="606" y="0"/>
                    <a:pt x="428" y="36"/>
                  </a:cubicBezTo>
                  <a:cubicBezTo>
                    <a:pt x="285" y="71"/>
                    <a:pt x="143" y="107"/>
                    <a:pt x="36" y="143"/>
                  </a:cubicBezTo>
                  <a:cubicBezTo>
                    <a:pt x="1" y="143"/>
                    <a:pt x="72" y="178"/>
                    <a:pt x="72" y="178"/>
                  </a:cubicBezTo>
                  <a:cubicBezTo>
                    <a:pt x="250" y="107"/>
                    <a:pt x="463" y="71"/>
                    <a:pt x="641" y="71"/>
                  </a:cubicBezTo>
                  <a:cubicBezTo>
                    <a:pt x="784" y="71"/>
                    <a:pt x="890" y="71"/>
                    <a:pt x="1033" y="107"/>
                  </a:cubicBezTo>
                  <a:cubicBezTo>
                    <a:pt x="1033" y="107"/>
                    <a:pt x="1033" y="107"/>
                    <a:pt x="1033" y="71"/>
                  </a:cubicBezTo>
                  <a:cubicBezTo>
                    <a:pt x="1033" y="71"/>
                    <a:pt x="997" y="71"/>
                    <a:pt x="997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7"/>
            <p:cNvSpPr/>
            <p:nvPr/>
          </p:nvSpPr>
          <p:spPr>
            <a:xfrm>
              <a:off x="6877000" y="1769625"/>
              <a:ext cx="24025" cy="10700"/>
            </a:xfrm>
            <a:custGeom>
              <a:avLst/>
              <a:gdLst/>
              <a:ahLst/>
              <a:cxnLst/>
              <a:rect l="l" t="t" r="r" b="b"/>
              <a:pathLst>
                <a:path w="961" h="428" extrusionOk="0">
                  <a:moveTo>
                    <a:pt x="890" y="1"/>
                  </a:moveTo>
                  <a:cubicBezTo>
                    <a:pt x="676" y="72"/>
                    <a:pt x="605" y="72"/>
                    <a:pt x="427" y="143"/>
                  </a:cubicBezTo>
                  <a:cubicBezTo>
                    <a:pt x="249" y="250"/>
                    <a:pt x="178" y="286"/>
                    <a:pt x="0" y="392"/>
                  </a:cubicBezTo>
                  <a:cubicBezTo>
                    <a:pt x="0" y="392"/>
                    <a:pt x="71" y="428"/>
                    <a:pt x="71" y="428"/>
                  </a:cubicBezTo>
                  <a:cubicBezTo>
                    <a:pt x="320" y="250"/>
                    <a:pt x="605" y="108"/>
                    <a:pt x="925" y="37"/>
                  </a:cubicBezTo>
                  <a:cubicBezTo>
                    <a:pt x="961" y="37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7"/>
            <p:cNvSpPr/>
            <p:nvPr/>
          </p:nvSpPr>
          <p:spPr>
            <a:xfrm>
              <a:off x="6877000" y="1768750"/>
              <a:ext cx="24025" cy="11575"/>
            </a:xfrm>
            <a:custGeom>
              <a:avLst/>
              <a:gdLst/>
              <a:ahLst/>
              <a:cxnLst/>
              <a:rect l="l" t="t" r="r" b="b"/>
              <a:pathLst>
                <a:path w="961" h="463" extrusionOk="0">
                  <a:moveTo>
                    <a:pt x="890" y="0"/>
                  </a:moveTo>
                  <a:cubicBezTo>
                    <a:pt x="676" y="72"/>
                    <a:pt x="498" y="107"/>
                    <a:pt x="320" y="214"/>
                  </a:cubicBezTo>
                  <a:cubicBezTo>
                    <a:pt x="142" y="285"/>
                    <a:pt x="214" y="249"/>
                    <a:pt x="36" y="392"/>
                  </a:cubicBezTo>
                  <a:cubicBezTo>
                    <a:pt x="0" y="427"/>
                    <a:pt x="71" y="463"/>
                    <a:pt x="71" y="463"/>
                  </a:cubicBezTo>
                  <a:cubicBezTo>
                    <a:pt x="214" y="356"/>
                    <a:pt x="320" y="285"/>
                    <a:pt x="498" y="214"/>
                  </a:cubicBezTo>
                  <a:cubicBezTo>
                    <a:pt x="641" y="143"/>
                    <a:pt x="783" y="107"/>
                    <a:pt x="925" y="72"/>
                  </a:cubicBezTo>
                  <a:cubicBezTo>
                    <a:pt x="961" y="72"/>
                    <a:pt x="890" y="0"/>
                    <a:pt x="89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7"/>
            <p:cNvSpPr/>
            <p:nvPr/>
          </p:nvSpPr>
          <p:spPr>
            <a:xfrm>
              <a:off x="6877875" y="1769625"/>
              <a:ext cx="21375" cy="10700"/>
            </a:xfrm>
            <a:custGeom>
              <a:avLst/>
              <a:gdLst/>
              <a:ahLst/>
              <a:cxnLst/>
              <a:rect l="l" t="t" r="r" b="b"/>
              <a:pathLst>
                <a:path w="855" h="428" extrusionOk="0">
                  <a:moveTo>
                    <a:pt x="855" y="1"/>
                  </a:moveTo>
                  <a:cubicBezTo>
                    <a:pt x="712" y="37"/>
                    <a:pt x="570" y="108"/>
                    <a:pt x="428" y="179"/>
                  </a:cubicBezTo>
                  <a:cubicBezTo>
                    <a:pt x="285" y="214"/>
                    <a:pt x="143" y="321"/>
                    <a:pt x="1" y="392"/>
                  </a:cubicBezTo>
                  <a:cubicBezTo>
                    <a:pt x="1" y="392"/>
                    <a:pt x="1" y="428"/>
                    <a:pt x="1" y="428"/>
                  </a:cubicBezTo>
                  <a:cubicBezTo>
                    <a:pt x="143" y="321"/>
                    <a:pt x="250" y="250"/>
                    <a:pt x="392" y="179"/>
                  </a:cubicBezTo>
                  <a:cubicBezTo>
                    <a:pt x="534" y="108"/>
                    <a:pt x="712" y="72"/>
                    <a:pt x="855" y="37"/>
                  </a:cubicBezTo>
                  <a:cubicBezTo>
                    <a:pt x="855" y="37"/>
                    <a:pt x="855" y="1"/>
                    <a:pt x="855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7"/>
            <p:cNvSpPr/>
            <p:nvPr/>
          </p:nvSpPr>
          <p:spPr>
            <a:xfrm>
              <a:off x="6877875" y="1769625"/>
              <a:ext cx="22275" cy="10700"/>
            </a:xfrm>
            <a:custGeom>
              <a:avLst/>
              <a:gdLst/>
              <a:ahLst/>
              <a:cxnLst/>
              <a:rect l="l" t="t" r="r" b="b"/>
              <a:pathLst>
                <a:path w="891" h="428" extrusionOk="0">
                  <a:moveTo>
                    <a:pt x="890" y="1"/>
                  </a:moveTo>
                  <a:cubicBezTo>
                    <a:pt x="712" y="37"/>
                    <a:pt x="570" y="72"/>
                    <a:pt x="428" y="143"/>
                  </a:cubicBezTo>
                  <a:cubicBezTo>
                    <a:pt x="285" y="214"/>
                    <a:pt x="143" y="286"/>
                    <a:pt x="36" y="392"/>
                  </a:cubicBezTo>
                  <a:cubicBezTo>
                    <a:pt x="1" y="392"/>
                    <a:pt x="1" y="428"/>
                    <a:pt x="36" y="428"/>
                  </a:cubicBezTo>
                  <a:cubicBezTo>
                    <a:pt x="143" y="321"/>
                    <a:pt x="285" y="250"/>
                    <a:pt x="428" y="179"/>
                  </a:cubicBezTo>
                  <a:cubicBezTo>
                    <a:pt x="570" y="108"/>
                    <a:pt x="712" y="72"/>
                    <a:pt x="855" y="37"/>
                  </a:cubicBezTo>
                  <a:cubicBezTo>
                    <a:pt x="890" y="37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7"/>
            <p:cNvSpPr/>
            <p:nvPr/>
          </p:nvSpPr>
          <p:spPr>
            <a:xfrm>
              <a:off x="6875200" y="1767850"/>
              <a:ext cx="24950" cy="11600"/>
            </a:xfrm>
            <a:custGeom>
              <a:avLst/>
              <a:gdLst/>
              <a:ahLst/>
              <a:cxnLst/>
              <a:rect l="l" t="t" r="r" b="b"/>
              <a:pathLst>
                <a:path w="998" h="464" extrusionOk="0">
                  <a:moveTo>
                    <a:pt x="890" y="1"/>
                  </a:moveTo>
                  <a:cubicBezTo>
                    <a:pt x="713" y="72"/>
                    <a:pt x="535" y="143"/>
                    <a:pt x="357" y="214"/>
                  </a:cubicBezTo>
                  <a:cubicBezTo>
                    <a:pt x="179" y="321"/>
                    <a:pt x="250" y="285"/>
                    <a:pt x="36" y="428"/>
                  </a:cubicBezTo>
                  <a:cubicBezTo>
                    <a:pt x="1" y="428"/>
                    <a:pt x="108" y="463"/>
                    <a:pt x="108" y="463"/>
                  </a:cubicBezTo>
                  <a:cubicBezTo>
                    <a:pt x="250" y="392"/>
                    <a:pt x="392" y="285"/>
                    <a:pt x="535" y="250"/>
                  </a:cubicBezTo>
                  <a:cubicBezTo>
                    <a:pt x="677" y="179"/>
                    <a:pt x="819" y="143"/>
                    <a:pt x="962" y="108"/>
                  </a:cubicBezTo>
                  <a:cubicBezTo>
                    <a:pt x="997" y="72"/>
                    <a:pt x="926" y="1"/>
                    <a:pt x="890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7"/>
            <p:cNvSpPr/>
            <p:nvPr/>
          </p:nvSpPr>
          <p:spPr>
            <a:xfrm>
              <a:off x="6877000" y="1769625"/>
              <a:ext cx="22250" cy="10700"/>
            </a:xfrm>
            <a:custGeom>
              <a:avLst/>
              <a:gdLst/>
              <a:ahLst/>
              <a:cxnLst/>
              <a:rect l="l" t="t" r="r" b="b"/>
              <a:pathLst>
                <a:path w="890" h="428" extrusionOk="0">
                  <a:moveTo>
                    <a:pt x="890" y="37"/>
                  </a:moveTo>
                  <a:cubicBezTo>
                    <a:pt x="676" y="72"/>
                    <a:pt x="498" y="143"/>
                    <a:pt x="320" y="214"/>
                  </a:cubicBezTo>
                  <a:cubicBezTo>
                    <a:pt x="142" y="321"/>
                    <a:pt x="249" y="286"/>
                    <a:pt x="0" y="428"/>
                  </a:cubicBezTo>
                  <a:cubicBezTo>
                    <a:pt x="0" y="428"/>
                    <a:pt x="36" y="428"/>
                    <a:pt x="36" y="428"/>
                  </a:cubicBezTo>
                  <a:cubicBezTo>
                    <a:pt x="214" y="321"/>
                    <a:pt x="356" y="214"/>
                    <a:pt x="534" y="143"/>
                  </a:cubicBezTo>
                  <a:cubicBezTo>
                    <a:pt x="676" y="108"/>
                    <a:pt x="783" y="72"/>
                    <a:pt x="890" y="37"/>
                  </a:cubicBezTo>
                  <a:cubicBezTo>
                    <a:pt x="890" y="37"/>
                    <a:pt x="890" y="1"/>
                    <a:pt x="890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7"/>
            <p:cNvSpPr/>
            <p:nvPr/>
          </p:nvSpPr>
          <p:spPr>
            <a:xfrm>
              <a:off x="6875200" y="1769625"/>
              <a:ext cx="24950" cy="10700"/>
            </a:xfrm>
            <a:custGeom>
              <a:avLst/>
              <a:gdLst/>
              <a:ahLst/>
              <a:cxnLst/>
              <a:rect l="l" t="t" r="r" b="b"/>
              <a:pathLst>
                <a:path w="998" h="428" extrusionOk="0">
                  <a:moveTo>
                    <a:pt x="890" y="1"/>
                  </a:moveTo>
                  <a:cubicBezTo>
                    <a:pt x="713" y="72"/>
                    <a:pt x="641" y="72"/>
                    <a:pt x="463" y="143"/>
                  </a:cubicBezTo>
                  <a:cubicBezTo>
                    <a:pt x="286" y="214"/>
                    <a:pt x="179" y="286"/>
                    <a:pt x="36" y="392"/>
                  </a:cubicBezTo>
                  <a:cubicBezTo>
                    <a:pt x="1" y="392"/>
                    <a:pt x="108" y="428"/>
                    <a:pt x="108" y="428"/>
                  </a:cubicBezTo>
                  <a:cubicBezTo>
                    <a:pt x="357" y="250"/>
                    <a:pt x="641" y="108"/>
                    <a:pt x="962" y="37"/>
                  </a:cubicBezTo>
                  <a:cubicBezTo>
                    <a:pt x="997" y="37"/>
                    <a:pt x="926" y="1"/>
                    <a:pt x="890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7"/>
            <p:cNvSpPr/>
            <p:nvPr/>
          </p:nvSpPr>
          <p:spPr>
            <a:xfrm>
              <a:off x="6871650" y="1776750"/>
              <a:ext cx="26700" cy="17825"/>
            </a:xfrm>
            <a:custGeom>
              <a:avLst/>
              <a:gdLst/>
              <a:ahLst/>
              <a:cxnLst/>
              <a:rect l="l" t="t" r="r" b="b"/>
              <a:pathLst>
                <a:path w="1068" h="713" extrusionOk="0">
                  <a:moveTo>
                    <a:pt x="961" y="1"/>
                  </a:moveTo>
                  <a:cubicBezTo>
                    <a:pt x="748" y="143"/>
                    <a:pt x="677" y="143"/>
                    <a:pt x="463" y="285"/>
                  </a:cubicBezTo>
                  <a:cubicBezTo>
                    <a:pt x="285" y="428"/>
                    <a:pt x="178" y="534"/>
                    <a:pt x="1" y="677"/>
                  </a:cubicBezTo>
                  <a:cubicBezTo>
                    <a:pt x="1" y="677"/>
                    <a:pt x="72" y="712"/>
                    <a:pt x="72" y="677"/>
                  </a:cubicBezTo>
                  <a:cubicBezTo>
                    <a:pt x="356" y="428"/>
                    <a:pt x="677" y="214"/>
                    <a:pt x="1032" y="36"/>
                  </a:cubicBezTo>
                  <a:cubicBezTo>
                    <a:pt x="1068" y="1"/>
                    <a:pt x="997" y="1"/>
                    <a:pt x="961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7"/>
            <p:cNvSpPr/>
            <p:nvPr/>
          </p:nvSpPr>
          <p:spPr>
            <a:xfrm>
              <a:off x="6871650" y="1775875"/>
              <a:ext cx="26700" cy="17800"/>
            </a:xfrm>
            <a:custGeom>
              <a:avLst/>
              <a:gdLst/>
              <a:ahLst/>
              <a:cxnLst/>
              <a:rect l="l" t="t" r="r" b="b"/>
              <a:pathLst>
                <a:path w="1068" h="712" extrusionOk="0">
                  <a:moveTo>
                    <a:pt x="961" y="0"/>
                  </a:moveTo>
                  <a:cubicBezTo>
                    <a:pt x="783" y="107"/>
                    <a:pt x="641" y="214"/>
                    <a:pt x="463" y="320"/>
                  </a:cubicBezTo>
                  <a:cubicBezTo>
                    <a:pt x="321" y="427"/>
                    <a:pt x="143" y="534"/>
                    <a:pt x="1" y="676"/>
                  </a:cubicBezTo>
                  <a:cubicBezTo>
                    <a:pt x="1" y="712"/>
                    <a:pt x="72" y="712"/>
                    <a:pt x="72" y="712"/>
                  </a:cubicBezTo>
                  <a:cubicBezTo>
                    <a:pt x="214" y="569"/>
                    <a:pt x="356" y="463"/>
                    <a:pt x="534" y="356"/>
                  </a:cubicBezTo>
                  <a:cubicBezTo>
                    <a:pt x="677" y="249"/>
                    <a:pt x="855" y="142"/>
                    <a:pt x="1032" y="71"/>
                  </a:cubicBezTo>
                  <a:cubicBezTo>
                    <a:pt x="1068" y="36"/>
                    <a:pt x="997" y="0"/>
                    <a:pt x="961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7"/>
            <p:cNvSpPr/>
            <p:nvPr/>
          </p:nvSpPr>
          <p:spPr>
            <a:xfrm>
              <a:off x="6872550" y="1776750"/>
              <a:ext cx="24025" cy="17825"/>
            </a:xfrm>
            <a:custGeom>
              <a:avLst/>
              <a:gdLst/>
              <a:ahLst/>
              <a:cxnLst/>
              <a:rect l="l" t="t" r="r" b="b"/>
              <a:pathLst>
                <a:path w="961" h="713" extrusionOk="0">
                  <a:moveTo>
                    <a:pt x="961" y="1"/>
                  </a:moveTo>
                  <a:cubicBezTo>
                    <a:pt x="783" y="107"/>
                    <a:pt x="605" y="214"/>
                    <a:pt x="463" y="321"/>
                  </a:cubicBezTo>
                  <a:cubicBezTo>
                    <a:pt x="285" y="428"/>
                    <a:pt x="142" y="570"/>
                    <a:pt x="0" y="677"/>
                  </a:cubicBezTo>
                  <a:cubicBezTo>
                    <a:pt x="0" y="677"/>
                    <a:pt x="0" y="712"/>
                    <a:pt x="0" y="712"/>
                  </a:cubicBezTo>
                  <a:cubicBezTo>
                    <a:pt x="142" y="570"/>
                    <a:pt x="285" y="463"/>
                    <a:pt x="463" y="356"/>
                  </a:cubicBezTo>
                  <a:cubicBezTo>
                    <a:pt x="605" y="214"/>
                    <a:pt x="783" y="143"/>
                    <a:pt x="961" y="36"/>
                  </a:cubicBezTo>
                  <a:cubicBezTo>
                    <a:pt x="961" y="36"/>
                    <a:pt x="961" y="1"/>
                    <a:pt x="961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7"/>
            <p:cNvSpPr/>
            <p:nvPr/>
          </p:nvSpPr>
          <p:spPr>
            <a:xfrm>
              <a:off x="6872550" y="1776750"/>
              <a:ext cx="24925" cy="17825"/>
            </a:xfrm>
            <a:custGeom>
              <a:avLst/>
              <a:gdLst/>
              <a:ahLst/>
              <a:cxnLst/>
              <a:rect l="l" t="t" r="r" b="b"/>
              <a:pathLst>
                <a:path w="997" h="713" extrusionOk="0">
                  <a:moveTo>
                    <a:pt x="961" y="1"/>
                  </a:moveTo>
                  <a:cubicBezTo>
                    <a:pt x="783" y="72"/>
                    <a:pt x="605" y="179"/>
                    <a:pt x="463" y="285"/>
                  </a:cubicBezTo>
                  <a:cubicBezTo>
                    <a:pt x="285" y="392"/>
                    <a:pt x="142" y="534"/>
                    <a:pt x="0" y="677"/>
                  </a:cubicBezTo>
                  <a:cubicBezTo>
                    <a:pt x="0" y="677"/>
                    <a:pt x="0" y="712"/>
                    <a:pt x="36" y="677"/>
                  </a:cubicBezTo>
                  <a:cubicBezTo>
                    <a:pt x="178" y="570"/>
                    <a:pt x="320" y="428"/>
                    <a:pt x="463" y="321"/>
                  </a:cubicBezTo>
                  <a:cubicBezTo>
                    <a:pt x="641" y="214"/>
                    <a:pt x="783" y="107"/>
                    <a:pt x="961" y="1"/>
                  </a:cubicBezTo>
                  <a:cubicBezTo>
                    <a:pt x="961" y="1"/>
                    <a:pt x="996" y="1"/>
                    <a:pt x="961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7"/>
            <p:cNvSpPr/>
            <p:nvPr/>
          </p:nvSpPr>
          <p:spPr>
            <a:xfrm>
              <a:off x="6869875" y="1774975"/>
              <a:ext cx="27600" cy="18700"/>
            </a:xfrm>
            <a:custGeom>
              <a:avLst/>
              <a:gdLst/>
              <a:ahLst/>
              <a:cxnLst/>
              <a:rect l="l" t="t" r="r" b="b"/>
              <a:pathLst>
                <a:path w="1104" h="748" extrusionOk="0">
                  <a:moveTo>
                    <a:pt x="997" y="36"/>
                  </a:moveTo>
                  <a:cubicBezTo>
                    <a:pt x="819" y="107"/>
                    <a:pt x="641" y="214"/>
                    <a:pt x="499" y="321"/>
                  </a:cubicBezTo>
                  <a:cubicBezTo>
                    <a:pt x="321" y="427"/>
                    <a:pt x="178" y="570"/>
                    <a:pt x="36" y="712"/>
                  </a:cubicBezTo>
                  <a:cubicBezTo>
                    <a:pt x="0" y="712"/>
                    <a:pt x="107" y="748"/>
                    <a:pt x="107" y="748"/>
                  </a:cubicBezTo>
                  <a:cubicBezTo>
                    <a:pt x="249" y="605"/>
                    <a:pt x="427" y="499"/>
                    <a:pt x="570" y="356"/>
                  </a:cubicBezTo>
                  <a:cubicBezTo>
                    <a:pt x="712" y="250"/>
                    <a:pt x="890" y="178"/>
                    <a:pt x="1068" y="72"/>
                  </a:cubicBezTo>
                  <a:cubicBezTo>
                    <a:pt x="1103" y="72"/>
                    <a:pt x="997" y="0"/>
                    <a:pt x="99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7"/>
            <p:cNvSpPr/>
            <p:nvPr/>
          </p:nvSpPr>
          <p:spPr>
            <a:xfrm>
              <a:off x="6871650" y="1776750"/>
              <a:ext cx="25825" cy="17825"/>
            </a:xfrm>
            <a:custGeom>
              <a:avLst/>
              <a:gdLst/>
              <a:ahLst/>
              <a:cxnLst/>
              <a:rect l="l" t="t" r="r" b="b"/>
              <a:pathLst>
                <a:path w="1033" h="713" extrusionOk="0">
                  <a:moveTo>
                    <a:pt x="961" y="1"/>
                  </a:moveTo>
                  <a:cubicBezTo>
                    <a:pt x="783" y="107"/>
                    <a:pt x="605" y="214"/>
                    <a:pt x="463" y="321"/>
                  </a:cubicBezTo>
                  <a:cubicBezTo>
                    <a:pt x="285" y="428"/>
                    <a:pt x="143" y="570"/>
                    <a:pt x="1" y="677"/>
                  </a:cubicBezTo>
                  <a:cubicBezTo>
                    <a:pt x="1" y="712"/>
                    <a:pt x="36" y="712"/>
                    <a:pt x="36" y="712"/>
                  </a:cubicBezTo>
                  <a:cubicBezTo>
                    <a:pt x="321" y="428"/>
                    <a:pt x="641" y="214"/>
                    <a:pt x="997" y="36"/>
                  </a:cubicBezTo>
                  <a:cubicBezTo>
                    <a:pt x="1032" y="36"/>
                    <a:pt x="997" y="1"/>
                    <a:pt x="961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7"/>
            <p:cNvSpPr/>
            <p:nvPr/>
          </p:nvSpPr>
          <p:spPr>
            <a:xfrm>
              <a:off x="6869875" y="1776750"/>
              <a:ext cx="27600" cy="17825"/>
            </a:xfrm>
            <a:custGeom>
              <a:avLst/>
              <a:gdLst/>
              <a:ahLst/>
              <a:cxnLst/>
              <a:rect l="l" t="t" r="r" b="b"/>
              <a:pathLst>
                <a:path w="1104" h="713" extrusionOk="0">
                  <a:moveTo>
                    <a:pt x="997" y="1"/>
                  </a:moveTo>
                  <a:cubicBezTo>
                    <a:pt x="854" y="72"/>
                    <a:pt x="712" y="143"/>
                    <a:pt x="605" y="214"/>
                  </a:cubicBezTo>
                  <a:cubicBezTo>
                    <a:pt x="392" y="356"/>
                    <a:pt x="214" y="499"/>
                    <a:pt x="36" y="677"/>
                  </a:cubicBezTo>
                  <a:cubicBezTo>
                    <a:pt x="0" y="677"/>
                    <a:pt x="107" y="712"/>
                    <a:pt x="107" y="677"/>
                  </a:cubicBezTo>
                  <a:cubicBezTo>
                    <a:pt x="214" y="570"/>
                    <a:pt x="356" y="499"/>
                    <a:pt x="463" y="392"/>
                  </a:cubicBezTo>
                  <a:cubicBezTo>
                    <a:pt x="641" y="250"/>
                    <a:pt x="854" y="143"/>
                    <a:pt x="1068" y="36"/>
                  </a:cubicBezTo>
                  <a:cubicBezTo>
                    <a:pt x="1103" y="1"/>
                    <a:pt x="1068" y="1"/>
                    <a:pt x="1068" y="1"/>
                  </a:cubicBezTo>
                  <a:cubicBezTo>
                    <a:pt x="1032" y="1"/>
                    <a:pt x="997" y="1"/>
                    <a:pt x="997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7"/>
            <p:cNvSpPr/>
            <p:nvPr/>
          </p:nvSpPr>
          <p:spPr>
            <a:xfrm>
              <a:off x="6875200" y="1776750"/>
              <a:ext cx="29400" cy="20475"/>
            </a:xfrm>
            <a:custGeom>
              <a:avLst/>
              <a:gdLst/>
              <a:ahLst/>
              <a:cxnLst/>
              <a:rect l="l" t="t" r="r" b="b"/>
              <a:pathLst>
                <a:path w="1176" h="819" extrusionOk="0">
                  <a:moveTo>
                    <a:pt x="1068" y="1"/>
                  </a:moveTo>
                  <a:cubicBezTo>
                    <a:pt x="890" y="143"/>
                    <a:pt x="713" y="250"/>
                    <a:pt x="570" y="392"/>
                  </a:cubicBezTo>
                  <a:cubicBezTo>
                    <a:pt x="428" y="463"/>
                    <a:pt x="321" y="570"/>
                    <a:pt x="214" y="641"/>
                  </a:cubicBezTo>
                  <a:cubicBezTo>
                    <a:pt x="179" y="748"/>
                    <a:pt x="108" y="783"/>
                    <a:pt x="36" y="819"/>
                  </a:cubicBezTo>
                  <a:cubicBezTo>
                    <a:pt x="72" y="819"/>
                    <a:pt x="72" y="819"/>
                    <a:pt x="108" y="819"/>
                  </a:cubicBezTo>
                  <a:cubicBezTo>
                    <a:pt x="108" y="783"/>
                    <a:pt x="108" y="783"/>
                    <a:pt x="108" y="783"/>
                  </a:cubicBezTo>
                  <a:cubicBezTo>
                    <a:pt x="108" y="819"/>
                    <a:pt x="143" y="783"/>
                    <a:pt x="143" y="783"/>
                  </a:cubicBezTo>
                  <a:cubicBezTo>
                    <a:pt x="108" y="712"/>
                    <a:pt x="36" y="748"/>
                    <a:pt x="1" y="783"/>
                  </a:cubicBezTo>
                  <a:cubicBezTo>
                    <a:pt x="1" y="819"/>
                    <a:pt x="1" y="819"/>
                    <a:pt x="36" y="819"/>
                  </a:cubicBezTo>
                  <a:cubicBezTo>
                    <a:pt x="36" y="819"/>
                    <a:pt x="72" y="819"/>
                    <a:pt x="108" y="819"/>
                  </a:cubicBezTo>
                  <a:cubicBezTo>
                    <a:pt x="143" y="819"/>
                    <a:pt x="143" y="819"/>
                    <a:pt x="179" y="783"/>
                  </a:cubicBezTo>
                  <a:cubicBezTo>
                    <a:pt x="214" y="748"/>
                    <a:pt x="286" y="712"/>
                    <a:pt x="321" y="641"/>
                  </a:cubicBezTo>
                  <a:cubicBezTo>
                    <a:pt x="570" y="428"/>
                    <a:pt x="855" y="214"/>
                    <a:pt x="1139" y="36"/>
                  </a:cubicBezTo>
                  <a:cubicBezTo>
                    <a:pt x="1175" y="1"/>
                    <a:pt x="1068" y="1"/>
                    <a:pt x="1068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7"/>
            <p:cNvSpPr/>
            <p:nvPr/>
          </p:nvSpPr>
          <p:spPr>
            <a:xfrm>
              <a:off x="6875200" y="1775875"/>
              <a:ext cx="29400" cy="21350"/>
            </a:xfrm>
            <a:custGeom>
              <a:avLst/>
              <a:gdLst/>
              <a:ahLst/>
              <a:cxnLst/>
              <a:rect l="l" t="t" r="r" b="b"/>
              <a:pathLst>
                <a:path w="1176" h="854" extrusionOk="0">
                  <a:moveTo>
                    <a:pt x="1068" y="0"/>
                  </a:moveTo>
                  <a:cubicBezTo>
                    <a:pt x="855" y="178"/>
                    <a:pt x="606" y="320"/>
                    <a:pt x="428" y="498"/>
                  </a:cubicBezTo>
                  <a:cubicBezTo>
                    <a:pt x="321" y="640"/>
                    <a:pt x="214" y="747"/>
                    <a:pt x="72" y="818"/>
                  </a:cubicBezTo>
                  <a:cubicBezTo>
                    <a:pt x="72" y="818"/>
                    <a:pt x="72" y="818"/>
                    <a:pt x="108" y="818"/>
                  </a:cubicBezTo>
                  <a:cubicBezTo>
                    <a:pt x="72" y="818"/>
                    <a:pt x="72" y="818"/>
                    <a:pt x="72" y="818"/>
                  </a:cubicBezTo>
                  <a:lnTo>
                    <a:pt x="108" y="818"/>
                  </a:lnTo>
                  <a:cubicBezTo>
                    <a:pt x="108" y="818"/>
                    <a:pt x="108" y="818"/>
                    <a:pt x="108" y="818"/>
                  </a:cubicBezTo>
                  <a:lnTo>
                    <a:pt x="108" y="783"/>
                  </a:lnTo>
                  <a:cubicBezTo>
                    <a:pt x="108" y="818"/>
                    <a:pt x="108" y="818"/>
                    <a:pt x="108" y="818"/>
                  </a:cubicBezTo>
                  <a:cubicBezTo>
                    <a:pt x="108" y="854"/>
                    <a:pt x="143" y="854"/>
                    <a:pt x="143" y="818"/>
                  </a:cubicBezTo>
                  <a:cubicBezTo>
                    <a:pt x="143" y="783"/>
                    <a:pt x="36" y="747"/>
                    <a:pt x="36" y="818"/>
                  </a:cubicBezTo>
                  <a:cubicBezTo>
                    <a:pt x="1" y="818"/>
                    <a:pt x="36" y="818"/>
                    <a:pt x="36" y="818"/>
                  </a:cubicBezTo>
                  <a:cubicBezTo>
                    <a:pt x="72" y="854"/>
                    <a:pt x="108" y="854"/>
                    <a:pt x="143" y="854"/>
                  </a:cubicBezTo>
                  <a:cubicBezTo>
                    <a:pt x="143" y="854"/>
                    <a:pt x="143" y="818"/>
                    <a:pt x="143" y="818"/>
                  </a:cubicBezTo>
                  <a:cubicBezTo>
                    <a:pt x="321" y="676"/>
                    <a:pt x="463" y="534"/>
                    <a:pt x="641" y="427"/>
                  </a:cubicBezTo>
                  <a:cubicBezTo>
                    <a:pt x="784" y="285"/>
                    <a:pt x="962" y="178"/>
                    <a:pt x="1139" y="36"/>
                  </a:cubicBezTo>
                  <a:cubicBezTo>
                    <a:pt x="1175" y="36"/>
                    <a:pt x="1104" y="0"/>
                    <a:pt x="1068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7"/>
            <p:cNvSpPr/>
            <p:nvPr/>
          </p:nvSpPr>
          <p:spPr>
            <a:xfrm>
              <a:off x="6875200" y="1776750"/>
              <a:ext cx="27600" cy="21375"/>
            </a:xfrm>
            <a:custGeom>
              <a:avLst/>
              <a:gdLst/>
              <a:ahLst/>
              <a:cxnLst/>
              <a:rect l="l" t="t" r="r" b="b"/>
              <a:pathLst>
                <a:path w="1104" h="855" extrusionOk="0">
                  <a:moveTo>
                    <a:pt x="1104" y="1"/>
                  </a:moveTo>
                  <a:cubicBezTo>
                    <a:pt x="819" y="214"/>
                    <a:pt x="535" y="428"/>
                    <a:pt x="250" y="641"/>
                  </a:cubicBezTo>
                  <a:cubicBezTo>
                    <a:pt x="286" y="641"/>
                    <a:pt x="108" y="855"/>
                    <a:pt x="36" y="819"/>
                  </a:cubicBezTo>
                  <a:lnTo>
                    <a:pt x="36" y="855"/>
                  </a:lnTo>
                  <a:lnTo>
                    <a:pt x="72" y="819"/>
                  </a:lnTo>
                  <a:cubicBezTo>
                    <a:pt x="36" y="819"/>
                    <a:pt x="36" y="819"/>
                    <a:pt x="36" y="819"/>
                  </a:cubicBezTo>
                  <a:cubicBezTo>
                    <a:pt x="72" y="819"/>
                    <a:pt x="72" y="819"/>
                    <a:pt x="108" y="819"/>
                  </a:cubicBezTo>
                  <a:cubicBezTo>
                    <a:pt x="108" y="855"/>
                    <a:pt x="143" y="819"/>
                    <a:pt x="143" y="819"/>
                  </a:cubicBezTo>
                  <a:cubicBezTo>
                    <a:pt x="108" y="783"/>
                    <a:pt x="108" y="783"/>
                    <a:pt x="108" y="783"/>
                  </a:cubicBezTo>
                  <a:cubicBezTo>
                    <a:pt x="72" y="783"/>
                    <a:pt x="1" y="783"/>
                    <a:pt x="36" y="819"/>
                  </a:cubicBezTo>
                  <a:cubicBezTo>
                    <a:pt x="36" y="855"/>
                    <a:pt x="72" y="855"/>
                    <a:pt x="72" y="855"/>
                  </a:cubicBezTo>
                  <a:cubicBezTo>
                    <a:pt x="143" y="819"/>
                    <a:pt x="321" y="641"/>
                    <a:pt x="286" y="677"/>
                  </a:cubicBezTo>
                  <a:cubicBezTo>
                    <a:pt x="535" y="463"/>
                    <a:pt x="819" y="250"/>
                    <a:pt x="1104" y="36"/>
                  </a:cubicBezTo>
                  <a:cubicBezTo>
                    <a:pt x="1104" y="36"/>
                    <a:pt x="1104" y="1"/>
                    <a:pt x="1104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7"/>
            <p:cNvSpPr/>
            <p:nvPr/>
          </p:nvSpPr>
          <p:spPr>
            <a:xfrm>
              <a:off x="6875200" y="1775875"/>
              <a:ext cx="27600" cy="21350"/>
            </a:xfrm>
            <a:custGeom>
              <a:avLst/>
              <a:gdLst/>
              <a:ahLst/>
              <a:cxnLst/>
              <a:rect l="l" t="t" r="r" b="b"/>
              <a:pathLst>
                <a:path w="1104" h="854" extrusionOk="0">
                  <a:moveTo>
                    <a:pt x="1104" y="36"/>
                  </a:moveTo>
                  <a:cubicBezTo>
                    <a:pt x="926" y="142"/>
                    <a:pt x="748" y="285"/>
                    <a:pt x="606" y="391"/>
                  </a:cubicBezTo>
                  <a:cubicBezTo>
                    <a:pt x="499" y="498"/>
                    <a:pt x="357" y="569"/>
                    <a:pt x="286" y="676"/>
                  </a:cubicBezTo>
                  <a:cubicBezTo>
                    <a:pt x="214" y="818"/>
                    <a:pt x="143" y="854"/>
                    <a:pt x="72" y="818"/>
                  </a:cubicBezTo>
                  <a:cubicBezTo>
                    <a:pt x="72" y="818"/>
                    <a:pt x="72" y="818"/>
                    <a:pt x="72" y="818"/>
                  </a:cubicBezTo>
                  <a:cubicBezTo>
                    <a:pt x="72" y="818"/>
                    <a:pt x="108" y="783"/>
                    <a:pt x="108" y="818"/>
                  </a:cubicBezTo>
                  <a:cubicBezTo>
                    <a:pt x="108" y="854"/>
                    <a:pt x="143" y="854"/>
                    <a:pt x="143" y="818"/>
                  </a:cubicBezTo>
                  <a:cubicBezTo>
                    <a:pt x="143" y="818"/>
                    <a:pt x="143" y="818"/>
                    <a:pt x="143" y="783"/>
                  </a:cubicBezTo>
                  <a:cubicBezTo>
                    <a:pt x="143" y="783"/>
                    <a:pt x="143" y="783"/>
                    <a:pt x="108" y="783"/>
                  </a:cubicBezTo>
                  <a:cubicBezTo>
                    <a:pt x="72" y="783"/>
                    <a:pt x="1" y="818"/>
                    <a:pt x="36" y="854"/>
                  </a:cubicBezTo>
                  <a:cubicBezTo>
                    <a:pt x="72" y="854"/>
                    <a:pt x="72" y="854"/>
                    <a:pt x="108" y="854"/>
                  </a:cubicBezTo>
                  <a:cubicBezTo>
                    <a:pt x="108" y="854"/>
                    <a:pt x="143" y="854"/>
                    <a:pt x="143" y="818"/>
                  </a:cubicBezTo>
                  <a:cubicBezTo>
                    <a:pt x="428" y="534"/>
                    <a:pt x="748" y="285"/>
                    <a:pt x="1104" y="71"/>
                  </a:cubicBezTo>
                  <a:cubicBezTo>
                    <a:pt x="1104" y="36"/>
                    <a:pt x="1104" y="0"/>
                    <a:pt x="1104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7"/>
            <p:cNvSpPr/>
            <p:nvPr/>
          </p:nvSpPr>
          <p:spPr>
            <a:xfrm>
              <a:off x="6874325" y="1774975"/>
              <a:ext cx="29375" cy="22250"/>
            </a:xfrm>
            <a:custGeom>
              <a:avLst/>
              <a:gdLst/>
              <a:ahLst/>
              <a:cxnLst/>
              <a:rect l="l" t="t" r="r" b="b"/>
              <a:pathLst>
                <a:path w="1175" h="890" extrusionOk="0">
                  <a:moveTo>
                    <a:pt x="1068" y="36"/>
                  </a:moveTo>
                  <a:cubicBezTo>
                    <a:pt x="819" y="178"/>
                    <a:pt x="605" y="356"/>
                    <a:pt x="392" y="534"/>
                  </a:cubicBezTo>
                  <a:cubicBezTo>
                    <a:pt x="285" y="641"/>
                    <a:pt x="178" y="748"/>
                    <a:pt x="36" y="819"/>
                  </a:cubicBezTo>
                  <a:cubicBezTo>
                    <a:pt x="71" y="854"/>
                    <a:pt x="71" y="854"/>
                    <a:pt x="107" y="854"/>
                  </a:cubicBezTo>
                  <a:cubicBezTo>
                    <a:pt x="107" y="854"/>
                    <a:pt x="71" y="854"/>
                    <a:pt x="71" y="854"/>
                  </a:cubicBezTo>
                  <a:cubicBezTo>
                    <a:pt x="71" y="854"/>
                    <a:pt x="107" y="854"/>
                    <a:pt x="107" y="854"/>
                  </a:cubicBezTo>
                  <a:cubicBezTo>
                    <a:pt x="107" y="854"/>
                    <a:pt x="107" y="854"/>
                    <a:pt x="107" y="854"/>
                  </a:cubicBezTo>
                  <a:cubicBezTo>
                    <a:pt x="107" y="854"/>
                    <a:pt x="143" y="854"/>
                    <a:pt x="143" y="819"/>
                  </a:cubicBezTo>
                  <a:lnTo>
                    <a:pt x="143" y="819"/>
                  </a:lnTo>
                  <a:cubicBezTo>
                    <a:pt x="143" y="819"/>
                    <a:pt x="143" y="819"/>
                    <a:pt x="143" y="819"/>
                  </a:cubicBezTo>
                  <a:cubicBezTo>
                    <a:pt x="107" y="783"/>
                    <a:pt x="36" y="783"/>
                    <a:pt x="0" y="819"/>
                  </a:cubicBezTo>
                  <a:cubicBezTo>
                    <a:pt x="0" y="819"/>
                    <a:pt x="0" y="854"/>
                    <a:pt x="0" y="854"/>
                  </a:cubicBezTo>
                  <a:cubicBezTo>
                    <a:pt x="36" y="854"/>
                    <a:pt x="71" y="890"/>
                    <a:pt x="107" y="890"/>
                  </a:cubicBezTo>
                  <a:cubicBezTo>
                    <a:pt x="143" y="890"/>
                    <a:pt x="143" y="854"/>
                    <a:pt x="178" y="854"/>
                  </a:cubicBezTo>
                  <a:cubicBezTo>
                    <a:pt x="285" y="748"/>
                    <a:pt x="356" y="676"/>
                    <a:pt x="463" y="570"/>
                  </a:cubicBezTo>
                  <a:cubicBezTo>
                    <a:pt x="676" y="392"/>
                    <a:pt x="890" y="214"/>
                    <a:pt x="1139" y="72"/>
                  </a:cubicBezTo>
                  <a:cubicBezTo>
                    <a:pt x="1174" y="72"/>
                    <a:pt x="1068" y="0"/>
                    <a:pt x="1068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7"/>
            <p:cNvSpPr/>
            <p:nvPr/>
          </p:nvSpPr>
          <p:spPr>
            <a:xfrm>
              <a:off x="6875200" y="1776750"/>
              <a:ext cx="28500" cy="21375"/>
            </a:xfrm>
            <a:custGeom>
              <a:avLst/>
              <a:gdLst/>
              <a:ahLst/>
              <a:cxnLst/>
              <a:rect l="l" t="t" r="r" b="b"/>
              <a:pathLst>
                <a:path w="1140" h="855" extrusionOk="0">
                  <a:moveTo>
                    <a:pt x="1068" y="36"/>
                  </a:moveTo>
                  <a:cubicBezTo>
                    <a:pt x="890" y="143"/>
                    <a:pt x="713" y="250"/>
                    <a:pt x="570" y="392"/>
                  </a:cubicBezTo>
                  <a:cubicBezTo>
                    <a:pt x="499" y="428"/>
                    <a:pt x="36" y="819"/>
                    <a:pt x="72" y="783"/>
                  </a:cubicBezTo>
                  <a:cubicBezTo>
                    <a:pt x="72" y="783"/>
                    <a:pt x="72" y="783"/>
                    <a:pt x="72" y="783"/>
                  </a:cubicBezTo>
                  <a:cubicBezTo>
                    <a:pt x="72" y="783"/>
                    <a:pt x="72" y="819"/>
                    <a:pt x="72" y="819"/>
                  </a:cubicBezTo>
                  <a:cubicBezTo>
                    <a:pt x="72" y="819"/>
                    <a:pt x="108" y="819"/>
                    <a:pt x="108" y="819"/>
                  </a:cubicBezTo>
                  <a:lnTo>
                    <a:pt x="108" y="783"/>
                  </a:lnTo>
                  <a:cubicBezTo>
                    <a:pt x="108" y="783"/>
                    <a:pt x="108" y="783"/>
                    <a:pt x="108" y="783"/>
                  </a:cubicBezTo>
                  <a:cubicBezTo>
                    <a:pt x="36" y="783"/>
                    <a:pt x="36" y="783"/>
                    <a:pt x="1" y="819"/>
                  </a:cubicBezTo>
                  <a:cubicBezTo>
                    <a:pt x="1" y="819"/>
                    <a:pt x="1" y="855"/>
                    <a:pt x="36" y="855"/>
                  </a:cubicBezTo>
                  <a:cubicBezTo>
                    <a:pt x="36" y="855"/>
                    <a:pt x="72" y="855"/>
                    <a:pt x="72" y="855"/>
                  </a:cubicBezTo>
                  <a:cubicBezTo>
                    <a:pt x="108" y="855"/>
                    <a:pt x="108" y="819"/>
                    <a:pt x="108" y="819"/>
                  </a:cubicBezTo>
                  <a:cubicBezTo>
                    <a:pt x="463" y="570"/>
                    <a:pt x="606" y="392"/>
                    <a:pt x="1104" y="36"/>
                  </a:cubicBezTo>
                  <a:cubicBezTo>
                    <a:pt x="1139" y="36"/>
                    <a:pt x="1104" y="1"/>
                    <a:pt x="1068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7"/>
            <p:cNvSpPr/>
            <p:nvPr/>
          </p:nvSpPr>
          <p:spPr>
            <a:xfrm>
              <a:off x="6874325" y="1776750"/>
              <a:ext cx="29375" cy="21375"/>
            </a:xfrm>
            <a:custGeom>
              <a:avLst/>
              <a:gdLst/>
              <a:ahLst/>
              <a:cxnLst/>
              <a:rect l="l" t="t" r="r" b="b"/>
              <a:pathLst>
                <a:path w="1175" h="855" extrusionOk="0">
                  <a:moveTo>
                    <a:pt x="1032" y="1"/>
                  </a:moveTo>
                  <a:cubicBezTo>
                    <a:pt x="819" y="179"/>
                    <a:pt x="605" y="321"/>
                    <a:pt x="392" y="499"/>
                  </a:cubicBezTo>
                  <a:cubicBezTo>
                    <a:pt x="285" y="641"/>
                    <a:pt x="178" y="748"/>
                    <a:pt x="36" y="819"/>
                  </a:cubicBezTo>
                  <a:lnTo>
                    <a:pt x="107" y="819"/>
                  </a:lnTo>
                  <a:cubicBezTo>
                    <a:pt x="107" y="783"/>
                    <a:pt x="107" y="783"/>
                    <a:pt x="107" y="783"/>
                  </a:cubicBezTo>
                  <a:cubicBezTo>
                    <a:pt x="107" y="783"/>
                    <a:pt x="107" y="783"/>
                    <a:pt x="107" y="748"/>
                  </a:cubicBezTo>
                  <a:cubicBezTo>
                    <a:pt x="107" y="783"/>
                    <a:pt x="107" y="783"/>
                    <a:pt x="107" y="783"/>
                  </a:cubicBezTo>
                  <a:cubicBezTo>
                    <a:pt x="107" y="819"/>
                    <a:pt x="143" y="819"/>
                    <a:pt x="143" y="783"/>
                  </a:cubicBezTo>
                  <a:cubicBezTo>
                    <a:pt x="107" y="783"/>
                    <a:pt x="143" y="748"/>
                    <a:pt x="107" y="748"/>
                  </a:cubicBezTo>
                  <a:cubicBezTo>
                    <a:pt x="71" y="748"/>
                    <a:pt x="36" y="783"/>
                    <a:pt x="0" y="819"/>
                  </a:cubicBezTo>
                  <a:cubicBezTo>
                    <a:pt x="0" y="819"/>
                    <a:pt x="0" y="819"/>
                    <a:pt x="0" y="819"/>
                  </a:cubicBezTo>
                  <a:lnTo>
                    <a:pt x="0" y="819"/>
                  </a:lnTo>
                  <a:cubicBezTo>
                    <a:pt x="36" y="855"/>
                    <a:pt x="107" y="819"/>
                    <a:pt x="107" y="819"/>
                  </a:cubicBezTo>
                  <a:cubicBezTo>
                    <a:pt x="143" y="819"/>
                    <a:pt x="143" y="819"/>
                    <a:pt x="178" y="783"/>
                  </a:cubicBezTo>
                  <a:lnTo>
                    <a:pt x="498" y="534"/>
                  </a:lnTo>
                  <a:cubicBezTo>
                    <a:pt x="676" y="356"/>
                    <a:pt x="925" y="179"/>
                    <a:pt x="1139" y="1"/>
                  </a:cubicBezTo>
                  <a:cubicBezTo>
                    <a:pt x="1174" y="1"/>
                    <a:pt x="1139" y="1"/>
                    <a:pt x="1103" y="1"/>
                  </a:cubicBezTo>
                  <a:cubicBezTo>
                    <a:pt x="1103" y="1"/>
                    <a:pt x="1068" y="1"/>
                    <a:pt x="1032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7"/>
            <p:cNvSpPr/>
            <p:nvPr/>
          </p:nvSpPr>
          <p:spPr>
            <a:xfrm>
              <a:off x="6889450" y="1779425"/>
              <a:ext cx="8900" cy="12475"/>
            </a:xfrm>
            <a:custGeom>
              <a:avLst/>
              <a:gdLst/>
              <a:ahLst/>
              <a:cxnLst/>
              <a:rect l="l" t="t" r="r" b="b"/>
              <a:pathLst>
                <a:path w="356" h="499" extrusionOk="0">
                  <a:moveTo>
                    <a:pt x="249" y="214"/>
                  </a:moveTo>
                  <a:lnTo>
                    <a:pt x="36" y="463"/>
                  </a:lnTo>
                  <a:lnTo>
                    <a:pt x="107" y="463"/>
                  </a:lnTo>
                  <a:cubicBezTo>
                    <a:pt x="143" y="321"/>
                    <a:pt x="178" y="178"/>
                    <a:pt x="214" y="36"/>
                  </a:cubicBezTo>
                  <a:cubicBezTo>
                    <a:pt x="249" y="0"/>
                    <a:pt x="214" y="0"/>
                    <a:pt x="178" y="0"/>
                  </a:cubicBezTo>
                  <a:cubicBezTo>
                    <a:pt x="143" y="72"/>
                    <a:pt x="107" y="143"/>
                    <a:pt x="71" y="214"/>
                  </a:cubicBezTo>
                  <a:cubicBezTo>
                    <a:pt x="36" y="356"/>
                    <a:pt x="36" y="285"/>
                    <a:pt x="0" y="463"/>
                  </a:cubicBezTo>
                  <a:cubicBezTo>
                    <a:pt x="0" y="498"/>
                    <a:pt x="71" y="463"/>
                    <a:pt x="107" y="463"/>
                  </a:cubicBezTo>
                  <a:cubicBezTo>
                    <a:pt x="178" y="392"/>
                    <a:pt x="249" y="285"/>
                    <a:pt x="320" y="214"/>
                  </a:cubicBezTo>
                  <a:cubicBezTo>
                    <a:pt x="356" y="178"/>
                    <a:pt x="249" y="178"/>
                    <a:pt x="249" y="21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7"/>
            <p:cNvSpPr/>
            <p:nvPr/>
          </p:nvSpPr>
          <p:spPr>
            <a:xfrm>
              <a:off x="6890325" y="1778525"/>
              <a:ext cx="7150" cy="12475"/>
            </a:xfrm>
            <a:custGeom>
              <a:avLst/>
              <a:gdLst/>
              <a:ahLst/>
              <a:cxnLst/>
              <a:rect l="l" t="t" r="r" b="b"/>
              <a:pathLst>
                <a:path w="286" h="499" extrusionOk="0">
                  <a:moveTo>
                    <a:pt x="214" y="214"/>
                  </a:moveTo>
                  <a:cubicBezTo>
                    <a:pt x="143" y="285"/>
                    <a:pt x="72" y="392"/>
                    <a:pt x="1" y="463"/>
                  </a:cubicBezTo>
                  <a:cubicBezTo>
                    <a:pt x="36" y="463"/>
                    <a:pt x="36" y="499"/>
                    <a:pt x="72" y="499"/>
                  </a:cubicBezTo>
                  <a:cubicBezTo>
                    <a:pt x="72" y="392"/>
                    <a:pt x="72" y="321"/>
                    <a:pt x="108" y="250"/>
                  </a:cubicBezTo>
                  <a:cubicBezTo>
                    <a:pt x="108" y="179"/>
                    <a:pt x="143" y="108"/>
                    <a:pt x="179" y="36"/>
                  </a:cubicBezTo>
                  <a:cubicBezTo>
                    <a:pt x="179" y="36"/>
                    <a:pt x="143" y="1"/>
                    <a:pt x="143" y="1"/>
                  </a:cubicBezTo>
                  <a:cubicBezTo>
                    <a:pt x="108" y="72"/>
                    <a:pt x="72" y="179"/>
                    <a:pt x="36" y="250"/>
                  </a:cubicBezTo>
                  <a:cubicBezTo>
                    <a:pt x="1" y="321"/>
                    <a:pt x="1" y="392"/>
                    <a:pt x="1" y="463"/>
                  </a:cubicBezTo>
                  <a:cubicBezTo>
                    <a:pt x="1" y="499"/>
                    <a:pt x="36" y="499"/>
                    <a:pt x="72" y="499"/>
                  </a:cubicBezTo>
                  <a:cubicBezTo>
                    <a:pt x="143" y="392"/>
                    <a:pt x="214" y="321"/>
                    <a:pt x="285" y="250"/>
                  </a:cubicBezTo>
                  <a:cubicBezTo>
                    <a:pt x="285" y="214"/>
                    <a:pt x="250" y="214"/>
                    <a:pt x="214" y="21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7"/>
            <p:cNvSpPr/>
            <p:nvPr/>
          </p:nvSpPr>
          <p:spPr>
            <a:xfrm>
              <a:off x="6890325" y="1779425"/>
              <a:ext cx="6250" cy="12475"/>
            </a:xfrm>
            <a:custGeom>
              <a:avLst/>
              <a:gdLst/>
              <a:ahLst/>
              <a:cxnLst/>
              <a:rect l="l" t="t" r="r" b="b"/>
              <a:pathLst>
                <a:path w="250" h="499" extrusionOk="0">
                  <a:moveTo>
                    <a:pt x="250" y="214"/>
                  </a:moveTo>
                  <a:cubicBezTo>
                    <a:pt x="179" y="321"/>
                    <a:pt x="72" y="392"/>
                    <a:pt x="1" y="463"/>
                  </a:cubicBezTo>
                  <a:cubicBezTo>
                    <a:pt x="1" y="498"/>
                    <a:pt x="36" y="498"/>
                    <a:pt x="36" y="498"/>
                  </a:cubicBezTo>
                  <a:cubicBezTo>
                    <a:pt x="72" y="321"/>
                    <a:pt x="108" y="178"/>
                    <a:pt x="179" y="36"/>
                  </a:cubicBezTo>
                  <a:cubicBezTo>
                    <a:pt x="179" y="36"/>
                    <a:pt x="179" y="0"/>
                    <a:pt x="179" y="0"/>
                  </a:cubicBezTo>
                  <a:cubicBezTo>
                    <a:pt x="108" y="72"/>
                    <a:pt x="72" y="143"/>
                    <a:pt x="72" y="249"/>
                  </a:cubicBezTo>
                  <a:cubicBezTo>
                    <a:pt x="36" y="321"/>
                    <a:pt x="1" y="392"/>
                    <a:pt x="1" y="463"/>
                  </a:cubicBezTo>
                  <a:cubicBezTo>
                    <a:pt x="1" y="498"/>
                    <a:pt x="36" y="498"/>
                    <a:pt x="36" y="498"/>
                  </a:cubicBezTo>
                  <a:cubicBezTo>
                    <a:pt x="108" y="427"/>
                    <a:pt x="179" y="321"/>
                    <a:pt x="250" y="249"/>
                  </a:cubicBezTo>
                  <a:cubicBezTo>
                    <a:pt x="250" y="249"/>
                    <a:pt x="250" y="214"/>
                    <a:pt x="250" y="21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7"/>
            <p:cNvSpPr/>
            <p:nvPr/>
          </p:nvSpPr>
          <p:spPr>
            <a:xfrm>
              <a:off x="6890325" y="1778525"/>
              <a:ext cx="7150" cy="13375"/>
            </a:xfrm>
            <a:custGeom>
              <a:avLst/>
              <a:gdLst/>
              <a:ahLst/>
              <a:cxnLst/>
              <a:rect l="l" t="t" r="r" b="b"/>
              <a:pathLst>
                <a:path w="286" h="535" extrusionOk="0">
                  <a:moveTo>
                    <a:pt x="250" y="214"/>
                  </a:moveTo>
                  <a:cubicBezTo>
                    <a:pt x="179" y="321"/>
                    <a:pt x="108" y="392"/>
                    <a:pt x="36" y="499"/>
                  </a:cubicBezTo>
                  <a:cubicBezTo>
                    <a:pt x="36" y="499"/>
                    <a:pt x="36" y="499"/>
                    <a:pt x="36" y="499"/>
                  </a:cubicBezTo>
                  <a:cubicBezTo>
                    <a:pt x="72" y="357"/>
                    <a:pt x="108" y="179"/>
                    <a:pt x="179" y="36"/>
                  </a:cubicBezTo>
                  <a:cubicBezTo>
                    <a:pt x="179" y="36"/>
                    <a:pt x="179" y="1"/>
                    <a:pt x="143" y="36"/>
                  </a:cubicBezTo>
                  <a:cubicBezTo>
                    <a:pt x="108" y="108"/>
                    <a:pt x="72" y="179"/>
                    <a:pt x="72" y="250"/>
                  </a:cubicBezTo>
                  <a:cubicBezTo>
                    <a:pt x="36" y="357"/>
                    <a:pt x="36" y="428"/>
                    <a:pt x="36" y="499"/>
                  </a:cubicBezTo>
                  <a:cubicBezTo>
                    <a:pt x="1" y="499"/>
                    <a:pt x="36" y="534"/>
                    <a:pt x="36" y="499"/>
                  </a:cubicBezTo>
                  <a:cubicBezTo>
                    <a:pt x="108" y="428"/>
                    <a:pt x="179" y="357"/>
                    <a:pt x="250" y="250"/>
                  </a:cubicBezTo>
                  <a:cubicBezTo>
                    <a:pt x="285" y="250"/>
                    <a:pt x="250" y="214"/>
                    <a:pt x="250" y="21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7"/>
            <p:cNvSpPr/>
            <p:nvPr/>
          </p:nvSpPr>
          <p:spPr>
            <a:xfrm>
              <a:off x="6888550" y="1777650"/>
              <a:ext cx="8925" cy="13350"/>
            </a:xfrm>
            <a:custGeom>
              <a:avLst/>
              <a:gdLst/>
              <a:ahLst/>
              <a:cxnLst/>
              <a:rect l="l" t="t" r="r" b="b"/>
              <a:pathLst>
                <a:path w="357" h="534" extrusionOk="0">
                  <a:moveTo>
                    <a:pt x="250" y="249"/>
                  </a:moveTo>
                  <a:lnTo>
                    <a:pt x="36" y="498"/>
                  </a:lnTo>
                  <a:cubicBezTo>
                    <a:pt x="36" y="498"/>
                    <a:pt x="72" y="498"/>
                    <a:pt x="107" y="498"/>
                  </a:cubicBezTo>
                  <a:cubicBezTo>
                    <a:pt x="107" y="427"/>
                    <a:pt x="107" y="356"/>
                    <a:pt x="143" y="285"/>
                  </a:cubicBezTo>
                  <a:cubicBezTo>
                    <a:pt x="143" y="214"/>
                    <a:pt x="179" y="107"/>
                    <a:pt x="214" y="36"/>
                  </a:cubicBezTo>
                  <a:cubicBezTo>
                    <a:pt x="214" y="36"/>
                    <a:pt x="179" y="0"/>
                    <a:pt x="179" y="36"/>
                  </a:cubicBezTo>
                  <a:cubicBezTo>
                    <a:pt x="143" y="143"/>
                    <a:pt x="72" y="214"/>
                    <a:pt x="72" y="320"/>
                  </a:cubicBezTo>
                  <a:cubicBezTo>
                    <a:pt x="36" y="392"/>
                    <a:pt x="36" y="427"/>
                    <a:pt x="36" y="498"/>
                  </a:cubicBezTo>
                  <a:cubicBezTo>
                    <a:pt x="1" y="534"/>
                    <a:pt x="72" y="534"/>
                    <a:pt x="107" y="534"/>
                  </a:cubicBezTo>
                  <a:cubicBezTo>
                    <a:pt x="179" y="427"/>
                    <a:pt x="250" y="356"/>
                    <a:pt x="321" y="285"/>
                  </a:cubicBezTo>
                  <a:cubicBezTo>
                    <a:pt x="356" y="249"/>
                    <a:pt x="250" y="214"/>
                    <a:pt x="250" y="24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7"/>
            <p:cNvSpPr/>
            <p:nvPr/>
          </p:nvSpPr>
          <p:spPr>
            <a:xfrm>
              <a:off x="6889450" y="1779425"/>
              <a:ext cx="8025" cy="13375"/>
            </a:xfrm>
            <a:custGeom>
              <a:avLst/>
              <a:gdLst/>
              <a:ahLst/>
              <a:cxnLst/>
              <a:rect l="l" t="t" r="r" b="b"/>
              <a:pathLst>
                <a:path w="321" h="535" extrusionOk="0">
                  <a:moveTo>
                    <a:pt x="249" y="214"/>
                  </a:moveTo>
                  <a:lnTo>
                    <a:pt x="36" y="498"/>
                  </a:lnTo>
                  <a:lnTo>
                    <a:pt x="71" y="463"/>
                  </a:lnTo>
                  <a:cubicBezTo>
                    <a:pt x="71" y="392"/>
                    <a:pt x="71" y="321"/>
                    <a:pt x="107" y="249"/>
                  </a:cubicBezTo>
                  <a:cubicBezTo>
                    <a:pt x="143" y="178"/>
                    <a:pt x="143" y="107"/>
                    <a:pt x="178" y="36"/>
                  </a:cubicBezTo>
                  <a:cubicBezTo>
                    <a:pt x="178" y="36"/>
                    <a:pt x="178" y="0"/>
                    <a:pt x="178" y="0"/>
                  </a:cubicBezTo>
                  <a:cubicBezTo>
                    <a:pt x="143" y="72"/>
                    <a:pt x="107" y="143"/>
                    <a:pt x="71" y="249"/>
                  </a:cubicBezTo>
                  <a:cubicBezTo>
                    <a:pt x="36" y="321"/>
                    <a:pt x="36" y="392"/>
                    <a:pt x="36" y="498"/>
                  </a:cubicBezTo>
                  <a:cubicBezTo>
                    <a:pt x="0" y="534"/>
                    <a:pt x="71" y="498"/>
                    <a:pt x="71" y="498"/>
                  </a:cubicBezTo>
                  <a:cubicBezTo>
                    <a:pt x="143" y="392"/>
                    <a:pt x="214" y="321"/>
                    <a:pt x="285" y="214"/>
                  </a:cubicBezTo>
                  <a:cubicBezTo>
                    <a:pt x="320" y="214"/>
                    <a:pt x="285" y="214"/>
                    <a:pt x="285" y="214"/>
                  </a:cubicBezTo>
                  <a:cubicBezTo>
                    <a:pt x="285" y="214"/>
                    <a:pt x="249" y="214"/>
                    <a:pt x="249" y="21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7"/>
            <p:cNvSpPr/>
            <p:nvPr/>
          </p:nvSpPr>
          <p:spPr>
            <a:xfrm>
              <a:off x="6888550" y="1779425"/>
              <a:ext cx="8925" cy="12475"/>
            </a:xfrm>
            <a:custGeom>
              <a:avLst/>
              <a:gdLst/>
              <a:ahLst/>
              <a:cxnLst/>
              <a:rect l="l" t="t" r="r" b="b"/>
              <a:pathLst>
                <a:path w="357" h="499" extrusionOk="0">
                  <a:moveTo>
                    <a:pt x="214" y="214"/>
                  </a:moveTo>
                  <a:cubicBezTo>
                    <a:pt x="143" y="285"/>
                    <a:pt x="72" y="392"/>
                    <a:pt x="1" y="463"/>
                  </a:cubicBezTo>
                  <a:cubicBezTo>
                    <a:pt x="36" y="463"/>
                    <a:pt x="72" y="463"/>
                    <a:pt x="107" y="463"/>
                  </a:cubicBezTo>
                  <a:cubicBezTo>
                    <a:pt x="143" y="321"/>
                    <a:pt x="179" y="143"/>
                    <a:pt x="214" y="0"/>
                  </a:cubicBezTo>
                  <a:cubicBezTo>
                    <a:pt x="214" y="0"/>
                    <a:pt x="179" y="0"/>
                    <a:pt x="179" y="0"/>
                  </a:cubicBezTo>
                  <a:cubicBezTo>
                    <a:pt x="107" y="143"/>
                    <a:pt x="36" y="321"/>
                    <a:pt x="1" y="463"/>
                  </a:cubicBezTo>
                  <a:cubicBezTo>
                    <a:pt x="1" y="498"/>
                    <a:pt x="107" y="463"/>
                    <a:pt x="107" y="463"/>
                  </a:cubicBezTo>
                  <a:cubicBezTo>
                    <a:pt x="179" y="392"/>
                    <a:pt x="250" y="285"/>
                    <a:pt x="321" y="214"/>
                  </a:cubicBezTo>
                  <a:cubicBezTo>
                    <a:pt x="356" y="178"/>
                    <a:pt x="250" y="178"/>
                    <a:pt x="214" y="21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7"/>
            <p:cNvSpPr/>
            <p:nvPr/>
          </p:nvSpPr>
          <p:spPr>
            <a:xfrm>
              <a:off x="6868975" y="1750950"/>
              <a:ext cx="32050" cy="17825"/>
            </a:xfrm>
            <a:custGeom>
              <a:avLst/>
              <a:gdLst/>
              <a:ahLst/>
              <a:cxnLst/>
              <a:rect l="l" t="t" r="r" b="b"/>
              <a:pathLst>
                <a:path w="1282" h="713" extrusionOk="0">
                  <a:moveTo>
                    <a:pt x="1175" y="1"/>
                  </a:moveTo>
                  <a:cubicBezTo>
                    <a:pt x="997" y="143"/>
                    <a:pt x="819" y="285"/>
                    <a:pt x="641" y="392"/>
                  </a:cubicBezTo>
                  <a:cubicBezTo>
                    <a:pt x="428" y="534"/>
                    <a:pt x="250" y="606"/>
                    <a:pt x="36" y="677"/>
                  </a:cubicBezTo>
                  <a:lnTo>
                    <a:pt x="108" y="712"/>
                  </a:lnTo>
                  <a:cubicBezTo>
                    <a:pt x="108" y="677"/>
                    <a:pt x="143" y="641"/>
                    <a:pt x="143" y="606"/>
                  </a:cubicBezTo>
                  <a:cubicBezTo>
                    <a:pt x="179" y="570"/>
                    <a:pt x="108" y="570"/>
                    <a:pt x="108" y="570"/>
                  </a:cubicBezTo>
                  <a:cubicBezTo>
                    <a:pt x="72" y="606"/>
                    <a:pt x="36" y="641"/>
                    <a:pt x="1" y="677"/>
                  </a:cubicBezTo>
                  <a:cubicBezTo>
                    <a:pt x="1" y="712"/>
                    <a:pt x="72" y="712"/>
                    <a:pt x="72" y="712"/>
                  </a:cubicBezTo>
                  <a:cubicBezTo>
                    <a:pt x="285" y="641"/>
                    <a:pt x="499" y="534"/>
                    <a:pt x="712" y="428"/>
                  </a:cubicBezTo>
                  <a:cubicBezTo>
                    <a:pt x="890" y="321"/>
                    <a:pt x="1068" y="179"/>
                    <a:pt x="1246" y="36"/>
                  </a:cubicBezTo>
                  <a:cubicBezTo>
                    <a:pt x="1282" y="1"/>
                    <a:pt x="1175" y="1"/>
                    <a:pt x="1175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7"/>
            <p:cNvSpPr/>
            <p:nvPr/>
          </p:nvSpPr>
          <p:spPr>
            <a:xfrm>
              <a:off x="6868975" y="1750075"/>
              <a:ext cx="31175" cy="18700"/>
            </a:xfrm>
            <a:custGeom>
              <a:avLst/>
              <a:gdLst/>
              <a:ahLst/>
              <a:cxnLst/>
              <a:rect l="l" t="t" r="r" b="b"/>
              <a:pathLst>
                <a:path w="1247" h="748" extrusionOk="0">
                  <a:moveTo>
                    <a:pt x="1175" y="36"/>
                  </a:moveTo>
                  <a:cubicBezTo>
                    <a:pt x="997" y="178"/>
                    <a:pt x="855" y="285"/>
                    <a:pt x="641" y="427"/>
                  </a:cubicBezTo>
                  <a:cubicBezTo>
                    <a:pt x="428" y="534"/>
                    <a:pt x="250" y="605"/>
                    <a:pt x="36" y="712"/>
                  </a:cubicBezTo>
                  <a:cubicBezTo>
                    <a:pt x="36" y="712"/>
                    <a:pt x="72" y="712"/>
                    <a:pt x="108" y="712"/>
                  </a:cubicBezTo>
                  <a:lnTo>
                    <a:pt x="143" y="641"/>
                  </a:lnTo>
                  <a:cubicBezTo>
                    <a:pt x="179" y="605"/>
                    <a:pt x="108" y="569"/>
                    <a:pt x="108" y="605"/>
                  </a:cubicBezTo>
                  <a:cubicBezTo>
                    <a:pt x="72" y="641"/>
                    <a:pt x="36" y="676"/>
                    <a:pt x="36" y="712"/>
                  </a:cubicBezTo>
                  <a:cubicBezTo>
                    <a:pt x="1" y="712"/>
                    <a:pt x="72" y="747"/>
                    <a:pt x="72" y="747"/>
                  </a:cubicBezTo>
                  <a:cubicBezTo>
                    <a:pt x="285" y="641"/>
                    <a:pt x="499" y="569"/>
                    <a:pt x="712" y="463"/>
                  </a:cubicBezTo>
                  <a:cubicBezTo>
                    <a:pt x="890" y="320"/>
                    <a:pt x="1068" y="214"/>
                    <a:pt x="1246" y="71"/>
                  </a:cubicBezTo>
                  <a:cubicBezTo>
                    <a:pt x="1246" y="36"/>
                    <a:pt x="1175" y="0"/>
                    <a:pt x="1175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7"/>
            <p:cNvSpPr/>
            <p:nvPr/>
          </p:nvSpPr>
          <p:spPr>
            <a:xfrm>
              <a:off x="6869875" y="1751850"/>
              <a:ext cx="29375" cy="17800"/>
            </a:xfrm>
            <a:custGeom>
              <a:avLst/>
              <a:gdLst/>
              <a:ahLst/>
              <a:cxnLst/>
              <a:rect l="l" t="t" r="r" b="b"/>
              <a:pathLst>
                <a:path w="1175" h="712" extrusionOk="0">
                  <a:moveTo>
                    <a:pt x="1139" y="0"/>
                  </a:moveTo>
                  <a:cubicBezTo>
                    <a:pt x="997" y="143"/>
                    <a:pt x="819" y="285"/>
                    <a:pt x="605" y="392"/>
                  </a:cubicBezTo>
                  <a:cubicBezTo>
                    <a:pt x="427" y="498"/>
                    <a:pt x="214" y="570"/>
                    <a:pt x="0" y="676"/>
                  </a:cubicBezTo>
                  <a:cubicBezTo>
                    <a:pt x="0" y="676"/>
                    <a:pt x="0" y="676"/>
                    <a:pt x="0" y="676"/>
                  </a:cubicBezTo>
                  <a:cubicBezTo>
                    <a:pt x="36" y="641"/>
                    <a:pt x="72" y="605"/>
                    <a:pt x="107" y="570"/>
                  </a:cubicBezTo>
                  <a:cubicBezTo>
                    <a:pt x="107" y="570"/>
                    <a:pt x="107" y="534"/>
                    <a:pt x="107" y="534"/>
                  </a:cubicBezTo>
                  <a:cubicBezTo>
                    <a:pt x="72" y="570"/>
                    <a:pt x="36" y="641"/>
                    <a:pt x="0" y="676"/>
                  </a:cubicBezTo>
                  <a:cubicBezTo>
                    <a:pt x="0" y="676"/>
                    <a:pt x="0" y="712"/>
                    <a:pt x="0" y="676"/>
                  </a:cubicBezTo>
                  <a:cubicBezTo>
                    <a:pt x="214" y="605"/>
                    <a:pt x="427" y="534"/>
                    <a:pt x="641" y="427"/>
                  </a:cubicBezTo>
                  <a:cubicBezTo>
                    <a:pt x="819" y="285"/>
                    <a:pt x="997" y="178"/>
                    <a:pt x="1175" y="0"/>
                  </a:cubicBezTo>
                  <a:cubicBezTo>
                    <a:pt x="1175" y="0"/>
                    <a:pt x="1175" y="0"/>
                    <a:pt x="1139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7"/>
            <p:cNvSpPr/>
            <p:nvPr/>
          </p:nvSpPr>
          <p:spPr>
            <a:xfrm>
              <a:off x="6869875" y="1750950"/>
              <a:ext cx="29375" cy="17825"/>
            </a:xfrm>
            <a:custGeom>
              <a:avLst/>
              <a:gdLst/>
              <a:ahLst/>
              <a:cxnLst/>
              <a:rect l="l" t="t" r="r" b="b"/>
              <a:pathLst>
                <a:path w="1175" h="713" extrusionOk="0">
                  <a:moveTo>
                    <a:pt x="1175" y="1"/>
                  </a:moveTo>
                  <a:cubicBezTo>
                    <a:pt x="997" y="143"/>
                    <a:pt x="819" y="285"/>
                    <a:pt x="641" y="392"/>
                  </a:cubicBezTo>
                  <a:cubicBezTo>
                    <a:pt x="427" y="499"/>
                    <a:pt x="249" y="606"/>
                    <a:pt x="36" y="677"/>
                  </a:cubicBezTo>
                  <a:cubicBezTo>
                    <a:pt x="36" y="677"/>
                    <a:pt x="36" y="712"/>
                    <a:pt x="36" y="712"/>
                  </a:cubicBezTo>
                  <a:cubicBezTo>
                    <a:pt x="72" y="677"/>
                    <a:pt x="72" y="641"/>
                    <a:pt x="107" y="570"/>
                  </a:cubicBezTo>
                  <a:cubicBezTo>
                    <a:pt x="107" y="570"/>
                    <a:pt x="72" y="570"/>
                    <a:pt x="72" y="570"/>
                  </a:cubicBezTo>
                  <a:lnTo>
                    <a:pt x="0" y="677"/>
                  </a:lnTo>
                  <a:cubicBezTo>
                    <a:pt x="0" y="677"/>
                    <a:pt x="0" y="712"/>
                    <a:pt x="36" y="712"/>
                  </a:cubicBezTo>
                  <a:cubicBezTo>
                    <a:pt x="249" y="641"/>
                    <a:pt x="463" y="534"/>
                    <a:pt x="641" y="428"/>
                  </a:cubicBezTo>
                  <a:cubicBezTo>
                    <a:pt x="854" y="321"/>
                    <a:pt x="997" y="179"/>
                    <a:pt x="1175" y="36"/>
                  </a:cubicBezTo>
                  <a:cubicBezTo>
                    <a:pt x="1175" y="36"/>
                    <a:pt x="1175" y="1"/>
                    <a:pt x="1175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7"/>
            <p:cNvSpPr/>
            <p:nvPr/>
          </p:nvSpPr>
          <p:spPr>
            <a:xfrm>
              <a:off x="6868100" y="1750075"/>
              <a:ext cx="31150" cy="17800"/>
            </a:xfrm>
            <a:custGeom>
              <a:avLst/>
              <a:gdLst/>
              <a:ahLst/>
              <a:cxnLst/>
              <a:rect l="l" t="t" r="r" b="b"/>
              <a:pathLst>
                <a:path w="1246" h="712" extrusionOk="0">
                  <a:moveTo>
                    <a:pt x="1174" y="0"/>
                  </a:moveTo>
                  <a:cubicBezTo>
                    <a:pt x="997" y="143"/>
                    <a:pt x="819" y="285"/>
                    <a:pt x="641" y="392"/>
                  </a:cubicBezTo>
                  <a:cubicBezTo>
                    <a:pt x="427" y="534"/>
                    <a:pt x="214" y="605"/>
                    <a:pt x="0" y="676"/>
                  </a:cubicBezTo>
                  <a:cubicBezTo>
                    <a:pt x="36" y="676"/>
                    <a:pt x="71" y="712"/>
                    <a:pt x="107" y="712"/>
                  </a:cubicBezTo>
                  <a:cubicBezTo>
                    <a:pt x="107" y="676"/>
                    <a:pt x="143" y="641"/>
                    <a:pt x="143" y="605"/>
                  </a:cubicBezTo>
                  <a:cubicBezTo>
                    <a:pt x="143" y="605"/>
                    <a:pt x="107" y="569"/>
                    <a:pt x="107" y="569"/>
                  </a:cubicBezTo>
                  <a:cubicBezTo>
                    <a:pt x="71" y="605"/>
                    <a:pt x="36" y="641"/>
                    <a:pt x="0" y="676"/>
                  </a:cubicBezTo>
                  <a:cubicBezTo>
                    <a:pt x="0" y="712"/>
                    <a:pt x="71" y="712"/>
                    <a:pt x="107" y="712"/>
                  </a:cubicBezTo>
                  <a:cubicBezTo>
                    <a:pt x="320" y="641"/>
                    <a:pt x="498" y="569"/>
                    <a:pt x="712" y="427"/>
                  </a:cubicBezTo>
                  <a:cubicBezTo>
                    <a:pt x="890" y="320"/>
                    <a:pt x="1068" y="178"/>
                    <a:pt x="1246" y="36"/>
                  </a:cubicBezTo>
                  <a:cubicBezTo>
                    <a:pt x="1246" y="36"/>
                    <a:pt x="1174" y="0"/>
                    <a:pt x="1174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7"/>
            <p:cNvSpPr/>
            <p:nvPr/>
          </p:nvSpPr>
          <p:spPr>
            <a:xfrm>
              <a:off x="6868975" y="1750950"/>
              <a:ext cx="31175" cy="18700"/>
            </a:xfrm>
            <a:custGeom>
              <a:avLst/>
              <a:gdLst/>
              <a:ahLst/>
              <a:cxnLst/>
              <a:rect l="l" t="t" r="r" b="b"/>
              <a:pathLst>
                <a:path w="1247" h="748" extrusionOk="0">
                  <a:moveTo>
                    <a:pt x="1175" y="36"/>
                  </a:moveTo>
                  <a:cubicBezTo>
                    <a:pt x="1033" y="143"/>
                    <a:pt x="890" y="250"/>
                    <a:pt x="748" y="357"/>
                  </a:cubicBezTo>
                  <a:cubicBezTo>
                    <a:pt x="535" y="499"/>
                    <a:pt x="285" y="606"/>
                    <a:pt x="36" y="712"/>
                  </a:cubicBezTo>
                  <a:cubicBezTo>
                    <a:pt x="36" y="712"/>
                    <a:pt x="36" y="712"/>
                    <a:pt x="72" y="712"/>
                  </a:cubicBezTo>
                  <a:cubicBezTo>
                    <a:pt x="72" y="677"/>
                    <a:pt x="108" y="641"/>
                    <a:pt x="143" y="606"/>
                  </a:cubicBezTo>
                  <a:cubicBezTo>
                    <a:pt x="143" y="606"/>
                    <a:pt x="108" y="570"/>
                    <a:pt x="108" y="606"/>
                  </a:cubicBezTo>
                  <a:cubicBezTo>
                    <a:pt x="72" y="641"/>
                    <a:pt x="36" y="677"/>
                    <a:pt x="1" y="712"/>
                  </a:cubicBezTo>
                  <a:cubicBezTo>
                    <a:pt x="1" y="748"/>
                    <a:pt x="36" y="748"/>
                    <a:pt x="36" y="748"/>
                  </a:cubicBezTo>
                  <a:cubicBezTo>
                    <a:pt x="214" y="677"/>
                    <a:pt x="392" y="606"/>
                    <a:pt x="570" y="499"/>
                  </a:cubicBezTo>
                  <a:cubicBezTo>
                    <a:pt x="784" y="392"/>
                    <a:pt x="997" y="214"/>
                    <a:pt x="1211" y="36"/>
                  </a:cubicBezTo>
                  <a:cubicBezTo>
                    <a:pt x="1246" y="36"/>
                    <a:pt x="1175" y="1"/>
                    <a:pt x="1175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7"/>
            <p:cNvSpPr/>
            <p:nvPr/>
          </p:nvSpPr>
          <p:spPr>
            <a:xfrm>
              <a:off x="6867200" y="1750950"/>
              <a:ext cx="32950" cy="17825"/>
            </a:xfrm>
            <a:custGeom>
              <a:avLst/>
              <a:gdLst/>
              <a:ahLst/>
              <a:cxnLst/>
              <a:rect l="l" t="t" r="r" b="b"/>
              <a:pathLst>
                <a:path w="1318" h="713" extrusionOk="0">
                  <a:moveTo>
                    <a:pt x="1175" y="1"/>
                  </a:moveTo>
                  <a:cubicBezTo>
                    <a:pt x="997" y="214"/>
                    <a:pt x="783" y="357"/>
                    <a:pt x="534" y="463"/>
                  </a:cubicBezTo>
                  <a:cubicBezTo>
                    <a:pt x="392" y="570"/>
                    <a:pt x="214" y="641"/>
                    <a:pt x="36" y="677"/>
                  </a:cubicBezTo>
                  <a:cubicBezTo>
                    <a:pt x="72" y="677"/>
                    <a:pt x="107" y="712"/>
                    <a:pt x="143" y="712"/>
                  </a:cubicBezTo>
                  <a:cubicBezTo>
                    <a:pt x="143" y="677"/>
                    <a:pt x="179" y="641"/>
                    <a:pt x="179" y="606"/>
                  </a:cubicBezTo>
                  <a:cubicBezTo>
                    <a:pt x="214" y="570"/>
                    <a:pt x="143" y="570"/>
                    <a:pt x="143" y="570"/>
                  </a:cubicBezTo>
                  <a:cubicBezTo>
                    <a:pt x="107" y="606"/>
                    <a:pt x="72" y="641"/>
                    <a:pt x="36" y="677"/>
                  </a:cubicBezTo>
                  <a:cubicBezTo>
                    <a:pt x="1" y="712"/>
                    <a:pt x="107" y="712"/>
                    <a:pt x="143" y="712"/>
                  </a:cubicBezTo>
                  <a:cubicBezTo>
                    <a:pt x="392" y="606"/>
                    <a:pt x="641" y="499"/>
                    <a:pt x="855" y="357"/>
                  </a:cubicBezTo>
                  <a:cubicBezTo>
                    <a:pt x="1033" y="250"/>
                    <a:pt x="1139" y="143"/>
                    <a:pt x="1282" y="36"/>
                  </a:cubicBezTo>
                  <a:cubicBezTo>
                    <a:pt x="1317" y="1"/>
                    <a:pt x="1246" y="1"/>
                    <a:pt x="1246" y="1"/>
                  </a:cubicBezTo>
                  <a:cubicBezTo>
                    <a:pt x="1246" y="1"/>
                    <a:pt x="1210" y="1"/>
                    <a:pt x="1175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7"/>
            <p:cNvSpPr/>
            <p:nvPr/>
          </p:nvSpPr>
          <p:spPr>
            <a:xfrm>
              <a:off x="6862750" y="1747400"/>
              <a:ext cx="24050" cy="1800"/>
            </a:xfrm>
            <a:custGeom>
              <a:avLst/>
              <a:gdLst/>
              <a:ahLst/>
              <a:cxnLst/>
              <a:rect l="l" t="t" r="r" b="b"/>
              <a:pathLst>
                <a:path w="962" h="72" extrusionOk="0">
                  <a:moveTo>
                    <a:pt x="890" y="0"/>
                  </a:moveTo>
                  <a:cubicBezTo>
                    <a:pt x="748" y="36"/>
                    <a:pt x="606" y="36"/>
                    <a:pt x="463" y="36"/>
                  </a:cubicBezTo>
                  <a:cubicBezTo>
                    <a:pt x="321" y="36"/>
                    <a:pt x="179" y="36"/>
                    <a:pt x="1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36" y="72"/>
                    <a:pt x="72" y="72"/>
                  </a:cubicBezTo>
                  <a:cubicBezTo>
                    <a:pt x="214" y="72"/>
                    <a:pt x="357" y="72"/>
                    <a:pt x="499" y="72"/>
                  </a:cubicBezTo>
                  <a:cubicBezTo>
                    <a:pt x="641" y="72"/>
                    <a:pt x="784" y="72"/>
                    <a:pt x="926" y="36"/>
                  </a:cubicBezTo>
                  <a:cubicBezTo>
                    <a:pt x="961" y="36"/>
                    <a:pt x="890" y="0"/>
                    <a:pt x="89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7"/>
            <p:cNvSpPr/>
            <p:nvPr/>
          </p:nvSpPr>
          <p:spPr>
            <a:xfrm>
              <a:off x="6862750" y="1746500"/>
              <a:ext cx="24050" cy="2700"/>
            </a:xfrm>
            <a:custGeom>
              <a:avLst/>
              <a:gdLst/>
              <a:ahLst/>
              <a:cxnLst/>
              <a:rect l="l" t="t" r="r" b="b"/>
              <a:pathLst>
                <a:path w="962" h="108" extrusionOk="0">
                  <a:moveTo>
                    <a:pt x="890" y="1"/>
                  </a:moveTo>
                  <a:cubicBezTo>
                    <a:pt x="748" y="36"/>
                    <a:pt x="606" y="36"/>
                    <a:pt x="463" y="36"/>
                  </a:cubicBezTo>
                  <a:cubicBezTo>
                    <a:pt x="321" y="36"/>
                    <a:pt x="143" y="36"/>
                    <a:pt x="1" y="36"/>
                  </a:cubicBezTo>
                  <a:cubicBezTo>
                    <a:pt x="1" y="36"/>
                    <a:pt x="36" y="108"/>
                    <a:pt x="72" y="108"/>
                  </a:cubicBezTo>
                  <a:cubicBezTo>
                    <a:pt x="214" y="108"/>
                    <a:pt x="357" y="108"/>
                    <a:pt x="499" y="108"/>
                  </a:cubicBezTo>
                  <a:cubicBezTo>
                    <a:pt x="641" y="108"/>
                    <a:pt x="784" y="108"/>
                    <a:pt x="926" y="72"/>
                  </a:cubicBezTo>
                  <a:cubicBezTo>
                    <a:pt x="961" y="72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7"/>
            <p:cNvSpPr/>
            <p:nvPr/>
          </p:nvSpPr>
          <p:spPr>
            <a:xfrm>
              <a:off x="6863650" y="1747400"/>
              <a:ext cx="22250" cy="1800"/>
            </a:xfrm>
            <a:custGeom>
              <a:avLst/>
              <a:gdLst/>
              <a:ahLst/>
              <a:cxnLst/>
              <a:rect l="l" t="t" r="r" b="b"/>
              <a:pathLst>
                <a:path w="890" h="72" extrusionOk="0">
                  <a:moveTo>
                    <a:pt x="854" y="0"/>
                  </a:moveTo>
                  <a:cubicBezTo>
                    <a:pt x="570" y="36"/>
                    <a:pt x="285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78" y="72"/>
                    <a:pt x="392" y="72"/>
                    <a:pt x="570" y="72"/>
                  </a:cubicBezTo>
                  <a:cubicBezTo>
                    <a:pt x="676" y="72"/>
                    <a:pt x="748" y="36"/>
                    <a:pt x="854" y="36"/>
                  </a:cubicBezTo>
                  <a:cubicBezTo>
                    <a:pt x="854" y="36"/>
                    <a:pt x="890" y="0"/>
                    <a:pt x="854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7"/>
            <p:cNvSpPr/>
            <p:nvPr/>
          </p:nvSpPr>
          <p:spPr>
            <a:xfrm>
              <a:off x="6863650" y="1747400"/>
              <a:ext cx="22250" cy="1800"/>
            </a:xfrm>
            <a:custGeom>
              <a:avLst/>
              <a:gdLst/>
              <a:ahLst/>
              <a:cxnLst/>
              <a:rect l="l" t="t" r="r" b="b"/>
              <a:pathLst>
                <a:path w="890" h="72" extrusionOk="0">
                  <a:moveTo>
                    <a:pt x="890" y="0"/>
                  </a:moveTo>
                  <a:cubicBezTo>
                    <a:pt x="748" y="0"/>
                    <a:pt x="605" y="36"/>
                    <a:pt x="463" y="36"/>
                  </a:cubicBezTo>
                  <a:cubicBezTo>
                    <a:pt x="321" y="36"/>
                    <a:pt x="178" y="36"/>
                    <a:pt x="36" y="0"/>
                  </a:cubicBezTo>
                  <a:cubicBezTo>
                    <a:pt x="0" y="0"/>
                    <a:pt x="0" y="36"/>
                    <a:pt x="0" y="36"/>
                  </a:cubicBezTo>
                  <a:cubicBezTo>
                    <a:pt x="143" y="72"/>
                    <a:pt x="285" y="72"/>
                    <a:pt x="463" y="72"/>
                  </a:cubicBezTo>
                  <a:cubicBezTo>
                    <a:pt x="605" y="72"/>
                    <a:pt x="748" y="36"/>
                    <a:pt x="854" y="36"/>
                  </a:cubicBezTo>
                  <a:cubicBezTo>
                    <a:pt x="890" y="36"/>
                    <a:pt x="890" y="0"/>
                    <a:pt x="89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7"/>
            <p:cNvSpPr/>
            <p:nvPr/>
          </p:nvSpPr>
          <p:spPr>
            <a:xfrm>
              <a:off x="6860975" y="1745625"/>
              <a:ext cx="24925" cy="3575"/>
            </a:xfrm>
            <a:custGeom>
              <a:avLst/>
              <a:gdLst/>
              <a:ahLst/>
              <a:cxnLst/>
              <a:rect l="l" t="t" r="r" b="b"/>
              <a:pathLst>
                <a:path w="997" h="143" extrusionOk="0">
                  <a:moveTo>
                    <a:pt x="890" y="0"/>
                  </a:moveTo>
                  <a:cubicBezTo>
                    <a:pt x="748" y="36"/>
                    <a:pt x="605" y="36"/>
                    <a:pt x="463" y="36"/>
                  </a:cubicBezTo>
                  <a:cubicBezTo>
                    <a:pt x="321" y="36"/>
                    <a:pt x="179" y="36"/>
                    <a:pt x="36" y="36"/>
                  </a:cubicBezTo>
                  <a:cubicBezTo>
                    <a:pt x="1" y="36"/>
                    <a:pt x="36" y="71"/>
                    <a:pt x="36" y="71"/>
                  </a:cubicBezTo>
                  <a:cubicBezTo>
                    <a:pt x="72" y="71"/>
                    <a:pt x="72" y="107"/>
                    <a:pt x="107" y="107"/>
                  </a:cubicBezTo>
                  <a:cubicBezTo>
                    <a:pt x="250" y="107"/>
                    <a:pt x="392" y="143"/>
                    <a:pt x="534" y="107"/>
                  </a:cubicBezTo>
                  <a:cubicBezTo>
                    <a:pt x="677" y="107"/>
                    <a:pt x="819" y="107"/>
                    <a:pt x="961" y="107"/>
                  </a:cubicBezTo>
                  <a:cubicBezTo>
                    <a:pt x="997" y="107"/>
                    <a:pt x="926" y="0"/>
                    <a:pt x="89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7"/>
            <p:cNvSpPr/>
            <p:nvPr/>
          </p:nvSpPr>
          <p:spPr>
            <a:xfrm>
              <a:off x="6862750" y="1748300"/>
              <a:ext cx="22275" cy="900"/>
            </a:xfrm>
            <a:custGeom>
              <a:avLst/>
              <a:gdLst/>
              <a:ahLst/>
              <a:cxnLst/>
              <a:rect l="l" t="t" r="r" b="b"/>
              <a:pathLst>
                <a:path w="891" h="36" extrusionOk="0">
                  <a:moveTo>
                    <a:pt x="890" y="0"/>
                  </a:moveTo>
                  <a:cubicBezTo>
                    <a:pt x="606" y="36"/>
                    <a:pt x="321" y="36"/>
                    <a:pt x="36" y="0"/>
                  </a:cubicBezTo>
                  <a:cubicBezTo>
                    <a:pt x="1" y="0"/>
                    <a:pt x="1" y="36"/>
                    <a:pt x="1" y="36"/>
                  </a:cubicBezTo>
                  <a:cubicBezTo>
                    <a:pt x="214" y="36"/>
                    <a:pt x="392" y="36"/>
                    <a:pt x="606" y="36"/>
                  </a:cubicBezTo>
                  <a:cubicBezTo>
                    <a:pt x="677" y="36"/>
                    <a:pt x="784" y="36"/>
                    <a:pt x="890" y="0"/>
                  </a:cubicBezTo>
                  <a:cubicBezTo>
                    <a:pt x="890" y="0"/>
                    <a:pt x="890" y="0"/>
                    <a:pt x="89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7"/>
            <p:cNvSpPr/>
            <p:nvPr/>
          </p:nvSpPr>
          <p:spPr>
            <a:xfrm>
              <a:off x="6861875" y="1747400"/>
              <a:ext cx="24025" cy="1800"/>
            </a:xfrm>
            <a:custGeom>
              <a:avLst/>
              <a:gdLst/>
              <a:ahLst/>
              <a:cxnLst/>
              <a:rect l="l" t="t" r="r" b="b"/>
              <a:pathLst>
                <a:path w="961" h="72" extrusionOk="0">
                  <a:moveTo>
                    <a:pt x="890" y="0"/>
                  </a:moveTo>
                  <a:cubicBezTo>
                    <a:pt x="747" y="36"/>
                    <a:pt x="569" y="36"/>
                    <a:pt x="427" y="36"/>
                  </a:cubicBezTo>
                  <a:cubicBezTo>
                    <a:pt x="285" y="36"/>
                    <a:pt x="143" y="36"/>
                    <a:pt x="0" y="0"/>
                  </a:cubicBezTo>
                  <a:cubicBezTo>
                    <a:pt x="0" y="0"/>
                    <a:pt x="0" y="36"/>
                    <a:pt x="0" y="36"/>
                  </a:cubicBezTo>
                  <a:cubicBezTo>
                    <a:pt x="0" y="36"/>
                    <a:pt x="36" y="72"/>
                    <a:pt x="71" y="72"/>
                  </a:cubicBezTo>
                  <a:cubicBezTo>
                    <a:pt x="214" y="72"/>
                    <a:pt x="356" y="72"/>
                    <a:pt x="498" y="72"/>
                  </a:cubicBezTo>
                  <a:cubicBezTo>
                    <a:pt x="641" y="72"/>
                    <a:pt x="783" y="72"/>
                    <a:pt x="925" y="36"/>
                  </a:cubicBezTo>
                  <a:cubicBezTo>
                    <a:pt x="961" y="36"/>
                    <a:pt x="961" y="36"/>
                    <a:pt x="925" y="36"/>
                  </a:cubicBezTo>
                  <a:cubicBezTo>
                    <a:pt x="925" y="0"/>
                    <a:pt x="890" y="0"/>
                    <a:pt x="89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7"/>
            <p:cNvSpPr/>
            <p:nvPr/>
          </p:nvSpPr>
          <p:spPr>
            <a:xfrm>
              <a:off x="6886775" y="1729600"/>
              <a:ext cx="31150" cy="1825"/>
            </a:xfrm>
            <a:custGeom>
              <a:avLst/>
              <a:gdLst/>
              <a:ahLst/>
              <a:cxnLst/>
              <a:rect l="l" t="t" r="r" b="b"/>
              <a:pathLst>
                <a:path w="1246" h="73" extrusionOk="0">
                  <a:moveTo>
                    <a:pt x="1175" y="1"/>
                  </a:moveTo>
                  <a:cubicBezTo>
                    <a:pt x="783" y="1"/>
                    <a:pt x="427" y="1"/>
                    <a:pt x="36" y="1"/>
                  </a:cubicBezTo>
                  <a:cubicBezTo>
                    <a:pt x="0" y="1"/>
                    <a:pt x="72" y="72"/>
                    <a:pt x="72" y="72"/>
                  </a:cubicBezTo>
                  <a:cubicBezTo>
                    <a:pt x="463" y="72"/>
                    <a:pt x="819" y="36"/>
                    <a:pt x="1210" y="36"/>
                  </a:cubicBezTo>
                  <a:cubicBezTo>
                    <a:pt x="1246" y="36"/>
                    <a:pt x="1210" y="1"/>
                    <a:pt x="1175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7"/>
            <p:cNvSpPr/>
            <p:nvPr/>
          </p:nvSpPr>
          <p:spPr>
            <a:xfrm>
              <a:off x="6886775" y="1728725"/>
              <a:ext cx="31150" cy="1800"/>
            </a:xfrm>
            <a:custGeom>
              <a:avLst/>
              <a:gdLst/>
              <a:ahLst/>
              <a:cxnLst/>
              <a:rect l="l" t="t" r="r" b="b"/>
              <a:pathLst>
                <a:path w="1246" h="72" extrusionOk="0">
                  <a:moveTo>
                    <a:pt x="1175" y="0"/>
                  </a:moveTo>
                  <a:cubicBezTo>
                    <a:pt x="783" y="0"/>
                    <a:pt x="427" y="0"/>
                    <a:pt x="36" y="0"/>
                  </a:cubicBezTo>
                  <a:cubicBezTo>
                    <a:pt x="0" y="0"/>
                    <a:pt x="72" y="71"/>
                    <a:pt x="72" y="71"/>
                  </a:cubicBezTo>
                  <a:cubicBezTo>
                    <a:pt x="463" y="71"/>
                    <a:pt x="819" y="71"/>
                    <a:pt x="1210" y="71"/>
                  </a:cubicBezTo>
                  <a:cubicBezTo>
                    <a:pt x="1246" y="71"/>
                    <a:pt x="1210" y="0"/>
                    <a:pt x="1175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7"/>
            <p:cNvSpPr/>
            <p:nvPr/>
          </p:nvSpPr>
          <p:spPr>
            <a:xfrm>
              <a:off x="6887675" y="1729600"/>
              <a:ext cx="29375" cy="925"/>
            </a:xfrm>
            <a:custGeom>
              <a:avLst/>
              <a:gdLst/>
              <a:ahLst/>
              <a:cxnLst/>
              <a:rect l="l" t="t" r="r" b="b"/>
              <a:pathLst>
                <a:path w="1175" h="37" extrusionOk="0">
                  <a:moveTo>
                    <a:pt x="1174" y="1"/>
                  </a:moveTo>
                  <a:cubicBezTo>
                    <a:pt x="783" y="1"/>
                    <a:pt x="427" y="1"/>
                    <a:pt x="36" y="1"/>
                  </a:cubicBezTo>
                  <a:cubicBezTo>
                    <a:pt x="36" y="1"/>
                    <a:pt x="0" y="36"/>
                    <a:pt x="0" y="36"/>
                  </a:cubicBezTo>
                  <a:cubicBezTo>
                    <a:pt x="391" y="36"/>
                    <a:pt x="783" y="36"/>
                    <a:pt x="1139" y="36"/>
                  </a:cubicBezTo>
                  <a:cubicBezTo>
                    <a:pt x="1139" y="36"/>
                    <a:pt x="1174" y="1"/>
                    <a:pt x="1174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7"/>
            <p:cNvSpPr/>
            <p:nvPr/>
          </p:nvSpPr>
          <p:spPr>
            <a:xfrm>
              <a:off x="6887675" y="1729600"/>
              <a:ext cx="30250" cy="925"/>
            </a:xfrm>
            <a:custGeom>
              <a:avLst/>
              <a:gdLst/>
              <a:ahLst/>
              <a:cxnLst/>
              <a:rect l="l" t="t" r="r" b="b"/>
              <a:pathLst>
                <a:path w="1210" h="37" extrusionOk="0">
                  <a:moveTo>
                    <a:pt x="1174" y="1"/>
                  </a:moveTo>
                  <a:cubicBezTo>
                    <a:pt x="783" y="1"/>
                    <a:pt x="427" y="1"/>
                    <a:pt x="36" y="1"/>
                  </a:cubicBezTo>
                  <a:cubicBezTo>
                    <a:pt x="36" y="1"/>
                    <a:pt x="0" y="36"/>
                    <a:pt x="36" y="36"/>
                  </a:cubicBezTo>
                  <a:cubicBezTo>
                    <a:pt x="427" y="36"/>
                    <a:pt x="783" y="36"/>
                    <a:pt x="1174" y="36"/>
                  </a:cubicBezTo>
                  <a:cubicBezTo>
                    <a:pt x="1174" y="36"/>
                    <a:pt x="1210" y="1"/>
                    <a:pt x="1174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7"/>
            <p:cNvSpPr/>
            <p:nvPr/>
          </p:nvSpPr>
          <p:spPr>
            <a:xfrm>
              <a:off x="6885875" y="1727825"/>
              <a:ext cx="31175" cy="2700"/>
            </a:xfrm>
            <a:custGeom>
              <a:avLst/>
              <a:gdLst/>
              <a:ahLst/>
              <a:cxnLst/>
              <a:rect l="l" t="t" r="r" b="b"/>
              <a:pathLst>
                <a:path w="1247" h="108" extrusionOk="0">
                  <a:moveTo>
                    <a:pt x="1175" y="1"/>
                  </a:moveTo>
                  <a:cubicBezTo>
                    <a:pt x="784" y="1"/>
                    <a:pt x="392" y="1"/>
                    <a:pt x="36" y="36"/>
                  </a:cubicBezTo>
                  <a:cubicBezTo>
                    <a:pt x="1" y="36"/>
                    <a:pt x="72" y="107"/>
                    <a:pt x="108" y="107"/>
                  </a:cubicBezTo>
                  <a:cubicBezTo>
                    <a:pt x="463" y="107"/>
                    <a:pt x="855" y="107"/>
                    <a:pt x="1211" y="107"/>
                  </a:cubicBezTo>
                  <a:cubicBezTo>
                    <a:pt x="1246" y="107"/>
                    <a:pt x="1175" y="1"/>
                    <a:pt x="1175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7"/>
            <p:cNvSpPr/>
            <p:nvPr/>
          </p:nvSpPr>
          <p:spPr>
            <a:xfrm>
              <a:off x="6887675" y="1729600"/>
              <a:ext cx="28475" cy="1825"/>
            </a:xfrm>
            <a:custGeom>
              <a:avLst/>
              <a:gdLst/>
              <a:ahLst/>
              <a:cxnLst/>
              <a:rect l="l" t="t" r="r" b="b"/>
              <a:pathLst>
                <a:path w="1139" h="73" extrusionOk="0">
                  <a:moveTo>
                    <a:pt x="1139" y="1"/>
                  </a:moveTo>
                  <a:cubicBezTo>
                    <a:pt x="747" y="1"/>
                    <a:pt x="391" y="36"/>
                    <a:pt x="0" y="36"/>
                  </a:cubicBezTo>
                  <a:cubicBezTo>
                    <a:pt x="0" y="36"/>
                    <a:pt x="0" y="72"/>
                    <a:pt x="0" y="72"/>
                  </a:cubicBezTo>
                  <a:cubicBezTo>
                    <a:pt x="391" y="36"/>
                    <a:pt x="747" y="36"/>
                    <a:pt x="1139" y="36"/>
                  </a:cubicBezTo>
                  <a:cubicBezTo>
                    <a:pt x="1139" y="36"/>
                    <a:pt x="1139" y="1"/>
                    <a:pt x="1139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7"/>
            <p:cNvSpPr/>
            <p:nvPr/>
          </p:nvSpPr>
          <p:spPr>
            <a:xfrm>
              <a:off x="6886775" y="1729600"/>
              <a:ext cx="30275" cy="925"/>
            </a:xfrm>
            <a:custGeom>
              <a:avLst/>
              <a:gdLst/>
              <a:ahLst/>
              <a:cxnLst/>
              <a:rect l="l" t="t" r="r" b="b"/>
              <a:pathLst>
                <a:path w="1211" h="37" extrusionOk="0">
                  <a:moveTo>
                    <a:pt x="1139" y="1"/>
                  </a:moveTo>
                  <a:cubicBezTo>
                    <a:pt x="748" y="1"/>
                    <a:pt x="392" y="1"/>
                    <a:pt x="0" y="1"/>
                  </a:cubicBezTo>
                  <a:cubicBezTo>
                    <a:pt x="0" y="1"/>
                    <a:pt x="0" y="1"/>
                    <a:pt x="0" y="36"/>
                  </a:cubicBezTo>
                  <a:cubicBezTo>
                    <a:pt x="0" y="36"/>
                    <a:pt x="36" y="36"/>
                    <a:pt x="36" y="36"/>
                  </a:cubicBezTo>
                  <a:cubicBezTo>
                    <a:pt x="427" y="36"/>
                    <a:pt x="819" y="36"/>
                    <a:pt x="1175" y="36"/>
                  </a:cubicBezTo>
                  <a:cubicBezTo>
                    <a:pt x="1210" y="36"/>
                    <a:pt x="1210" y="36"/>
                    <a:pt x="1210" y="1"/>
                  </a:cubicBezTo>
                  <a:cubicBezTo>
                    <a:pt x="1175" y="1"/>
                    <a:pt x="1139" y="1"/>
                    <a:pt x="1139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7"/>
            <p:cNvSpPr/>
            <p:nvPr/>
          </p:nvSpPr>
          <p:spPr>
            <a:xfrm>
              <a:off x="6875200" y="1726050"/>
              <a:ext cx="26725" cy="8925"/>
            </a:xfrm>
            <a:custGeom>
              <a:avLst/>
              <a:gdLst/>
              <a:ahLst/>
              <a:cxnLst/>
              <a:rect l="l" t="t" r="r" b="b"/>
              <a:pathLst>
                <a:path w="1069" h="357" extrusionOk="0">
                  <a:moveTo>
                    <a:pt x="1033" y="285"/>
                  </a:moveTo>
                  <a:cubicBezTo>
                    <a:pt x="855" y="178"/>
                    <a:pt x="677" y="107"/>
                    <a:pt x="463" y="72"/>
                  </a:cubicBezTo>
                  <a:cubicBezTo>
                    <a:pt x="286" y="1"/>
                    <a:pt x="214" y="36"/>
                    <a:pt x="36" y="1"/>
                  </a:cubicBezTo>
                  <a:cubicBezTo>
                    <a:pt x="1" y="1"/>
                    <a:pt x="36" y="72"/>
                    <a:pt x="36" y="72"/>
                  </a:cubicBezTo>
                  <a:cubicBezTo>
                    <a:pt x="499" y="107"/>
                    <a:pt x="713" y="143"/>
                    <a:pt x="1033" y="321"/>
                  </a:cubicBezTo>
                  <a:cubicBezTo>
                    <a:pt x="1068" y="356"/>
                    <a:pt x="1068" y="285"/>
                    <a:pt x="1033" y="28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7"/>
            <p:cNvSpPr/>
            <p:nvPr/>
          </p:nvSpPr>
          <p:spPr>
            <a:xfrm>
              <a:off x="6875200" y="1725150"/>
              <a:ext cx="26725" cy="9825"/>
            </a:xfrm>
            <a:custGeom>
              <a:avLst/>
              <a:gdLst/>
              <a:ahLst/>
              <a:cxnLst/>
              <a:rect l="l" t="t" r="r" b="b"/>
              <a:pathLst>
                <a:path w="1069" h="393" extrusionOk="0">
                  <a:moveTo>
                    <a:pt x="1033" y="286"/>
                  </a:moveTo>
                  <a:cubicBezTo>
                    <a:pt x="890" y="179"/>
                    <a:pt x="748" y="108"/>
                    <a:pt x="570" y="72"/>
                  </a:cubicBezTo>
                  <a:cubicBezTo>
                    <a:pt x="392" y="37"/>
                    <a:pt x="214" y="1"/>
                    <a:pt x="36" y="1"/>
                  </a:cubicBezTo>
                  <a:cubicBezTo>
                    <a:pt x="1" y="1"/>
                    <a:pt x="36" y="108"/>
                    <a:pt x="72" y="108"/>
                  </a:cubicBezTo>
                  <a:cubicBezTo>
                    <a:pt x="250" y="108"/>
                    <a:pt x="392" y="108"/>
                    <a:pt x="570" y="179"/>
                  </a:cubicBezTo>
                  <a:cubicBezTo>
                    <a:pt x="748" y="214"/>
                    <a:pt x="890" y="286"/>
                    <a:pt x="1033" y="357"/>
                  </a:cubicBezTo>
                  <a:cubicBezTo>
                    <a:pt x="1068" y="392"/>
                    <a:pt x="1068" y="286"/>
                    <a:pt x="1033" y="28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7"/>
            <p:cNvSpPr/>
            <p:nvPr/>
          </p:nvSpPr>
          <p:spPr>
            <a:xfrm>
              <a:off x="6876100" y="1726950"/>
              <a:ext cx="26700" cy="6250"/>
            </a:xfrm>
            <a:custGeom>
              <a:avLst/>
              <a:gdLst/>
              <a:ahLst/>
              <a:cxnLst/>
              <a:rect l="l" t="t" r="r" b="b"/>
              <a:pathLst>
                <a:path w="1068" h="250" extrusionOk="0">
                  <a:moveTo>
                    <a:pt x="1032" y="249"/>
                  </a:moveTo>
                  <a:cubicBezTo>
                    <a:pt x="854" y="142"/>
                    <a:pt x="677" y="71"/>
                    <a:pt x="463" y="36"/>
                  </a:cubicBezTo>
                  <a:cubicBezTo>
                    <a:pt x="285" y="0"/>
                    <a:pt x="178" y="0"/>
                    <a:pt x="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6" y="71"/>
                    <a:pt x="677" y="178"/>
                    <a:pt x="1032" y="249"/>
                  </a:cubicBezTo>
                  <a:cubicBezTo>
                    <a:pt x="1032" y="249"/>
                    <a:pt x="1068" y="249"/>
                    <a:pt x="1032" y="24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7"/>
            <p:cNvSpPr/>
            <p:nvPr/>
          </p:nvSpPr>
          <p:spPr>
            <a:xfrm>
              <a:off x="6876100" y="1726050"/>
              <a:ext cx="26700" cy="8025"/>
            </a:xfrm>
            <a:custGeom>
              <a:avLst/>
              <a:gdLst/>
              <a:ahLst/>
              <a:cxnLst/>
              <a:rect l="l" t="t" r="r" b="b"/>
              <a:pathLst>
                <a:path w="1068" h="321" extrusionOk="0">
                  <a:moveTo>
                    <a:pt x="1032" y="285"/>
                  </a:moveTo>
                  <a:cubicBezTo>
                    <a:pt x="854" y="178"/>
                    <a:pt x="677" y="107"/>
                    <a:pt x="463" y="36"/>
                  </a:cubicBezTo>
                  <a:cubicBezTo>
                    <a:pt x="285" y="1"/>
                    <a:pt x="214" y="1"/>
                    <a:pt x="36" y="1"/>
                  </a:cubicBezTo>
                  <a:cubicBezTo>
                    <a:pt x="0" y="1"/>
                    <a:pt x="0" y="36"/>
                    <a:pt x="36" y="36"/>
                  </a:cubicBezTo>
                  <a:cubicBezTo>
                    <a:pt x="463" y="72"/>
                    <a:pt x="677" y="143"/>
                    <a:pt x="1032" y="321"/>
                  </a:cubicBezTo>
                  <a:cubicBezTo>
                    <a:pt x="1032" y="321"/>
                    <a:pt x="1068" y="285"/>
                    <a:pt x="1032" y="28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7"/>
            <p:cNvSpPr/>
            <p:nvPr/>
          </p:nvSpPr>
          <p:spPr>
            <a:xfrm>
              <a:off x="6874325" y="1724275"/>
              <a:ext cx="27600" cy="9800"/>
            </a:xfrm>
            <a:custGeom>
              <a:avLst/>
              <a:gdLst/>
              <a:ahLst/>
              <a:cxnLst/>
              <a:rect l="l" t="t" r="r" b="b"/>
              <a:pathLst>
                <a:path w="1104" h="392" extrusionOk="0">
                  <a:moveTo>
                    <a:pt x="1032" y="285"/>
                  </a:moveTo>
                  <a:cubicBezTo>
                    <a:pt x="890" y="214"/>
                    <a:pt x="748" y="143"/>
                    <a:pt x="570" y="72"/>
                  </a:cubicBezTo>
                  <a:cubicBezTo>
                    <a:pt x="392" y="36"/>
                    <a:pt x="214" y="36"/>
                    <a:pt x="36" y="0"/>
                  </a:cubicBezTo>
                  <a:cubicBezTo>
                    <a:pt x="0" y="0"/>
                    <a:pt x="36" y="107"/>
                    <a:pt x="71" y="107"/>
                  </a:cubicBezTo>
                  <a:cubicBezTo>
                    <a:pt x="249" y="107"/>
                    <a:pt x="427" y="143"/>
                    <a:pt x="605" y="178"/>
                  </a:cubicBezTo>
                  <a:cubicBezTo>
                    <a:pt x="783" y="214"/>
                    <a:pt x="925" y="285"/>
                    <a:pt x="1068" y="392"/>
                  </a:cubicBezTo>
                  <a:cubicBezTo>
                    <a:pt x="1103" y="392"/>
                    <a:pt x="1068" y="356"/>
                    <a:pt x="1068" y="356"/>
                  </a:cubicBezTo>
                  <a:cubicBezTo>
                    <a:pt x="1068" y="321"/>
                    <a:pt x="1068" y="285"/>
                    <a:pt x="1032" y="28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7"/>
            <p:cNvSpPr/>
            <p:nvPr/>
          </p:nvSpPr>
          <p:spPr>
            <a:xfrm>
              <a:off x="6875200" y="1726950"/>
              <a:ext cx="26725" cy="7125"/>
            </a:xfrm>
            <a:custGeom>
              <a:avLst/>
              <a:gdLst/>
              <a:ahLst/>
              <a:cxnLst/>
              <a:rect l="l" t="t" r="r" b="b"/>
              <a:pathLst>
                <a:path w="1069" h="285" extrusionOk="0">
                  <a:moveTo>
                    <a:pt x="1033" y="249"/>
                  </a:moveTo>
                  <a:cubicBezTo>
                    <a:pt x="890" y="178"/>
                    <a:pt x="748" y="107"/>
                    <a:pt x="570" y="36"/>
                  </a:cubicBezTo>
                  <a:cubicBezTo>
                    <a:pt x="392" y="0"/>
                    <a:pt x="214" y="0"/>
                    <a:pt x="36" y="0"/>
                  </a:cubicBezTo>
                  <a:cubicBezTo>
                    <a:pt x="36" y="0"/>
                    <a:pt x="1" y="0"/>
                    <a:pt x="36" y="0"/>
                  </a:cubicBezTo>
                  <a:cubicBezTo>
                    <a:pt x="214" y="0"/>
                    <a:pt x="357" y="36"/>
                    <a:pt x="535" y="71"/>
                  </a:cubicBezTo>
                  <a:cubicBezTo>
                    <a:pt x="713" y="107"/>
                    <a:pt x="855" y="178"/>
                    <a:pt x="1033" y="285"/>
                  </a:cubicBezTo>
                  <a:cubicBezTo>
                    <a:pt x="1033" y="285"/>
                    <a:pt x="1068" y="249"/>
                    <a:pt x="1033" y="24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7"/>
            <p:cNvSpPr/>
            <p:nvPr/>
          </p:nvSpPr>
          <p:spPr>
            <a:xfrm>
              <a:off x="6874325" y="1726050"/>
              <a:ext cx="26700" cy="8025"/>
            </a:xfrm>
            <a:custGeom>
              <a:avLst/>
              <a:gdLst/>
              <a:ahLst/>
              <a:cxnLst/>
              <a:rect l="l" t="t" r="r" b="b"/>
              <a:pathLst>
                <a:path w="1068" h="321" extrusionOk="0">
                  <a:moveTo>
                    <a:pt x="1068" y="285"/>
                  </a:moveTo>
                  <a:cubicBezTo>
                    <a:pt x="890" y="214"/>
                    <a:pt x="819" y="143"/>
                    <a:pt x="676" y="107"/>
                  </a:cubicBezTo>
                  <a:cubicBezTo>
                    <a:pt x="463" y="36"/>
                    <a:pt x="249" y="1"/>
                    <a:pt x="36" y="1"/>
                  </a:cubicBezTo>
                  <a:cubicBezTo>
                    <a:pt x="0" y="1"/>
                    <a:pt x="36" y="36"/>
                    <a:pt x="71" y="36"/>
                  </a:cubicBezTo>
                  <a:cubicBezTo>
                    <a:pt x="214" y="36"/>
                    <a:pt x="321" y="72"/>
                    <a:pt x="463" y="72"/>
                  </a:cubicBezTo>
                  <a:cubicBezTo>
                    <a:pt x="676" y="143"/>
                    <a:pt x="890" y="214"/>
                    <a:pt x="1068" y="321"/>
                  </a:cubicBezTo>
                  <a:cubicBezTo>
                    <a:pt x="1068" y="321"/>
                    <a:pt x="1068" y="321"/>
                    <a:pt x="1068" y="285"/>
                  </a:cubicBezTo>
                  <a:cubicBezTo>
                    <a:pt x="1068" y="285"/>
                    <a:pt x="1068" y="285"/>
                    <a:pt x="1068" y="28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7"/>
            <p:cNvSpPr/>
            <p:nvPr/>
          </p:nvSpPr>
          <p:spPr>
            <a:xfrm>
              <a:off x="6901000" y="1709150"/>
              <a:ext cx="38275" cy="8925"/>
            </a:xfrm>
            <a:custGeom>
              <a:avLst/>
              <a:gdLst/>
              <a:ahLst/>
              <a:cxnLst/>
              <a:rect l="l" t="t" r="r" b="b"/>
              <a:pathLst>
                <a:path w="1531" h="357" extrusionOk="0">
                  <a:moveTo>
                    <a:pt x="1460" y="0"/>
                  </a:moveTo>
                  <a:cubicBezTo>
                    <a:pt x="1210" y="0"/>
                    <a:pt x="961" y="0"/>
                    <a:pt x="748" y="36"/>
                  </a:cubicBezTo>
                  <a:cubicBezTo>
                    <a:pt x="499" y="107"/>
                    <a:pt x="250" y="178"/>
                    <a:pt x="36" y="285"/>
                  </a:cubicBezTo>
                  <a:cubicBezTo>
                    <a:pt x="1" y="321"/>
                    <a:pt x="72" y="356"/>
                    <a:pt x="107" y="321"/>
                  </a:cubicBezTo>
                  <a:cubicBezTo>
                    <a:pt x="250" y="250"/>
                    <a:pt x="392" y="214"/>
                    <a:pt x="534" y="143"/>
                  </a:cubicBezTo>
                  <a:cubicBezTo>
                    <a:pt x="855" y="72"/>
                    <a:pt x="1175" y="36"/>
                    <a:pt x="1495" y="72"/>
                  </a:cubicBezTo>
                  <a:cubicBezTo>
                    <a:pt x="1531" y="72"/>
                    <a:pt x="1495" y="0"/>
                    <a:pt x="146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7"/>
            <p:cNvSpPr/>
            <p:nvPr/>
          </p:nvSpPr>
          <p:spPr>
            <a:xfrm>
              <a:off x="6901000" y="1708250"/>
              <a:ext cx="38275" cy="8925"/>
            </a:xfrm>
            <a:custGeom>
              <a:avLst/>
              <a:gdLst/>
              <a:ahLst/>
              <a:cxnLst/>
              <a:rect l="l" t="t" r="r" b="b"/>
              <a:pathLst>
                <a:path w="1531" h="357" extrusionOk="0">
                  <a:moveTo>
                    <a:pt x="1460" y="1"/>
                  </a:moveTo>
                  <a:cubicBezTo>
                    <a:pt x="1282" y="1"/>
                    <a:pt x="1139" y="1"/>
                    <a:pt x="961" y="1"/>
                  </a:cubicBezTo>
                  <a:cubicBezTo>
                    <a:pt x="819" y="36"/>
                    <a:pt x="641" y="72"/>
                    <a:pt x="499" y="108"/>
                  </a:cubicBezTo>
                  <a:cubicBezTo>
                    <a:pt x="285" y="179"/>
                    <a:pt x="214" y="214"/>
                    <a:pt x="36" y="286"/>
                  </a:cubicBezTo>
                  <a:cubicBezTo>
                    <a:pt x="1" y="321"/>
                    <a:pt x="72" y="357"/>
                    <a:pt x="107" y="357"/>
                  </a:cubicBezTo>
                  <a:cubicBezTo>
                    <a:pt x="392" y="214"/>
                    <a:pt x="677" y="108"/>
                    <a:pt x="997" y="72"/>
                  </a:cubicBezTo>
                  <a:cubicBezTo>
                    <a:pt x="1175" y="72"/>
                    <a:pt x="1317" y="72"/>
                    <a:pt x="1495" y="72"/>
                  </a:cubicBezTo>
                  <a:cubicBezTo>
                    <a:pt x="1531" y="72"/>
                    <a:pt x="1460" y="1"/>
                    <a:pt x="1460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7"/>
            <p:cNvSpPr/>
            <p:nvPr/>
          </p:nvSpPr>
          <p:spPr>
            <a:xfrm>
              <a:off x="6902775" y="1709150"/>
              <a:ext cx="35625" cy="8025"/>
            </a:xfrm>
            <a:custGeom>
              <a:avLst/>
              <a:gdLst/>
              <a:ahLst/>
              <a:cxnLst/>
              <a:rect l="l" t="t" r="r" b="b"/>
              <a:pathLst>
                <a:path w="1425" h="321" extrusionOk="0">
                  <a:moveTo>
                    <a:pt x="1424" y="0"/>
                  </a:moveTo>
                  <a:cubicBezTo>
                    <a:pt x="1175" y="0"/>
                    <a:pt x="926" y="0"/>
                    <a:pt x="677" y="72"/>
                  </a:cubicBezTo>
                  <a:cubicBezTo>
                    <a:pt x="428" y="107"/>
                    <a:pt x="214" y="214"/>
                    <a:pt x="1" y="321"/>
                  </a:cubicBezTo>
                  <a:cubicBezTo>
                    <a:pt x="1" y="321"/>
                    <a:pt x="1" y="321"/>
                    <a:pt x="1" y="321"/>
                  </a:cubicBezTo>
                  <a:cubicBezTo>
                    <a:pt x="214" y="214"/>
                    <a:pt x="428" y="107"/>
                    <a:pt x="677" y="72"/>
                  </a:cubicBezTo>
                  <a:cubicBezTo>
                    <a:pt x="748" y="72"/>
                    <a:pt x="819" y="36"/>
                    <a:pt x="890" y="36"/>
                  </a:cubicBezTo>
                  <a:cubicBezTo>
                    <a:pt x="1068" y="0"/>
                    <a:pt x="1246" y="0"/>
                    <a:pt x="1389" y="36"/>
                  </a:cubicBezTo>
                  <a:cubicBezTo>
                    <a:pt x="1389" y="36"/>
                    <a:pt x="1424" y="0"/>
                    <a:pt x="1424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7"/>
            <p:cNvSpPr/>
            <p:nvPr/>
          </p:nvSpPr>
          <p:spPr>
            <a:xfrm>
              <a:off x="6902775" y="1709150"/>
              <a:ext cx="35625" cy="8025"/>
            </a:xfrm>
            <a:custGeom>
              <a:avLst/>
              <a:gdLst/>
              <a:ahLst/>
              <a:cxnLst/>
              <a:rect l="l" t="t" r="r" b="b"/>
              <a:pathLst>
                <a:path w="1425" h="321" extrusionOk="0">
                  <a:moveTo>
                    <a:pt x="1424" y="0"/>
                  </a:moveTo>
                  <a:cubicBezTo>
                    <a:pt x="1175" y="0"/>
                    <a:pt x="926" y="0"/>
                    <a:pt x="677" y="36"/>
                  </a:cubicBezTo>
                  <a:cubicBezTo>
                    <a:pt x="463" y="107"/>
                    <a:pt x="214" y="178"/>
                    <a:pt x="1" y="285"/>
                  </a:cubicBezTo>
                  <a:cubicBezTo>
                    <a:pt x="1" y="285"/>
                    <a:pt x="1" y="321"/>
                    <a:pt x="1" y="321"/>
                  </a:cubicBezTo>
                  <a:cubicBezTo>
                    <a:pt x="214" y="214"/>
                    <a:pt x="428" y="107"/>
                    <a:pt x="677" y="72"/>
                  </a:cubicBezTo>
                  <a:cubicBezTo>
                    <a:pt x="784" y="72"/>
                    <a:pt x="855" y="36"/>
                    <a:pt x="926" y="36"/>
                  </a:cubicBezTo>
                  <a:cubicBezTo>
                    <a:pt x="1104" y="0"/>
                    <a:pt x="1246" y="0"/>
                    <a:pt x="1424" y="36"/>
                  </a:cubicBezTo>
                  <a:cubicBezTo>
                    <a:pt x="1424" y="36"/>
                    <a:pt x="1424" y="0"/>
                    <a:pt x="1424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7"/>
            <p:cNvSpPr/>
            <p:nvPr/>
          </p:nvSpPr>
          <p:spPr>
            <a:xfrm>
              <a:off x="6900125" y="1707375"/>
              <a:ext cx="38275" cy="9800"/>
            </a:xfrm>
            <a:custGeom>
              <a:avLst/>
              <a:gdLst/>
              <a:ahLst/>
              <a:cxnLst/>
              <a:rect l="l" t="t" r="r" b="b"/>
              <a:pathLst>
                <a:path w="1531" h="392" extrusionOk="0">
                  <a:moveTo>
                    <a:pt x="1459" y="0"/>
                  </a:moveTo>
                  <a:cubicBezTo>
                    <a:pt x="1281" y="0"/>
                    <a:pt x="1103" y="0"/>
                    <a:pt x="961" y="36"/>
                  </a:cubicBezTo>
                  <a:cubicBezTo>
                    <a:pt x="819" y="36"/>
                    <a:pt x="712" y="36"/>
                    <a:pt x="605" y="71"/>
                  </a:cubicBezTo>
                  <a:cubicBezTo>
                    <a:pt x="392" y="143"/>
                    <a:pt x="214" y="214"/>
                    <a:pt x="36" y="321"/>
                  </a:cubicBezTo>
                  <a:cubicBezTo>
                    <a:pt x="0" y="321"/>
                    <a:pt x="71" y="392"/>
                    <a:pt x="107" y="392"/>
                  </a:cubicBezTo>
                  <a:cubicBezTo>
                    <a:pt x="320" y="285"/>
                    <a:pt x="534" y="178"/>
                    <a:pt x="783" y="143"/>
                  </a:cubicBezTo>
                  <a:cubicBezTo>
                    <a:pt x="1032" y="107"/>
                    <a:pt x="1245" y="107"/>
                    <a:pt x="1495" y="107"/>
                  </a:cubicBezTo>
                  <a:cubicBezTo>
                    <a:pt x="1530" y="107"/>
                    <a:pt x="1459" y="0"/>
                    <a:pt x="1459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7"/>
            <p:cNvSpPr/>
            <p:nvPr/>
          </p:nvSpPr>
          <p:spPr>
            <a:xfrm>
              <a:off x="6901900" y="1709150"/>
              <a:ext cx="35600" cy="8925"/>
            </a:xfrm>
            <a:custGeom>
              <a:avLst/>
              <a:gdLst/>
              <a:ahLst/>
              <a:cxnLst/>
              <a:rect l="l" t="t" r="r" b="b"/>
              <a:pathLst>
                <a:path w="1424" h="357" extrusionOk="0">
                  <a:moveTo>
                    <a:pt x="1424" y="36"/>
                  </a:moveTo>
                  <a:cubicBezTo>
                    <a:pt x="1174" y="0"/>
                    <a:pt x="925" y="0"/>
                    <a:pt x="676" y="72"/>
                  </a:cubicBezTo>
                  <a:cubicBezTo>
                    <a:pt x="463" y="107"/>
                    <a:pt x="214" y="214"/>
                    <a:pt x="0" y="321"/>
                  </a:cubicBezTo>
                  <a:cubicBezTo>
                    <a:pt x="0" y="321"/>
                    <a:pt x="0" y="356"/>
                    <a:pt x="36" y="356"/>
                  </a:cubicBezTo>
                  <a:cubicBezTo>
                    <a:pt x="178" y="285"/>
                    <a:pt x="321" y="214"/>
                    <a:pt x="463" y="143"/>
                  </a:cubicBezTo>
                  <a:cubicBezTo>
                    <a:pt x="570" y="107"/>
                    <a:pt x="676" y="72"/>
                    <a:pt x="819" y="72"/>
                  </a:cubicBezTo>
                  <a:cubicBezTo>
                    <a:pt x="1032" y="36"/>
                    <a:pt x="1210" y="36"/>
                    <a:pt x="1424" y="36"/>
                  </a:cubicBezTo>
                  <a:cubicBezTo>
                    <a:pt x="1424" y="36"/>
                    <a:pt x="1424" y="36"/>
                    <a:pt x="1424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7"/>
            <p:cNvSpPr/>
            <p:nvPr/>
          </p:nvSpPr>
          <p:spPr>
            <a:xfrm>
              <a:off x="6900125" y="1709150"/>
              <a:ext cx="38275" cy="8025"/>
            </a:xfrm>
            <a:custGeom>
              <a:avLst/>
              <a:gdLst/>
              <a:ahLst/>
              <a:cxnLst/>
              <a:rect l="l" t="t" r="r" b="b"/>
              <a:pathLst>
                <a:path w="1531" h="321" extrusionOk="0">
                  <a:moveTo>
                    <a:pt x="1459" y="0"/>
                  </a:moveTo>
                  <a:cubicBezTo>
                    <a:pt x="1281" y="0"/>
                    <a:pt x="1139" y="0"/>
                    <a:pt x="961" y="0"/>
                  </a:cubicBezTo>
                  <a:cubicBezTo>
                    <a:pt x="819" y="36"/>
                    <a:pt x="641" y="72"/>
                    <a:pt x="498" y="107"/>
                  </a:cubicBezTo>
                  <a:cubicBezTo>
                    <a:pt x="285" y="178"/>
                    <a:pt x="214" y="214"/>
                    <a:pt x="36" y="285"/>
                  </a:cubicBezTo>
                  <a:cubicBezTo>
                    <a:pt x="0" y="321"/>
                    <a:pt x="71" y="321"/>
                    <a:pt x="107" y="321"/>
                  </a:cubicBezTo>
                  <a:cubicBezTo>
                    <a:pt x="392" y="178"/>
                    <a:pt x="676" y="72"/>
                    <a:pt x="996" y="36"/>
                  </a:cubicBezTo>
                  <a:cubicBezTo>
                    <a:pt x="1174" y="36"/>
                    <a:pt x="1317" y="36"/>
                    <a:pt x="1495" y="36"/>
                  </a:cubicBezTo>
                  <a:cubicBezTo>
                    <a:pt x="1530" y="36"/>
                    <a:pt x="1459" y="0"/>
                    <a:pt x="1459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7"/>
            <p:cNvSpPr/>
            <p:nvPr/>
          </p:nvSpPr>
          <p:spPr>
            <a:xfrm>
              <a:off x="6861875" y="1718050"/>
              <a:ext cx="35600" cy="12475"/>
            </a:xfrm>
            <a:custGeom>
              <a:avLst/>
              <a:gdLst/>
              <a:ahLst/>
              <a:cxnLst/>
              <a:rect l="l" t="t" r="r" b="b"/>
              <a:pathLst>
                <a:path w="1424" h="499" extrusionOk="0">
                  <a:moveTo>
                    <a:pt x="1352" y="321"/>
                  </a:moveTo>
                  <a:cubicBezTo>
                    <a:pt x="1174" y="285"/>
                    <a:pt x="996" y="249"/>
                    <a:pt x="783" y="214"/>
                  </a:cubicBezTo>
                  <a:cubicBezTo>
                    <a:pt x="641" y="178"/>
                    <a:pt x="534" y="178"/>
                    <a:pt x="392" y="178"/>
                  </a:cubicBezTo>
                  <a:cubicBezTo>
                    <a:pt x="320" y="178"/>
                    <a:pt x="285" y="178"/>
                    <a:pt x="249" y="178"/>
                  </a:cubicBezTo>
                  <a:cubicBezTo>
                    <a:pt x="178" y="214"/>
                    <a:pt x="143" y="249"/>
                    <a:pt x="107" y="285"/>
                  </a:cubicBezTo>
                  <a:cubicBezTo>
                    <a:pt x="71" y="356"/>
                    <a:pt x="71" y="392"/>
                    <a:pt x="107" y="463"/>
                  </a:cubicBezTo>
                  <a:cubicBezTo>
                    <a:pt x="107" y="498"/>
                    <a:pt x="178" y="463"/>
                    <a:pt x="178" y="427"/>
                  </a:cubicBezTo>
                  <a:cubicBezTo>
                    <a:pt x="0" y="0"/>
                    <a:pt x="1246" y="356"/>
                    <a:pt x="1388" y="392"/>
                  </a:cubicBezTo>
                  <a:cubicBezTo>
                    <a:pt x="1423" y="392"/>
                    <a:pt x="1388" y="321"/>
                    <a:pt x="1352" y="32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7"/>
            <p:cNvSpPr/>
            <p:nvPr/>
          </p:nvSpPr>
          <p:spPr>
            <a:xfrm>
              <a:off x="6862750" y="1718050"/>
              <a:ext cx="34725" cy="11575"/>
            </a:xfrm>
            <a:custGeom>
              <a:avLst/>
              <a:gdLst/>
              <a:ahLst/>
              <a:cxnLst/>
              <a:rect l="l" t="t" r="r" b="b"/>
              <a:pathLst>
                <a:path w="1389" h="463" extrusionOk="0">
                  <a:moveTo>
                    <a:pt x="1317" y="285"/>
                  </a:moveTo>
                  <a:cubicBezTo>
                    <a:pt x="1139" y="249"/>
                    <a:pt x="926" y="214"/>
                    <a:pt x="748" y="178"/>
                  </a:cubicBezTo>
                  <a:cubicBezTo>
                    <a:pt x="606" y="143"/>
                    <a:pt x="499" y="143"/>
                    <a:pt x="357" y="143"/>
                  </a:cubicBezTo>
                  <a:cubicBezTo>
                    <a:pt x="285" y="143"/>
                    <a:pt x="214" y="143"/>
                    <a:pt x="179" y="178"/>
                  </a:cubicBezTo>
                  <a:cubicBezTo>
                    <a:pt x="143" y="178"/>
                    <a:pt x="108" y="214"/>
                    <a:pt x="72" y="249"/>
                  </a:cubicBezTo>
                  <a:cubicBezTo>
                    <a:pt x="36" y="321"/>
                    <a:pt x="36" y="392"/>
                    <a:pt x="72" y="427"/>
                  </a:cubicBezTo>
                  <a:cubicBezTo>
                    <a:pt x="72" y="463"/>
                    <a:pt x="143" y="463"/>
                    <a:pt x="108" y="427"/>
                  </a:cubicBezTo>
                  <a:cubicBezTo>
                    <a:pt x="1" y="0"/>
                    <a:pt x="1211" y="356"/>
                    <a:pt x="1353" y="356"/>
                  </a:cubicBezTo>
                  <a:cubicBezTo>
                    <a:pt x="1388" y="392"/>
                    <a:pt x="1353" y="285"/>
                    <a:pt x="1317" y="28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7"/>
            <p:cNvSpPr/>
            <p:nvPr/>
          </p:nvSpPr>
          <p:spPr>
            <a:xfrm>
              <a:off x="6864525" y="1721600"/>
              <a:ext cx="32050" cy="8925"/>
            </a:xfrm>
            <a:custGeom>
              <a:avLst/>
              <a:gdLst/>
              <a:ahLst/>
              <a:cxnLst/>
              <a:rect l="l" t="t" r="r" b="b"/>
              <a:pathLst>
                <a:path w="1282" h="357" extrusionOk="0">
                  <a:moveTo>
                    <a:pt x="1282" y="179"/>
                  </a:moveTo>
                  <a:cubicBezTo>
                    <a:pt x="1104" y="143"/>
                    <a:pt x="890" y="107"/>
                    <a:pt x="713" y="72"/>
                  </a:cubicBezTo>
                  <a:cubicBezTo>
                    <a:pt x="677" y="72"/>
                    <a:pt x="428" y="36"/>
                    <a:pt x="321" y="36"/>
                  </a:cubicBezTo>
                  <a:cubicBezTo>
                    <a:pt x="250" y="36"/>
                    <a:pt x="179" y="36"/>
                    <a:pt x="108" y="72"/>
                  </a:cubicBezTo>
                  <a:cubicBezTo>
                    <a:pt x="72" y="107"/>
                    <a:pt x="72" y="107"/>
                    <a:pt x="37" y="143"/>
                  </a:cubicBezTo>
                  <a:cubicBezTo>
                    <a:pt x="1" y="214"/>
                    <a:pt x="1" y="250"/>
                    <a:pt x="1" y="321"/>
                  </a:cubicBezTo>
                  <a:cubicBezTo>
                    <a:pt x="1" y="356"/>
                    <a:pt x="37" y="356"/>
                    <a:pt x="37" y="356"/>
                  </a:cubicBezTo>
                  <a:cubicBezTo>
                    <a:pt x="37" y="321"/>
                    <a:pt x="1" y="321"/>
                    <a:pt x="1" y="285"/>
                  </a:cubicBezTo>
                  <a:cubicBezTo>
                    <a:pt x="1" y="214"/>
                    <a:pt x="37" y="143"/>
                    <a:pt x="143" y="143"/>
                  </a:cubicBezTo>
                  <a:cubicBezTo>
                    <a:pt x="286" y="1"/>
                    <a:pt x="428" y="1"/>
                    <a:pt x="641" y="72"/>
                  </a:cubicBezTo>
                  <a:cubicBezTo>
                    <a:pt x="855" y="107"/>
                    <a:pt x="1068" y="143"/>
                    <a:pt x="1282" y="214"/>
                  </a:cubicBezTo>
                  <a:cubicBezTo>
                    <a:pt x="1282" y="214"/>
                    <a:pt x="1282" y="179"/>
                    <a:pt x="1282" y="17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7"/>
            <p:cNvSpPr/>
            <p:nvPr/>
          </p:nvSpPr>
          <p:spPr>
            <a:xfrm>
              <a:off x="6864525" y="1722500"/>
              <a:ext cx="32950" cy="7125"/>
            </a:xfrm>
            <a:custGeom>
              <a:avLst/>
              <a:gdLst/>
              <a:ahLst/>
              <a:cxnLst/>
              <a:rect l="l" t="t" r="r" b="b"/>
              <a:pathLst>
                <a:path w="1318" h="285" extrusionOk="0">
                  <a:moveTo>
                    <a:pt x="1282" y="143"/>
                  </a:moveTo>
                  <a:cubicBezTo>
                    <a:pt x="997" y="71"/>
                    <a:pt x="1104" y="107"/>
                    <a:pt x="855" y="36"/>
                  </a:cubicBezTo>
                  <a:cubicBezTo>
                    <a:pt x="677" y="36"/>
                    <a:pt x="499" y="0"/>
                    <a:pt x="321" y="0"/>
                  </a:cubicBezTo>
                  <a:cubicBezTo>
                    <a:pt x="250" y="0"/>
                    <a:pt x="143" y="0"/>
                    <a:pt x="72" y="71"/>
                  </a:cubicBezTo>
                  <a:cubicBezTo>
                    <a:pt x="1" y="107"/>
                    <a:pt x="1" y="178"/>
                    <a:pt x="1" y="249"/>
                  </a:cubicBezTo>
                  <a:cubicBezTo>
                    <a:pt x="1" y="285"/>
                    <a:pt x="37" y="285"/>
                    <a:pt x="37" y="285"/>
                  </a:cubicBezTo>
                  <a:cubicBezTo>
                    <a:pt x="108" y="178"/>
                    <a:pt x="179" y="107"/>
                    <a:pt x="214" y="36"/>
                  </a:cubicBezTo>
                  <a:cubicBezTo>
                    <a:pt x="286" y="0"/>
                    <a:pt x="321" y="0"/>
                    <a:pt x="357" y="36"/>
                  </a:cubicBezTo>
                  <a:cubicBezTo>
                    <a:pt x="677" y="36"/>
                    <a:pt x="997" y="107"/>
                    <a:pt x="1282" y="178"/>
                  </a:cubicBezTo>
                  <a:cubicBezTo>
                    <a:pt x="1317" y="178"/>
                    <a:pt x="1317" y="143"/>
                    <a:pt x="1282" y="14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7"/>
            <p:cNvSpPr/>
            <p:nvPr/>
          </p:nvSpPr>
          <p:spPr>
            <a:xfrm>
              <a:off x="6862750" y="1720725"/>
              <a:ext cx="33825" cy="8900"/>
            </a:xfrm>
            <a:custGeom>
              <a:avLst/>
              <a:gdLst/>
              <a:ahLst/>
              <a:cxnLst/>
              <a:rect l="l" t="t" r="r" b="b"/>
              <a:pathLst>
                <a:path w="1353" h="356" extrusionOk="0">
                  <a:moveTo>
                    <a:pt x="1282" y="142"/>
                  </a:moveTo>
                  <a:cubicBezTo>
                    <a:pt x="997" y="71"/>
                    <a:pt x="712" y="36"/>
                    <a:pt x="392" y="0"/>
                  </a:cubicBezTo>
                  <a:cubicBezTo>
                    <a:pt x="321" y="0"/>
                    <a:pt x="214" y="0"/>
                    <a:pt x="108" y="36"/>
                  </a:cubicBezTo>
                  <a:cubicBezTo>
                    <a:pt x="72" y="71"/>
                    <a:pt x="36" y="107"/>
                    <a:pt x="1" y="178"/>
                  </a:cubicBezTo>
                  <a:cubicBezTo>
                    <a:pt x="1" y="214"/>
                    <a:pt x="1" y="249"/>
                    <a:pt x="36" y="320"/>
                  </a:cubicBezTo>
                  <a:cubicBezTo>
                    <a:pt x="36" y="356"/>
                    <a:pt x="72" y="356"/>
                    <a:pt x="72" y="320"/>
                  </a:cubicBezTo>
                  <a:cubicBezTo>
                    <a:pt x="72" y="285"/>
                    <a:pt x="72" y="214"/>
                    <a:pt x="108" y="178"/>
                  </a:cubicBezTo>
                  <a:cubicBezTo>
                    <a:pt x="143" y="107"/>
                    <a:pt x="250" y="107"/>
                    <a:pt x="321" y="71"/>
                  </a:cubicBezTo>
                  <a:cubicBezTo>
                    <a:pt x="428" y="71"/>
                    <a:pt x="499" y="107"/>
                    <a:pt x="606" y="107"/>
                  </a:cubicBezTo>
                  <a:cubicBezTo>
                    <a:pt x="855" y="142"/>
                    <a:pt x="1104" y="178"/>
                    <a:pt x="1317" y="249"/>
                  </a:cubicBezTo>
                  <a:cubicBezTo>
                    <a:pt x="1353" y="249"/>
                    <a:pt x="1317" y="142"/>
                    <a:pt x="1282" y="14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7"/>
            <p:cNvSpPr/>
            <p:nvPr/>
          </p:nvSpPr>
          <p:spPr>
            <a:xfrm>
              <a:off x="6863650" y="1722500"/>
              <a:ext cx="32925" cy="8025"/>
            </a:xfrm>
            <a:custGeom>
              <a:avLst/>
              <a:gdLst/>
              <a:ahLst/>
              <a:cxnLst/>
              <a:rect l="l" t="t" r="r" b="b"/>
              <a:pathLst>
                <a:path w="1317" h="321" extrusionOk="0">
                  <a:moveTo>
                    <a:pt x="1281" y="143"/>
                  </a:moveTo>
                  <a:cubicBezTo>
                    <a:pt x="997" y="107"/>
                    <a:pt x="712" y="36"/>
                    <a:pt x="427" y="0"/>
                  </a:cubicBezTo>
                  <a:cubicBezTo>
                    <a:pt x="321" y="0"/>
                    <a:pt x="214" y="0"/>
                    <a:pt x="143" y="36"/>
                  </a:cubicBezTo>
                  <a:cubicBezTo>
                    <a:pt x="36" y="107"/>
                    <a:pt x="0" y="214"/>
                    <a:pt x="0" y="320"/>
                  </a:cubicBezTo>
                  <a:cubicBezTo>
                    <a:pt x="36" y="320"/>
                    <a:pt x="72" y="320"/>
                    <a:pt x="72" y="285"/>
                  </a:cubicBezTo>
                  <a:cubicBezTo>
                    <a:pt x="0" y="107"/>
                    <a:pt x="178" y="36"/>
                    <a:pt x="356" y="36"/>
                  </a:cubicBezTo>
                  <a:cubicBezTo>
                    <a:pt x="676" y="36"/>
                    <a:pt x="961" y="107"/>
                    <a:pt x="1281" y="178"/>
                  </a:cubicBezTo>
                  <a:cubicBezTo>
                    <a:pt x="1281" y="178"/>
                    <a:pt x="1317" y="178"/>
                    <a:pt x="1281" y="14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7"/>
            <p:cNvSpPr/>
            <p:nvPr/>
          </p:nvSpPr>
          <p:spPr>
            <a:xfrm>
              <a:off x="6862750" y="1722500"/>
              <a:ext cx="33825" cy="8025"/>
            </a:xfrm>
            <a:custGeom>
              <a:avLst/>
              <a:gdLst/>
              <a:ahLst/>
              <a:cxnLst/>
              <a:rect l="l" t="t" r="r" b="b"/>
              <a:pathLst>
                <a:path w="1353" h="321" extrusionOk="0">
                  <a:moveTo>
                    <a:pt x="1282" y="143"/>
                  </a:moveTo>
                  <a:cubicBezTo>
                    <a:pt x="1104" y="107"/>
                    <a:pt x="926" y="36"/>
                    <a:pt x="712" y="36"/>
                  </a:cubicBezTo>
                  <a:cubicBezTo>
                    <a:pt x="570" y="0"/>
                    <a:pt x="463" y="0"/>
                    <a:pt x="321" y="0"/>
                  </a:cubicBezTo>
                  <a:cubicBezTo>
                    <a:pt x="250" y="0"/>
                    <a:pt x="179" y="0"/>
                    <a:pt x="143" y="0"/>
                  </a:cubicBezTo>
                  <a:cubicBezTo>
                    <a:pt x="108" y="36"/>
                    <a:pt x="72" y="71"/>
                    <a:pt x="36" y="107"/>
                  </a:cubicBezTo>
                  <a:cubicBezTo>
                    <a:pt x="1" y="178"/>
                    <a:pt x="1" y="214"/>
                    <a:pt x="1" y="285"/>
                  </a:cubicBezTo>
                  <a:cubicBezTo>
                    <a:pt x="1" y="320"/>
                    <a:pt x="108" y="285"/>
                    <a:pt x="108" y="285"/>
                  </a:cubicBezTo>
                  <a:cubicBezTo>
                    <a:pt x="36" y="71"/>
                    <a:pt x="250" y="36"/>
                    <a:pt x="392" y="36"/>
                  </a:cubicBezTo>
                  <a:cubicBezTo>
                    <a:pt x="712" y="36"/>
                    <a:pt x="1033" y="107"/>
                    <a:pt x="1317" y="178"/>
                  </a:cubicBezTo>
                  <a:cubicBezTo>
                    <a:pt x="1317" y="178"/>
                    <a:pt x="1353" y="178"/>
                    <a:pt x="1353" y="178"/>
                  </a:cubicBezTo>
                  <a:cubicBezTo>
                    <a:pt x="1353" y="143"/>
                    <a:pt x="1317" y="143"/>
                    <a:pt x="1282" y="14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7"/>
            <p:cNvSpPr/>
            <p:nvPr/>
          </p:nvSpPr>
          <p:spPr>
            <a:xfrm>
              <a:off x="6905450" y="1739400"/>
              <a:ext cx="41825" cy="12475"/>
            </a:xfrm>
            <a:custGeom>
              <a:avLst/>
              <a:gdLst/>
              <a:ahLst/>
              <a:cxnLst/>
              <a:rect l="l" t="t" r="r" b="b"/>
              <a:pathLst>
                <a:path w="1673" h="499" extrusionOk="0">
                  <a:moveTo>
                    <a:pt x="1637" y="463"/>
                  </a:moveTo>
                  <a:cubicBezTo>
                    <a:pt x="1459" y="356"/>
                    <a:pt x="1317" y="285"/>
                    <a:pt x="1139" y="214"/>
                  </a:cubicBezTo>
                  <a:cubicBezTo>
                    <a:pt x="961" y="143"/>
                    <a:pt x="783" y="107"/>
                    <a:pt x="606" y="71"/>
                  </a:cubicBezTo>
                  <a:cubicBezTo>
                    <a:pt x="356" y="36"/>
                    <a:pt x="250" y="36"/>
                    <a:pt x="36" y="0"/>
                  </a:cubicBezTo>
                  <a:cubicBezTo>
                    <a:pt x="1" y="0"/>
                    <a:pt x="36" y="71"/>
                    <a:pt x="36" y="71"/>
                  </a:cubicBezTo>
                  <a:cubicBezTo>
                    <a:pt x="428" y="71"/>
                    <a:pt x="783" y="143"/>
                    <a:pt x="1139" y="285"/>
                  </a:cubicBezTo>
                  <a:cubicBezTo>
                    <a:pt x="1317" y="320"/>
                    <a:pt x="1459" y="392"/>
                    <a:pt x="1637" y="498"/>
                  </a:cubicBezTo>
                  <a:cubicBezTo>
                    <a:pt x="1673" y="498"/>
                    <a:pt x="1637" y="463"/>
                    <a:pt x="1637" y="46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7"/>
            <p:cNvSpPr/>
            <p:nvPr/>
          </p:nvSpPr>
          <p:spPr>
            <a:xfrm>
              <a:off x="6905450" y="1738500"/>
              <a:ext cx="41825" cy="13375"/>
            </a:xfrm>
            <a:custGeom>
              <a:avLst/>
              <a:gdLst/>
              <a:ahLst/>
              <a:cxnLst/>
              <a:rect l="l" t="t" r="r" b="b"/>
              <a:pathLst>
                <a:path w="1673" h="535" extrusionOk="0">
                  <a:moveTo>
                    <a:pt x="1637" y="428"/>
                  </a:moveTo>
                  <a:cubicBezTo>
                    <a:pt x="1388" y="321"/>
                    <a:pt x="1139" y="179"/>
                    <a:pt x="855" y="143"/>
                  </a:cubicBezTo>
                  <a:cubicBezTo>
                    <a:pt x="570" y="72"/>
                    <a:pt x="321" y="36"/>
                    <a:pt x="36" y="1"/>
                  </a:cubicBezTo>
                  <a:cubicBezTo>
                    <a:pt x="1" y="1"/>
                    <a:pt x="36" y="107"/>
                    <a:pt x="36" y="107"/>
                  </a:cubicBezTo>
                  <a:cubicBezTo>
                    <a:pt x="321" y="107"/>
                    <a:pt x="606" y="143"/>
                    <a:pt x="890" y="214"/>
                  </a:cubicBezTo>
                  <a:cubicBezTo>
                    <a:pt x="1139" y="285"/>
                    <a:pt x="1388" y="392"/>
                    <a:pt x="1637" y="534"/>
                  </a:cubicBezTo>
                  <a:cubicBezTo>
                    <a:pt x="1673" y="534"/>
                    <a:pt x="1673" y="463"/>
                    <a:pt x="1637" y="42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7"/>
            <p:cNvSpPr/>
            <p:nvPr/>
          </p:nvSpPr>
          <p:spPr>
            <a:xfrm>
              <a:off x="6906350" y="1740275"/>
              <a:ext cx="40925" cy="10700"/>
            </a:xfrm>
            <a:custGeom>
              <a:avLst/>
              <a:gdLst/>
              <a:ahLst/>
              <a:cxnLst/>
              <a:rect l="l" t="t" r="r" b="b"/>
              <a:pathLst>
                <a:path w="1637" h="428" extrusionOk="0">
                  <a:moveTo>
                    <a:pt x="1637" y="428"/>
                  </a:moveTo>
                  <a:cubicBezTo>
                    <a:pt x="1388" y="285"/>
                    <a:pt x="1139" y="179"/>
                    <a:pt x="854" y="108"/>
                  </a:cubicBezTo>
                  <a:cubicBezTo>
                    <a:pt x="570" y="36"/>
                    <a:pt x="320" y="1"/>
                    <a:pt x="36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570" y="1"/>
                    <a:pt x="1139" y="143"/>
                    <a:pt x="1601" y="428"/>
                  </a:cubicBezTo>
                  <a:cubicBezTo>
                    <a:pt x="1601" y="428"/>
                    <a:pt x="1637" y="428"/>
                    <a:pt x="1637" y="42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7"/>
            <p:cNvSpPr/>
            <p:nvPr/>
          </p:nvSpPr>
          <p:spPr>
            <a:xfrm>
              <a:off x="6906350" y="1739400"/>
              <a:ext cx="40925" cy="12475"/>
            </a:xfrm>
            <a:custGeom>
              <a:avLst/>
              <a:gdLst/>
              <a:ahLst/>
              <a:cxnLst/>
              <a:rect l="l" t="t" r="r" b="b"/>
              <a:pathLst>
                <a:path w="1637" h="499" extrusionOk="0">
                  <a:moveTo>
                    <a:pt x="1637" y="427"/>
                  </a:moveTo>
                  <a:cubicBezTo>
                    <a:pt x="1459" y="356"/>
                    <a:pt x="1317" y="285"/>
                    <a:pt x="1139" y="214"/>
                  </a:cubicBezTo>
                  <a:cubicBezTo>
                    <a:pt x="996" y="178"/>
                    <a:pt x="854" y="107"/>
                    <a:pt x="712" y="107"/>
                  </a:cubicBezTo>
                  <a:cubicBezTo>
                    <a:pt x="498" y="36"/>
                    <a:pt x="249" y="36"/>
                    <a:pt x="36" y="0"/>
                  </a:cubicBezTo>
                  <a:cubicBezTo>
                    <a:pt x="0" y="0"/>
                    <a:pt x="0" y="36"/>
                    <a:pt x="0" y="36"/>
                  </a:cubicBezTo>
                  <a:cubicBezTo>
                    <a:pt x="356" y="71"/>
                    <a:pt x="676" y="107"/>
                    <a:pt x="961" y="214"/>
                  </a:cubicBezTo>
                  <a:cubicBezTo>
                    <a:pt x="1210" y="285"/>
                    <a:pt x="1388" y="356"/>
                    <a:pt x="1601" y="463"/>
                  </a:cubicBezTo>
                  <a:cubicBezTo>
                    <a:pt x="1637" y="498"/>
                    <a:pt x="1637" y="463"/>
                    <a:pt x="1637" y="42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7"/>
            <p:cNvSpPr/>
            <p:nvPr/>
          </p:nvSpPr>
          <p:spPr>
            <a:xfrm>
              <a:off x="6903675" y="1737625"/>
              <a:ext cx="42725" cy="13350"/>
            </a:xfrm>
            <a:custGeom>
              <a:avLst/>
              <a:gdLst/>
              <a:ahLst/>
              <a:cxnLst/>
              <a:rect l="l" t="t" r="r" b="b"/>
              <a:pathLst>
                <a:path w="1709" h="534" extrusionOk="0">
                  <a:moveTo>
                    <a:pt x="1673" y="463"/>
                  </a:moveTo>
                  <a:cubicBezTo>
                    <a:pt x="1424" y="320"/>
                    <a:pt x="1175" y="214"/>
                    <a:pt x="890" y="142"/>
                  </a:cubicBezTo>
                  <a:cubicBezTo>
                    <a:pt x="605" y="71"/>
                    <a:pt x="321" y="36"/>
                    <a:pt x="36" y="0"/>
                  </a:cubicBezTo>
                  <a:cubicBezTo>
                    <a:pt x="0" y="0"/>
                    <a:pt x="72" y="107"/>
                    <a:pt x="107" y="107"/>
                  </a:cubicBezTo>
                  <a:cubicBezTo>
                    <a:pt x="392" y="107"/>
                    <a:pt x="641" y="142"/>
                    <a:pt x="926" y="214"/>
                  </a:cubicBezTo>
                  <a:cubicBezTo>
                    <a:pt x="1210" y="320"/>
                    <a:pt x="1459" y="427"/>
                    <a:pt x="1708" y="534"/>
                  </a:cubicBezTo>
                  <a:cubicBezTo>
                    <a:pt x="1708" y="534"/>
                    <a:pt x="1708" y="498"/>
                    <a:pt x="1708" y="498"/>
                  </a:cubicBezTo>
                  <a:cubicBezTo>
                    <a:pt x="1708" y="498"/>
                    <a:pt x="1673" y="463"/>
                    <a:pt x="1673" y="46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7"/>
            <p:cNvSpPr/>
            <p:nvPr/>
          </p:nvSpPr>
          <p:spPr>
            <a:xfrm>
              <a:off x="6905450" y="1740275"/>
              <a:ext cx="40950" cy="10700"/>
            </a:xfrm>
            <a:custGeom>
              <a:avLst/>
              <a:gdLst/>
              <a:ahLst/>
              <a:cxnLst/>
              <a:rect l="l" t="t" r="r" b="b"/>
              <a:pathLst>
                <a:path w="1638" h="428" extrusionOk="0">
                  <a:moveTo>
                    <a:pt x="1637" y="428"/>
                  </a:moveTo>
                  <a:cubicBezTo>
                    <a:pt x="1388" y="285"/>
                    <a:pt x="1139" y="179"/>
                    <a:pt x="855" y="108"/>
                  </a:cubicBezTo>
                  <a:cubicBezTo>
                    <a:pt x="570" y="36"/>
                    <a:pt x="321" y="1"/>
                    <a:pt x="36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85" y="36"/>
                    <a:pt x="570" y="36"/>
                    <a:pt x="855" y="143"/>
                  </a:cubicBezTo>
                  <a:cubicBezTo>
                    <a:pt x="1104" y="214"/>
                    <a:pt x="1353" y="321"/>
                    <a:pt x="1602" y="428"/>
                  </a:cubicBezTo>
                  <a:cubicBezTo>
                    <a:pt x="1637" y="428"/>
                    <a:pt x="1637" y="428"/>
                    <a:pt x="1637" y="42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7"/>
            <p:cNvSpPr/>
            <p:nvPr/>
          </p:nvSpPr>
          <p:spPr>
            <a:xfrm>
              <a:off x="6904575" y="1739400"/>
              <a:ext cx="41825" cy="11575"/>
            </a:xfrm>
            <a:custGeom>
              <a:avLst/>
              <a:gdLst/>
              <a:ahLst/>
              <a:cxnLst/>
              <a:rect l="l" t="t" r="r" b="b"/>
              <a:pathLst>
                <a:path w="1673" h="463" extrusionOk="0">
                  <a:moveTo>
                    <a:pt x="1637" y="427"/>
                  </a:moveTo>
                  <a:cubicBezTo>
                    <a:pt x="1388" y="320"/>
                    <a:pt x="1139" y="178"/>
                    <a:pt x="854" y="107"/>
                  </a:cubicBezTo>
                  <a:cubicBezTo>
                    <a:pt x="605" y="36"/>
                    <a:pt x="320" y="36"/>
                    <a:pt x="36" y="0"/>
                  </a:cubicBezTo>
                  <a:cubicBezTo>
                    <a:pt x="0" y="0"/>
                    <a:pt x="36" y="36"/>
                    <a:pt x="36" y="36"/>
                  </a:cubicBezTo>
                  <a:cubicBezTo>
                    <a:pt x="320" y="71"/>
                    <a:pt x="605" y="71"/>
                    <a:pt x="890" y="178"/>
                  </a:cubicBezTo>
                  <a:cubicBezTo>
                    <a:pt x="1139" y="249"/>
                    <a:pt x="1388" y="356"/>
                    <a:pt x="1637" y="463"/>
                  </a:cubicBezTo>
                  <a:cubicBezTo>
                    <a:pt x="1672" y="463"/>
                    <a:pt x="1672" y="463"/>
                    <a:pt x="1672" y="463"/>
                  </a:cubicBezTo>
                  <a:cubicBezTo>
                    <a:pt x="1672" y="463"/>
                    <a:pt x="1637" y="427"/>
                    <a:pt x="1637" y="42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7"/>
            <p:cNvSpPr/>
            <p:nvPr/>
          </p:nvSpPr>
          <p:spPr>
            <a:xfrm>
              <a:off x="6984625" y="1732275"/>
              <a:ext cx="37375" cy="20475"/>
            </a:xfrm>
            <a:custGeom>
              <a:avLst/>
              <a:gdLst/>
              <a:ahLst/>
              <a:cxnLst/>
              <a:rect l="l" t="t" r="r" b="b"/>
              <a:pathLst>
                <a:path w="1495" h="819" extrusionOk="0">
                  <a:moveTo>
                    <a:pt x="1459" y="748"/>
                  </a:moveTo>
                  <a:cubicBezTo>
                    <a:pt x="997" y="499"/>
                    <a:pt x="498" y="250"/>
                    <a:pt x="36" y="1"/>
                  </a:cubicBezTo>
                  <a:cubicBezTo>
                    <a:pt x="0" y="1"/>
                    <a:pt x="36" y="72"/>
                    <a:pt x="36" y="72"/>
                  </a:cubicBezTo>
                  <a:cubicBezTo>
                    <a:pt x="534" y="321"/>
                    <a:pt x="997" y="534"/>
                    <a:pt x="1459" y="783"/>
                  </a:cubicBezTo>
                  <a:cubicBezTo>
                    <a:pt x="1495" y="819"/>
                    <a:pt x="1495" y="748"/>
                    <a:pt x="1459" y="74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7"/>
            <p:cNvSpPr/>
            <p:nvPr/>
          </p:nvSpPr>
          <p:spPr>
            <a:xfrm>
              <a:off x="6984625" y="1731400"/>
              <a:ext cx="37375" cy="20475"/>
            </a:xfrm>
            <a:custGeom>
              <a:avLst/>
              <a:gdLst/>
              <a:ahLst/>
              <a:cxnLst/>
              <a:rect l="l" t="t" r="r" b="b"/>
              <a:pathLst>
                <a:path w="1495" h="819" extrusionOk="0">
                  <a:moveTo>
                    <a:pt x="1459" y="712"/>
                  </a:moveTo>
                  <a:cubicBezTo>
                    <a:pt x="997" y="498"/>
                    <a:pt x="498" y="249"/>
                    <a:pt x="36" y="0"/>
                  </a:cubicBezTo>
                  <a:cubicBezTo>
                    <a:pt x="0" y="0"/>
                    <a:pt x="36" y="71"/>
                    <a:pt x="36" y="107"/>
                  </a:cubicBezTo>
                  <a:cubicBezTo>
                    <a:pt x="534" y="320"/>
                    <a:pt x="997" y="569"/>
                    <a:pt x="1459" y="818"/>
                  </a:cubicBezTo>
                  <a:cubicBezTo>
                    <a:pt x="1495" y="818"/>
                    <a:pt x="1495" y="747"/>
                    <a:pt x="1459" y="71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7"/>
            <p:cNvSpPr/>
            <p:nvPr/>
          </p:nvSpPr>
          <p:spPr>
            <a:xfrm>
              <a:off x="6985500" y="1732275"/>
              <a:ext cx="36500" cy="18700"/>
            </a:xfrm>
            <a:custGeom>
              <a:avLst/>
              <a:gdLst/>
              <a:ahLst/>
              <a:cxnLst/>
              <a:rect l="l" t="t" r="r" b="b"/>
              <a:pathLst>
                <a:path w="1460" h="748" extrusionOk="0">
                  <a:moveTo>
                    <a:pt x="1460" y="748"/>
                  </a:moveTo>
                  <a:cubicBezTo>
                    <a:pt x="997" y="499"/>
                    <a:pt x="499" y="250"/>
                    <a:pt x="37" y="36"/>
                  </a:cubicBezTo>
                  <a:cubicBezTo>
                    <a:pt x="37" y="1"/>
                    <a:pt x="1" y="1"/>
                    <a:pt x="1" y="36"/>
                  </a:cubicBezTo>
                  <a:cubicBezTo>
                    <a:pt x="499" y="250"/>
                    <a:pt x="962" y="499"/>
                    <a:pt x="1424" y="748"/>
                  </a:cubicBezTo>
                  <a:cubicBezTo>
                    <a:pt x="1460" y="748"/>
                    <a:pt x="1460" y="748"/>
                    <a:pt x="1460" y="74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7"/>
            <p:cNvSpPr/>
            <p:nvPr/>
          </p:nvSpPr>
          <p:spPr>
            <a:xfrm>
              <a:off x="6985500" y="1732275"/>
              <a:ext cx="37400" cy="19600"/>
            </a:xfrm>
            <a:custGeom>
              <a:avLst/>
              <a:gdLst/>
              <a:ahLst/>
              <a:cxnLst/>
              <a:rect l="l" t="t" r="r" b="b"/>
              <a:pathLst>
                <a:path w="1496" h="784" extrusionOk="0">
                  <a:moveTo>
                    <a:pt x="1460" y="748"/>
                  </a:moveTo>
                  <a:cubicBezTo>
                    <a:pt x="997" y="499"/>
                    <a:pt x="499" y="250"/>
                    <a:pt x="37" y="1"/>
                  </a:cubicBezTo>
                  <a:cubicBezTo>
                    <a:pt x="1" y="1"/>
                    <a:pt x="1" y="36"/>
                    <a:pt x="1" y="36"/>
                  </a:cubicBezTo>
                  <a:cubicBezTo>
                    <a:pt x="499" y="285"/>
                    <a:pt x="962" y="534"/>
                    <a:pt x="1424" y="748"/>
                  </a:cubicBezTo>
                  <a:cubicBezTo>
                    <a:pt x="1460" y="783"/>
                    <a:pt x="1495" y="748"/>
                    <a:pt x="1460" y="74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7"/>
            <p:cNvSpPr/>
            <p:nvPr/>
          </p:nvSpPr>
          <p:spPr>
            <a:xfrm>
              <a:off x="6983725" y="1730500"/>
              <a:ext cx="38275" cy="21375"/>
            </a:xfrm>
            <a:custGeom>
              <a:avLst/>
              <a:gdLst/>
              <a:ahLst/>
              <a:cxnLst/>
              <a:rect l="l" t="t" r="r" b="b"/>
              <a:pathLst>
                <a:path w="1531" h="855" extrusionOk="0">
                  <a:moveTo>
                    <a:pt x="1460" y="748"/>
                  </a:moveTo>
                  <a:cubicBezTo>
                    <a:pt x="997" y="499"/>
                    <a:pt x="499" y="249"/>
                    <a:pt x="36" y="0"/>
                  </a:cubicBezTo>
                  <a:cubicBezTo>
                    <a:pt x="1" y="0"/>
                    <a:pt x="36" y="36"/>
                    <a:pt x="36" y="36"/>
                  </a:cubicBezTo>
                  <a:cubicBezTo>
                    <a:pt x="36" y="72"/>
                    <a:pt x="36" y="107"/>
                    <a:pt x="72" y="107"/>
                  </a:cubicBezTo>
                  <a:cubicBezTo>
                    <a:pt x="534" y="356"/>
                    <a:pt x="1033" y="570"/>
                    <a:pt x="1495" y="819"/>
                  </a:cubicBezTo>
                  <a:cubicBezTo>
                    <a:pt x="1531" y="854"/>
                    <a:pt x="1495" y="783"/>
                    <a:pt x="1495" y="783"/>
                  </a:cubicBezTo>
                  <a:cubicBezTo>
                    <a:pt x="1495" y="783"/>
                    <a:pt x="1495" y="748"/>
                    <a:pt x="1460" y="74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7"/>
            <p:cNvSpPr/>
            <p:nvPr/>
          </p:nvSpPr>
          <p:spPr>
            <a:xfrm>
              <a:off x="6984625" y="1732275"/>
              <a:ext cx="36500" cy="18700"/>
            </a:xfrm>
            <a:custGeom>
              <a:avLst/>
              <a:gdLst/>
              <a:ahLst/>
              <a:cxnLst/>
              <a:rect l="l" t="t" r="r" b="b"/>
              <a:pathLst>
                <a:path w="1460" h="748" extrusionOk="0">
                  <a:moveTo>
                    <a:pt x="1459" y="748"/>
                  </a:moveTo>
                  <a:cubicBezTo>
                    <a:pt x="997" y="499"/>
                    <a:pt x="498" y="250"/>
                    <a:pt x="36" y="36"/>
                  </a:cubicBezTo>
                  <a:cubicBezTo>
                    <a:pt x="36" y="1"/>
                    <a:pt x="0" y="36"/>
                    <a:pt x="0" y="36"/>
                  </a:cubicBezTo>
                  <a:cubicBezTo>
                    <a:pt x="498" y="285"/>
                    <a:pt x="961" y="534"/>
                    <a:pt x="1459" y="748"/>
                  </a:cubicBezTo>
                  <a:cubicBezTo>
                    <a:pt x="1459" y="748"/>
                    <a:pt x="1459" y="748"/>
                    <a:pt x="1459" y="74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7"/>
            <p:cNvSpPr/>
            <p:nvPr/>
          </p:nvSpPr>
          <p:spPr>
            <a:xfrm>
              <a:off x="6983725" y="1732275"/>
              <a:ext cx="37400" cy="19600"/>
            </a:xfrm>
            <a:custGeom>
              <a:avLst/>
              <a:gdLst/>
              <a:ahLst/>
              <a:cxnLst/>
              <a:rect l="l" t="t" r="r" b="b"/>
              <a:pathLst>
                <a:path w="1496" h="784" extrusionOk="0">
                  <a:moveTo>
                    <a:pt x="1460" y="712"/>
                  </a:moveTo>
                  <a:cubicBezTo>
                    <a:pt x="997" y="499"/>
                    <a:pt x="534" y="250"/>
                    <a:pt x="36" y="1"/>
                  </a:cubicBezTo>
                  <a:cubicBezTo>
                    <a:pt x="1" y="1"/>
                    <a:pt x="36" y="36"/>
                    <a:pt x="36" y="36"/>
                  </a:cubicBezTo>
                  <a:cubicBezTo>
                    <a:pt x="534" y="285"/>
                    <a:pt x="997" y="534"/>
                    <a:pt x="1460" y="748"/>
                  </a:cubicBezTo>
                  <a:cubicBezTo>
                    <a:pt x="1495" y="783"/>
                    <a:pt x="1495" y="748"/>
                    <a:pt x="1460" y="71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7"/>
            <p:cNvSpPr/>
            <p:nvPr/>
          </p:nvSpPr>
          <p:spPr>
            <a:xfrm>
              <a:off x="6986400" y="1718925"/>
              <a:ext cx="34725" cy="36500"/>
            </a:xfrm>
            <a:custGeom>
              <a:avLst/>
              <a:gdLst/>
              <a:ahLst/>
              <a:cxnLst/>
              <a:rect l="l" t="t" r="r" b="b"/>
              <a:pathLst>
                <a:path w="1389" h="1460" extrusionOk="0">
                  <a:moveTo>
                    <a:pt x="1388" y="1389"/>
                  </a:moveTo>
                  <a:cubicBezTo>
                    <a:pt x="1317" y="1211"/>
                    <a:pt x="1210" y="1068"/>
                    <a:pt x="1104" y="926"/>
                  </a:cubicBezTo>
                  <a:cubicBezTo>
                    <a:pt x="997" y="784"/>
                    <a:pt x="854" y="641"/>
                    <a:pt x="748" y="499"/>
                  </a:cubicBezTo>
                  <a:cubicBezTo>
                    <a:pt x="499" y="321"/>
                    <a:pt x="285" y="143"/>
                    <a:pt x="36" y="1"/>
                  </a:cubicBezTo>
                  <a:cubicBezTo>
                    <a:pt x="1" y="1"/>
                    <a:pt x="1" y="1"/>
                    <a:pt x="1" y="36"/>
                  </a:cubicBezTo>
                  <a:cubicBezTo>
                    <a:pt x="1" y="214"/>
                    <a:pt x="72" y="357"/>
                    <a:pt x="214" y="428"/>
                  </a:cubicBezTo>
                  <a:cubicBezTo>
                    <a:pt x="214" y="463"/>
                    <a:pt x="250" y="392"/>
                    <a:pt x="250" y="392"/>
                  </a:cubicBezTo>
                  <a:cubicBezTo>
                    <a:pt x="107" y="321"/>
                    <a:pt x="36" y="179"/>
                    <a:pt x="36" y="36"/>
                  </a:cubicBezTo>
                  <a:cubicBezTo>
                    <a:pt x="36" y="36"/>
                    <a:pt x="36" y="72"/>
                    <a:pt x="1" y="72"/>
                  </a:cubicBezTo>
                  <a:cubicBezTo>
                    <a:pt x="356" y="250"/>
                    <a:pt x="641" y="463"/>
                    <a:pt x="890" y="748"/>
                  </a:cubicBezTo>
                  <a:cubicBezTo>
                    <a:pt x="961" y="819"/>
                    <a:pt x="1032" y="890"/>
                    <a:pt x="1068" y="962"/>
                  </a:cubicBezTo>
                  <a:cubicBezTo>
                    <a:pt x="1175" y="1104"/>
                    <a:pt x="1281" y="1246"/>
                    <a:pt x="1353" y="1424"/>
                  </a:cubicBezTo>
                  <a:cubicBezTo>
                    <a:pt x="1388" y="1460"/>
                    <a:pt x="1388" y="1424"/>
                    <a:pt x="1388" y="138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7"/>
            <p:cNvSpPr/>
            <p:nvPr/>
          </p:nvSpPr>
          <p:spPr>
            <a:xfrm>
              <a:off x="6986400" y="1718050"/>
              <a:ext cx="35600" cy="37375"/>
            </a:xfrm>
            <a:custGeom>
              <a:avLst/>
              <a:gdLst/>
              <a:ahLst/>
              <a:cxnLst/>
              <a:rect l="l" t="t" r="r" b="b"/>
              <a:pathLst>
                <a:path w="1424" h="1495" extrusionOk="0">
                  <a:moveTo>
                    <a:pt x="1388" y="1388"/>
                  </a:moveTo>
                  <a:cubicBezTo>
                    <a:pt x="1317" y="1210"/>
                    <a:pt x="1210" y="1068"/>
                    <a:pt x="1104" y="890"/>
                  </a:cubicBezTo>
                  <a:cubicBezTo>
                    <a:pt x="1032" y="783"/>
                    <a:pt x="926" y="676"/>
                    <a:pt x="819" y="605"/>
                  </a:cubicBezTo>
                  <a:cubicBezTo>
                    <a:pt x="748" y="498"/>
                    <a:pt x="641" y="392"/>
                    <a:pt x="499" y="321"/>
                  </a:cubicBezTo>
                  <a:cubicBezTo>
                    <a:pt x="356" y="178"/>
                    <a:pt x="214" y="71"/>
                    <a:pt x="36" y="0"/>
                  </a:cubicBezTo>
                  <a:cubicBezTo>
                    <a:pt x="1" y="0"/>
                    <a:pt x="1" y="0"/>
                    <a:pt x="1" y="36"/>
                  </a:cubicBezTo>
                  <a:cubicBezTo>
                    <a:pt x="1" y="107"/>
                    <a:pt x="1" y="214"/>
                    <a:pt x="36" y="285"/>
                  </a:cubicBezTo>
                  <a:cubicBezTo>
                    <a:pt x="107" y="392"/>
                    <a:pt x="143" y="427"/>
                    <a:pt x="214" y="463"/>
                  </a:cubicBezTo>
                  <a:cubicBezTo>
                    <a:pt x="250" y="498"/>
                    <a:pt x="250" y="463"/>
                    <a:pt x="250" y="463"/>
                  </a:cubicBezTo>
                  <a:cubicBezTo>
                    <a:pt x="178" y="321"/>
                    <a:pt x="107" y="178"/>
                    <a:pt x="36" y="36"/>
                  </a:cubicBezTo>
                  <a:cubicBezTo>
                    <a:pt x="36" y="71"/>
                    <a:pt x="36" y="71"/>
                    <a:pt x="1" y="107"/>
                  </a:cubicBezTo>
                  <a:cubicBezTo>
                    <a:pt x="178" y="178"/>
                    <a:pt x="356" y="285"/>
                    <a:pt x="499" y="392"/>
                  </a:cubicBezTo>
                  <a:cubicBezTo>
                    <a:pt x="605" y="498"/>
                    <a:pt x="712" y="570"/>
                    <a:pt x="819" y="676"/>
                  </a:cubicBezTo>
                  <a:cubicBezTo>
                    <a:pt x="926" y="783"/>
                    <a:pt x="997" y="890"/>
                    <a:pt x="1104" y="997"/>
                  </a:cubicBezTo>
                  <a:cubicBezTo>
                    <a:pt x="1210" y="1139"/>
                    <a:pt x="1281" y="1281"/>
                    <a:pt x="1353" y="1459"/>
                  </a:cubicBezTo>
                  <a:cubicBezTo>
                    <a:pt x="1388" y="1495"/>
                    <a:pt x="1424" y="1388"/>
                    <a:pt x="1388" y="138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7"/>
            <p:cNvSpPr/>
            <p:nvPr/>
          </p:nvSpPr>
          <p:spPr>
            <a:xfrm>
              <a:off x="6987300" y="1718925"/>
              <a:ext cx="35600" cy="35625"/>
            </a:xfrm>
            <a:custGeom>
              <a:avLst/>
              <a:gdLst/>
              <a:ahLst/>
              <a:cxnLst/>
              <a:rect l="l" t="t" r="r" b="b"/>
              <a:pathLst>
                <a:path w="1424" h="1425" extrusionOk="0">
                  <a:moveTo>
                    <a:pt x="1388" y="1389"/>
                  </a:moveTo>
                  <a:cubicBezTo>
                    <a:pt x="1317" y="1246"/>
                    <a:pt x="1210" y="1068"/>
                    <a:pt x="1103" y="926"/>
                  </a:cubicBezTo>
                  <a:cubicBezTo>
                    <a:pt x="996" y="784"/>
                    <a:pt x="854" y="641"/>
                    <a:pt x="747" y="499"/>
                  </a:cubicBezTo>
                  <a:cubicBezTo>
                    <a:pt x="498" y="321"/>
                    <a:pt x="285" y="179"/>
                    <a:pt x="36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08"/>
                    <a:pt x="0" y="179"/>
                    <a:pt x="36" y="286"/>
                  </a:cubicBezTo>
                  <a:cubicBezTo>
                    <a:pt x="71" y="357"/>
                    <a:pt x="107" y="392"/>
                    <a:pt x="178" y="463"/>
                  </a:cubicBezTo>
                  <a:cubicBezTo>
                    <a:pt x="214" y="499"/>
                    <a:pt x="214" y="463"/>
                    <a:pt x="214" y="428"/>
                  </a:cubicBezTo>
                  <a:cubicBezTo>
                    <a:pt x="71" y="321"/>
                    <a:pt x="36" y="214"/>
                    <a:pt x="36" y="36"/>
                  </a:cubicBezTo>
                  <a:cubicBezTo>
                    <a:pt x="36" y="36"/>
                    <a:pt x="0" y="36"/>
                    <a:pt x="0" y="36"/>
                  </a:cubicBezTo>
                  <a:cubicBezTo>
                    <a:pt x="178" y="108"/>
                    <a:pt x="320" y="214"/>
                    <a:pt x="498" y="321"/>
                  </a:cubicBezTo>
                  <a:cubicBezTo>
                    <a:pt x="605" y="428"/>
                    <a:pt x="712" y="499"/>
                    <a:pt x="818" y="606"/>
                  </a:cubicBezTo>
                  <a:cubicBezTo>
                    <a:pt x="925" y="712"/>
                    <a:pt x="996" y="819"/>
                    <a:pt x="1068" y="926"/>
                  </a:cubicBezTo>
                  <a:cubicBezTo>
                    <a:pt x="1210" y="1068"/>
                    <a:pt x="1281" y="1246"/>
                    <a:pt x="1352" y="1389"/>
                  </a:cubicBezTo>
                  <a:cubicBezTo>
                    <a:pt x="1388" y="1424"/>
                    <a:pt x="1423" y="1424"/>
                    <a:pt x="1388" y="138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7"/>
            <p:cNvSpPr/>
            <p:nvPr/>
          </p:nvSpPr>
          <p:spPr>
            <a:xfrm>
              <a:off x="6987300" y="1718925"/>
              <a:ext cx="35600" cy="35625"/>
            </a:xfrm>
            <a:custGeom>
              <a:avLst/>
              <a:gdLst/>
              <a:ahLst/>
              <a:cxnLst/>
              <a:rect l="l" t="t" r="r" b="b"/>
              <a:pathLst>
                <a:path w="1424" h="1425" extrusionOk="0">
                  <a:moveTo>
                    <a:pt x="1388" y="1389"/>
                  </a:moveTo>
                  <a:lnTo>
                    <a:pt x="1281" y="1139"/>
                  </a:lnTo>
                  <a:cubicBezTo>
                    <a:pt x="1210" y="1033"/>
                    <a:pt x="1103" y="890"/>
                    <a:pt x="1032" y="784"/>
                  </a:cubicBezTo>
                  <a:cubicBezTo>
                    <a:pt x="925" y="677"/>
                    <a:pt x="818" y="570"/>
                    <a:pt x="712" y="499"/>
                  </a:cubicBezTo>
                  <a:cubicBezTo>
                    <a:pt x="498" y="286"/>
                    <a:pt x="285" y="143"/>
                    <a:pt x="36" y="1"/>
                  </a:cubicBezTo>
                  <a:cubicBezTo>
                    <a:pt x="0" y="1"/>
                    <a:pt x="0" y="36"/>
                    <a:pt x="0" y="36"/>
                  </a:cubicBezTo>
                  <a:cubicBezTo>
                    <a:pt x="0" y="108"/>
                    <a:pt x="0" y="179"/>
                    <a:pt x="36" y="250"/>
                  </a:cubicBezTo>
                  <a:cubicBezTo>
                    <a:pt x="36" y="321"/>
                    <a:pt x="71" y="357"/>
                    <a:pt x="107" y="392"/>
                  </a:cubicBezTo>
                  <a:cubicBezTo>
                    <a:pt x="107" y="428"/>
                    <a:pt x="142" y="428"/>
                    <a:pt x="178" y="428"/>
                  </a:cubicBezTo>
                  <a:cubicBezTo>
                    <a:pt x="214" y="463"/>
                    <a:pt x="214" y="428"/>
                    <a:pt x="178" y="428"/>
                  </a:cubicBezTo>
                  <a:cubicBezTo>
                    <a:pt x="142" y="392"/>
                    <a:pt x="107" y="357"/>
                    <a:pt x="71" y="286"/>
                  </a:cubicBezTo>
                  <a:cubicBezTo>
                    <a:pt x="0" y="214"/>
                    <a:pt x="0" y="108"/>
                    <a:pt x="36" y="1"/>
                  </a:cubicBezTo>
                  <a:lnTo>
                    <a:pt x="0" y="36"/>
                  </a:lnTo>
                  <a:cubicBezTo>
                    <a:pt x="214" y="214"/>
                    <a:pt x="463" y="357"/>
                    <a:pt x="676" y="535"/>
                  </a:cubicBezTo>
                  <a:cubicBezTo>
                    <a:pt x="783" y="641"/>
                    <a:pt x="890" y="748"/>
                    <a:pt x="961" y="855"/>
                  </a:cubicBezTo>
                  <a:cubicBezTo>
                    <a:pt x="1032" y="926"/>
                    <a:pt x="1103" y="997"/>
                    <a:pt x="1139" y="1068"/>
                  </a:cubicBezTo>
                  <a:cubicBezTo>
                    <a:pt x="1210" y="1175"/>
                    <a:pt x="1281" y="1282"/>
                    <a:pt x="1352" y="1424"/>
                  </a:cubicBezTo>
                  <a:cubicBezTo>
                    <a:pt x="1352" y="1424"/>
                    <a:pt x="1423" y="1389"/>
                    <a:pt x="1388" y="138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7"/>
            <p:cNvSpPr/>
            <p:nvPr/>
          </p:nvSpPr>
          <p:spPr>
            <a:xfrm>
              <a:off x="6985500" y="1717150"/>
              <a:ext cx="35625" cy="36500"/>
            </a:xfrm>
            <a:custGeom>
              <a:avLst/>
              <a:gdLst/>
              <a:ahLst/>
              <a:cxnLst/>
              <a:rect l="l" t="t" r="r" b="b"/>
              <a:pathLst>
                <a:path w="1425" h="1460" extrusionOk="0">
                  <a:moveTo>
                    <a:pt x="1424" y="1388"/>
                  </a:moveTo>
                  <a:cubicBezTo>
                    <a:pt x="1353" y="1246"/>
                    <a:pt x="1246" y="1068"/>
                    <a:pt x="1140" y="926"/>
                  </a:cubicBezTo>
                  <a:cubicBezTo>
                    <a:pt x="997" y="783"/>
                    <a:pt x="890" y="641"/>
                    <a:pt x="748" y="499"/>
                  </a:cubicBezTo>
                  <a:cubicBezTo>
                    <a:pt x="535" y="321"/>
                    <a:pt x="286" y="179"/>
                    <a:pt x="37" y="1"/>
                  </a:cubicBezTo>
                  <a:cubicBezTo>
                    <a:pt x="1" y="1"/>
                    <a:pt x="1" y="36"/>
                    <a:pt x="1" y="36"/>
                  </a:cubicBezTo>
                  <a:cubicBezTo>
                    <a:pt x="1" y="143"/>
                    <a:pt x="1" y="214"/>
                    <a:pt x="72" y="321"/>
                  </a:cubicBezTo>
                  <a:cubicBezTo>
                    <a:pt x="72" y="357"/>
                    <a:pt x="108" y="392"/>
                    <a:pt x="143" y="428"/>
                  </a:cubicBezTo>
                  <a:cubicBezTo>
                    <a:pt x="179" y="463"/>
                    <a:pt x="179" y="463"/>
                    <a:pt x="214" y="499"/>
                  </a:cubicBezTo>
                  <a:cubicBezTo>
                    <a:pt x="214" y="499"/>
                    <a:pt x="250" y="499"/>
                    <a:pt x="214" y="499"/>
                  </a:cubicBezTo>
                  <a:cubicBezTo>
                    <a:pt x="179" y="428"/>
                    <a:pt x="143" y="392"/>
                    <a:pt x="108" y="357"/>
                  </a:cubicBezTo>
                  <a:cubicBezTo>
                    <a:pt x="72" y="250"/>
                    <a:pt x="37" y="179"/>
                    <a:pt x="72" y="72"/>
                  </a:cubicBezTo>
                  <a:cubicBezTo>
                    <a:pt x="37" y="72"/>
                    <a:pt x="37" y="107"/>
                    <a:pt x="37" y="107"/>
                  </a:cubicBezTo>
                  <a:cubicBezTo>
                    <a:pt x="357" y="285"/>
                    <a:pt x="677" y="499"/>
                    <a:pt x="926" y="783"/>
                  </a:cubicBezTo>
                  <a:cubicBezTo>
                    <a:pt x="997" y="855"/>
                    <a:pt x="1033" y="926"/>
                    <a:pt x="1104" y="997"/>
                  </a:cubicBezTo>
                  <a:cubicBezTo>
                    <a:pt x="1211" y="1139"/>
                    <a:pt x="1317" y="1282"/>
                    <a:pt x="1389" y="1460"/>
                  </a:cubicBezTo>
                  <a:cubicBezTo>
                    <a:pt x="1389" y="1460"/>
                    <a:pt x="1424" y="1460"/>
                    <a:pt x="1424" y="1460"/>
                  </a:cubicBezTo>
                  <a:cubicBezTo>
                    <a:pt x="1424" y="1460"/>
                    <a:pt x="1424" y="1424"/>
                    <a:pt x="1424" y="138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7"/>
            <p:cNvSpPr/>
            <p:nvPr/>
          </p:nvSpPr>
          <p:spPr>
            <a:xfrm>
              <a:off x="6986400" y="1718925"/>
              <a:ext cx="35600" cy="35625"/>
            </a:xfrm>
            <a:custGeom>
              <a:avLst/>
              <a:gdLst/>
              <a:ahLst/>
              <a:cxnLst/>
              <a:rect l="l" t="t" r="r" b="b"/>
              <a:pathLst>
                <a:path w="1424" h="1425" extrusionOk="0">
                  <a:moveTo>
                    <a:pt x="1424" y="1389"/>
                  </a:moveTo>
                  <a:cubicBezTo>
                    <a:pt x="1317" y="1246"/>
                    <a:pt x="1246" y="1068"/>
                    <a:pt x="1104" y="926"/>
                  </a:cubicBezTo>
                  <a:cubicBezTo>
                    <a:pt x="1032" y="819"/>
                    <a:pt x="926" y="712"/>
                    <a:pt x="854" y="606"/>
                  </a:cubicBezTo>
                  <a:cubicBezTo>
                    <a:pt x="712" y="499"/>
                    <a:pt x="712" y="463"/>
                    <a:pt x="534" y="321"/>
                  </a:cubicBezTo>
                  <a:cubicBezTo>
                    <a:pt x="321" y="179"/>
                    <a:pt x="250" y="143"/>
                    <a:pt x="36" y="36"/>
                  </a:cubicBezTo>
                  <a:cubicBezTo>
                    <a:pt x="36" y="36"/>
                    <a:pt x="1" y="1"/>
                    <a:pt x="1" y="36"/>
                  </a:cubicBezTo>
                  <a:cubicBezTo>
                    <a:pt x="1" y="72"/>
                    <a:pt x="1" y="143"/>
                    <a:pt x="36" y="214"/>
                  </a:cubicBezTo>
                  <a:cubicBezTo>
                    <a:pt x="36" y="321"/>
                    <a:pt x="107" y="392"/>
                    <a:pt x="178" y="463"/>
                  </a:cubicBezTo>
                  <a:cubicBezTo>
                    <a:pt x="214" y="499"/>
                    <a:pt x="214" y="463"/>
                    <a:pt x="214" y="428"/>
                  </a:cubicBezTo>
                  <a:cubicBezTo>
                    <a:pt x="72" y="321"/>
                    <a:pt x="1" y="214"/>
                    <a:pt x="36" y="36"/>
                  </a:cubicBezTo>
                  <a:lnTo>
                    <a:pt x="1" y="36"/>
                  </a:lnTo>
                  <a:cubicBezTo>
                    <a:pt x="641" y="357"/>
                    <a:pt x="1104" y="819"/>
                    <a:pt x="1388" y="1389"/>
                  </a:cubicBezTo>
                  <a:cubicBezTo>
                    <a:pt x="1388" y="1389"/>
                    <a:pt x="1424" y="1424"/>
                    <a:pt x="1424" y="138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7"/>
            <p:cNvSpPr/>
            <p:nvPr/>
          </p:nvSpPr>
          <p:spPr>
            <a:xfrm>
              <a:off x="6985500" y="1718925"/>
              <a:ext cx="35625" cy="34725"/>
            </a:xfrm>
            <a:custGeom>
              <a:avLst/>
              <a:gdLst/>
              <a:ahLst/>
              <a:cxnLst/>
              <a:rect l="l" t="t" r="r" b="b"/>
              <a:pathLst>
                <a:path w="1425" h="1389" extrusionOk="0">
                  <a:moveTo>
                    <a:pt x="1424" y="1389"/>
                  </a:moveTo>
                  <a:cubicBezTo>
                    <a:pt x="1317" y="1211"/>
                    <a:pt x="1246" y="1068"/>
                    <a:pt x="1140" y="890"/>
                  </a:cubicBezTo>
                  <a:cubicBezTo>
                    <a:pt x="997" y="712"/>
                    <a:pt x="819" y="535"/>
                    <a:pt x="641" y="392"/>
                  </a:cubicBezTo>
                  <a:cubicBezTo>
                    <a:pt x="463" y="250"/>
                    <a:pt x="250" y="108"/>
                    <a:pt x="37" y="1"/>
                  </a:cubicBezTo>
                  <a:cubicBezTo>
                    <a:pt x="37" y="1"/>
                    <a:pt x="1" y="1"/>
                    <a:pt x="1" y="1"/>
                  </a:cubicBezTo>
                  <a:cubicBezTo>
                    <a:pt x="1" y="179"/>
                    <a:pt x="72" y="321"/>
                    <a:pt x="214" y="428"/>
                  </a:cubicBezTo>
                  <a:cubicBezTo>
                    <a:pt x="214" y="463"/>
                    <a:pt x="250" y="428"/>
                    <a:pt x="214" y="428"/>
                  </a:cubicBezTo>
                  <a:cubicBezTo>
                    <a:pt x="179" y="392"/>
                    <a:pt x="143" y="357"/>
                    <a:pt x="108" y="286"/>
                  </a:cubicBezTo>
                  <a:cubicBezTo>
                    <a:pt x="72" y="214"/>
                    <a:pt x="37" y="108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250" y="179"/>
                    <a:pt x="499" y="357"/>
                    <a:pt x="713" y="499"/>
                  </a:cubicBezTo>
                  <a:cubicBezTo>
                    <a:pt x="819" y="606"/>
                    <a:pt x="926" y="712"/>
                    <a:pt x="997" y="819"/>
                  </a:cubicBezTo>
                  <a:cubicBezTo>
                    <a:pt x="1175" y="997"/>
                    <a:pt x="1282" y="1175"/>
                    <a:pt x="1389" y="1389"/>
                  </a:cubicBezTo>
                  <a:cubicBezTo>
                    <a:pt x="1389" y="1389"/>
                    <a:pt x="1424" y="1389"/>
                    <a:pt x="1424" y="138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7"/>
            <p:cNvSpPr/>
            <p:nvPr/>
          </p:nvSpPr>
          <p:spPr>
            <a:xfrm>
              <a:off x="7008650" y="1726050"/>
              <a:ext cx="12475" cy="20475"/>
            </a:xfrm>
            <a:custGeom>
              <a:avLst/>
              <a:gdLst/>
              <a:ahLst/>
              <a:cxnLst/>
              <a:rect l="l" t="t" r="r" b="b"/>
              <a:pathLst>
                <a:path w="499" h="819" extrusionOk="0">
                  <a:moveTo>
                    <a:pt x="498" y="783"/>
                  </a:moveTo>
                  <a:cubicBezTo>
                    <a:pt x="356" y="534"/>
                    <a:pt x="214" y="285"/>
                    <a:pt x="36" y="36"/>
                  </a:cubicBezTo>
                  <a:cubicBezTo>
                    <a:pt x="36" y="1"/>
                    <a:pt x="0" y="72"/>
                    <a:pt x="36" y="72"/>
                  </a:cubicBezTo>
                  <a:cubicBezTo>
                    <a:pt x="178" y="321"/>
                    <a:pt x="320" y="570"/>
                    <a:pt x="463" y="819"/>
                  </a:cubicBezTo>
                  <a:cubicBezTo>
                    <a:pt x="498" y="819"/>
                    <a:pt x="498" y="783"/>
                    <a:pt x="498" y="78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7"/>
            <p:cNvSpPr/>
            <p:nvPr/>
          </p:nvSpPr>
          <p:spPr>
            <a:xfrm>
              <a:off x="7008650" y="1725150"/>
              <a:ext cx="12475" cy="21375"/>
            </a:xfrm>
            <a:custGeom>
              <a:avLst/>
              <a:gdLst/>
              <a:ahLst/>
              <a:cxnLst/>
              <a:rect l="l" t="t" r="r" b="b"/>
              <a:pathLst>
                <a:path w="499" h="855" extrusionOk="0">
                  <a:moveTo>
                    <a:pt x="498" y="748"/>
                  </a:moveTo>
                  <a:cubicBezTo>
                    <a:pt x="356" y="499"/>
                    <a:pt x="214" y="286"/>
                    <a:pt x="71" y="37"/>
                  </a:cubicBezTo>
                  <a:cubicBezTo>
                    <a:pt x="36" y="1"/>
                    <a:pt x="36" y="37"/>
                    <a:pt x="36" y="37"/>
                  </a:cubicBezTo>
                  <a:cubicBezTo>
                    <a:pt x="36" y="72"/>
                    <a:pt x="0" y="108"/>
                    <a:pt x="36" y="108"/>
                  </a:cubicBezTo>
                  <a:cubicBezTo>
                    <a:pt x="178" y="357"/>
                    <a:pt x="320" y="606"/>
                    <a:pt x="463" y="855"/>
                  </a:cubicBezTo>
                  <a:cubicBezTo>
                    <a:pt x="498" y="855"/>
                    <a:pt x="498" y="784"/>
                    <a:pt x="498" y="74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7"/>
            <p:cNvSpPr/>
            <p:nvPr/>
          </p:nvSpPr>
          <p:spPr>
            <a:xfrm>
              <a:off x="7009525" y="1726950"/>
              <a:ext cx="12475" cy="18700"/>
            </a:xfrm>
            <a:custGeom>
              <a:avLst/>
              <a:gdLst/>
              <a:ahLst/>
              <a:cxnLst/>
              <a:rect l="l" t="t" r="r" b="b"/>
              <a:pathLst>
                <a:path w="499" h="748" extrusionOk="0">
                  <a:moveTo>
                    <a:pt x="499" y="747"/>
                  </a:moveTo>
                  <a:cubicBezTo>
                    <a:pt x="356" y="498"/>
                    <a:pt x="214" y="249"/>
                    <a:pt x="72" y="36"/>
                  </a:cubicBezTo>
                  <a:cubicBezTo>
                    <a:pt x="36" y="0"/>
                    <a:pt x="1" y="0"/>
                    <a:pt x="36" y="0"/>
                  </a:cubicBezTo>
                  <a:cubicBezTo>
                    <a:pt x="179" y="249"/>
                    <a:pt x="321" y="498"/>
                    <a:pt x="463" y="747"/>
                  </a:cubicBezTo>
                  <a:cubicBezTo>
                    <a:pt x="463" y="747"/>
                    <a:pt x="499" y="747"/>
                    <a:pt x="499" y="74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7"/>
            <p:cNvSpPr/>
            <p:nvPr/>
          </p:nvSpPr>
          <p:spPr>
            <a:xfrm>
              <a:off x="7009525" y="1726050"/>
              <a:ext cx="12475" cy="20475"/>
            </a:xfrm>
            <a:custGeom>
              <a:avLst/>
              <a:gdLst/>
              <a:ahLst/>
              <a:cxnLst/>
              <a:rect l="l" t="t" r="r" b="b"/>
              <a:pathLst>
                <a:path w="499" h="819" extrusionOk="0">
                  <a:moveTo>
                    <a:pt x="499" y="748"/>
                  </a:moveTo>
                  <a:cubicBezTo>
                    <a:pt x="356" y="499"/>
                    <a:pt x="214" y="285"/>
                    <a:pt x="36" y="36"/>
                  </a:cubicBezTo>
                  <a:cubicBezTo>
                    <a:pt x="36" y="1"/>
                    <a:pt x="1" y="72"/>
                    <a:pt x="1" y="72"/>
                  </a:cubicBezTo>
                  <a:cubicBezTo>
                    <a:pt x="143" y="321"/>
                    <a:pt x="285" y="534"/>
                    <a:pt x="463" y="783"/>
                  </a:cubicBezTo>
                  <a:cubicBezTo>
                    <a:pt x="463" y="819"/>
                    <a:pt x="499" y="783"/>
                    <a:pt x="499" y="74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7"/>
            <p:cNvSpPr/>
            <p:nvPr/>
          </p:nvSpPr>
          <p:spPr>
            <a:xfrm>
              <a:off x="7008650" y="1725150"/>
              <a:ext cx="12475" cy="20500"/>
            </a:xfrm>
            <a:custGeom>
              <a:avLst/>
              <a:gdLst/>
              <a:ahLst/>
              <a:cxnLst/>
              <a:rect l="l" t="t" r="r" b="b"/>
              <a:pathLst>
                <a:path w="499" h="820" extrusionOk="0">
                  <a:moveTo>
                    <a:pt x="463" y="748"/>
                  </a:moveTo>
                  <a:cubicBezTo>
                    <a:pt x="320" y="499"/>
                    <a:pt x="178" y="250"/>
                    <a:pt x="36" y="37"/>
                  </a:cubicBezTo>
                  <a:cubicBezTo>
                    <a:pt x="36" y="1"/>
                    <a:pt x="0" y="1"/>
                    <a:pt x="0" y="37"/>
                  </a:cubicBezTo>
                  <a:cubicBezTo>
                    <a:pt x="0" y="37"/>
                    <a:pt x="0" y="72"/>
                    <a:pt x="0" y="72"/>
                  </a:cubicBezTo>
                  <a:cubicBezTo>
                    <a:pt x="178" y="321"/>
                    <a:pt x="320" y="570"/>
                    <a:pt x="463" y="819"/>
                  </a:cubicBezTo>
                  <a:cubicBezTo>
                    <a:pt x="463" y="819"/>
                    <a:pt x="498" y="819"/>
                    <a:pt x="498" y="819"/>
                  </a:cubicBezTo>
                  <a:cubicBezTo>
                    <a:pt x="498" y="784"/>
                    <a:pt x="498" y="748"/>
                    <a:pt x="463" y="74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7"/>
            <p:cNvSpPr/>
            <p:nvPr/>
          </p:nvSpPr>
          <p:spPr>
            <a:xfrm>
              <a:off x="7009525" y="1726950"/>
              <a:ext cx="11600" cy="18700"/>
            </a:xfrm>
            <a:custGeom>
              <a:avLst/>
              <a:gdLst/>
              <a:ahLst/>
              <a:cxnLst/>
              <a:rect l="l" t="t" r="r" b="b"/>
              <a:pathLst>
                <a:path w="464" h="748" extrusionOk="0">
                  <a:moveTo>
                    <a:pt x="463" y="747"/>
                  </a:moveTo>
                  <a:cubicBezTo>
                    <a:pt x="321" y="498"/>
                    <a:pt x="179" y="249"/>
                    <a:pt x="36" y="0"/>
                  </a:cubicBezTo>
                  <a:cubicBezTo>
                    <a:pt x="36" y="0"/>
                    <a:pt x="1" y="0"/>
                    <a:pt x="1" y="0"/>
                  </a:cubicBezTo>
                  <a:lnTo>
                    <a:pt x="428" y="747"/>
                  </a:lnTo>
                  <a:cubicBezTo>
                    <a:pt x="463" y="747"/>
                    <a:pt x="463" y="747"/>
                    <a:pt x="463" y="74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7"/>
            <p:cNvSpPr/>
            <p:nvPr/>
          </p:nvSpPr>
          <p:spPr>
            <a:xfrm>
              <a:off x="7008650" y="1726050"/>
              <a:ext cx="12475" cy="19600"/>
            </a:xfrm>
            <a:custGeom>
              <a:avLst/>
              <a:gdLst/>
              <a:ahLst/>
              <a:cxnLst/>
              <a:rect l="l" t="t" r="r" b="b"/>
              <a:pathLst>
                <a:path w="499" h="784" extrusionOk="0">
                  <a:moveTo>
                    <a:pt x="463" y="748"/>
                  </a:moveTo>
                  <a:cubicBezTo>
                    <a:pt x="320" y="499"/>
                    <a:pt x="178" y="285"/>
                    <a:pt x="36" y="36"/>
                  </a:cubicBezTo>
                  <a:cubicBezTo>
                    <a:pt x="36" y="1"/>
                    <a:pt x="0" y="36"/>
                    <a:pt x="0" y="36"/>
                  </a:cubicBezTo>
                  <a:cubicBezTo>
                    <a:pt x="142" y="285"/>
                    <a:pt x="320" y="534"/>
                    <a:pt x="463" y="783"/>
                  </a:cubicBezTo>
                  <a:cubicBezTo>
                    <a:pt x="463" y="783"/>
                    <a:pt x="498" y="783"/>
                    <a:pt x="463" y="74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7"/>
            <p:cNvSpPr/>
            <p:nvPr/>
          </p:nvSpPr>
          <p:spPr>
            <a:xfrm>
              <a:off x="7021100" y="1723375"/>
              <a:ext cx="16925" cy="24950"/>
            </a:xfrm>
            <a:custGeom>
              <a:avLst/>
              <a:gdLst/>
              <a:ahLst/>
              <a:cxnLst/>
              <a:rect l="l" t="t" r="r" b="b"/>
              <a:pathLst>
                <a:path w="677" h="998" extrusionOk="0">
                  <a:moveTo>
                    <a:pt x="676" y="926"/>
                  </a:moveTo>
                  <a:cubicBezTo>
                    <a:pt x="463" y="641"/>
                    <a:pt x="249" y="321"/>
                    <a:pt x="36" y="36"/>
                  </a:cubicBezTo>
                  <a:cubicBezTo>
                    <a:pt x="36" y="1"/>
                    <a:pt x="0" y="72"/>
                    <a:pt x="36" y="72"/>
                  </a:cubicBezTo>
                  <a:cubicBezTo>
                    <a:pt x="214" y="392"/>
                    <a:pt x="427" y="677"/>
                    <a:pt x="641" y="961"/>
                  </a:cubicBezTo>
                  <a:cubicBezTo>
                    <a:pt x="641" y="997"/>
                    <a:pt x="676" y="926"/>
                    <a:pt x="676" y="92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7"/>
            <p:cNvSpPr/>
            <p:nvPr/>
          </p:nvSpPr>
          <p:spPr>
            <a:xfrm>
              <a:off x="7021100" y="1722500"/>
              <a:ext cx="16925" cy="24925"/>
            </a:xfrm>
            <a:custGeom>
              <a:avLst/>
              <a:gdLst/>
              <a:ahLst/>
              <a:cxnLst/>
              <a:rect l="l" t="t" r="r" b="b"/>
              <a:pathLst>
                <a:path w="677" h="997" extrusionOk="0">
                  <a:moveTo>
                    <a:pt x="676" y="890"/>
                  </a:moveTo>
                  <a:cubicBezTo>
                    <a:pt x="463" y="605"/>
                    <a:pt x="249" y="320"/>
                    <a:pt x="36" y="36"/>
                  </a:cubicBezTo>
                  <a:cubicBezTo>
                    <a:pt x="36" y="0"/>
                    <a:pt x="0" y="107"/>
                    <a:pt x="36" y="107"/>
                  </a:cubicBezTo>
                  <a:cubicBezTo>
                    <a:pt x="249" y="392"/>
                    <a:pt x="427" y="712"/>
                    <a:pt x="641" y="996"/>
                  </a:cubicBezTo>
                  <a:cubicBezTo>
                    <a:pt x="676" y="996"/>
                    <a:pt x="676" y="925"/>
                    <a:pt x="676" y="89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7"/>
            <p:cNvSpPr/>
            <p:nvPr/>
          </p:nvSpPr>
          <p:spPr>
            <a:xfrm>
              <a:off x="7021975" y="1724275"/>
              <a:ext cx="16925" cy="22250"/>
            </a:xfrm>
            <a:custGeom>
              <a:avLst/>
              <a:gdLst/>
              <a:ahLst/>
              <a:cxnLst/>
              <a:rect l="l" t="t" r="r" b="b"/>
              <a:pathLst>
                <a:path w="677" h="890" extrusionOk="0">
                  <a:moveTo>
                    <a:pt x="677" y="890"/>
                  </a:moveTo>
                  <a:cubicBezTo>
                    <a:pt x="463" y="605"/>
                    <a:pt x="250" y="321"/>
                    <a:pt x="36" y="0"/>
                  </a:cubicBezTo>
                  <a:cubicBezTo>
                    <a:pt x="36" y="0"/>
                    <a:pt x="1" y="0"/>
                    <a:pt x="36" y="0"/>
                  </a:cubicBezTo>
                  <a:cubicBezTo>
                    <a:pt x="214" y="321"/>
                    <a:pt x="428" y="605"/>
                    <a:pt x="641" y="890"/>
                  </a:cubicBezTo>
                  <a:cubicBezTo>
                    <a:pt x="641" y="890"/>
                    <a:pt x="677" y="890"/>
                    <a:pt x="677" y="89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7"/>
            <p:cNvSpPr/>
            <p:nvPr/>
          </p:nvSpPr>
          <p:spPr>
            <a:xfrm>
              <a:off x="7021975" y="1723375"/>
              <a:ext cx="16925" cy="24050"/>
            </a:xfrm>
            <a:custGeom>
              <a:avLst/>
              <a:gdLst/>
              <a:ahLst/>
              <a:cxnLst/>
              <a:rect l="l" t="t" r="r" b="b"/>
              <a:pathLst>
                <a:path w="677" h="962" extrusionOk="0">
                  <a:moveTo>
                    <a:pt x="677" y="890"/>
                  </a:moveTo>
                  <a:cubicBezTo>
                    <a:pt x="463" y="606"/>
                    <a:pt x="250" y="321"/>
                    <a:pt x="36" y="36"/>
                  </a:cubicBezTo>
                  <a:cubicBezTo>
                    <a:pt x="36" y="1"/>
                    <a:pt x="1" y="72"/>
                    <a:pt x="1" y="72"/>
                  </a:cubicBezTo>
                  <a:cubicBezTo>
                    <a:pt x="214" y="357"/>
                    <a:pt x="428" y="641"/>
                    <a:pt x="606" y="926"/>
                  </a:cubicBezTo>
                  <a:cubicBezTo>
                    <a:pt x="641" y="961"/>
                    <a:pt x="677" y="926"/>
                    <a:pt x="677" y="89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7"/>
            <p:cNvSpPr/>
            <p:nvPr/>
          </p:nvSpPr>
          <p:spPr>
            <a:xfrm>
              <a:off x="7021100" y="1722500"/>
              <a:ext cx="16925" cy="24025"/>
            </a:xfrm>
            <a:custGeom>
              <a:avLst/>
              <a:gdLst/>
              <a:ahLst/>
              <a:cxnLst/>
              <a:rect l="l" t="t" r="r" b="b"/>
              <a:pathLst>
                <a:path w="677" h="961" extrusionOk="0">
                  <a:moveTo>
                    <a:pt x="641" y="890"/>
                  </a:moveTo>
                  <a:cubicBezTo>
                    <a:pt x="427" y="605"/>
                    <a:pt x="214" y="320"/>
                    <a:pt x="36" y="0"/>
                  </a:cubicBezTo>
                  <a:cubicBezTo>
                    <a:pt x="0" y="0"/>
                    <a:pt x="0" y="0"/>
                    <a:pt x="0" y="36"/>
                  </a:cubicBezTo>
                  <a:cubicBezTo>
                    <a:pt x="0" y="36"/>
                    <a:pt x="0" y="71"/>
                    <a:pt x="0" y="71"/>
                  </a:cubicBezTo>
                  <a:cubicBezTo>
                    <a:pt x="214" y="356"/>
                    <a:pt x="427" y="676"/>
                    <a:pt x="641" y="961"/>
                  </a:cubicBezTo>
                  <a:cubicBezTo>
                    <a:pt x="641" y="961"/>
                    <a:pt x="641" y="961"/>
                    <a:pt x="641" y="961"/>
                  </a:cubicBezTo>
                  <a:cubicBezTo>
                    <a:pt x="676" y="925"/>
                    <a:pt x="641" y="890"/>
                    <a:pt x="641" y="89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7"/>
            <p:cNvSpPr/>
            <p:nvPr/>
          </p:nvSpPr>
          <p:spPr>
            <a:xfrm>
              <a:off x="7021975" y="1724275"/>
              <a:ext cx="16050" cy="22250"/>
            </a:xfrm>
            <a:custGeom>
              <a:avLst/>
              <a:gdLst/>
              <a:ahLst/>
              <a:cxnLst/>
              <a:rect l="l" t="t" r="r" b="b"/>
              <a:pathLst>
                <a:path w="642" h="890" extrusionOk="0">
                  <a:moveTo>
                    <a:pt x="641" y="890"/>
                  </a:moveTo>
                  <a:cubicBezTo>
                    <a:pt x="428" y="605"/>
                    <a:pt x="214" y="321"/>
                    <a:pt x="36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79" y="321"/>
                    <a:pt x="392" y="605"/>
                    <a:pt x="606" y="890"/>
                  </a:cubicBezTo>
                  <a:cubicBezTo>
                    <a:pt x="606" y="890"/>
                    <a:pt x="641" y="890"/>
                    <a:pt x="641" y="89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7"/>
            <p:cNvSpPr/>
            <p:nvPr/>
          </p:nvSpPr>
          <p:spPr>
            <a:xfrm>
              <a:off x="7021100" y="1723375"/>
              <a:ext cx="16025" cy="23150"/>
            </a:xfrm>
            <a:custGeom>
              <a:avLst/>
              <a:gdLst/>
              <a:ahLst/>
              <a:cxnLst/>
              <a:rect l="l" t="t" r="r" b="b"/>
              <a:pathLst>
                <a:path w="641" h="926" extrusionOk="0">
                  <a:moveTo>
                    <a:pt x="641" y="890"/>
                  </a:moveTo>
                  <a:cubicBezTo>
                    <a:pt x="427" y="606"/>
                    <a:pt x="214" y="321"/>
                    <a:pt x="36" y="36"/>
                  </a:cubicBezTo>
                  <a:cubicBezTo>
                    <a:pt x="0" y="1"/>
                    <a:pt x="0" y="36"/>
                    <a:pt x="0" y="36"/>
                  </a:cubicBezTo>
                  <a:cubicBezTo>
                    <a:pt x="214" y="357"/>
                    <a:pt x="427" y="641"/>
                    <a:pt x="605" y="926"/>
                  </a:cubicBezTo>
                  <a:cubicBezTo>
                    <a:pt x="641" y="926"/>
                    <a:pt x="641" y="926"/>
                    <a:pt x="641" y="89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7"/>
            <p:cNvSpPr/>
            <p:nvPr/>
          </p:nvSpPr>
          <p:spPr>
            <a:xfrm>
              <a:off x="7016650" y="1720725"/>
              <a:ext cx="28475" cy="27600"/>
            </a:xfrm>
            <a:custGeom>
              <a:avLst/>
              <a:gdLst/>
              <a:ahLst/>
              <a:cxnLst/>
              <a:rect l="l" t="t" r="r" b="b"/>
              <a:pathLst>
                <a:path w="1139" h="1104" extrusionOk="0">
                  <a:moveTo>
                    <a:pt x="1139" y="1032"/>
                  </a:moveTo>
                  <a:cubicBezTo>
                    <a:pt x="1068" y="961"/>
                    <a:pt x="997" y="890"/>
                    <a:pt x="961" y="783"/>
                  </a:cubicBezTo>
                  <a:cubicBezTo>
                    <a:pt x="854" y="676"/>
                    <a:pt x="747" y="569"/>
                    <a:pt x="641" y="463"/>
                  </a:cubicBezTo>
                  <a:cubicBezTo>
                    <a:pt x="463" y="320"/>
                    <a:pt x="249" y="178"/>
                    <a:pt x="36" y="36"/>
                  </a:cubicBezTo>
                  <a:cubicBezTo>
                    <a:pt x="0" y="0"/>
                    <a:pt x="0" y="71"/>
                    <a:pt x="36" y="71"/>
                  </a:cubicBezTo>
                  <a:cubicBezTo>
                    <a:pt x="249" y="214"/>
                    <a:pt x="427" y="356"/>
                    <a:pt x="605" y="534"/>
                  </a:cubicBezTo>
                  <a:cubicBezTo>
                    <a:pt x="712" y="569"/>
                    <a:pt x="783" y="640"/>
                    <a:pt x="819" y="747"/>
                  </a:cubicBezTo>
                  <a:cubicBezTo>
                    <a:pt x="925" y="818"/>
                    <a:pt x="1032" y="961"/>
                    <a:pt x="1103" y="1067"/>
                  </a:cubicBezTo>
                  <a:cubicBezTo>
                    <a:pt x="1139" y="1103"/>
                    <a:pt x="1139" y="1032"/>
                    <a:pt x="1139" y="103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7"/>
            <p:cNvSpPr/>
            <p:nvPr/>
          </p:nvSpPr>
          <p:spPr>
            <a:xfrm>
              <a:off x="7016650" y="1719825"/>
              <a:ext cx="28475" cy="28500"/>
            </a:xfrm>
            <a:custGeom>
              <a:avLst/>
              <a:gdLst/>
              <a:ahLst/>
              <a:cxnLst/>
              <a:rect l="l" t="t" r="r" b="b"/>
              <a:pathLst>
                <a:path w="1139" h="1140" extrusionOk="0">
                  <a:moveTo>
                    <a:pt x="1139" y="997"/>
                  </a:moveTo>
                  <a:cubicBezTo>
                    <a:pt x="997" y="819"/>
                    <a:pt x="819" y="641"/>
                    <a:pt x="641" y="463"/>
                  </a:cubicBezTo>
                  <a:cubicBezTo>
                    <a:pt x="463" y="285"/>
                    <a:pt x="249" y="143"/>
                    <a:pt x="36" y="36"/>
                  </a:cubicBezTo>
                  <a:cubicBezTo>
                    <a:pt x="0" y="0"/>
                    <a:pt x="0" y="107"/>
                    <a:pt x="36" y="107"/>
                  </a:cubicBezTo>
                  <a:cubicBezTo>
                    <a:pt x="249" y="250"/>
                    <a:pt x="427" y="392"/>
                    <a:pt x="641" y="570"/>
                  </a:cubicBezTo>
                  <a:cubicBezTo>
                    <a:pt x="712" y="605"/>
                    <a:pt x="783" y="676"/>
                    <a:pt x="854" y="748"/>
                  </a:cubicBezTo>
                  <a:cubicBezTo>
                    <a:pt x="925" y="854"/>
                    <a:pt x="1032" y="997"/>
                    <a:pt x="1103" y="1103"/>
                  </a:cubicBezTo>
                  <a:cubicBezTo>
                    <a:pt x="1139" y="1139"/>
                    <a:pt x="1139" y="1032"/>
                    <a:pt x="1139" y="99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7"/>
            <p:cNvSpPr/>
            <p:nvPr/>
          </p:nvSpPr>
          <p:spPr>
            <a:xfrm>
              <a:off x="7017525" y="1721600"/>
              <a:ext cx="28500" cy="24925"/>
            </a:xfrm>
            <a:custGeom>
              <a:avLst/>
              <a:gdLst/>
              <a:ahLst/>
              <a:cxnLst/>
              <a:rect l="l" t="t" r="r" b="b"/>
              <a:pathLst>
                <a:path w="1140" h="997" extrusionOk="0">
                  <a:moveTo>
                    <a:pt x="1139" y="997"/>
                  </a:moveTo>
                  <a:cubicBezTo>
                    <a:pt x="962" y="783"/>
                    <a:pt x="962" y="748"/>
                    <a:pt x="748" y="534"/>
                  </a:cubicBezTo>
                  <a:cubicBezTo>
                    <a:pt x="535" y="321"/>
                    <a:pt x="285" y="179"/>
                    <a:pt x="36" y="1"/>
                  </a:cubicBezTo>
                  <a:cubicBezTo>
                    <a:pt x="36" y="1"/>
                    <a:pt x="1" y="1"/>
                    <a:pt x="1" y="1"/>
                  </a:cubicBezTo>
                  <a:cubicBezTo>
                    <a:pt x="143" y="72"/>
                    <a:pt x="285" y="179"/>
                    <a:pt x="392" y="250"/>
                  </a:cubicBezTo>
                  <a:cubicBezTo>
                    <a:pt x="677" y="463"/>
                    <a:pt x="926" y="712"/>
                    <a:pt x="1104" y="997"/>
                  </a:cubicBezTo>
                  <a:cubicBezTo>
                    <a:pt x="1104" y="997"/>
                    <a:pt x="1139" y="997"/>
                    <a:pt x="1139" y="99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7"/>
            <p:cNvSpPr/>
            <p:nvPr/>
          </p:nvSpPr>
          <p:spPr>
            <a:xfrm>
              <a:off x="7017525" y="1720725"/>
              <a:ext cx="28500" cy="26700"/>
            </a:xfrm>
            <a:custGeom>
              <a:avLst/>
              <a:gdLst/>
              <a:ahLst/>
              <a:cxnLst/>
              <a:rect l="l" t="t" r="r" b="b"/>
              <a:pathLst>
                <a:path w="1140" h="1068" extrusionOk="0">
                  <a:moveTo>
                    <a:pt x="1139" y="1032"/>
                  </a:moveTo>
                  <a:cubicBezTo>
                    <a:pt x="1068" y="925"/>
                    <a:pt x="997" y="854"/>
                    <a:pt x="962" y="783"/>
                  </a:cubicBezTo>
                  <a:cubicBezTo>
                    <a:pt x="855" y="676"/>
                    <a:pt x="748" y="569"/>
                    <a:pt x="641" y="463"/>
                  </a:cubicBezTo>
                  <a:cubicBezTo>
                    <a:pt x="463" y="285"/>
                    <a:pt x="250" y="178"/>
                    <a:pt x="36" y="36"/>
                  </a:cubicBezTo>
                  <a:cubicBezTo>
                    <a:pt x="1" y="0"/>
                    <a:pt x="1" y="71"/>
                    <a:pt x="1" y="71"/>
                  </a:cubicBezTo>
                  <a:cubicBezTo>
                    <a:pt x="214" y="214"/>
                    <a:pt x="428" y="356"/>
                    <a:pt x="606" y="498"/>
                  </a:cubicBezTo>
                  <a:cubicBezTo>
                    <a:pt x="784" y="676"/>
                    <a:pt x="926" y="854"/>
                    <a:pt x="1068" y="1067"/>
                  </a:cubicBezTo>
                  <a:cubicBezTo>
                    <a:pt x="1104" y="1067"/>
                    <a:pt x="1139" y="1032"/>
                    <a:pt x="1139" y="103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7"/>
            <p:cNvSpPr/>
            <p:nvPr/>
          </p:nvSpPr>
          <p:spPr>
            <a:xfrm>
              <a:off x="7015750" y="1719825"/>
              <a:ext cx="29375" cy="27600"/>
            </a:xfrm>
            <a:custGeom>
              <a:avLst/>
              <a:gdLst/>
              <a:ahLst/>
              <a:cxnLst/>
              <a:rect l="l" t="t" r="r" b="b"/>
              <a:pathLst>
                <a:path w="1175" h="1104" extrusionOk="0">
                  <a:moveTo>
                    <a:pt x="1139" y="997"/>
                  </a:moveTo>
                  <a:cubicBezTo>
                    <a:pt x="961" y="783"/>
                    <a:pt x="783" y="534"/>
                    <a:pt x="534" y="356"/>
                  </a:cubicBezTo>
                  <a:cubicBezTo>
                    <a:pt x="392" y="214"/>
                    <a:pt x="214" y="107"/>
                    <a:pt x="36" y="0"/>
                  </a:cubicBezTo>
                  <a:cubicBezTo>
                    <a:pt x="1" y="0"/>
                    <a:pt x="36" y="72"/>
                    <a:pt x="36" y="72"/>
                  </a:cubicBezTo>
                  <a:cubicBezTo>
                    <a:pt x="321" y="214"/>
                    <a:pt x="534" y="427"/>
                    <a:pt x="748" y="605"/>
                  </a:cubicBezTo>
                  <a:cubicBezTo>
                    <a:pt x="890" y="748"/>
                    <a:pt x="1033" y="890"/>
                    <a:pt x="1139" y="1068"/>
                  </a:cubicBezTo>
                  <a:cubicBezTo>
                    <a:pt x="1139" y="1103"/>
                    <a:pt x="1175" y="1032"/>
                    <a:pt x="1139" y="99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7"/>
            <p:cNvSpPr/>
            <p:nvPr/>
          </p:nvSpPr>
          <p:spPr>
            <a:xfrm>
              <a:off x="7016650" y="1721600"/>
              <a:ext cx="28475" cy="24925"/>
            </a:xfrm>
            <a:custGeom>
              <a:avLst/>
              <a:gdLst/>
              <a:ahLst/>
              <a:cxnLst/>
              <a:rect l="l" t="t" r="r" b="b"/>
              <a:pathLst>
                <a:path w="1139" h="997" extrusionOk="0">
                  <a:moveTo>
                    <a:pt x="1139" y="997"/>
                  </a:moveTo>
                  <a:cubicBezTo>
                    <a:pt x="997" y="819"/>
                    <a:pt x="819" y="605"/>
                    <a:pt x="641" y="463"/>
                  </a:cubicBezTo>
                  <a:cubicBezTo>
                    <a:pt x="463" y="285"/>
                    <a:pt x="249" y="143"/>
                    <a:pt x="36" y="1"/>
                  </a:cubicBezTo>
                  <a:cubicBezTo>
                    <a:pt x="36" y="1"/>
                    <a:pt x="0" y="1"/>
                    <a:pt x="0" y="1"/>
                  </a:cubicBezTo>
                  <a:cubicBezTo>
                    <a:pt x="214" y="143"/>
                    <a:pt x="427" y="285"/>
                    <a:pt x="605" y="463"/>
                  </a:cubicBezTo>
                  <a:cubicBezTo>
                    <a:pt x="819" y="605"/>
                    <a:pt x="961" y="783"/>
                    <a:pt x="1103" y="997"/>
                  </a:cubicBezTo>
                  <a:cubicBezTo>
                    <a:pt x="1103" y="997"/>
                    <a:pt x="1139" y="997"/>
                    <a:pt x="1139" y="99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7"/>
            <p:cNvSpPr/>
            <p:nvPr/>
          </p:nvSpPr>
          <p:spPr>
            <a:xfrm>
              <a:off x="7015750" y="1720725"/>
              <a:ext cx="29375" cy="25800"/>
            </a:xfrm>
            <a:custGeom>
              <a:avLst/>
              <a:gdLst/>
              <a:ahLst/>
              <a:cxnLst/>
              <a:rect l="l" t="t" r="r" b="b"/>
              <a:pathLst>
                <a:path w="1175" h="1032" extrusionOk="0">
                  <a:moveTo>
                    <a:pt x="1139" y="996"/>
                  </a:moveTo>
                  <a:cubicBezTo>
                    <a:pt x="961" y="783"/>
                    <a:pt x="783" y="569"/>
                    <a:pt x="534" y="356"/>
                  </a:cubicBezTo>
                  <a:cubicBezTo>
                    <a:pt x="392" y="249"/>
                    <a:pt x="214" y="142"/>
                    <a:pt x="36" y="36"/>
                  </a:cubicBezTo>
                  <a:cubicBezTo>
                    <a:pt x="36" y="0"/>
                    <a:pt x="1" y="36"/>
                    <a:pt x="36" y="36"/>
                  </a:cubicBezTo>
                  <a:cubicBezTo>
                    <a:pt x="285" y="214"/>
                    <a:pt x="534" y="391"/>
                    <a:pt x="748" y="605"/>
                  </a:cubicBezTo>
                  <a:cubicBezTo>
                    <a:pt x="890" y="712"/>
                    <a:pt x="997" y="890"/>
                    <a:pt x="1139" y="1032"/>
                  </a:cubicBezTo>
                  <a:cubicBezTo>
                    <a:pt x="1139" y="1032"/>
                    <a:pt x="1175" y="1032"/>
                    <a:pt x="1139" y="99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7"/>
            <p:cNvSpPr/>
            <p:nvPr/>
          </p:nvSpPr>
          <p:spPr>
            <a:xfrm>
              <a:off x="6968600" y="1735825"/>
              <a:ext cx="42725" cy="14275"/>
            </a:xfrm>
            <a:custGeom>
              <a:avLst/>
              <a:gdLst/>
              <a:ahLst/>
              <a:cxnLst/>
              <a:rect l="l" t="t" r="r" b="b"/>
              <a:pathLst>
                <a:path w="1709" h="571" extrusionOk="0">
                  <a:moveTo>
                    <a:pt x="1673" y="392"/>
                  </a:moveTo>
                  <a:cubicBezTo>
                    <a:pt x="1353" y="286"/>
                    <a:pt x="1033" y="179"/>
                    <a:pt x="713" y="108"/>
                  </a:cubicBezTo>
                  <a:cubicBezTo>
                    <a:pt x="535" y="36"/>
                    <a:pt x="357" y="1"/>
                    <a:pt x="179" y="1"/>
                  </a:cubicBezTo>
                  <a:cubicBezTo>
                    <a:pt x="143" y="1"/>
                    <a:pt x="143" y="1"/>
                    <a:pt x="108" y="1"/>
                  </a:cubicBezTo>
                  <a:cubicBezTo>
                    <a:pt x="72" y="1"/>
                    <a:pt x="36" y="1"/>
                    <a:pt x="36" y="36"/>
                  </a:cubicBezTo>
                  <a:cubicBezTo>
                    <a:pt x="1" y="143"/>
                    <a:pt x="179" y="570"/>
                    <a:pt x="143" y="535"/>
                  </a:cubicBezTo>
                  <a:cubicBezTo>
                    <a:pt x="179" y="535"/>
                    <a:pt x="214" y="499"/>
                    <a:pt x="214" y="499"/>
                  </a:cubicBezTo>
                  <a:cubicBezTo>
                    <a:pt x="179" y="357"/>
                    <a:pt x="143" y="250"/>
                    <a:pt x="108" y="143"/>
                  </a:cubicBezTo>
                  <a:cubicBezTo>
                    <a:pt x="72" y="72"/>
                    <a:pt x="108" y="36"/>
                    <a:pt x="250" y="36"/>
                  </a:cubicBezTo>
                  <a:cubicBezTo>
                    <a:pt x="392" y="72"/>
                    <a:pt x="570" y="108"/>
                    <a:pt x="748" y="143"/>
                  </a:cubicBezTo>
                  <a:cubicBezTo>
                    <a:pt x="1068" y="214"/>
                    <a:pt x="1353" y="321"/>
                    <a:pt x="1673" y="463"/>
                  </a:cubicBezTo>
                  <a:cubicBezTo>
                    <a:pt x="1709" y="463"/>
                    <a:pt x="1673" y="392"/>
                    <a:pt x="1673" y="39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7"/>
            <p:cNvSpPr/>
            <p:nvPr/>
          </p:nvSpPr>
          <p:spPr>
            <a:xfrm>
              <a:off x="6969500" y="1734050"/>
              <a:ext cx="41825" cy="14275"/>
            </a:xfrm>
            <a:custGeom>
              <a:avLst/>
              <a:gdLst/>
              <a:ahLst/>
              <a:cxnLst/>
              <a:rect l="l" t="t" r="r" b="b"/>
              <a:pathLst>
                <a:path w="1673" h="571" extrusionOk="0">
                  <a:moveTo>
                    <a:pt x="1637" y="428"/>
                  </a:moveTo>
                  <a:cubicBezTo>
                    <a:pt x="1317" y="285"/>
                    <a:pt x="997" y="214"/>
                    <a:pt x="677" y="107"/>
                  </a:cubicBezTo>
                  <a:cubicBezTo>
                    <a:pt x="534" y="72"/>
                    <a:pt x="356" y="72"/>
                    <a:pt x="178" y="36"/>
                  </a:cubicBezTo>
                  <a:cubicBezTo>
                    <a:pt x="143" y="1"/>
                    <a:pt x="107" y="1"/>
                    <a:pt x="72" y="36"/>
                  </a:cubicBezTo>
                  <a:cubicBezTo>
                    <a:pt x="36" y="36"/>
                    <a:pt x="0" y="72"/>
                    <a:pt x="0" y="107"/>
                  </a:cubicBezTo>
                  <a:cubicBezTo>
                    <a:pt x="0" y="143"/>
                    <a:pt x="0" y="179"/>
                    <a:pt x="0" y="179"/>
                  </a:cubicBezTo>
                  <a:cubicBezTo>
                    <a:pt x="36" y="321"/>
                    <a:pt x="107" y="428"/>
                    <a:pt x="143" y="570"/>
                  </a:cubicBezTo>
                  <a:cubicBezTo>
                    <a:pt x="143" y="570"/>
                    <a:pt x="178" y="570"/>
                    <a:pt x="178" y="570"/>
                  </a:cubicBezTo>
                  <a:cubicBezTo>
                    <a:pt x="143" y="428"/>
                    <a:pt x="107" y="321"/>
                    <a:pt x="72" y="179"/>
                  </a:cubicBezTo>
                  <a:cubicBezTo>
                    <a:pt x="107" y="107"/>
                    <a:pt x="143" y="107"/>
                    <a:pt x="178" y="107"/>
                  </a:cubicBezTo>
                  <a:cubicBezTo>
                    <a:pt x="356" y="143"/>
                    <a:pt x="534" y="179"/>
                    <a:pt x="712" y="214"/>
                  </a:cubicBezTo>
                  <a:cubicBezTo>
                    <a:pt x="1032" y="285"/>
                    <a:pt x="1353" y="392"/>
                    <a:pt x="1637" y="499"/>
                  </a:cubicBezTo>
                  <a:cubicBezTo>
                    <a:pt x="1673" y="534"/>
                    <a:pt x="1637" y="428"/>
                    <a:pt x="1637" y="42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7"/>
            <p:cNvSpPr/>
            <p:nvPr/>
          </p:nvSpPr>
          <p:spPr>
            <a:xfrm>
              <a:off x="6968600" y="1735825"/>
              <a:ext cx="42725" cy="13375"/>
            </a:xfrm>
            <a:custGeom>
              <a:avLst/>
              <a:gdLst/>
              <a:ahLst/>
              <a:cxnLst/>
              <a:rect l="l" t="t" r="r" b="b"/>
              <a:pathLst>
                <a:path w="1709" h="535" extrusionOk="0">
                  <a:moveTo>
                    <a:pt x="1709" y="392"/>
                  </a:moveTo>
                  <a:cubicBezTo>
                    <a:pt x="1389" y="286"/>
                    <a:pt x="1068" y="179"/>
                    <a:pt x="748" y="108"/>
                  </a:cubicBezTo>
                  <a:cubicBezTo>
                    <a:pt x="713" y="108"/>
                    <a:pt x="286" y="1"/>
                    <a:pt x="250" y="1"/>
                  </a:cubicBezTo>
                  <a:cubicBezTo>
                    <a:pt x="214" y="1"/>
                    <a:pt x="179" y="1"/>
                    <a:pt x="179" y="1"/>
                  </a:cubicBezTo>
                  <a:cubicBezTo>
                    <a:pt x="108" y="1"/>
                    <a:pt x="108" y="1"/>
                    <a:pt x="72" y="36"/>
                  </a:cubicBezTo>
                  <a:cubicBezTo>
                    <a:pt x="1" y="143"/>
                    <a:pt x="179" y="535"/>
                    <a:pt x="179" y="535"/>
                  </a:cubicBezTo>
                  <a:cubicBezTo>
                    <a:pt x="179" y="535"/>
                    <a:pt x="214" y="535"/>
                    <a:pt x="214" y="535"/>
                  </a:cubicBezTo>
                  <a:cubicBezTo>
                    <a:pt x="179" y="428"/>
                    <a:pt x="143" y="321"/>
                    <a:pt x="108" y="214"/>
                  </a:cubicBezTo>
                  <a:cubicBezTo>
                    <a:pt x="36" y="72"/>
                    <a:pt x="143" y="72"/>
                    <a:pt x="392" y="143"/>
                  </a:cubicBezTo>
                  <a:cubicBezTo>
                    <a:pt x="606" y="72"/>
                    <a:pt x="784" y="108"/>
                    <a:pt x="962" y="179"/>
                  </a:cubicBezTo>
                  <a:cubicBezTo>
                    <a:pt x="1211" y="214"/>
                    <a:pt x="1460" y="321"/>
                    <a:pt x="1673" y="392"/>
                  </a:cubicBezTo>
                  <a:cubicBezTo>
                    <a:pt x="1673" y="392"/>
                    <a:pt x="1709" y="392"/>
                    <a:pt x="1709" y="39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7"/>
            <p:cNvSpPr/>
            <p:nvPr/>
          </p:nvSpPr>
          <p:spPr>
            <a:xfrm>
              <a:off x="6967725" y="1734950"/>
              <a:ext cx="43600" cy="14250"/>
            </a:xfrm>
            <a:custGeom>
              <a:avLst/>
              <a:gdLst/>
              <a:ahLst/>
              <a:cxnLst/>
              <a:rect l="l" t="t" r="r" b="b"/>
              <a:pathLst>
                <a:path w="1744" h="570" extrusionOk="0">
                  <a:moveTo>
                    <a:pt x="1744" y="427"/>
                  </a:moveTo>
                  <a:cubicBezTo>
                    <a:pt x="1424" y="321"/>
                    <a:pt x="1103" y="214"/>
                    <a:pt x="783" y="107"/>
                  </a:cubicBezTo>
                  <a:cubicBezTo>
                    <a:pt x="641" y="107"/>
                    <a:pt x="463" y="71"/>
                    <a:pt x="285" y="36"/>
                  </a:cubicBezTo>
                  <a:cubicBezTo>
                    <a:pt x="285" y="36"/>
                    <a:pt x="249" y="36"/>
                    <a:pt x="249" y="0"/>
                  </a:cubicBezTo>
                  <a:cubicBezTo>
                    <a:pt x="214" y="0"/>
                    <a:pt x="178" y="36"/>
                    <a:pt x="143" y="36"/>
                  </a:cubicBezTo>
                  <a:cubicBezTo>
                    <a:pt x="0" y="143"/>
                    <a:pt x="214" y="570"/>
                    <a:pt x="214" y="534"/>
                  </a:cubicBezTo>
                  <a:cubicBezTo>
                    <a:pt x="214" y="534"/>
                    <a:pt x="249" y="570"/>
                    <a:pt x="249" y="534"/>
                  </a:cubicBezTo>
                  <a:cubicBezTo>
                    <a:pt x="107" y="392"/>
                    <a:pt x="71" y="249"/>
                    <a:pt x="178" y="107"/>
                  </a:cubicBezTo>
                  <a:cubicBezTo>
                    <a:pt x="214" y="71"/>
                    <a:pt x="249" y="36"/>
                    <a:pt x="285" y="71"/>
                  </a:cubicBezTo>
                  <a:lnTo>
                    <a:pt x="783" y="143"/>
                  </a:lnTo>
                  <a:cubicBezTo>
                    <a:pt x="1103" y="249"/>
                    <a:pt x="1424" y="321"/>
                    <a:pt x="1708" y="463"/>
                  </a:cubicBezTo>
                  <a:cubicBezTo>
                    <a:pt x="1744" y="463"/>
                    <a:pt x="1744" y="427"/>
                    <a:pt x="1744" y="42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7"/>
            <p:cNvSpPr/>
            <p:nvPr/>
          </p:nvSpPr>
          <p:spPr>
            <a:xfrm>
              <a:off x="6968600" y="1734050"/>
              <a:ext cx="41850" cy="14275"/>
            </a:xfrm>
            <a:custGeom>
              <a:avLst/>
              <a:gdLst/>
              <a:ahLst/>
              <a:cxnLst/>
              <a:rect l="l" t="t" r="r" b="b"/>
              <a:pathLst>
                <a:path w="1674" h="571" extrusionOk="0">
                  <a:moveTo>
                    <a:pt x="1638" y="392"/>
                  </a:moveTo>
                  <a:cubicBezTo>
                    <a:pt x="1317" y="285"/>
                    <a:pt x="997" y="179"/>
                    <a:pt x="677" y="107"/>
                  </a:cubicBezTo>
                  <a:cubicBezTo>
                    <a:pt x="499" y="72"/>
                    <a:pt x="357" y="36"/>
                    <a:pt x="179" y="1"/>
                  </a:cubicBezTo>
                  <a:cubicBezTo>
                    <a:pt x="143" y="1"/>
                    <a:pt x="108" y="1"/>
                    <a:pt x="36" y="1"/>
                  </a:cubicBezTo>
                  <a:cubicBezTo>
                    <a:pt x="1" y="36"/>
                    <a:pt x="1" y="36"/>
                    <a:pt x="1" y="107"/>
                  </a:cubicBezTo>
                  <a:cubicBezTo>
                    <a:pt x="1" y="107"/>
                    <a:pt x="1" y="143"/>
                    <a:pt x="1" y="179"/>
                  </a:cubicBezTo>
                  <a:cubicBezTo>
                    <a:pt x="36" y="285"/>
                    <a:pt x="108" y="428"/>
                    <a:pt x="143" y="570"/>
                  </a:cubicBezTo>
                  <a:cubicBezTo>
                    <a:pt x="143" y="570"/>
                    <a:pt x="179" y="570"/>
                    <a:pt x="179" y="534"/>
                  </a:cubicBezTo>
                  <a:cubicBezTo>
                    <a:pt x="108" y="428"/>
                    <a:pt x="72" y="285"/>
                    <a:pt x="72" y="179"/>
                  </a:cubicBezTo>
                  <a:cubicBezTo>
                    <a:pt x="72" y="107"/>
                    <a:pt x="108" y="72"/>
                    <a:pt x="179" y="72"/>
                  </a:cubicBezTo>
                  <a:cubicBezTo>
                    <a:pt x="357" y="107"/>
                    <a:pt x="535" y="143"/>
                    <a:pt x="713" y="179"/>
                  </a:cubicBezTo>
                  <a:cubicBezTo>
                    <a:pt x="1033" y="250"/>
                    <a:pt x="1353" y="357"/>
                    <a:pt x="1673" y="499"/>
                  </a:cubicBezTo>
                  <a:cubicBezTo>
                    <a:pt x="1673" y="499"/>
                    <a:pt x="1673" y="463"/>
                    <a:pt x="1673" y="463"/>
                  </a:cubicBezTo>
                  <a:cubicBezTo>
                    <a:pt x="1673" y="428"/>
                    <a:pt x="1638" y="392"/>
                    <a:pt x="1638" y="39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7"/>
            <p:cNvSpPr/>
            <p:nvPr/>
          </p:nvSpPr>
          <p:spPr>
            <a:xfrm>
              <a:off x="6968600" y="1735825"/>
              <a:ext cx="41850" cy="14275"/>
            </a:xfrm>
            <a:custGeom>
              <a:avLst/>
              <a:gdLst/>
              <a:ahLst/>
              <a:cxnLst/>
              <a:rect l="l" t="t" r="r" b="b"/>
              <a:pathLst>
                <a:path w="1674" h="571" extrusionOk="0">
                  <a:moveTo>
                    <a:pt x="1673" y="392"/>
                  </a:moveTo>
                  <a:cubicBezTo>
                    <a:pt x="1353" y="286"/>
                    <a:pt x="1033" y="179"/>
                    <a:pt x="713" y="108"/>
                  </a:cubicBezTo>
                  <a:cubicBezTo>
                    <a:pt x="570" y="72"/>
                    <a:pt x="392" y="36"/>
                    <a:pt x="214" y="1"/>
                  </a:cubicBezTo>
                  <a:cubicBezTo>
                    <a:pt x="179" y="1"/>
                    <a:pt x="143" y="1"/>
                    <a:pt x="108" y="1"/>
                  </a:cubicBezTo>
                  <a:cubicBezTo>
                    <a:pt x="72" y="36"/>
                    <a:pt x="36" y="36"/>
                    <a:pt x="36" y="72"/>
                  </a:cubicBezTo>
                  <a:cubicBezTo>
                    <a:pt x="1" y="214"/>
                    <a:pt x="143" y="535"/>
                    <a:pt x="143" y="535"/>
                  </a:cubicBezTo>
                  <a:cubicBezTo>
                    <a:pt x="179" y="570"/>
                    <a:pt x="214" y="535"/>
                    <a:pt x="179" y="499"/>
                  </a:cubicBezTo>
                  <a:cubicBezTo>
                    <a:pt x="108" y="357"/>
                    <a:pt x="72" y="214"/>
                    <a:pt x="72" y="36"/>
                  </a:cubicBezTo>
                  <a:cubicBezTo>
                    <a:pt x="108" y="36"/>
                    <a:pt x="143" y="36"/>
                    <a:pt x="179" y="36"/>
                  </a:cubicBezTo>
                  <a:cubicBezTo>
                    <a:pt x="357" y="36"/>
                    <a:pt x="535" y="72"/>
                    <a:pt x="713" y="143"/>
                  </a:cubicBezTo>
                  <a:cubicBezTo>
                    <a:pt x="1033" y="214"/>
                    <a:pt x="1353" y="286"/>
                    <a:pt x="1638" y="428"/>
                  </a:cubicBezTo>
                  <a:cubicBezTo>
                    <a:pt x="1638" y="428"/>
                    <a:pt x="1673" y="392"/>
                    <a:pt x="1673" y="39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7"/>
            <p:cNvSpPr/>
            <p:nvPr/>
          </p:nvSpPr>
          <p:spPr>
            <a:xfrm>
              <a:off x="6967725" y="1734950"/>
              <a:ext cx="42725" cy="14250"/>
            </a:xfrm>
            <a:custGeom>
              <a:avLst/>
              <a:gdLst/>
              <a:ahLst/>
              <a:cxnLst/>
              <a:rect l="l" t="t" r="r" b="b"/>
              <a:pathLst>
                <a:path w="1709" h="570" extrusionOk="0">
                  <a:moveTo>
                    <a:pt x="1673" y="427"/>
                  </a:moveTo>
                  <a:cubicBezTo>
                    <a:pt x="1352" y="285"/>
                    <a:pt x="1032" y="214"/>
                    <a:pt x="712" y="107"/>
                  </a:cubicBezTo>
                  <a:cubicBezTo>
                    <a:pt x="534" y="71"/>
                    <a:pt x="356" y="36"/>
                    <a:pt x="178" y="0"/>
                  </a:cubicBezTo>
                  <a:cubicBezTo>
                    <a:pt x="143" y="0"/>
                    <a:pt x="107" y="0"/>
                    <a:pt x="71" y="36"/>
                  </a:cubicBezTo>
                  <a:cubicBezTo>
                    <a:pt x="71" y="36"/>
                    <a:pt x="36" y="71"/>
                    <a:pt x="36" y="71"/>
                  </a:cubicBezTo>
                  <a:cubicBezTo>
                    <a:pt x="36" y="107"/>
                    <a:pt x="0" y="143"/>
                    <a:pt x="36" y="178"/>
                  </a:cubicBezTo>
                  <a:cubicBezTo>
                    <a:pt x="71" y="285"/>
                    <a:pt x="107" y="427"/>
                    <a:pt x="143" y="570"/>
                  </a:cubicBezTo>
                  <a:cubicBezTo>
                    <a:pt x="178" y="570"/>
                    <a:pt x="214" y="570"/>
                    <a:pt x="214" y="534"/>
                  </a:cubicBezTo>
                  <a:cubicBezTo>
                    <a:pt x="178" y="392"/>
                    <a:pt x="143" y="285"/>
                    <a:pt x="107" y="143"/>
                  </a:cubicBezTo>
                  <a:cubicBezTo>
                    <a:pt x="107" y="71"/>
                    <a:pt x="178" y="36"/>
                    <a:pt x="214" y="71"/>
                  </a:cubicBezTo>
                  <a:cubicBezTo>
                    <a:pt x="392" y="71"/>
                    <a:pt x="570" y="107"/>
                    <a:pt x="748" y="178"/>
                  </a:cubicBezTo>
                  <a:cubicBezTo>
                    <a:pt x="1068" y="249"/>
                    <a:pt x="1388" y="356"/>
                    <a:pt x="1673" y="463"/>
                  </a:cubicBezTo>
                  <a:cubicBezTo>
                    <a:pt x="1708" y="463"/>
                    <a:pt x="1708" y="463"/>
                    <a:pt x="1708" y="427"/>
                  </a:cubicBezTo>
                  <a:cubicBezTo>
                    <a:pt x="1708" y="427"/>
                    <a:pt x="1673" y="427"/>
                    <a:pt x="1673" y="42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7"/>
            <p:cNvSpPr/>
            <p:nvPr/>
          </p:nvSpPr>
          <p:spPr>
            <a:xfrm>
              <a:off x="6948150" y="1747400"/>
              <a:ext cx="26700" cy="7150"/>
            </a:xfrm>
            <a:custGeom>
              <a:avLst/>
              <a:gdLst/>
              <a:ahLst/>
              <a:cxnLst/>
              <a:rect l="l" t="t" r="r" b="b"/>
              <a:pathLst>
                <a:path w="1068" h="286" extrusionOk="0">
                  <a:moveTo>
                    <a:pt x="1032" y="214"/>
                  </a:moveTo>
                  <a:cubicBezTo>
                    <a:pt x="890" y="178"/>
                    <a:pt x="712" y="107"/>
                    <a:pt x="534" y="107"/>
                  </a:cubicBezTo>
                  <a:cubicBezTo>
                    <a:pt x="356" y="72"/>
                    <a:pt x="214" y="72"/>
                    <a:pt x="36" y="36"/>
                  </a:cubicBezTo>
                  <a:cubicBezTo>
                    <a:pt x="36" y="36"/>
                    <a:pt x="72" y="72"/>
                    <a:pt x="72" y="72"/>
                  </a:cubicBezTo>
                  <a:cubicBezTo>
                    <a:pt x="72" y="72"/>
                    <a:pt x="36" y="36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72" y="72"/>
                    <a:pt x="107" y="72"/>
                    <a:pt x="143" y="107"/>
                  </a:cubicBezTo>
                  <a:cubicBezTo>
                    <a:pt x="143" y="107"/>
                    <a:pt x="178" y="72"/>
                    <a:pt x="143" y="72"/>
                  </a:cubicBezTo>
                  <a:cubicBezTo>
                    <a:pt x="107" y="36"/>
                    <a:pt x="72" y="36"/>
                    <a:pt x="36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36"/>
                    <a:pt x="36" y="72"/>
                    <a:pt x="36" y="72"/>
                  </a:cubicBezTo>
                  <a:cubicBezTo>
                    <a:pt x="107" y="107"/>
                    <a:pt x="178" y="107"/>
                    <a:pt x="214" y="107"/>
                  </a:cubicBezTo>
                  <a:cubicBezTo>
                    <a:pt x="321" y="143"/>
                    <a:pt x="463" y="143"/>
                    <a:pt x="570" y="143"/>
                  </a:cubicBezTo>
                  <a:cubicBezTo>
                    <a:pt x="712" y="178"/>
                    <a:pt x="890" y="214"/>
                    <a:pt x="1032" y="285"/>
                  </a:cubicBezTo>
                  <a:cubicBezTo>
                    <a:pt x="1068" y="285"/>
                    <a:pt x="1068" y="214"/>
                    <a:pt x="1032" y="21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7"/>
            <p:cNvSpPr/>
            <p:nvPr/>
          </p:nvSpPr>
          <p:spPr>
            <a:xfrm>
              <a:off x="6947250" y="1746500"/>
              <a:ext cx="27600" cy="8050"/>
            </a:xfrm>
            <a:custGeom>
              <a:avLst/>
              <a:gdLst/>
              <a:ahLst/>
              <a:cxnLst/>
              <a:rect l="l" t="t" r="r" b="b"/>
              <a:pathLst>
                <a:path w="1104" h="322" extrusionOk="0">
                  <a:moveTo>
                    <a:pt x="1068" y="214"/>
                  </a:moveTo>
                  <a:cubicBezTo>
                    <a:pt x="890" y="143"/>
                    <a:pt x="748" y="108"/>
                    <a:pt x="570" y="108"/>
                  </a:cubicBezTo>
                  <a:cubicBezTo>
                    <a:pt x="535" y="108"/>
                    <a:pt x="464" y="72"/>
                    <a:pt x="392" y="72"/>
                  </a:cubicBezTo>
                  <a:cubicBezTo>
                    <a:pt x="286" y="72"/>
                    <a:pt x="179" y="36"/>
                    <a:pt x="37" y="36"/>
                  </a:cubicBezTo>
                  <a:cubicBezTo>
                    <a:pt x="37" y="36"/>
                    <a:pt x="37" y="72"/>
                    <a:pt x="37" y="72"/>
                  </a:cubicBezTo>
                  <a:cubicBezTo>
                    <a:pt x="72" y="108"/>
                    <a:pt x="108" y="143"/>
                    <a:pt x="143" y="143"/>
                  </a:cubicBezTo>
                  <a:cubicBezTo>
                    <a:pt x="179" y="143"/>
                    <a:pt x="179" y="108"/>
                    <a:pt x="179" y="108"/>
                  </a:cubicBezTo>
                  <a:cubicBezTo>
                    <a:pt x="108" y="108"/>
                    <a:pt x="108" y="72"/>
                    <a:pt x="37" y="36"/>
                  </a:cubicBezTo>
                  <a:cubicBezTo>
                    <a:pt x="1" y="1"/>
                    <a:pt x="37" y="72"/>
                    <a:pt x="37" y="108"/>
                  </a:cubicBezTo>
                  <a:cubicBezTo>
                    <a:pt x="72" y="108"/>
                    <a:pt x="72" y="108"/>
                    <a:pt x="108" y="108"/>
                  </a:cubicBezTo>
                  <a:cubicBezTo>
                    <a:pt x="214" y="143"/>
                    <a:pt x="321" y="143"/>
                    <a:pt x="428" y="179"/>
                  </a:cubicBezTo>
                  <a:cubicBezTo>
                    <a:pt x="535" y="179"/>
                    <a:pt x="641" y="179"/>
                    <a:pt x="784" y="214"/>
                  </a:cubicBezTo>
                  <a:cubicBezTo>
                    <a:pt x="890" y="214"/>
                    <a:pt x="997" y="250"/>
                    <a:pt x="1068" y="321"/>
                  </a:cubicBezTo>
                  <a:cubicBezTo>
                    <a:pt x="1104" y="321"/>
                    <a:pt x="1104" y="214"/>
                    <a:pt x="1068" y="21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7"/>
            <p:cNvSpPr/>
            <p:nvPr/>
          </p:nvSpPr>
          <p:spPr>
            <a:xfrm>
              <a:off x="6948150" y="1747400"/>
              <a:ext cx="26700" cy="5350"/>
            </a:xfrm>
            <a:custGeom>
              <a:avLst/>
              <a:gdLst/>
              <a:ahLst/>
              <a:cxnLst/>
              <a:rect l="l" t="t" r="r" b="b"/>
              <a:pathLst>
                <a:path w="1068" h="214" extrusionOk="0">
                  <a:moveTo>
                    <a:pt x="1068" y="214"/>
                  </a:moveTo>
                  <a:cubicBezTo>
                    <a:pt x="961" y="178"/>
                    <a:pt x="854" y="143"/>
                    <a:pt x="748" y="143"/>
                  </a:cubicBezTo>
                  <a:cubicBezTo>
                    <a:pt x="641" y="107"/>
                    <a:pt x="499" y="107"/>
                    <a:pt x="392" y="107"/>
                  </a:cubicBezTo>
                  <a:cubicBezTo>
                    <a:pt x="285" y="72"/>
                    <a:pt x="178" y="72"/>
                    <a:pt x="72" y="36"/>
                  </a:cubicBezTo>
                  <a:cubicBezTo>
                    <a:pt x="36" y="36"/>
                    <a:pt x="36" y="36"/>
                    <a:pt x="36" y="36"/>
                  </a:cubicBezTo>
                  <a:lnTo>
                    <a:pt x="1" y="0"/>
                  </a:lnTo>
                  <a:cubicBezTo>
                    <a:pt x="36" y="72"/>
                    <a:pt x="72" y="72"/>
                    <a:pt x="143" y="107"/>
                  </a:cubicBezTo>
                  <a:cubicBezTo>
                    <a:pt x="178" y="143"/>
                    <a:pt x="178" y="107"/>
                    <a:pt x="143" y="72"/>
                  </a:cubicBezTo>
                  <a:cubicBezTo>
                    <a:pt x="72" y="72"/>
                    <a:pt x="7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36" y="36"/>
                    <a:pt x="36" y="36"/>
                  </a:cubicBezTo>
                  <a:cubicBezTo>
                    <a:pt x="107" y="72"/>
                    <a:pt x="214" y="72"/>
                    <a:pt x="285" y="72"/>
                  </a:cubicBezTo>
                  <a:cubicBezTo>
                    <a:pt x="392" y="107"/>
                    <a:pt x="534" y="107"/>
                    <a:pt x="641" y="143"/>
                  </a:cubicBezTo>
                  <a:cubicBezTo>
                    <a:pt x="783" y="143"/>
                    <a:pt x="890" y="178"/>
                    <a:pt x="1032" y="214"/>
                  </a:cubicBezTo>
                  <a:cubicBezTo>
                    <a:pt x="1068" y="214"/>
                    <a:pt x="1068" y="214"/>
                    <a:pt x="1068" y="21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7"/>
            <p:cNvSpPr/>
            <p:nvPr/>
          </p:nvSpPr>
          <p:spPr>
            <a:xfrm>
              <a:off x="6948150" y="1747400"/>
              <a:ext cx="27600" cy="6250"/>
            </a:xfrm>
            <a:custGeom>
              <a:avLst/>
              <a:gdLst/>
              <a:ahLst/>
              <a:cxnLst/>
              <a:rect l="l" t="t" r="r" b="b"/>
              <a:pathLst>
                <a:path w="1104" h="250" extrusionOk="0">
                  <a:moveTo>
                    <a:pt x="1068" y="214"/>
                  </a:moveTo>
                  <a:cubicBezTo>
                    <a:pt x="890" y="143"/>
                    <a:pt x="748" y="107"/>
                    <a:pt x="570" y="107"/>
                  </a:cubicBezTo>
                  <a:cubicBezTo>
                    <a:pt x="534" y="107"/>
                    <a:pt x="463" y="72"/>
                    <a:pt x="392" y="72"/>
                  </a:cubicBezTo>
                  <a:cubicBezTo>
                    <a:pt x="285" y="72"/>
                    <a:pt x="143" y="36"/>
                    <a:pt x="36" y="0"/>
                  </a:cubicBezTo>
                  <a:cubicBezTo>
                    <a:pt x="36" y="0"/>
                    <a:pt x="1" y="36"/>
                    <a:pt x="1" y="36"/>
                  </a:cubicBezTo>
                  <a:cubicBezTo>
                    <a:pt x="36" y="36"/>
                    <a:pt x="72" y="72"/>
                    <a:pt x="107" y="107"/>
                  </a:cubicBezTo>
                  <a:cubicBezTo>
                    <a:pt x="143" y="107"/>
                    <a:pt x="178" y="72"/>
                    <a:pt x="143" y="72"/>
                  </a:cubicBezTo>
                  <a:cubicBezTo>
                    <a:pt x="107" y="72"/>
                    <a:pt x="72" y="36"/>
                    <a:pt x="36" y="0"/>
                  </a:cubicBezTo>
                  <a:cubicBezTo>
                    <a:pt x="36" y="0"/>
                    <a:pt x="1" y="0"/>
                    <a:pt x="1" y="36"/>
                  </a:cubicBezTo>
                  <a:cubicBezTo>
                    <a:pt x="72" y="107"/>
                    <a:pt x="214" y="72"/>
                    <a:pt x="321" y="107"/>
                  </a:cubicBezTo>
                  <a:cubicBezTo>
                    <a:pt x="428" y="107"/>
                    <a:pt x="534" y="143"/>
                    <a:pt x="641" y="143"/>
                  </a:cubicBezTo>
                  <a:cubicBezTo>
                    <a:pt x="783" y="178"/>
                    <a:pt x="926" y="214"/>
                    <a:pt x="1068" y="250"/>
                  </a:cubicBezTo>
                  <a:cubicBezTo>
                    <a:pt x="1068" y="250"/>
                    <a:pt x="1104" y="214"/>
                    <a:pt x="1068" y="21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7"/>
            <p:cNvSpPr/>
            <p:nvPr/>
          </p:nvSpPr>
          <p:spPr>
            <a:xfrm>
              <a:off x="6946375" y="1746500"/>
              <a:ext cx="28475" cy="7150"/>
            </a:xfrm>
            <a:custGeom>
              <a:avLst/>
              <a:gdLst/>
              <a:ahLst/>
              <a:cxnLst/>
              <a:rect l="l" t="t" r="r" b="b"/>
              <a:pathLst>
                <a:path w="1139" h="286" extrusionOk="0">
                  <a:moveTo>
                    <a:pt x="1068" y="179"/>
                  </a:moveTo>
                  <a:cubicBezTo>
                    <a:pt x="890" y="143"/>
                    <a:pt x="748" y="108"/>
                    <a:pt x="570" y="72"/>
                  </a:cubicBezTo>
                  <a:cubicBezTo>
                    <a:pt x="499" y="72"/>
                    <a:pt x="463" y="72"/>
                    <a:pt x="392" y="36"/>
                  </a:cubicBezTo>
                  <a:cubicBezTo>
                    <a:pt x="285" y="36"/>
                    <a:pt x="143" y="36"/>
                    <a:pt x="36" y="1"/>
                  </a:cubicBezTo>
                  <a:lnTo>
                    <a:pt x="72" y="72"/>
                  </a:lnTo>
                  <a:cubicBezTo>
                    <a:pt x="72" y="72"/>
                    <a:pt x="107" y="72"/>
                    <a:pt x="107" y="36"/>
                  </a:cubicBezTo>
                  <a:lnTo>
                    <a:pt x="72" y="72"/>
                  </a:lnTo>
                  <a:cubicBezTo>
                    <a:pt x="107" y="72"/>
                    <a:pt x="143" y="108"/>
                    <a:pt x="178" y="108"/>
                  </a:cubicBezTo>
                  <a:cubicBezTo>
                    <a:pt x="178" y="108"/>
                    <a:pt x="178" y="108"/>
                    <a:pt x="178" y="108"/>
                  </a:cubicBezTo>
                  <a:cubicBezTo>
                    <a:pt x="143" y="72"/>
                    <a:pt x="107" y="36"/>
                    <a:pt x="36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0" y="36"/>
                    <a:pt x="72" y="72"/>
                    <a:pt x="72" y="72"/>
                  </a:cubicBezTo>
                  <a:cubicBezTo>
                    <a:pt x="72" y="72"/>
                    <a:pt x="107" y="72"/>
                    <a:pt x="107" y="108"/>
                  </a:cubicBezTo>
                  <a:cubicBezTo>
                    <a:pt x="214" y="108"/>
                    <a:pt x="321" y="143"/>
                    <a:pt x="463" y="143"/>
                  </a:cubicBezTo>
                  <a:cubicBezTo>
                    <a:pt x="570" y="143"/>
                    <a:pt x="676" y="179"/>
                    <a:pt x="783" y="179"/>
                  </a:cubicBezTo>
                  <a:cubicBezTo>
                    <a:pt x="890" y="214"/>
                    <a:pt x="997" y="250"/>
                    <a:pt x="1103" y="286"/>
                  </a:cubicBezTo>
                  <a:cubicBezTo>
                    <a:pt x="1139" y="286"/>
                    <a:pt x="1103" y="250"/>
                    <a:pt x="1103" y="250"/>
                  </a:cubicBezTo>
                  <a:cubicBezTo>
                    <a:pt x="1103" y="214"/>
                    <a:pt x="1103" y="179"/>
                    <a:pt x="1068" y="17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7"/>
            <p:cNvSpPr/>
            <p:nvPr/>
          </p:nvSpPr>
          <p:spPr>
            <a:xfrm>
              <a:off x="6947250" y="1747400"/>
              <a:ext cx="26725" cy="6250"/>
            </a:xfrm>
            <a:custGeom>
              <a:avLst/>
              <a:gdLst/>
              <a:ahLst/>
              <a:cxnLst/>
              <a:rect l="l" t="t" r="r" b="b"/>
              <a:pathLst>
                <a:path w="1069" h="250" extrusionOk="0">
                  <a:moveTo>
                    <a:pt x="1068" y="214"/>
                  </a:moveTo>
                  <a:cubicBezTo>
                    <a:pt x="890" y="178"/>
                    <a:pt x="748" y="143"/>
                    <a:pt x="570" y="107"/>
                  </a:cubicBezTo>
                  <a:cubicBezTo>
                    <a:pt x="535" y="107"/>
                    <a:pt x="464" y="107"/>
                    <a:pt x="392" y="107"/>
                  </a:cubicBezTo>
                  <a:cubicBezTo>
                    <a:pt x="286" y="72"/>
                    <a:pt x="143" y="72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72" y="72"/>
                    <a:pt x="108" y="107"/>
                    <a:pt x="143" y="107"/>
                  </a:cubicBezTo>
                  <a:cubicBezTo>
                    <a:pt x="179" y="143"/>
                    <a:pt x="179" y="72"/>
                    <a:pt x="143" y="72"/>
                  </a:cubicBezTo>
                  <a:cubicBezTo>
                    <a:pt x="108" y="72"/>
                    <a:pt x="72" y="36"/>
                    <a:pt x="37" y="36"/>
                  </a:cubicBezTo>
                  <a:cubicBezTo>
                    <a:pt x="37" y="0"/>
                    <a:pt x="1" y="36"/>
                    <a:pt x="1" y="36"/>
                  </a:cubicBezTo>
                  <a:cubicBezTo>
                    <a:pt x="37" y="72"/>
                    <a:pt x="72" y="72"/>
                    <a:pt x="143" y="72"/>
                  </a:cubicBezTo>
                  <a:cubicBezTo>
                    <a:pt x="286" y="107"/>
                    <a:pt x="428" y="107"/>
                    <a:pt x="570" y="143"/>
                  </a:cubicBezTo>
                  <a:cubicBezTo>
                    <a:pt x="748" y="143"/>
                    <a:pt x="890" y="178"/>
                    <a:pt x="1068" y="250"/>
                  </a:cubicBezTo>
                  <a:cubicBezTo>
                    <a:pt x="1068" y="250"/>
                    <a:pt x="1068" y="250"/>
                    <a:pt x="1068" y="21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7"/>
            <p:cNvSpPr/>
            <p:nvPr/>
          </p:nvSpPr>
          <p:spPr>
            <a:xfrm>
              <a:off x="6947250" y="1747400"/>
              <a:ext cx="26725" cy="6250"/>
            </a:xfrm>
            <a:custGeom>
              <a:avLst/>
              <a:gdLst/>
              <a:ahLst/>
              <a:cxnLst/>
              <a:rect l="l" t="t" r="r" b="b"/>
              <a:pathLst>
                <a:path w="1069" h="250" extrusionOk="0">
                  <a:moveTo>
                    <a:pt x="1033" y="214"/>
                  </a:moveTo>
                  <a:cubicBezTo>
                    <a:pt x="890" y="143"/>
                    <a:pt x="713" y="107"/>
                    <a:pt x="535" y="107"/>
                  </a:cubicBezTo>
                  <a:cubicBezTo>
                    <a:pt x="357" y="72"/>
                    <a:pt x="214" y="36"/>
                    <a:pt x="37" y="36"/>
                  </a:cubicBezTo>
                  <a:lnTo>
                    <a:pt x="72" y="36"/>
                  </a:lnTo>
                  <a:cubicBezTo>
                    <a:pt x="72" y="36"/>
                    <a:pt x="37" y="36"/>
                    <a:pt x="37" y="36"/>
                  </a:cubicBezTo>
                  <a:cubicBezTo>
                    <a:pt x="37" y="36"/>
                    <a:pt x="37" y="36"/>
                    <a:pt x="1" y="36"/>
                  </a:cubicBezTo>
                  <a:cubicBezTo>
                    <a:pt x="72" y="72"/>
                    <a:pt x="108" y="72"/>
                    <a:pt x="143" y="107"/>
                  </a:cubicBezTo>
                  <a:cubicBezTo>
                    <a:pt x="143" y="107"/>
                    <a:pt x="143" y="72"/>
                    <a:pt x="143" y="72"/>
                  </a:cubicBezTo>
                  <a:cubicBezTo>
                    <a:pt x="108" y="72"/>
                    <a:pt x="72" y="36"/>
                    <a:pt x="37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36"/>
                    <a:pt x="37" y="72"/>
                    <a:pt x="37" y="72"/>
                  </a:cubicBezTo>
                  <a:cubicBezTo>
                    <a:pt x="108" y="72"/>
                    <a:pt x="179" y="107"/>
                    <a:pt x="214" y="107"/>
                  </a:cubicBezTo>
                  <a:cubicBezTo>
                    <a:pt x="321" y="107"/>
                    <a:pt x="392" y="107"/>
                    <a:pt x="499" y="143"/>
                  </a:cubicBezTo>
                  <a:cubicBezTo>
                    <a:pt x="570" y="143"/>
                    <a:pt x="641" y="143"/>
                    <a:pt x="748" y="143"/>
                  </a:cubicBezTo>
                  <a:cubicBezTo>
                    <a:pt x="855" y="178"/>
                    <a:pt x="962" y="214"/>
                    <a:pt x="1068" y="250"/>
                  </a:cubicBezTo>
                  <a:cubicBezTo>
                    <a:pt x="1068" y="250"/>
                    <a:pt x="1068" y="214"/>
                    <a:pt x="1033" y="21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7"/>
            <p:cNvSpPr/>
            <p:nvPr/>
          </p:nvSpPr>
          <p:spPr>
            <a:xfrm>
              <a:off x="7169650" y="1627325"/>
              <a:ext cx="9800" cy="35600"/>
            </a:xfrm>
            <a:custGeom>
              <a:avLst/>
              <a:gdLst/>
              <a:ahLst/>
              <a:cxnLst/>
              <a:rect l="l" t="t" r="r" b="b"/>
              <a:pathLst>
                <a:path w="392" h="1424" extrusionOk="0">
                  <a:moveTo>
                    <a:pt x="36" y="1388"/>
                  </a:moveTo>
                  <a:cubicBezTo>
                    <a:pt x="71" y="1139"/>
                    <a:pt x="71" y="925"/>
                    <a:pt x="142" y="676"/>
                  </a:cubicBezTo>
                  <a:cubicBezTo>
                    <a:pt x="178" y="463"/>
                    <a:pt x="285" y="249"/>
                    <a:pt x="356" y="36"/>
                  </a:cubicBezTo>
                  <a:cubicBezTo>
                    <a:pt x="392" y="0"/>
                    <a:pt x="320" y="36"/>
                    <a:pt x="320" y="36"/>
                  </a:cubicBezTo>
                  <a:cubicBezTo>
                    <a:pt x="214" y="249"/>
                    <a:pt x="142" y="463"/>
                    <a:pt x="71" y="712"/>
                  </a:cubicBezTo>
                  <a:cubicBezTo>
                    <a:pt x="36" y="925"/>
                    <a:pt x="0" y="1139"/>
                    <a:pt x="0" y="1388"/>
                  </a:cubicBezTo>
                  <a:cubicBezTo>
                    <a:pt x="0" y="1423"/>
                    <a:pt x="36" y="1388"/>
                    <a:pt x="36" y="138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7"/>
            <p:cNvSpPr/>
            <p:nvPr/>
          </p:nvSpPr>
          <p:spPr>
            <a:xfrm>
              <a:off x="7169650" y="1626425"/>
              <a:ext cx="9800" cy="36500"/>
            </a:xfrm>
            <a:custGeom>
              <a:avLst/>
              <a:gdLst/>
              <a:ahLst/>
              <a:cxnLst/>
              <a:rect l="l" t="t" r="r" b="b"/>
              <a:pathLst>
                <a:path w="392" h="1460" extrusionOk="0">
                  <a:moveTo>
                    <a:pt x="71" y="1388"/>
                  </a:moveTo>
                  <a:cubicBezTo>
                    <a:pt x="71" y="1139"/>
                    <a:pt x="107" y="926"/>
                    <a:pt x="142" y="677"/>
                  </a:cubicBezTo>
                  <a:cubicBezTo>
                    <a:pt x="214" y="463"/>
                    <a:pt x="285" y="250"/>
                    <a:pt x="392" y="36"/>
                  </a:cubicBezTo>
                  <a:cubicBezTo>
                    <a:pt x="392" y="0"/>
                    <a:pt x="392" y="0"/>
                    <a:pt x="356" y="0"/>
                  </a:cubicBezTo>
                  <a:cubicBezTo>
                    <a:pt x="356" y="0"/>
                    <a:pt x="320" y="36"/>
                    <a:pt x="320" y="72"/>
                  </a:cubicBezTo>
                  <a:cubicBezTo>
                    <a:pt x="214" y="285"/>
                    <a:pt x="142" y="499"/>
                    <a:pt x="107" y="712"/>
                  </a:cubicBezTo>
                  <a:cubicBezTo>
                    <a:pt x="36" y="961"/>
                    <a:pt x="36" y="1175"/>
                    <a:pt x="0" y="1424"/>
                  </a:cubicBezTo>
                  <a:cubicBezTo>
                    <a:pt x="0" y="1459"/>
                    <a:pt x="71" y="1388"/>
                    <a:pt x="71" y="138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7"/>
            <p:cNvSpPr/>
            <p:nvPr/>
          </p:nvSpPr>
          <p:spPr>
            <a:xfrm>
              <a:off x="7170525" y="1627325"/>
              <a:ext cx="9825" cy="34700"/>
            </a:xfrm>
            <a:custGeom>
              <a:avLst/>
              <a:gdLst/>
              <a:ahLst/>
              <a:cxnLst/>
              <a:rect l="l" t="t" r="r" b="b"/>
              <a:pathLst>
                <a:path w="393" h="1388" extrusionOk="0">
                  <a:moveTo>
                    <a:pt x="72" y="1388"/>
                  </a:moveTo>
                  <a:cubicBezTo>
                    <a:pt x="72" y="1210"/>
                    <a:pt x="72" y="996"/>
                    <a:pt x="107" y="818"/>
                  </a:cubicBezTo>
                  <a:cubicBezTo>
                    <a:pt x="179" y="569"/>
                    <a:pt x="250" y="285"/>
                    <a:pt x="392" y="36"/>
                  </a:cubicBezTo>
                  <a:cubicBezTo>
                    <a:pt x="392" y="0"/>
                    <a:pt x="321" y="36"/>
                    <a:pt x="321" y="36"/>
                  </a:cubicBezTo>
                  <a:cubicBezTo>
                    <a:pt x="250" y="249"/>
                    <a:pt x="143" y="463"/>
                    <a:pt x="107" y="712"/>
                  </a:cubicBezTo>
                  <a:cubicBezTo>
                    <a:pt x="36" y="925"/>
                    <a:pt x="36" y="1139"/>
                    <a:pt x="1" y="1388"/>
                  </a:cubicBezTo>
                  <a:cubicBezTo>
                    <a:pt x="1" y="1388"/>
                    <a:pt x="72" y="1388"/>
                    <a:pt x="72" y="138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7"/>
            <p:cNvSpPr/>
            <p:nvPr/>
          </p:nvSpPr>
          <p:spPr>
            <a:xfrm>
              <a:off x="7170525" y="1627325"/>
              <a:ext cx="9825" cy="35600"/>
            </a:xfrm>
            <a:custGeom>
              <a:avLst/>
              <a:gdLst/>
              <a:ahLst/>
              <a:cxnLst/>
              <a:rect l="l" t="t" r="r" b="b"/>
              <a:pathLst>
                <a:path w="393" h="1424" extrusionOk="0">
                  <a:moveTo>
                    <a:pt x="72" y="1352"/>
                  </a:moveTo>
                  <a:cubicBezTo>
                    <a:pt x="72" y="1139"/>
                    <a:pt x="107" y="890"/>
                    <a:pt x="143" y="676"/>
                  </a:cubicBezTo>
                  <a:cubicBezTo>
                    <a:pt x="214" y="427"/>
                    <a:pt x="285" y="214"/>
                    <a:pt x="392" y="0"/>
                  </a:cubicBezTo>
                  <a:cubicBezTo>
                    <a:pt x="392" y="0"/>
                    <a:pt x="321" y="0"/>
                    <a:pt x="321" y="36"/>
                  </a:cubicBezTo>
                  <a:cubicBezTo>
                    <a:pt x="214" y="249"/>
                    <a:pt x="107" y="463"/>
                    <a:pt x="72" y="712"/>
                  </a:cubicBezTo>
                  <a:cubicBezTo>
                    <a:pt x="36" y="925"/>
                    <a:pt x="1" y="1139"/>
                    <a:pt x="1" y="1388"/>
                  </a:cubicBezTo>
                  <a:cubicBezTo>
                    <a:pt x="1" y="1423"/>
                    <a:pt x="72" y="1388"/>
                    <a:pt x="72" y="135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7"/>
            <p:cNvSpPr/>
            <p:nvPr/>
          </p:nvSpPr>
          <p:spPr>
            <a:xfrm>
              <a:off x="7169650" y="1626425"/>
              <a:ext cx="9800" cy="35600"/>
            </a:xfrm>
            <a:custGeom>
              <a:avLst/>
              <a:gdLst/>
              <a:ahLst/>
              <a:cxnLst/>
              <a:rect l="l" t="t" r="r" b="b"/>
              <a:pathLst>
                <a:path w="392" h="1424" extrusionOk="0">
                  <a:moveTo>
                    <a:pt x="36" y="1353"/>
                  </a:moveTo>
                  <a:cubicBezTo>
                    <a:pt x="36" y="890"/>
                    <a:pt x="142" y="463"/>
                    <a:pt x="356" y="36"/>
                  </a:cubicBezTo>
                  <a:cubicBezTo>
                    <a:pt x="392" y="0"/>
                    <a:pt x="356" y="0"/>
                    <a:pt x="320" y="36"/>
                  </a:cubicBezTo>
                  <a:cubicBezTo>
                    <a:pt x="249" y="250"/>
                    <a:pt x="142" y="427"/>
                    <a:pt x="107" y="677"/>
                  </a:cubicBezTo>
                  <a:cubicBezTo>
                    <a:pt x="36" y="926"/>
                    <a:pt x="36" y="1139"/>
                    <a:pt x="0" y="1388"/>
                  </a:cubicBezTo>
                  <a:cubicBezTo>
                    <a:pt x="0" y="1424"/>
                    <a:pt x="36" y="1388"/>
                    <a:pt x="36" y="135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7"/>
            <p:cNvSpPr/>
            <p:nvPr/>
          </p:nvSpPr>
          <p:spPr>
            <a:xfrm>
              <a:off x="7170525" y="1627325"/>
              <a:ext cx="8925" cy="34700"/>
            </a:xfrm>
            <a:custGeom>
              <a:avLst/>
              <a:gdLst/>
              <a:ahLst/>
              <a:cxnLst/>
              <a:rect l="l" t="t" r="r" b="b"/>
              <a:pathLst>
                <a:path w="357" h="1388" extrusionOk="0">
                  <a:moveTo>
                    <a:pt x="36" y="1388"/>
                  </a:moveTo>
                  <a:cubicBezTo>
                    <a:pt x="36" y="1174"/>
                    <a:pt x="72" y="925"/>
                    <a:pt x="107" y="712"/>
                  </a:cubicBezTo>
                  <a:cubicBezTo>
                    <a:pt x="179" y="463"/>
                    <a:pt x="250" y="249"/>
                    <a:pt x="357" y="36"/>
                  </a:cubicBezTo>
                  <a:cubicBezTo>
                    <a:pt x="357" y="36"/>
                    <a:pt x="321" y="0"/>
                    <a:pt x="321" y="36"/>
                  </a:cubicBezTo>
                  <a:cubicBezTo>
                    <a:pt x="214" y="249"/>
                    <a:pt x="143" y="463"/>
                    <a:pt x="107" y="676"/>
                  </a:cubicBezTo>
                  <a:cubicBezTo>
                    <a:pt x="36" y="925"/>
                    <a:pt x="36" y="1139"/>
                    <a:pt x="1" y="1388"/>
                  </a:cubicBezTo>
                  <a:cubicBezTo>
                    <a:pt x="1" y="1388"/>
                    <a:pt x="36" y="1388"/>
                    <a:pt x="36" y="138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7"/>
            <p:cNvSpPr/>
            <p:nvPr/>
          </p:nvSpPr>
          <p:spPr>
            <a:xfrm>
              <a:off x="7169650" y="1627325"/>
              <a:ext cx="8900" cy="34700"/>
            </a:xfrm>
            <a:custGeom>
              <a:avLst/>
              <a:gdLst/>
              <a:ahLst/>
              <a:cxnLst/>
              <a:rect l="l" t="t" r="r" b="b"/>
              <a:pathLst>
                <a:path w="356" h="1388" extrusionOk="0">
                  <a:moveTo>
                    <a:pt x="36" y="1352"/>
                  </a:moveTo>
                  <a:cubicBezTo>
                    <a:pt x="71" y="1139"/>
                    <a:pt x="71" y="890"/>
                    <a:pt x="107" y="676"/>
                  </a:cubicBezTo>
                  <a:cubicBezTo>
                    <a:pt x="178" y="427"/>
                    <a:pt x="249" y="249"/>
                    <a:pt x="356" y="36"/>
                  </a:cubicBezTo>
                  <a:cubicBezTo>
                    <a:pt x="356" y="0"/>
                    <a:pt x="356" y="0"/>
                    <a:pt x="356" y="0"/>
                  </a:cubicBezTo>
                  <a:cubicBezTo>
                    <a:pt x="249" y="214"/>
                    <a:pt x="142" y="427"/>
                    <a:pt x="107" y="676"/>
                  </a:cubicBezTo>
                  <a:cubicBezTo>
                    <a:pt x="36" y="890"/>
                    <a:pt x="36" y="1103"/>
                    <a:pt x="0" y="1352"/>
                  </a:cubicBezTo>
                  <a:cubicBezTo>
                    <a:pt x="0" y="1352"/>
                    <a:pt x="36" y="1388"/>
                    <a:pt x="36" y="135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7"/>
            <p:cNvSpPr/>
            <p:nvPr/>
          </p:nvSpPr>
          <p:spPr>
            <a:xfrm>
              <a:off x="7164300" y="1631750"/>
              <a:ext cx="3600" cy="31175"/>
            </a:xfrm>
            <a:custGeom>
              <a:avLst/>
              <a:gdLst/>
              <a:ahLst/>
              <a:cxnLst/>
              <a:rect l="l" t="t" r="r" b="b"/>
              <a:pathLst>
                <a:path w="144" h="1247" extrusionOk="0">
                  <a:moveTo>
                    <a:pt x="36" y="1211"/>
                  </a:moveTo>
                  <a:cubicBezTo>
                    <a:pt x="72" y="819"/>
                    <a:pt x="107" y="428"/>
                    <a:pt x="143" y="37"/>
                  </a:cubicBezTo>
                  <a:cubicBezTo>
                    <a:pt x="143" y="1"/>
                    <a:pt x="107" y="37"/>
                    <a:pt x="107" y="37"/>
                  </a:cubicBezTo>
                  <a:cubicBezTo>
                    <a:pt x="72" y="428"/>
                    <a:pt x="36" y="819"/>
                    <a:pt x="1" y="1211"/>
                  </a:cubicBezTo>
                  <a:cubicBezTo>
                    <a:pt x="1" y="1246"/>
                    <a:pt x="36" y="1246"/>
                    <a:pt x="36" y="121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7"/>
            <p:cNvSpPr/>
            <p:nvPr/>
          </p:nvSpPr>
          <p:spPr>
            <a:xfrm>
              <a:off x="7164300" y="1630875"/>
              <a:ext cx="4475" cy="32050"/>
            </a:xfrm>
            <a:custGeom>
              <a:avLst/>
              <a:gdLst/>
              <a:ahLst/>
              <a:cxnLst/>
              <a:rect l="l" t="t" r="r" b="b"/>
              <a:pathLst>
                <a:path w="179" h="1282" extrusionOk="0">
                  <a:moveTo>
                    <a:pt x="72" y="1210"/>
                  </a:moveTo>
                  <a:cubicBezTo>
                    <a:pt x="107" y="819"/>
                    <a:pt x="143" y="427"/>
                    <a:pt x="143" y="36"/>
                  </a:cubicBezTo>
                  <a:cubicBezTo>
                    <a:pt x="179" y="0"/>
                    <a:pt x="107" y="72"/>
                    <a:pt x="107" y="72"/>
                  </a:cubicBezTo>
                  <a:cubicBezTo>
                    <a:pt x="72" y="463"/>
                    <a:pt x="36" y="854"/>
                    <a:pt x="1" y="1246"/>
                  </a:cubicBezTo>
                  <a:cubicBezTo>
                    <a:pt x="1" y="1281"/>
                    <a:pt x="72" y="1246"/>
                    <a:pt x="72" y="121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7"/>
            <p:cNvSpPr/>
            <p:nvPr/>
          </p:nvSpPr>
          <p:spPr>
            <a:xfrm>
              <a:off x="7165200" y="1632650"/>
              <a:ext cx="3575" cy="30275"/>
            </a:xfrm>
            <a:custGeom>
              <a:avLst/>
              <a:gdLst/>
              <a:ahLst/>
              <a:cxnLst/>
              <a:rect l="l" t="t" r="r" b="b"/>
              <a:pathLst>
                <a:path w="143" h="1211" extrusionOk="0">
                  <a:moveTo>
                    <a:pt x="71" y="1175"/>
                  </a:moveTo>
                  <a:cubicBezTo>
                    <a:pt x="107" y="783"/>
                    <a:pt x="107" y="392"/>
                    <a:pt x="143" y="1"/>
                  </a:cubicBezTo>
                  <a:cubicBezTo>
                    <a:pt x="143" y="1"/>
                    <a:pt x="107" y="1"/>
                    <a:pt x="107" y="1"/>
                  </a:cubicBezTo>
                  <a:cubicBezTo>
                    <a:pt x="71" y="392"/>
                    <a:pt x="36" y="783"/>
                    <a:pt x="0" y="1175"/>
                  </a:cubicBezTo>
                  <a:cubicBezTo>
                    <a:pt x="0" y="1210"/>
                    <a:pt x="71" y="1210"/>
                    <a:pt x="71" y="117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7"/>
            <p:cNvSpPr/>
            <p:nvPr/>
          </p:nvSpPr>
          <p:spPr>
            <a:xfrm>
              <a:off x="7164300" y="1631750"/>
              <a:ext cx="5375" cy="31175"/>
            </a:xfrm>
            <a:custGeom>
              <a:avLst/>
              <a:gdLst/>
              <a:ahLst/>
              <a:cxnLst/>
              <a:rect l="l" t="t" r="r" b="b"/>
              <a:pathLst>
                <a:path w="215" h="1247" extrusionOk="0">
                  <a:moveTo>
                    <a:pt x="107" y="1211"/>
                  </a:moveTo>
                  <a:cubicBezTo>
                    <a:pt x="143" y="819"/>
                    <a:pt x="179" y="428"/>
                    <a:pt x="214" y="37"/>
                  </a:cubicBezTo>
                  <a:cubicBezTo>
                    <a:pt x="214" y="1"/>
                    <a:pt x="107" y="37"/>
                    <a:pt x="107" y="37"/>
                  </a:cubicBezTo>
                  <a:cubicBezTo>
                    <a:pt x="72" y="428"/>
                    <a:pt x="36" y="819"/>
                    <a:pt x="36" y="1211"/>
                  </a:cubicBezTo>
                  <a:cubicBezTo>
                    <a:pt x="1" y="1246"/>
                    <a:pt x="107" y="1211"/>
                    <a:pt x="107" y="121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7"/>
            <p:cNvSpPr/>
            <p:nvPr/>
          </p:nvSpPr>
          <p:spPr>
            <a:xfrm>
              <a:off x="7164300" y="1630875"/>
              <a:ext cx="3600" cy="31150"/>
            </a:xfrm>
            <a:custGeom>
              <a:avLst/>
              <a:gdLst/>
              <a:ahLst/>
              <a:cxnLst/>
              <a:rect l="l" t="t" r="r" b="b"/>
              <a:pathLst>
                <a:path w="144" h="1246" extrusionOk="0">
                  <a:moveTo>
                    <a:pt x="36" y="1210"/>
                  </a:moveTo>
                  <a:cubicBezTo>
                    <a:pt x="72" y="819"/>
                    <a:pt x="107" y="427"/>
                    <a:pt x="143" y="36"/>
                  </a:cubicBezTo>
                  <a:cubicBezTo>
                    <a:pt x="143" y="0"/>
                    <a:pt x="107" y="0"/>
                    <a:pt x="107" y="36"/>
                  </a:cubicBezTo>
                  <a:cubicBezTo>
                    <a:pt x="72" y="427"/>
                    <a:pt x="36" y="819"/>
                    <a:pt x="1" y="1210"/>
                  </a:cubicBezTo>
                  <a:cubicBezTo>
                    <a:pt x="1" y="1246"/>
                    <a:pt x="36" y="1210"/>
                    <a:pt x="36" y="121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7"/>
            <p:cNvSpPr/>
            <p:nvPr/>
          </p:nvSpPr>
          <p:spPr>
            <a:xfrm>
              <a:off x="7165200" y="1632650"/>
              <a:ext cx="2700" cy="30275"/>
            </a:xfrm>
            <a:custGeom>
              <a:avLst/>
              <a:gdLst/>
              <a:ahLst/>
              <a:cxnLst/>
              <a:rect l="l" t="t" r="r" b="b"/>
              <a:pathLst>
                <a:path w="108" h="1211" extrusionOk="0">
                  <a:moveTo>
                    <a:pt x="36" y="1210"/>
                  </a:moveTo>
                  <a:cubicBezTo>
                    <a:pt x="71" y="819"/>
                    <a:pt x="107" y="428"/>
                    <a:pt x="107" y="36"/>
                  </a:cubicBezTo>
                  <a:cubicBezTo>
                    <a:pt x="107" y="1"/>
                    <a:pt x="107" y="1"/>
                    <a:pt x="107" y="1"/>
                  </a:cubicBezTo>
                  <a:cubicBezTo>
                    <a:pt x="71" y="392"/>
                    <a:pt x="36" y="783"/>
                    <a:pt x="0" y="1175"/>
                  </a:cubicBezTo>
                  <a:cubicBezTo>
                    <a:pt x="0" y="1175"/>
                    <a:pt x="36" y="1210"/>
                    <a:pt x="36" y="121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7"/>
            <p:cNvSpPr/>
            <p:nvPr/>
          </p:nvSpPr>
          <p:spPr>
            <a:xfrm>
              <a:off x="7164300" y="1631750"/>
              <a:ext cx="3600" cy="30275"/>
            </a:xfrm>
            <a:custGeom>
              <a:avLst/>
              <a:gdLst/>
              <a:ahLst/>
              <a:cxnLst/>
              <a:rect l="l" t="t" r="r" b="b"/>
              <a:pathLst>
                <a:path w="144" h="1211" extrusionOk="0">
                  <a:moveTo>
                    <a:pt x="36" y="1211"/>
                  </a:moveTo>
                  <a:cubicBezTo>
                    <a:pt x="72" y="819"/>
                    <a:pt x="107" y="428"/>
                    <a:pt x="143" y="37"/>
                  </a:cubicBezTo>
                  <a:cubicBezTo>
                    <a:pt x="143" y="1"/>
                    <a:pt x="107" y="1"/>
                    <a:pt x="107" y="1"/>
                  </a:cubicBezTo>
                  <a:cubicBezTo>
                    <a:pt x="72" y="392"/>
                    <a:pt x="36" y="784"/>
                    <a:pt x="1" y="1175"/>
                  </a:cubicBezTo>
                  <a:cubicBezTo>
                    <a:pt x="1" y="1211"/>
                    <a:pt x="36" y="1211"/>
                    <a:pt x="36" y="121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7"/>
            <p:cNvSpPr/>
            <p:nvPr/>
          </p:nvSpPr>
          <p:spPr>
            <a:xfrm>
              <a:off x="7159850" y="1637100"/>
              <a:ext cx="3600" cy="24925"/>
            </a:xfrm>
            <a:custGeom>
              <a:avLst/>
              <a:gdLst/>
              <a:ahLst/>
              <a:cxnLst/>
              <a:rect l="l" t="t" r="r" b="b"/>
              <a:pathLst>
                <a:path w="144" h="997" extrusionOk="0">
                  <a:moveTo>
                    <a:pt x="72" y="926"/>
                  </a:moveTo>
                  <a:cubicBezTo>
                    <a:pt x="36" y="783"/>
                    <a:pt x="36" y="641"/>
                    <a:pt x="36" y="463"/>
                  </a:cubicBezTo>
                  <a:cubicBezTo>
                    <a:pt x="36" y="321"/>
                    <a:pt x="108" y="178"/>
                    <a:pt x="143" y="36"/>
                  </a:cubicBezTo>
                  <a:cubicBezTo>
                    <a:pt x="143" y="0"/>
                    <a:pt x="143" y="0"/>
                    <a:pt x="108" y="0"/>
                  </a:cubicBezTo>
                  <a:cubicBezTo>
                    <a:pt x="108" y="0"/>
                    <a:pt x="108" y="36"/>
                    <a:pt x="108" y="36"/>
                  </a:cubicBezTo>
                  <a:cubicBezTo>
                    <a:pt x="36" y="178"/>
                    <a:pt x="1" y="321"/>
                    <a:pt x="1" y="499"/>
                  </a:cubicBezTo>
                  <a:cubicBezTo>
                    <a:pt x="1" y="641"/>
                    <a:pt x="1" y="783"/>
                    <a:pt x="36" y="961"/>
                  </a:cubicBezTo>
                  <a:cubicBezTo>
                    <a:pt x="36" y="997"/>
                    <a:pt x="72" y="961"/>
                    <a:pt x="72" y="92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7"/>
            <p:cNvSpPr/>
            <p:nvPr/>
          </p:nvSpPr>
          <p:spPr>
            <a:xfrm>
              <a:off x="7159850" y="1636200"/>
              <a:ext cx="4475" cy="25825"/>
            </a:xfrm>
            <a:custGeom>
              <a:avLst/>
              <a:gdLst/>
              <a:ahLst/>
              <a:cxnLst/>
              <a:rect l="l" t="t" r="r" b="b"/>
              <a:pathLst>
                <a:path w="179" h="1033" extrusionOk="0">
                  <a:moveTo>
                    <a:pt x="108" y="926"/>
                  </a:moveTo>
                  <a:cubicBezTo>
                    <a:pt x="72" y="819"/>
                    <a:pt x="36" y="677"/>
                    <a:pt x="36" y="570"/>
                  </a:cubicBezTo>
                  <a:cubicBezTo>
                    <a:pt x="36" y="392"/>
                    <a:pt x="72" y="179"/>
                    <a:pt x="143" y="36"/>
                  </a:cubicBezTo>
                  <a:cubicBezTo>
                    <a:pt x="179" y="1"/>
                    <a:pt x="143" y="1"/>
                    <a:pt x="143" y="1"/>
                  </a:cubicBezTo>
                  <a:cubicBezTo>
                    <a:pt x="108" y="1"/>
                    <a:pt x="108" y="72"/>
                    <a:pt x="108" y="72"/>
                  </a:cubicBezTo>
                  <a:cubicBezTo>
                    <a:pt x="36" y="214"/>
                    <a:pt x="1" y="357"/>
                    <a:pt x="1" y="535"/>
                  </a:cubicBezTo>
                  <a:cubicBezTo>
                    <a:pt x="1" y="677"/>
                    <a:pt x="1" y="819"/>
                    <a:pt x="36" y="997"/>
                  </a:cubicBezTo>
                  <a:cubicBezTo>
                    <a:pt x="36" y="1033"/>
                    <a:pt x="108" y="962"/>
                    <a:pt x="108" y="92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7"/>
            <p:cNvSpPr/>
            <p:nvPr/>
          </p:nvSpPr>
          <p:spPr>
            <a:xfrm>
              <a:off x="7160750" y="1637100"/>
              <a:ext cx="3575" cy="24050"/>
            </a:xfrm>
            <a:custGeom>
              <a:avLst/>
              <a:gdLst/>
              <a:ahLst/>
              <a:cxnLst/>
              <a:rect l="l" t="t" r="r" b="b"/>
              <a:pathLst>
                <a:path w="143" h="962" extrusionOk="0">
                  <a:moveTo>
                    <a:pt x="72" y="926"/>
                  </a:moveTo>
                  <a:cubicBezTo>
                    <a:pt x="36" y="783"/>
                    <a:pt x="36" y="641"/>
                    <a:pt x="72" y="499"/>
                  </a:cubicBezTo>
                  <a:cubicBezTo>
                    <a:pt x="72" y="321"/>
                    <a:pt x="72" y="178"/>
                    <a:pt x="143" y="36"/>
                  </a:cubicBezTo>
                  <a:cubicBezTo>
                    <a:pt x="143" y="0"/>
                    <a:pt x="107" y="0"/>
                    <a:pt x="107" y="36"/>
                  </a:cubicBezTo>
                  <a:cubicBezTo>
                    <a:pt x="72" y="178"/>
                    <a:pt x="0" y="321"/>
                    <a:pt x="0" y="499"/>
                  </a:cubicBezTo>
                  <a:cubicBezTo>
                    <a:pt x="0" y="641"/>
                    <a:pt x="36" y="783"/>
                    <a:pt x="36" y="926"/>
                  </a:cubicBezTo>
                  <a:cubicBezTo>
                    <a:pt x="36" y="961"/>
                    <a:pt x="72" y="961"/>
                    <a:pt x="72" y="92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7"/>
            <p:cNvSpPr/>
            <p:nvPr/>
          </p:nvSpPr>
          <p:spPr>
            <a:xfrm>
              <a:off x="7159850" y="1636200"/>
              <a:ext cx="5375" cy="24950"/>
            </a:xfrm>
            <a:custGeom>
              <a:avLst/>
              <a:gdLst/>
              <a:ahLst/>
              <a:cxnLst/>
              <a:rect l="l" t="t" r="r" b="b"/>
              <a:pathLst>
                <a:path w="215" h="998" extrusionOk="0">
                  <a:moveTo>
                    <a:pt x="108" y="962"/>
                  </a:moveTo>
                  <a:cubicBezTo>
                    <a:pt x="108" y="819"/>
                    <a:pt x="72" y="712"/>
                    <a:pt x="72" y="570"/>
                  </a:cubicBezTo>
                  <a:cubicBezTo>
                    <a:pt x="72" y="392"/>
                    <a:pt x="108" y="214"/>
                    <a:pt x="179" y="36"/>
                  </a:cubicBezTo>
                  <a:cubicBezTo>
                    <a:pt x="214" y="1"/>
                    <a:pt x="108" y="72"/>
                    <a:pt x="108" y="72"/>
                  </a:cubicBezTo>
                  <a:cubicBezTo>
                    <a:pt x="72" y="214"/>
                    <a:pt x="36" y="286"/>
                    <a:pt x="36" y="428"/>
                  </a:cubicBezTo>
                  <a:cubicBezTo>
                    <a:pt x="1" y="606"/>
                    <a:pt x="36" y="784"/>
                    <a:pt x="72" y="997"/>
                  </a:cubicBezTo>
                  <a:cubicBezTo>
                    <a:pt x="72" y="997"/>
                    <a:pt x="143" y="962"/>
                    <a:pt x="108" y="96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7"/>
            <p:cNvSpPr/>
            <p:nvPr/>
          </p:nvSpPr>
          <p:spPr>
            <a:xfrm>
              <a:off x="7158975" y="1636200"/>
              <a:ext cx="4475" cy="24950"/>
            </a:xfrm>
            <a:custGeom>
              <a:avLst/>
              <a:gdLst/>
              <a:ahLst/>
              <a:cxnLst/>
              <a:rect l="l" t="t" r="r" b="b"/>
              <a:pathLst>
                <a:path w="179" h="998" extrusionOk="0">
                  <a:moveTo>
                    <a:pt x="107" y="926"/>
                  </a:moveTo>
                  <a:cubicBezTo>
                    <a:pt x="36" y="641"/>
                    <a:pt x="36" y="321"/>
                    <a:pt x="178" y="36"/>
                  </a:cubicBezTo>
                  <a:cubicBezTo>
                    <a:pt x="178" y="1"/>
                    <a:pt x="143" y="1"/>
                    <a:pt x="143" y="1"/>
                  </a:cubicBezTo>
                  <a:cubicBezTo>
                    <a:pt x="107" y="143"/>
                    <a:pt x="71" y="250"/>
                    <a:pt x="36" y="392"/>
                  </a:cubicBezTo>
                  <a:cubicBezTo>
                    <a:pt x="0" y="570"/>
                    <a:pt x="36" y="748"/>
                    <a:pt x="71" y="962"/>
                  </a:cubicBezTo>
                  <a:cubicBezTo>
                    <a:pt x="71" y="997"/>
                    <a:pt x="107" y="962"/>
                    <a:pt x="107" y="92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7"/>
            <p:cNvSpPr/>
            <p:nvPr/>
          </p:nvSpPr>
          <p:spPr>
            <a:xfrm>
              <a:off x="7160750" y="1637100"/>
              <a:ext cx="2700" cy="24050"/>
            </a:xfrm>
            <a:custGeom>
              <a:avLst/>
              <a:gdLst/>
              <a:ahLst/>
              <a:cxnLst/>
              <a:rect l="l" t="t" r="r" b="b"/>
              <a:pathLst>
                <a:path w="108" h="962" extrusionOk="0">
                  <a:moveTo>
                    <a:pt x="72" y="961"/>
                  </a:moveTo>
                  <a:cubicBezTo>
                    <a:pt x="36" y="783"/>
                    <a:pt x="0" y="641"/>
                    <a:pt x="36" y="499"/>
                  </a:cubicBezTo>
                  <a:cubicBezTo>
                    <a:pt x="36" y="321"/>
                    <a:pt x="72" y="178"/>
                    <a:pt x="107" y="36"/>
                  </a:cubicBezTo>
                  <a:cubicBezTo>
                    <a:pt x="107" y="36"/>
                    <a:pt x="107" y="0"/>
                    <a:pt x="107" y="36"/>
                  </a:cubicBezTo>
                  <a:cubicBezTo>
                    <a:pt x="36" y="214"/>
                    <a:pt x="0" y="392"/>
                    <a:pt x="0" y="570"/>
                  </a:cubicBezTo>
                  <a:cubicBezTo>
                    <a:pt x="0" y="676"/>
                    <a:pt x="0" y="819"/>
                    <a:pt x="36" y="926"/>
                  </a:cubicBezTo>
                  <a:cubicBezTo>
                    <a:pt x="36" y="926"/>
                    <a:pt x="72" y="961"/>
                    <a:pt x="72" y="96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7"/>
            <p:cNvSpPr/>
            <p:nvPr/>
          </p:nvSpPr>
          <p:spPr>
            <a:xfrm>
              <a:off x="7159850" y="1637100"/>
              <a:ext cx="3600" cy="23150"/>
            </a:xfrm>
            <a:custGeom>
              <a:avLst/>
              <a:gdLst/>
              <a:ahLst/>
              <a:cxnLst/>
              <a:rect l="l" t="t" r="r" b="b"/>
              <a:pathLst>
                <a:path w="144" h="926" extrusionOk="0">
                  <a:moveTo>
                    <a:pt x="72" y="926"/>
                  </a:moveTo>
                  <a:cubicBezTo>
                    <a:pt x="36" y="748"/>
                    <a:pt x="1" y="605"/>
                    <a:pt x="36" y="463"/>
                  </a:cubicBezTo>
                  <a:cubicBezTo>
                    <a:pt x="36" y="285"/>
                    <a:pt x="72" y="178"/>
                    <a:pt x="143" y="0"/>
                  </a:cubicBezTo>
                  <a:cubicBezTo>
                    <a:pt x="143" y="0"/>
                    <a:pt x="108" y="0"/>
                    <a:pt x="108" y="0"/>
                  </a:cubicBezTo>
                  <a:cubicBezTo>
                    <a:pt x="36" y="143"/>
                    <a:pt x="1" y="285"/>
                    <a:pt x="1" y="463"/>
                  </a:cubicBezTo>
                  <a:cubicBezTo>
                    <a:pt x="1" y="605"/>
                    <a:pt x="1" y="748"/>
                    <a:pt x="36" y="926"/>
                  </a:cubicBezTo>
                  <a:cubicBezTo>
                    <a:pt x="36" y="926"/>
                    <a:pt x="72" y="926"/>
                    <a:pt x="72" y="92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7"/>
            <p:cNvSpPr/>
            <p:nvPr/>
          </p:nvSpPr>
          <p:spPr>
            <a:xfrm>
              <a:off x="7149175" y="1620200"/>
              <a:ext cx="16050" cy="30275"/>
            </a:xfrm>
            <a:custGeom>
              <a:avLst/>
              <a:gdLst/>
              <a:ahLst/>
              <a:cxnLst/>
              <a:rect l="l" t="t" r="r" b="b"/>
              <a:pathLst>
                <a:path w="642" h="1211" extrusionOk="0">
                  <a:moveTo>
                    <a:pt x="36" y="1175"/>
                  </a:moveTo>
                  <a:cubicBezTo>
                    <a:pt x="72" y="961"/>
                    <a:pt x="143" y="748"/>
                    <a:pt x="250" y="570"/>
                  </a:cubicBezTo>
                  <a:cubicBezTo>
                    <a:pt x="357" y="356"/>
                    <a:pt x="499" y="178"/>
                    <a:pt x="641" y="36"/>
                  </a:cubicBezTo>
                  <a:cubicBezTo>
                    <a:pt x="606" y="36"/>
                    <a:pt x="606" y="36"/>
                    <a:pt x="606" y="36"/>
                  </a:cubicBezTo>
                  <a:cubicBezTo>
                    <a:pt x="570" y="72"/>
                    <a:pt x="535" y="107"/>
                    <a:pt x="499" y="178"/>
                  </a:cubicBezTo>
                  <a:cubicBezTo>
                    <a:pt x="499" y="178"/>
                    <a:pt x="535" y="214"/>
                    <a:pt x="535" y="178"/>
                  </a:cubicBezTo>
                  <a:cubicBezTo>
                    <a:pt x="606" y="107"/>
                    <a:pt x="606" y="143"/>
                    <a:pt x="641" y="36"/>
                  </a:cubicBezTo>
                  <a:cubicBezTo>
                    <a:pt x="641" y="0"/>
                    <a:pt x="606" y="0"/>
                    <a:pt x="606" y="36"/>
                  </a:cubicBezTo>
                  <a:cubicBezTo>
                    <a:pt x="428" y="178"/>
                    <a:pt x="285" y="356"/>
                    <a:pt x="179" y="570"/>
                  </a:cubicBezTo>
                  <a:cubicBezTo>
                    <a:pt x="108" y="783"/>
                    <a:pt x="36" y="961"/>
                    <a:pt x="1" y="1175"/>
                  </a:cubicBezTo>
                  <a:cubicBezTo>
                    <a:pt x="1" y="1210"/>
                    <a:pt x="36" y="1210"/>
                    <a:pt x="36" y="117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7"/>
            <p:cNvSpPr/>
            <p:nvPr/>
          </p:nvSpPr>
          <p:spPr>
            <a:xfrm>
              <a:off x="7149175" y="1619300"/>
              <a:ext cx="16925" cy="31175"/>
            </a:xfrm>
            <a:custGeom>
              <a:avLst/>
              <a:gdLst/>
              <a:ahLst/>
              <a:cxnLst/>
              <a:rect l="l" t="t" r="r" b="b"/>
              <a:pathLst>
                <a:path w="677" h="1247" extrusionOk="0">
                  <a:moveTo>
                    <a:pt x="72" y="1175"/>
                  </a:moveTo>
                  <a:cubicBezTo>
                    <a:pt x="72" y="1033"/>
                    <a:pt x="108" y="890"/>
                    <a:pt x="179" y="748"/>
                  </a:cubicBezTo>
                  <a:cubicBezTo>
                    <a:pt x="285" y="499"/>
                    <a:pt x="428" y="250"/>
                    <a:pt x="641" y="36"/>
                  </a:cubicBezTo>
                  <a:cubicBezTo>
                    <a:pt x="641" y="36"/>
                    <a:pt x="606" y="36"/>
                    <a:pt x="606" y="36"/>
                  </a:cubicBezTo>
                  <a:cubicBezTo>
                    <a:pt x="570" y="108"/>
                    <a:pt x="535" y="143"/>
                    <a:pt x="535" y="214"/>
                  </a:cubicBezTo>
                  <a:cubicBezTo>
                    <a:pt x="499" y="250"/>
                    <a:pt x="535" y="250"/>
                    <a:pt x="570" y="214"/>
                  </a:cubicBezTo>
                  <a:cubicBezTo>
                    <a:pt x="641" y="108"/>
                    <a:pt x="606" y="143"/>
                    <a:pt x="641" y="36"/>
                  </a:cubicBezTo>
                  <a:cubicBezTo>
                    <a:pt x="677" y="1"/>
                    <a:pt x="606" y="36"/>
                    <a:pt x="606" y="36"/>
                  </a:cubicBezTo>
                  <a:cubicBezTo>
                    <a:pt x="499" y="179"/>
                    <a:pt x="392" y="250"/>
                    <a:pt x="321" y="392"/>
                  </a:cubicBezTo>
                  <a:cubicBezTo>
                    <a:pt x="214" y="535"/>
                    <a:pt x="179" y="641"/>
                    <a:pt x="108" y="784"/>
                  </a:cubicBezTo>
                  <a:cubicBezTo>
                    <a:pt x="72" y="926"/>
                    <a:pt x="36" y="1068"/>
                    <a:pt x="1" y="1211"/>
                  </a:cubicBezTo>
                  <a:cubicBezTo>
                    <a:pt x="1" y="1246"/>
                    <a:pt x="72" y="1211"/>
                    <a:pt x="72" y="117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7"/>
            <p:cNvSpPr/>
            <p:nvPr/>
          </p:nvSpPr>
          <p:spPr>
            <a:xfrm>
              <a:off x="7150075" y="1620200"/>
              <a:ext cx="16925" cy="30275"/>
            </a:xfrm>
            <a:custGeom>
              <a:avLst/>
              <a:gdLst/>
              <a:ahLst/>
              <a:cxnLst/>
              <a:rect l="l" t="t" r="r" b="b"/>
              <a:pathLst>
                <a:path w="677" h="1211" extrusionOk="0">
                  <a:moveTo>
                    <a:pt x="72" y="1210"/>
                  </a:moveTo>
                  <a:cubicBezTo>
                    <a:pt x="107" y="997"/>
                    <a:pt x="143" y="854"/>
                    <a:pt x="214" y="676"/>
                  </a:cubicBezTo>
                  <a:cubicBezTo>
                    <a:pt x="321" y="427"/>
                    <a:pt x="463" y="249"/>
                    <a:pt x="676" y="36"/>
                  </a:cubicBezTo>
                  <a:lnTo>
                    <a:pt x="605" y="36"/>
                  </a:lnTo>
                  <a:cubicBezTo>
                    <a:pt x="570" y="72"/>
                    <a:pt x="570" y="143"/>
                    <a:pt x="534" y="178"/>
                  </a:cubicBezTo>
                  <a:cubicBezTo>
                    <a:pt x="534" y="214"/>
                    <a:pt x="534" y="214"/>
                    <a:pt x="570" y="214"/>
                  </a:cubicBezTo>
                  <a:cubicBezTo>
                    <a:pt x="641" y="107"/>
                    <a:pt x="605" y="143"/>
                    <a:pt x="676" y="36"/>
                  </a:cubicBezTo>
                  <a:cubicBezTo>
                    <a:pt x="676" y="0"/>
                    <a:pt x="605" y="0"/>
                    <a:pt x="605" y="36"/>
                  </a:cubicBezTo>
                  <a:cubicBezTo>
                    <a:pt x="427" y="178"/>
                    <a:pt x="285" y="356"/>
                    <a:pt x="214" y="570"/>
                  </a:cubicBezTo>
                  <a:cubicBezTo>
                    <a:pt x="107" y="783"/>
                    <a:pt x="36" y="961"/>
                    <a:pt x="0" y="1175"/>
                  </a:cubicBezTo>
                  <a:cubicBezTo>
                    <a:pt x="0" y="1210"/>
                    <a:pt x="72" y="1210"/>
                    <a:pt x="72" y="121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7"/>
            <p:cNvSpPr/>
            <p:nvPr/>
          </p:nvSpPr>
          <p:spPr>
            <a:xfrm>
              <a:off x="7149175" y="1620200"/>
              <a:ext cx="17825" cy="30275"/>
            </a:xfrm>
            <a:custGeom>
              <a:avLst/>
              <a:gdLst/>
              <a:ahLst/>
              <a:cxnLst/>
              <a:rect l="l" t="t" r="r" b="b"/>
              <a:pathLst>
                <a:path w="713" h="1211" extrusionOk="0">
                  <a:moveTo>
                    <a:pt x="108" y="1175"/>
                  </a:moveTo>
                  <a:cubicBezTo>
                    <a:pt x="143" y="997"/>
                    <a:pt x="179" y="819"/>
                    <a:pt x="250" y="641"/>
                  </a:cubicBezTo>
                  <a:cubicBezTo>
                    <a:pt x="357" y="392"/>
                    <a:pt x="499" y="214"/>
                    <a:pt x="712" y="0"/>
                  </a:cubicBezTo>
                  <a:cubicBezTo>
                    <a:pt x="677" y="0"/>
                    <a:pt x="641" y="36"/>
                    <a:pt x="606" y="36"/>
                  </a:cubicBezTo>
                  <a:cubicBezTo>
                    <a:pt x="606" y="72"/>
                    <a:pt x="606" y="143"/>
                    <a:pt x="535" y="178"/>
                  </a:cubicBezTo>
                  <a:cubicBezTo>
                    <a:pt x="535" y="178"/>
                    <a:pt x="570" y="214"/>
                    <a:pt x="606" y="178"/>
                  </a:cubicBezTo>
                  <a:cubicBezTo>
                    <a:pt x="641" y="143"/>
                    <a:pt x="677" y="72"/>
                    <a:pt x="712" y="0"/>
                  </a:cubicBezTo>
                  <a:cubicBezTo>
                    <a:pt x="712" y="0"/>
                    <a:pt x="606" y="0"/>
                    <a:pt x="606" y="36"/>
                  </a:cubicBezTo>
                  <a:cubicBezTo>
                    <a:pt x="463" y="178"/>
                    <a:pt x="357" y="285"/>
                    <a:pt x="285" y="463"/>
                  </a:cubicBezTo>
                  <a:cubicBezTo>
                    <a:pt x="214" y="570"/>
                    <a:pt x="179" y="676"/>
                    <a:pt x="143" y="783"/>
                  </a:cubicBezTo>
                  <a:cubicBezTo>
                    <a:pt x="72" y="890"/>
                    <a:pt x="36" y="1032"/>
                    <a:pt x="36" y="1175"/>
                  </a:cubicBezTo>
                  <a:cubicBezTo>
                    <a:pt x="1" y="1210"/>
                    <a:pt x="108" y="1175"/>
                    <a:pt x="108" y="117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7"/>
            <p:cNvSpPr/>
            <p:nvPr/>
          </p:nvSpPr>
          <p:spPr>
            <a:xfrm>
              <a:off x="7149175" y="1619300"/>
              <a:ext cx="16050" cy="30275"/>
            </a:xfrm>
            <a:custGeom>
              <a:avLst/>
              <a:gdLst/>
              <a:ahLst/>
              <a:cxnLst/>
              <a:rect l="l" t="t" r="r" b="b"/>
              <a:pathLst>
                <a:path w="642" h="1211" extrusionOk="0">
                  <a:moveTo>
                    <a:pt x="36" y="1175"/>
                  </a:moveTo>
                  <a:cubicBezTo>
                    <a:pt x="108" y="748"/>
                    <a:pt x="321" y="357"/>
                    <a:pt x="641" y="36"/>
                  </a:cubicBezTo>
                  <a:cubicBezTo>
                    <a:pt x="641" y="36"/>
                    <a:pt x="606" y="36"/>
                    <a:pt x="606" y="1"/>
                  </a:cubicBezTo>
                  <a:cubicBezTo>
                    <a:pt x="606" y="72"/>
                    <a:pt x="570" y="143"/>
                    <a:pt x="535" y="179"/>
                  </a:cubicBezTo>
                  <a:cubicBezTo>
                    <a:pt x="535" y="214"/>
                    <a:pt x="570" y="179"/>
                    <a:pt x="570" y="179"/>
                  </a:cubicBezTo>
                  <a:cubicBezTo>
                    <a:pt x="641" y="72"/>
                    <a:pt x="606" y="143"/>
                    <a:pt x="641" y="36"/>
                  </a:cubicBezTo>
                  <a:cubicBezTo>
                    <a:pt x="641" y="1"/>
                    <a:pt x="641" y="1"/>
                    <a:pt x="606" y="1"/>
                  </a:cubicBezTo>
                  <a:cubicBezTo>
                    <a:pt x="463" y="179"/>
                    <a:pt x="321" y="357"/>
                    <a:pt x="214" y="535"/>
                  </a:cubicBezTo>
                  <a:cubicBezTo>
                    <a:pt x="108" y="748"/>
                    <a:pt x="72" y="962"/>
                    <a:pt x="1" y="1175"/>
                  </a:cubicBezTo>
                  <a:cubicBezTo>
                    <a:pt x="1" y="1211"/>
                    <a:pt x="36" y="1211"/>
                    <a:pt x="36" y="117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7"/>
            <p:cNvSpPr/>
            <p:nvPr/>
          </p:nvSpPr>
          <p:spPr>
            <a:xfrm>
              <a:off x="7150075" y="1620200"/>
              <a:ext cx="15150" cy="30275"/>
            </a:xfrm>
            <a:custGeom>
              <a:avLst/>
              <a:gdLst/>
              <a:ahLst/>
              <a:cxnLst/>
              <a:rect l="l" t="t" r="r" b="b"/>
              <a:pathLst>
                <a:path w="606" h="1211" extrusionOk="0">
                  <a:moveTo>
                    <a:pt x="36" y="1210"/>
                  </a:moveTo>
                  <a:cubicBezTo>
                    <a:pt x="72" y="997"/>
                    <a:pt x="107" y="783"/>
                    <a:pt x="214" y="570"/>
                  </a:cubicBezTo>
                  <a:cubicBezTo>
                    <a:pt x="321" y="392"/>
                    <a:pt x="463" y="214"/>
                    <a:pt x="605" y="36"/>
                  </a:cubicBezTo>
                  <a:lnTo>
                    <a:pt x="605" y="36"/>
                  </a:lnTo>
                  <a:cubicBezTo>
                    <a:pt x="570" y="72"/>
                    <a:pt x="534" y="143"/>
                    <a:pt x="499" y="178"/>
                  </a:cubicBezTo>
                  <a:cubicBezTo>
                    <a:pt x="499" y="214"/>
                    <a:pt x="534" y="214"/>
                    <a:pt x="534" y="214"/>
                  </a:cubicBezTo>
                  <a:cubicBezTo>
                    <a:pt x="605" y="107"/>
                    <a:pt x="570" y="143"/>
                    <a:pt x="605" y="36"/>
                  </a:cubicBezTo>
                  <a:cubicBezTo>
                    <a:pt x="605" y="36"/>
                    <a:pt x="605" y="0"/>
                    <a:pt x="605" y="36"/>
                  </a:cubicBezTo>
                  <a:cubicBezTo>
                    <a:pt x="427" y="178"/>
                    <a:pt x="285" y="356"/>
                    <a:pt x="214" y="570"/>
                  </a:cubicBezTo>
                  <a:cubicBezTo>
                    <a:pt x="107" y="748"/>
                    <a:pt x="36" y="961"/>
                    <a:pt x="0" y="1175"/>
                  </a:cubicBezTo>
                  <a:cubicBezTo>
                    <a:pt x="0" y="1175"/>
                    <a:pt x="36" y="1210"/>
                    <a:pt x="36" y="121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7"/>
            <p:cNvSpPr/>
            <p:nvPr/>
          </p:nvSpPr>
          <p:spPr>
            <a:xfrm>
              <a:off x="7149175" y="1620200"/>
              <a:ext cx="16050" cy="29375"/>
            </a:xfrm>
            <a:custGeom>
              <a:avLst/>
              <a:gdLst/>
              <a:ahLst/>
              <a:cxnLst/>
              <a:rect l="l" t="t" r="r" b="b"/>
              <a:pathLst>
                <a:path w="642" h="1175" extrusionOk="0">
                  <a:moveTo>
                    <a:pt x="36" y="1175"/>
                  </a:moveTo>
                  <a:cubicBezTo>
                    <a:pt x="72" y="961"/>
                    <a:pt x="143" y="748"/>
                    <a:pt x="250" y="534"/>
                  </a:cubicBezTo>
                  <a:cubicBezTo>
                    <a:pt x="357" y="356"/>
                    <a:pt x="499" y="178"/>
                    <a:pt x="641" y="36"/>
                  </a:cubicBezTo>
                  <a:cubicBezTo>
                    <a:pt x="641" y="0"/>
                    <a:pt x="641" y="0"/>
                    <a:pt x="606" y="0"/>
                  </a:cubicBezTo>
                  <a:cubicBezTo>
                    <a:pt x="606" y="72"/>
                    <a:pt x="570" y="107"/>
                    <a:pt x="535" y="178"/>
                  </a:cubicBezTo>
                  <a:cubicBezTo>
                    <a:pt x="535" y="178"/>
                    <a:pt x="535" y="178"/>
                    <a:pt x="535" y="178"/>
                  </a:cubicBezTo>
                  <a:cubicBezTo>
                    <a:pt x="606" y="143"/>
                    <a:pt x="641" y="72"/>
                    <a:pt x="641" y="36"/>
                  </a:cubicBezTo>
                  <a:cubicBezTo>
                    <a:pt x="641" y="0"/>
                    <a:pt x="606" y="0"/>
                    <a:pt x="606" y="0"/>
                  </a:cubicBezTo>
                  <a:cubicBezTo>
                    <a:pt x="463" y="178"/>
                    <a:pt x="321" y="321"/>
                    <a:pt x="214" y="534"/>
                  </a:cubicBezTo>
                  <a:cubicBezTo>
                    <a:pt x="179" y="605"/>
                    <a:pt x="143" y="676"/>
                    <a:pt x="108" y="748"/>
                  </a:cubicBezTo>
                  <a:cubicBezTo>
                    <a:pt x="72" y="890"/>
                    <a:pt x="36" y="1032"/>
                    <a:pt x="1" y="1175"/>
                  </a:cubicBezTo>
                  <a:cubicBezTo>
                    <a:pt x="1" y="1175"/>
                    <a:pt x="36" y="1175"/>
                    <a:pt x="36" y="117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7"/>
            <p:cNvSpPr/>
            <p:nvPr/>
          </p:nvSpPr>
          <p:spPr>
            <a:xfrm>
              <a:off x="7148300" y="1621100"/>
              <a:ext cx="9800" cy="21350"/>
            </a:xfrm>
            <a:custGeom>
              <a:avLst/>
              <a:gdLst/>
              <a:ahLst/>
              <a:cxnLst/>
              <a:rect l="l" t="t" r="r" b="b"/>
              <a:pathLst>
                <a:path w="392" h="854" extrusionOk="0">
                  <a:moveTo>
                    <a:pt x="71" y="818"/>
                  </a:moveTo>
                  <a:cubicBezTo>
                    <a:pt x="178" y="569"/>
                    <a:pt x="285" y="285"/>
                    <a:pt x="356" y="36"/>
                  </a:cubicBezTo>
                  <a:cubicBezTo>
                    <a:pt x="392" y="0"/>
                    <a:pt x="320" y="0"/>
                    <a:pt x="320" y="36"/>
                  </a:cubicBezTo>
                  <a:cubicBezTo>
                    <a:pt x="214" y="285"/>
                    <a:pt x="107" y="569"/>
                    <a:pt x="36" y="818"/>
                  </a:cubicBezTo>
                  <a:cubicBezTo>
                    <a:pt x="0" y="854"/>
                    <a:pt x="71" y="854"/>
                    <a:pt x="71" y="81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7"/>
            <p:cNvSpPr/>
            <p:nvPr/>
          </p:nvSpPr>
          <p:spPr>
            <a:xfrm>
              <a:off x="7148300" y="1620200"/>
              <a:ext cx="9800" cy="22250"/>
            </a:xfrm>
            <a:custGeom>
              <a:avLst/>
              <a:gdLst/>
              <a:ahLst/>
              <a:cxnLst/>
              <a:rect l="l" t="t" r="r" b="b"/>
              <a:pathLst>
                <a:path w="392" h="890" extrusionOk="0">
                  <a:moveTo>
                    <a:pt x="107" y="819"/>
                  </a:moveTo>
                  <a:cubicBezTo>
                    <a:pt x="178" y="570"/>
                    <a:pt x="285" y="285"/>
                    <a:pt x="392" y="36"/>
                  </a:cubicBezTo>
                  <a:cubicBezTo>
                    <a:pt x="392" y="0"/>
                    <a:pt x="320" y="36"/>
                    <a:pt x="320" y="72"/>
                  </a:cubicBezTo>
                  <a:lnTo>
                    <a:pt x="36" y="854"/>
                  </a:lnTo>
                  <a:cubicBezTo>
                    <a:pt x="0" y="890"/>
                    <a:pt x="71" y="854"/>
                    <a:pt x="107" y="81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7"/>
            <p:cNvSpPr/>
            <p:nvPr/>
          </p:nvSpPr>
          <p:spPr>
            <a:xfrm>
              <a:off x="7150075" y="1621100"/>
              <a:ext cx="8925" cy="21350"/>
            </a:xfrm>
            <a:custGeom>
              <a:avLst/>
              <a:gdLst/>
              <a:ahLst/>
              <a:cxnLst/>
              <a:rect l="l" t="t" r="r" b="b"/>
              <a:pathLst>
                <a:path w="357" h="854" extrusionOk="0">
                  <a:moveTo>
                    <a:pt x="72" y="854"/>
                  </a:moveTo>
                  <a:cubicBezTo>
                    <a:pt x="143" y="569"/>
                    <a:pt x="249" y="320"/>
                    <a:pt x="356" y="36"/>
                  </a:cubicBezTo>
                  <a:cubicBezTo>
                    <a:pt x="356" y="0"/>
                    <a:pt x="285" y="0"/>
                    <a:pt x="285" y="36"/>
                  </a:cubicBezTo>
                  <a:cubicBezTo>
                    <a:pt x="178" y="285"/>
                    <a:pt x="107" y="569"/>
                    <a:pt x="0" y="818"/>
                  </a:cubicBezTo>
                  <a:cubicBezTo>
                    <a:pt x="0" y="854"/>
                    <a:pt x="36" y="854"/>
                    <a:pt x="72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7"/>
            <p:cNvSpPr/>
            <p:nvPr/>
          </p:nvSpPr>
          <p:spPr>
            <a:xfrm>
              <a:off x="7149175" y="1620200"/>
              <a:ext cx="9825" cy="22250"/>
            </a:xfrm>
            <a:custGeom>
              <a:avLst/>
              <a:gdLst/>
              <a:ahLst/>
              <a:cxnLst/>
              <a:rect l="l" t="t" r="r" b="b"/>
              <a:pathLst>
                <a:path w="393" h="890" extrusionOk="0">
                  <a:moveTo>
                    <a:pt x="108" y="854"/>
                  </a:moveTo>
                  <a:cubicBezTo>
                    <a:pt x="214" y="570"/>
                    <a:pt x="285" y="321"/>
                    <a:pt x="392" y="36"/>
                  </a:cubicBezTo>
                  <a:cubicBezTo>
                    <a:pt x="392" y="0"/>
                    <a:pt x="321" y="36"/>
                    <a:pt x="321" y="72"/>
                  </a:cubicBezTo>
                  <a:cubicBezTo>
                    <a:pt x="214" y="321"/>
                    <a:pt x="108" y="605"/>
                    <a:pt x="1" y="854"/>
                  </a:cubicBezTo>
                  <a:cubicBezTo>
                    <a:pt x="1" y="890"/>
                    <a:pt x="108" y="854"/>
                    <a:pt x="108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7"/>
            <p:cNvSpPr/>
            <p:nvPr/>
          </p:nvSpPr>
          <p:spPr>
            <a:xfrm>
              <a:off x="7149175" y="1620200"/>
              <a:ext cx="8925" cy="20475"/>
            </a:xfrm>
            <a:custGeom>
              <a:avLst/>
              <a:gdLst/>
              <a:ahLst/>
              <a:cxnLst/>
              <a:rect l="l" t="t" r="r" b="b"/>
              <a:pathLst>
                <a:path w="357" h="819" extrusionOk="0">
                  <a:moveTo>
                    <a:pt x="36" y="819"/>
                  </a:moveTo>
                  <a:cubicBezTo>
                    <a:pt x="143" y="534"/>
                    <a:pt x="250" y="285"/>
                    <a:pt x="321" y="36"/>
                  </a:cubicBezTo>
                  <a:cubicBezTo>
                    <a:pt x="357" y="0"/>
                    <a:pt x="321" y="0"/>
                    <a:pt x="321" y="0"/>
                  </a:cubicBezTo>
                  <a:cubicBezTo>
                    <a:pt x="214" y="285"/>
                    <a:pt x="108" y="534"/>
                    <a:pt x="1" y="819"/>
                  </a:cubicBezTo>
                  <a:cubicBezTo>
                    <a:pt x="1" y="819"/>
                    <a:pt x="36" y="819"/>
                    <a:pt x="36" y="81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7"/>
            <p:cNvSpPr/>
            <p:nvPr/>
          </p:nvSpPr>
          <p:spPr>
            <a:xfrm>
              <a:off x="7150075" y="1621100"/>
              <a:ext cx="8025" cy="21350"/>
            </a:xfrm>
            <a:custGeom>
              <a:avLst/>
              <a:gdLst/>
              <a:ahLst/>
              <a:cxnLst/>
              <a:rect l="l" t="t" r="r" b="b"/>
              <a:pathLst>
                <a:path w="321" h="854" extrusionOk="0">
                  <a:moveTo>
                    <a:pt x="36" y="854"/>
                  </a:moveTo>
                  <a:cubicBezTo>
                    <a:pt x="107" y="569"/>
                    <a:pt x="214" y="320"/>
                    <a:pt x="321" y="36"/>
                  </a:cubicBezTo>
                  <a:cubicBezTo>
                    <a:pt x="321" y="36"/>
                    <a:pt x="285" y="0"/>
                    <a:pt x="285" y="36"/>
                  </a:cubicBezTo>
                  <a:cubicBezTo>
                    <a:pt x="178" y="285"/>
                    <a:pt x="107" y="569"/>
                    <a:pt x="0" y="818"/>
                  </a:cubicBezTo>
                  <a:cubicBezTo>
                    <a:pt x="0" y="854"/>
                    <a:pt x="0" y="854"/>
                    <a:pt x="36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7"/>
            <p:cNvSpPr/>
            <p:nvPr/>
          </p:nvSpPr>
          <p:spPr>
            <a:xfrm>
              <a:off x="7149175" y="1621100"/>
              <a:ext cx="8050" cy="20475"/>
            </a:xfrm>
            <a:custGeom>
              <a:avLst/>
              <a:gdLst/>
              <a:ahLst/>
              <a:cxnLst/>
              <a:rect l="l" t="t" r="r" b="b"/>
              <a:pathLst>
                <a:path w="322" h="819" extrusionOk="0">
                  <a:moveTo>
                    <a:pt x="36" y="818"/>
                  </a:moveTo>
                  <a:cubicBezTo>
                    <a:pt x="143" y="534"/>
                    <a:pt x="250" y="285"/>
                    <a:pt x="321" y="0"/>
                  </a:cubicBezTo>
                  <a:cubicBezTo>
                    <a:pt x="321" y="0"/>
                    <a:pt x="321" y="0"/>
                    <a:pt x="321" y="0"/>
                  </a:cubicBezTo>
                  <a:lnTo>
                    <a:pt x="1" y="783"/>
                  </a:lnTo>
                  <a:cubicBezTo>
                    <a:pt x="1" y="818"/>
                    <a:pt x="36" y="818"/>
                    <a:pt x="36" y="81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7"/>
            <p:cNvSpPr/>
            <p:nvPr/>
          </p:nvSpPr>
          <p:spPr>
            <a:xfrm>
              <a:off x="7136725" y="1619300"/>
              <a:ext cx="4475" cy="15150"/>
            </a:xfrm>
            <a:custGeom>
              <a:avLst/>
              <a:gdLst/>
              <a:ahLst/>
              <a:cxnLst/>
              <a:rect l="l" t="t" r="r" b="b"/>
              <a:pathLst>
                <a:path w="179" h="606" extrusionOk="0">
                  <a:moveTo>
                    <a:pt x="179" y="606"/>
                  </a:moveTo>
                  <a:cubicBezTo>
                    <a:pt x="143" y="428"/>
                    <a:pt x="107" y="250"/>
                    <a:pt x="107" y="72"/>
                  </a:cubicBezTo>
                  <a:cubicBezTo>
                    <a:pt x="72" y="36"/>
                    <a:pt x="72" y="1"/>
                    <a:pt x="36" y="1"/>
                  </a:cubicBezTo>
                  <a:cubicBezTo>
                    <a:pt x="1" y="1"/>
                    <a:pt x="1" y="72"/>
                    <a:pt x="36" y="36"/>
                  </a:cubicBezTo>
                </a:path>
              </a:pathLst>
            </a:custGeom>
            <a:solidFill>
              <a:srgbClr val="9B8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7"/>
            <p:cNvSpPr/>
            <p:nvPr/>
          </p:nvSpPr>
          <p:spPr>
            <a:xfrm>
              <a:off x="7135850" y="1618425"/>
              <a:ext cx="7125" cy="16925"/>
            </a:xfrm>
            <a:custGeom>
              <a:avLst/>
              <a:gdLst/>
              <a:ahLst/>
              <a:cxnLst/>
              <a:rect l="l" t="t" r="r" b="b"/>
              <a:pathLst>
                <a:path w="285" h="677" extrusionOk="0">
                  <a:moveTo>
                    <a:pt x="249" y="641"/>
                  </a:moveTo>
                  <a:cubicBezTo>
                    <a:pt x="214" y="427"/>
                    <a:pt x="178" y="249"/>
                    <a:pt x="142" y="36"/>
                  </a:cubicBezTo>
                  <a:cubicBezTo>
                    <a:pt x="142" y="36"/>
                    <a:pt x="142" y="36"/>
                    <a:pt x="142" y="36"/>
                  </a:cubicBezTo>
                  <a:cubicBezTo>
                    <a:pt x="107" y="0"/>
                    <a:pt x="107" y="0"/>
                    <a:pt x="71" y="0"/>
                  </a:cubicBezTo>
                  <a:cubicBezTo>
                    <a:pt x="0" y="0"/>
                    <a:pt x="36" y="71"/>
                    <a:pt x="36" y="107"/>
                  </a:cubicBezTo>
                  <a:cubicBezTo>
                    <a:pt x="36" y="107"/>
                    <a:pt x="71" y="107"/>
                    <a:pt x="71" y="107"/>
                  </a:cubicBezTo>
                  <a:lnTo>
                    <a:pt x="107" y="107"/>
                  </a:lnTo>
                  <a:cubicBezTo>
                    <a:pt x="142" y="107"/>
                    <a:pt x="107" y="71"/>
                    <a:pt x="71" y="71"/>
                  </a:cubicBezTo>
                  <a:cubicBezTo>
                    <a:pt x="71" y="71"/>
                    <a:pt x="71" y="71"/>
                    <a:pt x="71" y="71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71" y="71"/>
                    <a:pt x="71" y="36"/>
                    <a:pt x="107" y="71"/>
                  </a:cubicBezTo>
                  <a:cubicBezTo>
                    <a:pt x="249" y="249"/>
                    <a:pt x="285" y="427"/>
                    <a:pt x="214" y="641"/>
                  </a:cubicBezTo>
                  <a:cubicBezTo>
                    <a:pt x="214" y="676"/>
                    <a:pt x="249" y="641"/>
                    <a:pt x="249" y="64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7"/>
            <p:cNvSpPr/>
            <p:nvPr/>
          </p:nvSpPr>
          <p:spPr>
            <a:xfrm>
              <a:off x="7135850" y="1616650"/>
              <a:ext cx="8025" cy="18700"/>
            </a:xfrm>
            <a:custGeom>
              <a:avLst/>
              <a:gdLst/>
              <a:ahLst/>
              <a:cxnLst/>
              <a:rect l="l" t="t" r="r" b="b"/>
              <a:pathLst>
                <a:path w="321" h="748" extrusionOk="0">
                  <a:moveTo>
                    <a:pt x="249" y="676"/>
                  </a:moveTo>
                  <a:cubicBezTo>
                    <a:pt x="249" y="463"/>
                    <a:pt x="214" y="285"/>
                    <a:pt x="178" y="107"/>
                  </a:cubicBezTo>
                  <a:cubicBezTo>
                    <a:pt x="178" y="107"/>
                    <a:pt x="178" y="71"/>
                    <a:pt x="178" y="71"/>
                  </a:cubicBezTo>
                  <a:cubicBezTo>
                    <a:pt x="142" y="36"/>
                    <a:pt x="107" y="0"/>
                    <a:pt x="71" y="36"/>
                  </a:cubicBezTo>
                  <a:cubicBezTo>
                    <a:pt x="0" y="36"/>
                    <a:pt x="36" y="142"/>
                    <a:pt x="36" y="178"/>
                  </a:cubicBezTo>
                  <a:cubicBezTo>
                    <a:pt x="36" y="178"/>
                    <a:pt x="71" y="178"/>
                    <a:pt x="71" y="178"/>
                  </a:cubicBezTo>
                  <a:cubicBezTo>
                    <a:pt x="71" y="178"/>
                    <a:pt x="71" y="178"/>
                    <a:pt x="107" y="178"/>
                  </a:cubicBezTo>
                  <a:cubicBezTo>
                    <a:pt x="107" y="178"/>
                    <a:pt x="107" y="142"/>
                    <a:pt x="71" y="142"/>
                  </a:cubicBezTo>
                  <a:cubicBezTo>
                    <a:pt x="71" y="142"/>
                    <a:pt x="71" y="142"/>
                    <a:pt x="71" y="142"/>
                  </a:cubicBezTo>
                  <a:cubicBezTo>
                    <a:pt x="71" y="142"/>
                    <a:pt x="71" y="142"/>
                    <a:pt x="71" y="142"/>
                  </a:cubicBezTo>
                  <a:cubicBezTo>
                    <a:pt x="285" y="249"/>
                    <a:pt x="320" y="427"/>
                    <a:pt x="214" y="712"/>
                  </a:cubicBezTo>
                  <a:cubicBezTo>
                    <a:pt x="214" y="747"/>
                    <a:pt x="249" y="676"/>
                    <a:pt x="249" y="67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7"/>
            <p:cNvSpPr/>
            <p:nvPr/>
          </p:nvSpPr>
          <p:spPr>
            <a:xfrm>
              <a:off x="7136725" y="1618425"/>
              <a:ext cx="7150" cy="16025"/>
            </a:xfrm>
            <a:custGeom>
              <a:avLst/>
              <a:gdLst/>
              <a:ahLst/>
              <a:cxnLst/>
              <a:rect l="l" t="t" r="r" b="b"/>
              <a:pathLst>
                <a:path w="286" h="641" extrusionOk="0">
                  <a:moveTo>
                    <a:pt x="250" y="641"/>
                  </a:moveTo>
                  <a:cubicBezTo>
                    <a:pt x="250" y="427"/>
                    <a:pt x="214" y="249"/>
                    <a:pt x="143" y="71"/>
                  </a:cubicBezTo>
                  <a:cubicBezTo>
                    <a:pt x="143" y="36"/>
                    <a:pt x="143" y="36"/>
                    <a:pt x="143" y="36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36" y="0"/>
                    <a:pt x="1" y="36"/>
                    <a:pt x="36" y="107"/>
                  </a:cubicBezTo>
                  <a:cubicBezTo>
                    <a:pt x="36" y="107"/>
                    <a:pt x="36" y="107"/>
                    <a:pt x="36" y="107"/>
                  </a:cubicBezTo>
                  <a:cubicBezTo>
                    <a:pt x="36" y="107"/>
                    <a:pt x="36" y="107"/>
                    <a:pt x="72" y="107"/>
                  </a:cubicBezTo>
                  <a:cubicBezTo>
                    <a:pt x="72" y="107"/>
                    <a:pt x="72" y="71"/>
                    <a:pt x="72" y="71"/>
                  </a:cubicBezTo>
                  <a:cubicBezTo>
                    <a:pt x="36" y="71"/>
                    <a:pt x="36" y="71"/>
                    <a:pt x="36" y="71"/>
                  </a:cubicBezTo>
                  <a:cubicBezTo>
                    <a:pt x="36" y="71"/>
                    <a:pt x="36" y="71"/>
                    <a:pt x="72" y="71"/>
                  </a:cubicBezTo>
                  <a:cubicBezTo>
                    <a:pt x="36" y="36"/>
                    <a:pt x="36" y="36"/>
                    <a:pt x="107" y="71"/>
                  </a:cubicBezTo>
                  <a:cubicBezTo>
                    <a:pt x="250" y="178"/>
                    <a:pt x="285" y="392"/>
                    <a:pt x="214" y="641"/>
                  </a:cubicBezTo>
                  <a:cubicBezTo>
                    <a:pt x="214" y="641"/>
                    <a:pt x="250" y="641"/>
                    <a:pt x="250" y="64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7"/>
            <p:cNvSpPr/>
            <p:nvPr/>
          </p:nvSpPr>
          <p:spPr>
            <a:xfrm>
              <a:off x="7136725" y="1617525"/>
              <a:ext cx="6250" cy="17825"/>
            </a:xfrm>
            <a:custGeom>
              <a:avLst/>
              <a:gdLst/>
              <a:ahLst/>
              <a:cxnLst/>
              <a:rect l="l" t="t" r="r" b="b"/>
              <a:pathLst>
                <a:path w="250" h="713" extrusionOk="0">
                  <a:moveTo>
                    <a:pt x="250" y="641"/>
                  </a:moveTo>
                  <a:cubicBezTo>
                    <a:pt x="214" y="463"/>
                    <a:pt x="214" y="285"/>
                    <a:pt x="179" y="107"/>
                  </a:cubicBezTo>
                  <a:lnTo>
                    <a:pt x="179" y="72"/>
                  </a:lnTo>
                  <a:cubicBezTo>
                    <a:pt x="143" y="72"/>
                    <a:pt x="143" y="36"/>
                    <a:pt x="143" y="36"/>
                  </a:cubicBezTo>
                  <a:cubicBezTo>
                    <a:pt x="107" y="36"/>
                    <a:pt x="107" y="1"/>
                    <a:pt x="72" y="36"/>
                  </a:cubicBezTo>
                  <a:cubicBezTo>
                    <a:pt x="36" y="36"/>
                    <a:pt x="36" y="36"/>
                    <a:pt x="1" y="72"/>
                  </a:cubicBezTo>
                  <a:cubicBezTo>
                    <a:pt x="1" y="107"/>
                    <a:pt x="1" y="107"/>
                    <a:pt x="36" y="143"/>
                  </a:cubicBezTo>
                  <a:cubicBezTo>
                    <a:pt x="36" y="143"/>
                    <a:pt x="36" y="143"/>
                    <a:pt x="36" y="143"/>
                  </a:cubicBezTo>
                  <a:cubicBezTo>
                    <a:pt x="36" y="143"/>
                    <a:pt x="36" y="143"/>
                    <a:pt x="72" y="143"/>
                  </a:cubicBezTo>
                  <a:cubicBezTo>
                    <a:pt x="72" y="143"/>
                    <a:pt x="72" y="107"/>
                    <a:pt x="36" y="107"/>
                  </a:cubicBezTo>
                  <a:cubicBezTo>
                    <a:pt x="36" y="107"/>
                    <a:pt x="36" y="107"/>
                    <a:pt x="36" y="107"/>
                  </a:cubicBezTo>
                  <a:cubicBezTo>
                    <a:pt x="36" y="107"/>
                    <a:pt x="36" y="143"/>
                    <a:pt x="36" y="143"/>
                  </a:cubicBezTo>
                  <a:cubicBezTo>
                    <a:pt x="72" y="107"/>
                    <a:pt x="107" y="107"/>
                    <a:pt x="107" y="143"/>
                  </a:cubicBezTo>
                  <a:cubicBezTo>
                    <a:pt x="143" y="321"/>
                    <a:pt x="143" y="499"/>
                    <a:pt x="179" y="677"/>
                  </a:cubicBezTo>
                  <a:cubicBezTo>
                    <a:pt x="179" y="712"/>
                    <a:pt x="250" y="677"/>
                    <a:pt x="250" y="64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7"/>
            <p:cNvSpPr/>
            <p:nvPr/>
          </p:nvSpPr>
          <p:spPr>
            <a:xfrm>
              <a:off x="7134950" y="1614850"/>
              <a:ext cx="7150" cy="19600"/>
            </a:xfrm>
            <a:custGeom>
              <a:avLst/>
              <a:gdLst/>
              <a:ahLst/>
              <a:cxnLst/>
              <a:rect l="l" t="t" r="r" b="b"/>
              <a:pathLst>
                <a:path w="286" h="784" extrusionOk="0">
                  <a:moveTo>
                    <a:pt x="285" y="713"/>
                  </a:moveTo>
                  <a:cubicBezTo>
                    <a:pt x="250" y="535"/>
                    <a:pt x="214" y="357"/>
                    <a:pt x="178" y="179"/>
                  </a:cubicBezTo>
                  <a:cubicBezTo>
                    <a:pt x="178" y="143"/>
                    <a:pt x="178" y="143"/>
                    <a:pt x="143" y="108"/>
                  </a:cubicBezTo>
                  <a:cubicBezTo>
                    <a:pt x="107" y="72"/>
                    <a:pt x="107" y="72"/>
                    <a:pt x="72" y="72"/>
                  </a:cubicBezTo>
                  <a:cubicBezTo>
                    <a:pt x="36" y="108"/>
                    <a:pt x="36" y="179"/>
                    <a:pt x="72" y="214"/>
                  </a:cubicBezTo>
                  <a:cubicBezTo>
                    <a:pt x="72" y="214"/>
                    <a:pt x="72" y="214"/>
                    <a:pt x="72" y="214"/>
                  </a:cubicBezTo>
                  <a:cubicBezTo>
                    <a:pt x="72" y="214"/>
                    <a:pt x="72" y="214"/>
                    <a:pt x="107" y="214"/>
                  </a:cubicBezTo>
                  <a:cubicBezTo>
                    <a:pt x="107" y="214"/>
                    <a:pt x="107" y="179"/>
                    <a:pt x="107" y="179"/>
                  </a:cubicBezTo>
                  <a:cubicBezTo>
                    <a:pt x="72" y="179"/>
                    <a:pt x="72" y="179"/>
                    <a:pt x="72" y="179"/>
                  </a:cubicBezTo>
                  <a:cubicBezTo>
                    <a:pt x="72" y="179"/>
                    <a:pt x="72" y="179"/>
                    <a:pt x="72" y="179"/>
                  </a:cubicBezTo>
                  <a:cubicBezTo>
                    <a:pt x="1" y="1"/>
                    <a:pt x="36" y="179"/>
                    <a:pt x="250" y="748"/>
                  </a:cubicBezTo>
                  <a:cubicBezTo>
                    <a:pt x="250" y="784"/>
                    <a:pt x="285" y="748"/>
                    <a:pt x="285" y="71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7"/>
            <p:cNvSpPr/>
            <p:nvPr/>
          </p:nvSpPr>
          <p:spPr>
            <a:xfrm>
              <a:off x="7136725" y="1618425"/>
              <a:ext cx="7150" cy="16025"/>
            </a:xfrm>
            <a:custGeom>
              <a:avLst/>
              <a:gdLst/>
              <a:ahLst/>
              <a:cxnLst/>
              <a:rect l="l" t="t" r="r" b="b"/>
              <a:pathLst>
                <a:path w="286" h="641" extrusionOk="0">
                  <a:moveTo>
                    <a:pt x="214" y="641"/>
                  </a:moveTo>
                  <a:cubicBezTo>
                    <a:pt x="179" y="463"/>
                    <a:pt x="179" y="285"/>
                    <a:pt x="143" y="107"/>
                  </a:cubicBezTo>
                  <a:cubicBezTo>
                    <a:pt x="143" y="107"/>
                    <a:pt x="143" y="71"/>
                    <a:pt x="107" y="71"/>
                  </a:cubicBezTo>
                  <a:cubicBezTo>
                    <a:pt x="107" y="71"/>
                    <a:pt x="107" y="36"/>
                    <a:pt x="107" y="36"/>
                  </a:cubicBezTo>
                  <a:cubicBezTo>
                    <a:pt x="72" y="0"/>
                    <a:pt x="72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" y="36"/>
                    <a:pt x="1" y="36"/>
                    <a:pt x="1" y="107"/>
                  </a:cubicBezTo>
                  <a:cubicBezTo>
                    <a:pt x="1" y="107"/>
                    <a:pt x="1" y="107"/>
                    <a:pt x="36" y="107"/>
                  </a:cubicBezTo>
                  <a:cubicBezTo>
                    <a:pt x="36" y="107"/>
                    <a:pt x="36" y="107"/>
                    <a:pt x="36" y="107"/>
                  </a:cubicBezTo>
                  <a:cubicBezTo>
                    <a:pt x="72" y="107"/>
                    <a:pt x="72" y="71"/>
                    <a:pt x="36" y="71"/>
                  </a:cubicBezTo>
                  <a:cubicBezTo>
                    <a:pt x="36" y="71"/>
                    <a:pt x="36" y="71"/>
                    <a:pt x="1" y="71"/>
                  </a:cubicBezTo>
                  <a:lnTo>
                    <a:pt x="36" y="107"/>
                  </a:lnTo>
                  <a:cubicBezTo>
                    <a:pt x="36" y="71"/>
                    <a:pt x="36" y="36"/>
                    <a:pt x="36" y="0"/>
                  </a:cubicBezTo>
                  <a:cubicBezTo>
                    <a:pt x="36" y="0"/>
                    <a:pt x="1" y="36"/>
                    <a:pt x="1" y="36"/>
                  </a:cubicBezTo>
                  <a:cubicBezTo>
                    <a:pt x="250" y="143"/>
                    <a:pt x="285" y="320"/>
                    <a:pt x="214" y="641"/>
                  </a:cubicBezTo>
                  <a:cubicBezTo>
                    <a:pt x="214" y="641"/>
                    <a:pt x="214" y="641"/>
                    <a:pt x="214" y="64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7"/>
            <p:cNvSpPr/>
            <p:nvPr/>
          </p:nvSpPr>
          <p:spPr>
            <a:xfrm>
              <a:off x="7135850" y="1617525"/>
              <a:ext cx="6250" cy="16925"/>
            </a:xfrm>
            <a:custGeom>
              <a:avLst/>
              <a:gdLst/>
              <a:ahLst/>
              <a:cxnLst/>
              <a:rect l="l" t="t" r="r" b="b"/>
              <a:pathLst>
                <a:path w="250" h="677" extrusionOk="0">
                  <a:moveTo>
                    <a:pt x="249" y="641"/>
                  </a:moveTo>
                  <a:cubicBezTo>
                    <a:pt x="214" y="463"/>
                    <a:pt x="178" y="250"/>
                    <a:pt x="142" y="72"/>
                  </a:cubicBezTo>
                  <a:cubicBezTo>
                    <a:pt x="142" y="72"/>
                    <a:pt x="107" y="36"/>
                    <a:pt x="107" y="36"/>
                  </a:cubicBezTo>
                  <a:cubicBezTo>
                    <a:pt x="71" y="1"/>
                    <a:pt x="71" y="1"/>
                    <a:pt x="36" y="36"/>
                  </a:cubicBezTo>
                  <a:cubicBezTo>
                    <a:pt x="0" y="36"/>
                    <a:pt x="0" y="107"/>
                    <a:pt x="0" y="107"/>
                  </a:cubicBezTo>
                  <a:cubicBezTo>
                    <a:pt x="0" y="143"/>
                    <a:pt x="36" y="143"/>
                    <a:pt x="36" y="143"/>
                  </a:cubicBezTo>
                  <a:cubicBezTo>
                    <a:pt x="36" y="143"/>
                    <a:pt x="36" y="143"/>
                    <a:pt x="71" y="143"/>
                  </a:cubicBezTo>
                  <a:cubicBezTo>
                    <a:pt x="71" y="107"/>
                    <a:pt x="71" y="107"/>
                    <a:pt x="36" y="107"/>
                  </a:cubicBezTo>
                  <a:cubicBezTo>
                    <a:pt x="71" y="72"/>
                    <a:pt x="107" y="72"/>
                    <a:pt x="107" y="107"/>
                  </a:cubicBezTo>
                  <a:cubicBezTo>
                    <a:pt x="178" y="285"/>
                    <a:pt x="214" y="463"/>
                    <a:pt x="214" y="641"/>
                  </a:cubicBezTo>
                  <a:cubicBezTo>
                    <a:pt x="214" y="641"/>
                    <a:pt x="249" y="677"/>
                    <a:pt x="249" y="64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7"/>
            <p:cNvSpPr/>
            <p:nvPr/>
          </p:nvSpPr>
          <p:spPr>
            <a:xfrm>
              <a:off x="7119825" y="1612200"/>
              <a:ext cx="1800" cy="18700"/>
            </a:xfrm>
            <a:custGeom>
              <a:avLst/>
              <a:gdLst/>
              <a:ahLst/>
              <a:cxnLst/>
              <a:rect l="l" t="t" r="r" b="b"/>
              <a:pathLst>
                <a:path w="72" h="748" extrusionOk="0">
                  <a:moveTo>
                    <a:pt x="72" y="712"/>
                  </a:moveTo>
                  <a:cubicBezTo>
                    <a:pt x="72" y="498"/>
                    <a:pt x="72" y="249"/>
                    <a:pt x="36" y="36"/>
                  </a:cubicBezTo>
                  <a:cubicBezTo>
                    <a:pt x="36" y="0"/>
                    <a:pt x="1" y="36"/>
                    <a:pt x="1" y="71"/>
                  </a:cubicBezTo>
                  <a:cubicBezTo>
                    <a:pt x="1" y="285"/>
                    <a:pt x="36" y="498"/>
                    <a:pt x="36" y="712"/>
                  </a:cubicBezTo>
                  <a:cubicBezTo>
                    <a:pt x="36" y="747"/>
                    <a:pt x="72" y="712"/>
                    <a:pt x="72" y="71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7"/>
            <p:cNvSpPr/>
            <p:nvPr/>
          </p:nvSpPr>
          <p:spPr>
            <a:xfrm>
              <a:off x="7119825" y="1611300"/>
              <a:ext cx="2700" cy="19600"/>
            </a:xfrm>
            <a:custGeom>
              <a:avLst/>
              <a:gdLst/>
              <a:ahLst/>
              <a:cxnLst/>
              <a:rect l="l" t="t" r="r" b="b"/>
              <a:pathLst>
                <a:path w="108" h="784" extrusionOk="0">
                  <a:moveTo>
                    <a:pt x="107" y="712"/>
                  </a:moveTo>
                  <a:cubicBezTo>
                    <a:pt x="72" y="463"/>
                    <a:pt x="72" y="250"/>
                    <a:pt x="72" y="36"/>
                  </a:cubicBezTo>
                  <a:cubicBezTo>
                    <a:pt x="72" y="1"/>
                    <a:pt x="1" y="72"/>
                    <a:pt x="1" y="72"/>
                  </a:cubicBezTo>
                  <a:cubicBezTo>
                    <a:pt x="1" y="321"/>
                    <a:pt x="36" y="534"/>
                    <a:pt x="36" y="748"/>
                  </a:cubicBezTo>
                  <a:cubicBezTo>
                    <a:pt x="36" y="783"/>
                    <a:pt x="107" y="712"/>
                    <a:pt x="107" y="71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7"/>
            <p:cNvSpPr/>
            <p:nvPr/>
          </p:nvSpPr>
          <p:spPr>
            <a:xfrm>
              <a:off x="7120725" y="1613075"/>
              <a:ext cx="1800" cy="17825"/>
            </a:xfrm>
            <a:custGeom>
              <a:avLst/>
              <a:gdLst/>
              <a:ahLst/>
              <a:cxnLst/>
              <a:rect l="l" t="t" r="r" b="b"/>
              <a:pathLst>
                <a:path w="72" h="713" extrusionOk="0">
                  <a:moveTo>
                    <a:pt x="71" y="677"/>
                  </a:moveTo>
                  <a:cubicBezTo>
                    <a:pt x="71" y="463"/>
                    <a:pt x="71" y="250"/>
                    <a:pt x="71" y="1"/>
                  </a:cubicBezTo>
                  <a:cubicBezTo>
                    <a:pt x="71" y="1"/>
                    <a:pt x="0" y="1"/>
                    <a:pt x="0" y="1"/>
                  </a:cubicBezTo>
                  <a:cubicBezTo>
                    <a:pt x="36" y="250"/>
                    <a:pt x="36" y="463"/>
                    <a:pt x="36" y="677"/>
                  </a:cubicBezTo>
                  <a:cubicBezTo>
                    <a:pt x="36" y="712"/>
                    <a:pt x="71" y="677"/>
                    <a:pt x="71" y="67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7"/>
            <p:cNvSpPr/>
            <p:nvPr/>
          </p:nvSpPr>
          <p:spPr>
            <a:xfrm>
              <a:off x="7120725" y="1612200"/>
              <a:ext cx="2675" cy="18700"/>
            </a:xfrm>
            <a:custGeom>
              <a:avLst/>
              <a:gdLst/>
              <a:ahLst/>
              <a:cxnLst/>
              <a:rect l="l" t="t" r="r" b="b"/>
              <a:pathLst>
                <a:path w="107" h="748" extrusionOk="0">
                  <a:moveTo>
                    <a:pt x="107" y="676"/>
                  </a:moveTo>
                  <a:lnTo>
                    <a:pt x="71" y="36"/>
                  </a:lnTo>
                  <a:cubicBezTo>
                    <a:pt x="71" y="0"/>
                    <a:pt x="0" y="36"/>
                    <a:pt x="0" y="71"/>
                  </a:cubicBezTo>
                  <a:cubicBezTo>
                    <a:pt x="0" y="285"/>
                    <a:pt x="0" y="498"/>
                    <a:pt x="0" y="712"/>
                  </a:cubicBezTo>
                  <a:cubicBezTo>
                    <a:pt x="0" y="747"/>
                    <a:pt x="107" y="712"/>
                    <a:pt x="107" y="67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7"/>
            <p:cNvSpPr/>
            <p:nvPr/>
          </p:nvSpPr>
          <p:spPr>
            <a:xfrm>
              <a:off x="7119825" y="1611300"/>
              <a:ext cx="1800" cy="18700"/>
            </a:xfrm>
            <a:custGeom>
              <a:avLst/>
              <a:gdLst/>
              <a:ahLst/>
              <a:cxnLst/>
              <a:rect l="l" t="t" r="r" b="b"/>
              <a:pathLst>
                <a:path w="72" h="748" extrusionOk="0">
                  <a:moveTo>
                    <a:pt x="72" y="677"/>
                  </a:moveTo>
                  <a:lnTo>
                    <a:pt x="36" y="36"/>
                  </a:lnTo>
                  <a:cubicBezTo>
                    <a:pt x="36" y="1"/>
                    <a:pt x="1" y="36"/>
                    <a:pt x="1" y="36"/>
                  </a:cubicBezTo>
                  <a:cubicBezTo>
                    <a:pt x="1" y="285"/>
                    <a:pt x="36" y="499"/>
                    <a:pt x="36" y="712"/>
                  </a:cubicBezTo>
                  <a:cubicBezTo>
                    <a:pt x="36" y="748"/>
                    <a:pt x="72" y="712"/>
                    <a:pt x="72" y="67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7"/>
            <p:cNvSpPr/>
            <p:nvPr/>
          </p:nvSpPr>
          <p:spPr>
            <a:xfrm>
              <a:off x="7120725" y="1613075"/>
              <a:ext cx="1800" cy="17825"/>
            </a:xfrm>
            <a:custGeom>
              <a:avLst/>
              <a:gdLst/>
              <a:ahLst/>
              <a:cxnLst/>
              <a:rect l="l" t="t" r="r" b="b"/>
              <a:pathLst>
                <a:path w="72" h="713" extrusionOk="0">
                  <a:moveTo>
                    <a:pt x="71" y="677"/>
                  </a:moveTo>
                  <a:cubicBezTo>
                    <a:pt x="36" y="463"/>
                    <a:pt x="36" y="250"/>
                    <a:pt x="36" y="36"/>
                  </a:cubicBezTo>
                  <a:cubicBezTo>
                    <a:pt x="36" y="1"/>
                    <a:pt x="0" y="1"/>
                    <a:pt x="0" y="1"/>
                  </a:cubicBezTo>
                  <a:cubicBezTo>
                    <a:pt x="0" y="214"/>
                    <a:pt x="36" y="428"/>
                    <a:pt x="36" y="677"/>
                  </a:cubicBezTo>
                  <a:cubicBezTo>
                    <a:pt x="36" y="677"/>
                    <a:pt x="71" y="712"/>
                    <a:pt x="71" y="67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7"/>
            <p:cNvSpPr/>
            <p:nvPr/>
          </p:nvSpPr>
          <p:spPr>
            <a:xfrm>
              <a:off x="7119825" y="1612200"/>
              <a:ext cx="1800" cy="17800"/>
            </a:xfrm>
            <a:custGeom>
              <a:avLst/>
              <a:gdLst/>
              <a:ahLst/>
              <a:cxnLst/>
              <a:rect l="l" t="t" r="r" b="b"/>
              <a:pathLst>
                <a:path w="72" h="712" extrusionOk="0">
                  <a:moveTo>
                    <a:pt x="72" y="676"/>
                  </a:moveTo>
                  <a:cubicBezTo>
                    <a:pt x="72" y="463"/>
                    <a:pt x="36" y="249"/>
                    <a:pt x="36" y="36"/>
                  </a:cubicBezTo>
                  <a:cubicBezTo>
                    <a:pt x="36" y="36"/>
                    <a:pt x="1" y="0"/>
                    <a:pt x="1" y="36"/>
                  </a:cubicBezTo>
                  <a:cubicBezTo>
                    <a:pt x="36" y="249"/>
                    <a:pt x="36" y="463"/>
                    <a:pt x="36" y="676"/>
                  </a:cubicBezTo>
                  <a:cubicBezTo>
                    <a:pt x="36" y="676"/>
                    <a:pt x="72" y="712"/>
                    <a:pt x="72" y="67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7"/>
            <p:cNvSpPr/>
            <p:nvPr/>
          </p:nvSpPr>
          <p:spPr>
            <a:xfrm>
              <a:off x="7113600" y="1623750"/>
              <a:ext cx="2700" cy="27600"/>
            </a:xfrm>
            <a:custGeom>
              <a:avLst/>
              <a:gdLst/>
              <a:ahLst/>
              <a:cxnLst/>
              <a:rect l="l" t="t" r="r" b="b"/>
              <a:pathLst>
                <a:path w="108" h="1104" extrusionOk="0">
                  <a:moveTo>
                    <a:pt x="36" y="1033"/>
                  </a:moveTo>
                  <a:cubicBezTo>
                    <a:pt x="36" y="890"/>
                    <a:pt x="36" y="712"/>
                    <a:pt x="36" y="534"/>
                  </a:cubicBezTo>
                  <a:cubicBezTo>
                    <a:pt x="72" y="392"/>
                    <a:pt x="72" y="214"/>
                    <a:pt x="107" y="36"/>
                  </a:cubicBezTo>
                  <a:cubicBezTo>
                    <a:pt x="107" y="1"/>
                    <a:pt x="72" y="36"/>
                    <a:pt x="72" y="72"/>
                  </a:cubicBezTo>
                  <a:cubicBezTo>
                    <a:pt x="36" y="214"/>
                    <a:pt x="1" y="392"/>
                    <a:pt x="1" y="570"/>
                  </a:cubicBezTo>
                  <a:cubicBezTo>
                    <a:pt x="1" y="712"/>
                    <a:pt x="1" y="890"/>
                    <a:pt x="1" y="1068"/>
                  </a:cubicBezTo>
                  <a:cubicBezTo>
                    <a:pt x="1" y="1104"/>
                    <a:pt x="36" y="1068"/>
                    <a:pt x="36" y="103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7"/>
            <p:cNvSpPr/>
            <p:nvPr/>
          </p:nvSpPr>
          <p:spPr>
            <a:xfrm>
              <a:off x="7113600" y="1623750"/>
              <a:ext cx="3575" cy="27600"/>
            </a:xfrm>
            <a:custGeom>
              <a:avLst/>
              <a:gdLst/>
              <a:ahLst/>
              <a:cxnLst/>
              <a:rect l="l" t="t" r="r" b="b"/>
              <a:pathLst>
                <a:path w="143" h="1104" extrusionOk="0">
                  <a:moveTo>
                    <a:pt x="72" y="997"/>
                  </a:moveTo>
                  <a:cubicBezTo>
                    <a:pt x="36" y="819"/>
                    <a:pt x="36" y="677"/>
                    <a:pt x="72" y="499"/>
                  </a:cubicBezTo>
                  <a:cubicBezTo>
                    <a:pt x="72" y="321"/>
                    <a:pt x="107" y="179"/>
                    <a:pt x="143" y="1"/>
                  </a:cubicBezTo>
                  <a:cubicBezTo>
                    <a:pt x="143" y="1"/>
                    <a:pt x="107" y="1"/>
                    <a:pt x="107" y="1"/>
                  </a:cubicBezTo>
                  <a:cubicBezTo>
                    <a:pt x="107" y="1"/>
                    <a:pt x="72" y="36"/>
                    <a:pt x="72" y="72"/>
                  </a:cubicBezTo>
                  <a:cubicBezTo>
                    <a:pt x="36" y="214"/>
                    <a:pt x="1" y="392"/>
                    <a:pt x="1" y="534"/>
                  </a:cubicBezTo>
                  <a:cubicBezTo>
                    <a:pt x="1" y="712"/>
                    <a:pt x="1" y="890"/>
                    <a:pt x="1" y="1033"/>
                  </a:cubicBezTo>
                  <a:cubicBezTo>
                    <a:pt x="1" y="1104"/>
                    <a:pt x="72" y="1033"/>
                    <a:pt x="72" y="99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7"/>
            <p:cNvSpPr/>
            <p:nvPr/>
          </p:nvSpPr>
          <p:spPr>
            <a:xfrm>
              <a:off x="7114500" y="1624650"/>
              <a:ext cx="3575" cy="25825"/>
            </a:xfrm>
            <a:custGeom>
              <a:avLst/>
              <a:gdLst/>
              <a:ahLst/>
              <a:cxnLst/>
              <a:rect l="l" t="t" r="r" b="b"/>
              <a:pathLst>
                <a:path w="143" h="1033" extrusionOk="0">
                  <a:moveTo>
                    <a:pt x="71" y="997"/>
                  </a:moveTo>
                  <a:cubicBezTo>
                    <a:pt x="36" y="854"/>
                    <a:pt x="36" y="676"/>
                    <a:pt x="71" y="498"/>
                  </a:cubicBezTo>
                  <a:cubicBezTo>
                    <a:pt x="71" y="356"/>
                    <a:pt x="71" y="178"/>
                    <a:pt x="142" y="36"/>
                  </a:cubicBezTo>
                  <a:cubicBezTo>
                    <a:pt x="142" y="0"/>
                    <a:pt x="71" y="0"/>
                    <a:pt x="71" y="36"/>
                  </a:cubicBezTo>
                  <a:cubicBezTo>
                    <a:pt x="36" y="178"/>
                    <a:pt x="36" y="356"/>
                    <a:pt x="0" y="534"/>
                  </a:cubicBezTo>
                  <a:cubicBezTo>
                    <a:pt x="0" y="676"/>
                    <a:pt x="0" y="854"/>
                    <a:pt x="0" y="997"/>
                  </a:cubicBezTo>
                  <a:cubicBezTo>
                    <a:pt x="0" y="1032"/>
                    <a:pt x="71" y="1032"/>
                    <a:pt x="71" y="99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7"/>
            <p:cNvSpPr/>
            <p:nvPr/>
          </p:nvSpPr>
          <p:spPr>
            <a:xfrm>
              <a:off x="7113600" y="1623750"/>
              <a:ext cx="4475" cy="26725"/>
            </a:xfrm>
            <a:custGeom>
              <a:avLst/>
              <a:gdLst/>
              <a:ahLst/>
              <a:cxnLst/>
              <a:rect l="l" t="t" r="r" b="b"/>
              <a:pathLst>
                <a:path w="179" h="1069" extrusionOk="0">
                  <a:moveTo>
                    <a:pt x="107" y="1033"/>
                  </a:moveTo>
                  <a:cubicBezTo>
                    <a:pt x="72" y="855"/>
                    <a:pt x="72" y="677"/>
                    <a:pt x="107" y="534"/>
                  </a:cubicBezTo>
                  <a:cubicBezTo>
                    <a:pt x="107" y="357"/>
                    <a:pt x="143" y="179"/>
                    <a:pt x="178" y="36"/>
                  </a:cubicBezTo>
                  <a:cubicBezTo>
                    <a:pt x="178" y="1"/>
                    <a:pt x="107" y="36"/>
                    <a:pt x="107" y="72"/>
                  </a:cubicBezTo>
                  <a:cubicBezTo>
                    <a:pt x="72" y="214"/>
                    <a:pt x="36" y="392"/>
                    <a:pt x="36" y="570"/>
                  </a:cubicBezTo>
                  <a:cubicBezTo>
                    <a:pt x="1" y="712"/>
                    <a:pt x="1" y="890"/>
                    <a:pt x="36" y="1033"/>
                  </a:cubicBezTo>
                  <a:cubicBezTo>
                    <a:pt x="36" y="1068"/>
                    <a:pt x="107" y="1033"/>
                    <a:pt x="107" y="103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7"/>
            <p:cNvSpPr/>
            <p:nvPr/>
          </p:nvSpPr>
          <p:spPr>
            <a:xfrm>
              <a:off x="7113600" y="1622875"/>
              <a:ext cx="2700" cy="26700"/>
            </a:xfrm>
            <a:custGeom>
              <a:avLst/>
              <a:gdLst/>
              <a:ahLst/>
              <a:cxnLst/>
              <a:rect l="l" t="t" r="r" b="b"/>
              <a:pathLst>
                <a:path w="108" h="1068" extrusionOk="0">
                  <a:moveTo>
                    <a:pt x="36" y="1032"/>
                  </a:moveTo>
                  <a:cubicBezTo>
                    <a:pt x="1" y="712"/>
                    <a:pt x="36" y="356"/>
                    <a:pt x="107" y="36"/>
                  </a:cubicBezTo>
                  <a:cubicBezTo>
                    <a:pt x="107" y="36"/>
                    <a:pt x="72" y="0"/>
                    <a:pt x="72" y="36"/>
                  </a:cubicBezTo>
                  <a:cubicBezTo>
                    <a:pt x="72" y="142"/>
                    <a:pt x="36" y="249"/>
                    <a:pt x="36" y="392"/>
                  </a:cubicBezTo>
                  <a:cubicBezTo>
                    <a:pt x="1" y="605"/>
                    <a:pt x="1" y="819"/>
                    <a:pt x="1" y="1032"/>
                  </a:cubicBezTo>
                  <a:cubicBezTo>
                    <a:pt x="1" y="1068"/>
                    <a:pt x="36" y="1068"/>
                    <a:pt x="36" y="103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7"/>
            <p:cNvSpPr/>
            <p:nvPr/>
          </p:nvSpPr>
          <p:spPr>
            <a:xfrm>
              <a:off x="7114500" y="1624650"/>
              <a:ext cx="2675" cy="25825"/>
            </a:xfrm>
            <a:custGeom>
              <a:avLst/>
              <a:gdLst/>
              <a:ahLst/>
              <a:cxnLst/>
              <a:rect l="l" t="t" r="r" b="b"/>
              <a:pathLst>
                <a:path w="107" h="1033" extrusionOk="0">
                  <a:moveTo>
                    <a:pt x="36" y="1032"/>
                  </a:moveTo>
                  <a:cubicBezTo>
                    <a:pt x="0" y="854"/>
                    <a:pt x="0" y="676"/>
                    <a:pt x="36" y="534"/>
                  </a:cubicBezTo>
                  <a:cubicBezTo>
                    <a:pt x="36" y="356"/>
                    <a:pt x="71" y="178"/>
                    <a:pt x="107" y="36"/>
                  </a:cubicBezTo>
                  <a:cubicBezTo>
                    <a:pt x="107" y="36"/>
                    <a:pt x="71" y="0"/>
                    <a:pt x="71" y="0"/>
                  </a:cubicBezTo>
                  <a:cubicBezTo>
                    <a:pt x="36" y="178"/>
                    <a:pt x="0" y="356"/>
                    <a:pt x="0" y="498"/>
                  </a:cubicBezTo>
                  <a:cubicBezTo>
                    <a:pt x="0" y="676"/>
                    <a:pt x="0" y="819"/>
                    <a:pt x="0" y="997"/>
                  </a:cubicBezTo>
                  <a:cubicBezTo>
                    <a:pt x="0" y="997"/>
                    <a:pt x="36" y="1032"/>
                    <a:pt x="36" y="103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7"/>
            <p:cNvSpPr/>
            <p:nvPr/>
          </p:nvSpPr>
          <p:spPr>
            <a:xfrm>
              <a:off x="7113600" y="1623750"/>
              <a:ext cx="2700" cy="25825"/>
            </a:xfrm>
            <a:custGeom>
              <a:avLst/>
              <a:gdLst/>
              <a:ahLst/>
              <a:cxnLst/>
              <a:rect l="l" t="t" r="r" b="b"/>
              <a:pathLst>
                <a:path w="108" h="1033" extrusionOk="0">
                  <a:moveTo>
                    <a:pt x="36" y="1033"/>
                  </a:moveTo>
                  <a:cubicBezTo>
                    <a:pt x="36" y="855"/>
                    <a:pt x="36" y="677"/>
                    <a:pt x="36" y="534"/>
                  </a:cubicBezTo>
                  <a:cubicBezTo>
                    <a:pt x="36" y="357"/>
                    <a:pt x="72" y="214"/>
                    <a:pt x="107" y="36"/>
                  </a:cubicBezTo>
                  <a:cubicBezTo>
                    <a:pt x="107" y="36"/>
                    <a:pt x="72" y="1"/>
                    <a:pt x="72" y="36"/>
                  </a:cubicBezTo>
                  <a:cubicBezTo>
                    <a:pt x="36" y="179"/>
                    <a:pt x="36" y="357"/>
                    <a:pt x="1" y="534"/>
                  </a:cubicBezTo>
                  <a:cubicBezTo>
                    <a:pt x="1" y="677"/>
                    <a:pt x="1" y="855"/>
                    <a:pt x="1" y="1033"/>
                  </a:cubicBezTo>
                  <a:cubicBezTo>
                    <a:pt x="1" y="1033"/>
                    <a:pt x="36" y="1033"/>
                    <a:pt x="36" y="103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7100250" y="1626425"/>
              <a:ext cx="3600" cy="10700"/>
            </a:xfrm>
            <a:custGeom>
              <a:avLst/>
              <a:gdLst/>
              <a:ahLst/>
              <a:cxnLst/>
              <a:rect l="l" t="t" r="r" b="b"/>
              <a:pathLst>
                <a:path w="144" h="428" extrusionOk="0">
                  <a:moveTo>
                    <a:pt x="72" y="356"/>
                  </a:moveTo>
                  <a:cubicBezTo>
                    <a:pt x="72" y="250"/>
                    <a:pt x="72" y="143"/>
                    <a:pt x="72" y="36"/>
                  </a:cubicBezTo>
                  <a:cubicBezTo>
                    <a:pt x="72" y="36"/>
                    <a:pt x="36" y="36"/>
                    <a:pt x="36" y="36"/>
                  </a:cubicBezTo>
                  <a:cubicBezTo>
                    <a:pt x="36" y="72"/>
                    <a:pt x="72" y="107"/>
                    <a:pt x="72" y="143"/>
                  </a:cubicBezTo>
                  <a:cubicBezTo>
                    <a:pt x="72" y="143"/>
                    <a:pt x="143" y="143"/>
                    <a:pt x="108" y="107"/>
                  </a:cubicBezTo>
                  <a:lnTo>
                    <a:pt x="72" y="36"/>
                  </a:lnTo>
                  <a:cubicBezTo>
                    <a:pt x="72" y="0"/>
                    <a:pt x="36" y="36"/>
                    <a:pt x="36" y="36"/>
                  </a:cubicBezTo>
                  <a:lnTo>
                    <a:pt x="36" y="392"/>
                  </a:lnTo>
                  <a:cubicBezTo>
                    <a:pt x="1" y="427"/>
                    <a:pt x="72" y="392"/>
                    <a:pt x="72" y="35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7"/>
            <p:cNvSpPr/>
            <p:nvPr/>
          </p:nvSpPr>
          <p:spPr>
            <a:xfrm>
              <a:off x="7101150" y="1625525"/>
              <a:ext cx="2700" cy="11600"/>
            </a:xfrm>
            <a:custGeom>
              <a:avLst/>
              <a:gdLst/>
              <a:ahLst/>
              <a:cxnLst/>
              <a:rect l="l" t="t" r="r" b="b"/>
              <a:pathLst>
                <a:path w="108" h="464" extrusionOk="0">
                  <a:moveTo>
                    <a:pt x="36" y="357"/>
                  </a:moveTo>
                  <a:lnTo>
                    <a:pt x="36" y="36"/>
                  </a:lnTo>
                  <a:lnTo>
                    <a:pt x="0" y="72"/>
                  </a:lnTo>
                  <a:cubicBezTo>
                    <a:pt x="0" y="108"/>
                    <a:pt x="36" y="143"/>
                    <a:pt x="36" y="179"/>
                  </a:cubicBezTo>
                  <a:cubicBezTo>
                    <a:pt x="72" y="179"/>
                    <a:pt x="107" y="143"/>
                    <a:pt x="107" y="108"/>
                  </a:cubicBezTo>
                  <a:cubicBezTo>
                    <a:pt x="72" y="108"/>
                    <a:pt x="72" y="72"/>
                    <a:pt x="36" y="36"/>
                  </a:cubicBezTo>
                  <a:cubicBezTo>
                    <a:pt x="36" y="1"/>
                    <a:pt x="0" y="72"/>
                    <a:pt x="0" y="72"/>
                  </a:cubicBezTo>
                  <a:cubicBezTo>
                    <a:pt x="0" y="179"/>
                    <a:pt x="0" y="286"/>
                    <a:pt x="0" y="428"/>
                  </a:cubicBezTo>
                  <a:cubicBezTo>
                    <a:pt x="0" y="463"/>
                    <a:pt x="36" y="392"/>
                    <a:pt x="36" y="35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7"/>
            <p:cNvSpPr/>
            <p:nvPr/>
          </p:nvSpPr>
          <p:spPr>
            <a:xfrm>
              <a:off x="7102050" y="1626425"/>
              <a:ext cx="2675" cy="9800"/>
            </a:xfrm>
            <a:custGeom>
              <a:avLst/>
              <a:gdLst/>
              <a:ahLst/>
              <a:cxnLst/>
              <a:rect l="l" t="t" r="r" b="b"/>
              <a:pathLst>
                <a:path w="107" h="392" extrusionOk="0">
                  <a:moveTo>
                    <a:pt x="36" y="392"/>
                  </a:moveTo>
                  <a:cubicBezTo>
                    <a:pt x="36" y="250"/>
                    <a:pt x="36" y="143"/>
                    <a:pt x="36" y="36"/>
                  </a:cubicBezTo>
                  <a:lnTo>
                    <a:pt x="0" y="36"/>
                  </a:lnTo>
                  <a:lnTo>
                    <a:pt x="71" y="143"/>
                  </a:lnTo>
                  <a:cubicBezTo>
                    <a:pt x="71" y="143"/>
                    <a:pt x="107" y="143"/>
                    <a:pt x="107" y="107"/>
                  </a:cubicBezTo>
                  <a:cubicBezTo>
                    <a:pt x="71" y="72"/>
                    <a:pt x="71" y="72"/>
                    <a:pt x="36" y="36"/>
                  </a:cubicBezTo>
                  <a:cubicBezTo>
                    <a:pt x="36" y="0"/>
                    <a:pt x="0" y="36"/>
                    <a:pt x="0" y="36"/>
                  </a:cubicBezTo>
                  <a:lnTo>
                    <a:pt x="0" y="392"/>
                  </a:lnTo>
                  <a:cubicBezTo>
                    <a:pt x="0" y="392"/>
                    <a:pt x="36" y="392"/>
                    <a:pt x="36" y="39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7"/>
            <p:cNvSpPr/>
            <p:nvPr/>
          </p:nvSpPr>
          <p:spPr>
            <a:xfrm>
              <a:off x="7101150" y="1626425"/>
              <a:ext cx="3575" cy="10700"/>
            </a:xfrm>
            <a:custGeom>
              <a:avLst/>
              <a:gdLst/>
              <a:ahLst/>
              <a:cxnLst/>
              <a:rect l="l" t="t" r="r" b="b"/>
              <a:pathLst>
                <a:path w="143" h="428" extrusionOk="0">
                  <a:moveTo>
                    <a:pt x="72" y="356"/>
                  </a:moveTo>
                  <a:cubicBezTo>
                    <a:pt x="72" y="250"/>
                    <a:pt x="72" y="143"/>
                    <a:pt x="72" y="0"/>
                  </a:cubicBezTo>
                  <a:cubicBezTo>
                    <a:pt x="72" y="36"/>
                    <a:pt x="36" y="36"/>
                    <a:pt x="0" y="36"/>
                  </a:cubicBezTo>
                  <a:cubicBezTo>
                    <a:pt x="36" y="72"/>
                    <a:pt x="36" y="107"/>
                    <a:pt x="72" y="107"/>
                  </a:cubicBezTo>
                  <a:cubicBezTo>
                    <a:pt x="72" y="143"/>
                    <a:pt x="143" y="143"/>
                    <a:pt x="143" y="107"/>
                  </a:cubicBezTo>
                  <a:cubicBezTo>
                    <a:pt x="107" y="72"/>
                    <a:pt x="107" y="36"/>
                    <a:pt x="72" y="0"/>
                  </a:cubicBezTo>
                  <a:cubicBezTo>
                    <a:pt x="72" y="0"/>
                    <a:pt x="0" y="36"/>
                    <a:pt x="0" y="36"/>
                  </a:cubicBezTo>
                  <a:cubicBezTo>
                    <a:pt x="0" y="143"/>
                    <a:pt x="0" y="250"/>
                    <a:pt x="0" y="392"/>
                  </a:cubicBezTo>
                  <a:cubicBezTo>
                    <a:pt x="0" y="427"/>
                    <a:pt x="72" y="356"/>
                    <a:pt x="72" y="35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7"/>
            <p:cNvSpPr/>
            <p:nvPr/>
          </p:nvSpPr>
          <p:spPr>
            <a:xfrm>
              <a:off x="7101150" y="1625525"/>
              <a:ext cx="2700" cy="9825"/>
            </a:xfrm>
            <a:custGeom>
              <a:avLst/>
              <a:gdLst/>
              <a:ahLst/>
              <a:cxnLst/>
              <a:rect l="l" t="t" r="r" b="b"/>
              <a:pathLst>
                <a:path w="108" h="393" extrusionOk="0">
                  <a:moveTo>
                    <a:pt x="36" y="357"/>
                  </a:moveTo>
                  <a:cubicBezTo>
                    <a:pt x="36" y="250"/>
                    <a:pt x="36" y="143"/>
                    <a:pt x="36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72"/>
                    <a:pt x="36" y="108"/>
                    <a:pt x="36" y="108"/>
                  </a:cubicBezTo>
                  <a:cubicBezTo>
                    <a:pt x="72" y="108"/>
                    <a:pt x="107" y="143"/>
                    <a:pt x="72" y="108"/>
                  </a:cubicBezTo>
                  <a:cubicBezTo>
                    <a:pt x="72" y="72"/>
                    <a:pt x="36" y="36"/>
                    <a:pt x="36" y="1"/>
                  </a:cubicBezTo>
                  <a:cubicBezTo>
                    <a:pt x="0" y="1"/>
                    <a:pt x="0" y="36"/>
                    <a:pt x="0" y="36"/>
                  </a:cubicBezTo>
                  <a:cubicBezTo>
                    <a:pt x="0" y="143"/>
                    <a:pt x="0" y="250"/>
                    <a:pt x="0" y="392"/>
                  </a:cubicBezTo>
                  <a:cubicBezTo>
                    <a:pt x="0" y="392"/>
                    <a:pt x="36" y="392"/>
                    <a:pt x="36" y="35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7"/>
            <p:cNvSpPr/>
            <p:nvPr/>
          </p:nvSpPr>
          <p:spPr>
            <a:xfrm>
              <a:off x="7102050" y="1627325"/>
              <a:ext cx="1800" cy="8900"/>
            </a:xfrm>
            <a:custGeom>
              <a:avLst/>
              <a:gdLst/>
              <a:ahLst/>
              <a:cxnLst/>
              <a:rect l="l" t="t" r="r" b="b"/>
              <a:pathLst>
                <a:path w="72" h="356" extrusionOk="0">
                  <a:moveTo>
                    <a:pt x="0" y="356"/>
                  </a:moveTo>
                  <a:cubicBezTo>
                    <a:pt x="0" y="249"/>
                    <a:pt x="0" y="107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6"/>
                    <a:pt x="36" y="71"/>
                    <a:pt x="36" y="107"/>
                  </a:cubicBezTo>
                  <a:cubicBezTo>
                    <a:pt x="36" y="107"/>
                    <a:pt x="71" y="107"/>
                    <a:pt x="71" y="71"/>
                  </a:cubicBezTo>
                  <a:cubicBezTo>
                    <a:pt x="36" y="36"/>
                    <a:pt x="36" y="36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7"/>
                    <a:pt x="0" y="214"/>
                    <a:pt x="0" y="320"/>
                  </a:cubicBezTo>
                  <a:cubicBezTo>
                    <a:pt x="0" y="356"/>
                    <a:pt x="0" y="356"/>
                    <a:pt x="0" y="35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7"/>
            <p:cNvSpPr/>
            <p:nvPr/>
          </p:nvSpPr>
          <p:spPr>
            <a:xfrm>
              <a:off x="7101150" y="1626425"/>
              <a:ext cx="1800" cy="8925"/>
            </a:xfrm>
            <a:custGeom>
              <a:avLst/>
              <a:gdLst/>
              <a:ahLst/>
              <a:cxnLst/>
              <a:rect l="l" t="t" r="r" b="b"/>
              <a:pathLst>
                <a:path w="72" h="357" extrusionOk="0">
                  <a:moveTo>
                    <a:pt x="36" y="356"/>
                  </a:moveTo>
                  <a:cubicBezTo>
                    <a:pt x="36" y="250"/>
                    <a:pt x="36" y="143"/>
                    <a:pt x="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6" y="36"/>
                    <a:pt x="36" y="72"/>
                    <a:pt x="72" y="107"/>
                  </a:cubicBezTo>
                  <a:cubicBezTo>
                    <a:pt x="72" y="107"/>
                    <a:pt x="72" y="107"/>
                    <a:pt x="72" y="107"/>
                  </a:cubicBezTo>
                  <a:cubicBezTo>
                    <a:pt x="36" y="72"/>
                    <a:pt x="36" y="36"/>
                    <a:pt x="36" y="0"/>
                  </a:cubicBezTo>
                  <a:cubicBezTo>
                    <a:pt x="36" y="0"/>
                    <a:pt x="0" y="0"/>
                    <a:pt x="0" y="0"/>
                  </a:cubicBezTo>
                  <a:lnTo>
                    <a:pt x="0" y="356"/>
                  </a:lnTo>
                  <a:cubicBezTo>
                    <a:pt x="0" y="356"/>
                    <a:pt x="36" y="356"/>
                    <a:pt x="36" y="35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7"/>
            <p:cNvSpPr/>
            <p:nvPr/>
          </p:nvSpPr>
          <p:spPr>
            <a:xfrm>
              <a:off x="7070900" y="1642425"/>
              <a:ext cx="3600" cy="5375"/>
            </a:xfrm>
            <a:custGeom>
              <a:avLst/>
              <a:gdLst/>
              <a:ahLst/>
              <a:cxnLst/>
              <a:rect l="l" t="t" r="r" b="b"/>
              <a:pathLst>
                <a:path w="144" h="215" extrusionOk="0">
                  <a:moveTo>
                    <a:pt x="107" y="143"/>
                  </a:moveTo>
                  <a:cubicBezTo>
                    <a:pt x="107" y="108"/>
                    <a:pt x="72" y="72"/>
                    <a:pt x="36" y="37"/>
                  </a:cubicBezTo>
                  <a:cubicBezTo>
                    <a:pt x="1" y="1"/>
                    <a:pt x="1" y="37"/>
                    <a:pt x="1" y="72"/>
                  </a:cubicBezTo>
                  <a:cubicBezTo>
                    <a:pt x="36" y="108"/>
                    <a:pt x="72" y="143"/>
                    <a:pt x="107" y="179"/>
                  </a:cubicBezTo>
                  <a:cubicBezTo>
                    <a:pt x="107" y="214"/>
                    <a:pt x="143" y="143"/>
                    <a:pt x="107" y="14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7"/>
            <p:cNvSpPr/>
            <p:nvPr/>
          </p:nvSpPr>
          <p:spPr>
            <a:xfrm>
              <a:off x="7070900" y="1641550"/>
              <a:ext cx="3600" cy="5350"/>
            </a:xfrm>
            <a:custGeom>
              <a:avLst/>
              <a:gdLst/>
              <a:ahLst/>
              <a:cxnLst/>
              <a:rect l="l" t="t" r="r" b="b"/>
              <a:pathLst>
                <a:path w="144" h="214" extrusionOk="0">
                  <a:moveTo>
                    <a:pt x="143" y="107"/>
                  </a:moveTo>
                  <a:cubicBezTo>
                    <a:pt x="107" y="72"/>
                    <a:pt x="72" y="36"/>
                    <a:pt x="36" y="0"/>
                  </a:cubicBezTo>
                  <a:cubicBezTo>
                    <a:pt x="36" y="0"/>
                    <a:pt x="1" y="36"/>
                    <a:pt x="1" y="36"/>
                  </a:cubicBezTo>
                  <a:cubicBezTo>
                    <a:pt x="1" y="36"/>
                    <a:pt x="1" y="72"/>
                    <a:pt x="36" y="107"/>
                  </a:cubicBezTo>
                  <a:cubicBezTo>
                    <a:pt x="36" y="143"/>
                    <a:pt x="72" y="178"/>
                    <a:pt x="107" y="214"/>
                  </a:cubicBezTo>
                  <a:cubicBezTo>
                    <a:pt x="107" y="214"/>
                    <a:pt x="143" y="143"/>
                    <a:pt x="143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7"/>
            <p:cNvSpPr/>
            <p:nvPr/>
          </p:nvSpPr>
          <p:spPr>
            <a:xfrm>
              <a:off x="7071800" y="1643325"/>
              <a:ext cx="3575" cy="2700"/>
            </a:xfrm>
            <a:custGeom>
              <a:avLst/>
              <a:gdLst/>
              <a:ahLst/>
              <a:cxnLst/>
              <a:rect l="l" t="t" r="r" b="b"/>
              <a:pathLst>
                <a:path w="143" h="108" extrusionOk="0">
                  <a:moveTo>
                    <a:pt x="107" y="107"/>
                  </a:moveTo>
                  <a:cubicBezTo>
                    <a:pt x="107" y="72"/>
                    <a:pt x="71" y="36"/>
                    <a:pt x="36" y="1"/>
                  </a:cubicBezTo>
                  <a:cubicBezTo>
                    <a:pt x="36" y="1"/>
                    <a:pt x="0" y="1"/>
                    <a:pt x="0" y="1"/>
                  </a:cubicBezTo>
                  <a:cubicBezTo>
                    <a:pt x="36" y="36"/>
                    <a:pt x="71" y="72"/>
                    <a:pt x="107" y="107"/>
                  </a:cubicBezTo>
                  <a:cubicBezTo>
                    <a:pt x="107" y="107"/>
                    <a:pt x="143" y="107"/>
                    <a:pt x="107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7"/>
            <p:cNvSpPr/>
            <p:nvPr/>
          </p:nvSpPr>
          <p:spPr>
            <a:xfrm>
              <a:off x="7071800" y="1642425"/>
              <a:ext cx="3575" cy="4475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107" y="108"/>
                  </a:moveTo>
                  <a:lnTo>
                    <a:pt x="36" y="1"/>
                  </a:lnTo>
                  <a:cubicBezTo>
                    <a:pt x="0" y="1"/>
                    <a:pt x="0" y="37"/>
                    <a:pt x="0" y="37"/>
                  </a:cubicBezTo>
                  <a:cubicBezTo>
                    <a:pt x="36" y="72"/>
                    <a:pt x="36" y="108"/>
                    <a:pt x="71" y="143"/>
                  </a:cubicBezTo>
                  <a:cubicBezTo>
                    <a:pt x="107" y="179"/>
                    <a:pt x="143" y="143"/>
                    <a:pt x="107" y="1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7"/>
            <p:cNvSpPr/>
            <p:nvPr/>
          </p:nvSpPr>
          <p:spPr>
            <a:xfrm>
              <a:off x="7070025" y="1640650"/>
              <a:ext cx="3575" cy="5375"/>
            </a:xfrm>
            <a:custGeom>
              <a:avLst/>
              <a:gdLst/>
              <a:ahLst/>
              <a:cxnLst/>
              <a:rect l="l" t="t" r="r" b="b"/>
              <a:pathLst>
                <a:path w="143" h="215" extrusionOk="0">
                  <a:moveTo>
                    <a:pt x="142" y="143"/>
                  </a:moveTo>
                  <a:cubicBezTo>
                    <a:pt x="107" y="108"/>
                    <a:pt x="71" y="72"/>
                    <a:pt x="36" y="36"/>
                  </a:cubicBezTo>
                  <a:cubicBezTo>
                    <a:pt x="36" y="1"/>
                    <a:pt x="36" y="36"/>
                    <a:pt x="36" y="36"/>
                  </a:cubicBezTo>
                  <a:cubicBezTo>
                    <a:pt x="0" y="36"/>
                    <a:pt x="36" y="72"/>
                    <a:pt x="36" y="108"/>
                  </a:cubicBezTo>
                  <a:cubicBezTo>
                    <a:pt x="71" y="143"/>
                    <a:pt x="107" y="179"/>
                    <a:pt x="107" y="214"/>
                  </a:cubicBezTo>
                  <a:cubicBezTo>
                    <a:pt x="142" y="214"/>
                    <a:pt x="142" y="214"/>
                    <a:pt x="142" y="214"/>
                  </a:cubicBezTo>
                  <a:cubicBezTo>
                    <a:pt x="142" y="179"/>
                    <a:pt x="142" y="143"/>
                    <a:pt x="142" y="14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7"/>
            <p:cNvSpPr/>
            <p:nvPr/>
          </p:nvSpPr>
          <p:spPr>
            <a:xfrm>
              <a:off x="7070900" y="1643325"/>
              <a:ext cx="3600" cy="2700"/>
            </a:xfrm>
            <a:custGeom>
              <a:avLst/>
              <a:gdLst/>
              <a:ahLst/>
              <a:cxnLst/>
              <a:rect l="l" t="t" r="r" b="b"/>
              <a:pathLst>
                <a:path w="144" h="108" extrusionOk="0">
                  <a:moveTo>
                    <a:pt x="143" y="107"/>
                  </a:moveTo>
                  <a:cubicBezTo>
                    <a:pt x="107" y="72"/>
                    <a:pt x="72" y="36"/>
                    <a:pt x="36" y="1"/>
                  </a:cubicBezTo>
                  <a:cubicBezTo>
                    <a:pt x="36" y="1"/>
                    <a:pt x="1" y="1"/>
                    <a:pt x="1" y="1"/>
                  </a:cubicBezTo>
                  <a:cubicBezTo>
                    <a:pt x="36" y="36"/>
                    <a:pt x="72" y="72"/>
                    <a:pt x="107" y="107"/>
                  </a:cubicBezTo>
                  <a:cubicBezTo>
                    <a:pt x="107" y="107"/>
                    <a:pt x="143" y="107"/>
                    <a:pt x="143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7"/>
            <p:cNvSpPr/>
            <p:nvPr/>
          </p:nvSpPr>
          <p:spPr>
            <a:xfrm>
              <a:off x="7070025" y="1642425"/>
              <a:ext cx="3575" cy="3600"/>
            </a:xfrm>
            <a:custGeom>
              <a:avLst/>
              <a:gdLst/>
              <a:ahLst/>
              <a:cxnLst/>
              <a:rect l="l" t="t" r="r" b="b"/>
              <a:pathLst>
                <a:path w="143" h="144" extrusionOk="0">
                  <a:moveTo>
                    <a:pt x="142" y="108"/>
                  </a:moveTo>
                  <a:cubicBezTo>
                    <a:pt x="107" y="72"/>
                    <a:pt x="71" y="37"/>
                    <a:pt x="36" y="1"/>
                  </a:cubicBezTo>
                  <a:cubicBezTo>
                    <a:pt x="36" y="1"/>
                    <a:pt x="0" y="1"/>
                    <a:pt x="36" y="37"/>
                  </a:cubicBezTo>
                  <a:cubicBezTo>
                    <a:pt x="71" y="72"/>
                    <a:pt x="71" y="108"/>
                    <a:pt x="107" y="143"/>
                  </a:cubicBezTo>
                  <a:cubicBezTo>
                    <a:pt x="142" y="143"/>
                    <a:pt x="142" y="143"/>
                    <a:pt x="142" y="1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7"/>
            <p:cNvSpPr/>
            <p:nvPr/>
          </p:nvSpPr>
          <p:spPr>
            <a:xfrm>
              <a:off x="7136725" y="1822125"/>
              <a:ext cx="5375" cy="20475"/>
            </a:xfrm>
            <a:custGeom>
              <a:avLst/>
              <a:gdLst/>
              <a:ahLst/>
              <a:cxnLst/>
              <a:rect l="l" t="t" r="r" b="b"/>
              <a:pathLst>
                <a:path w="215" h="819" extrusionOk="0">
                  <a:moveTo>
                    <a:pt x="1" y="107"/>
                  </a:moveTo>
                  <a:cubicBezTo>
                    <a:pt x="107" y="320"/>
                    <a:pt x="143" y="534"/>
                    <a:pt x="143" y="747"/>
                  </a:cubicBezTo>
                  <a:cubicBezTo>
                    <a:pt x="143" y="819"/>
                    <a:pt x="214" y="747"/>
                    <a:pt x="214" y="712"/>
                  </a:cubicBezTo>
                  <a:cubicBezTo>
                    <a:pt x="214" y="641"/>
                    <a:pt x="214" y="570"/>
                    <a:pt x="179" y="463"/>
                  </a:cubicBezTo>
                  <a:cubicBezTo>
                    <a:pt x="179" y="320"/>
                    <a:pt x="143" y="178"/>
                    <a:pt x="72" y="36"/>
                  </a:cubicBezTo>
                  <a:cubicBezTo>
                    <a:pt x="72" y="0"/>
                    <a:pt x="1" y="71"/>
                    <a:pt x="1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7"/>
            <p:cNvSpPr/>
            <p:nvPr/>
          </p:nvSpPr>
          <p:spPr>
            <a:xfrm>
              <a:off x="7137625" y="1823000"/>
              <a:ext cx="4475" cy="17825"/>
            </a:xfrm>
            <a:custGeom>
              <a:avLst/>
              <a:gdLst/>
              <a:ahLst/>
              <a:cxnLst/>
              <a:rect l="l" t="t" r="r" b="b"/>
              <a:pathLst>
                <a:path w="179" h="713" extrusionOk="0">
                  <a:moveTo>
                    <a:pt x="0" y="36"/>
                  </a:moveTo>
                  <a:cubicBezTo>
                    <a:pt x="36" y="143"/>
                    <a:pt x="71" y="250"/>
                    <a:pt x="107" y="357"/>
                  </a:cubicBezTo>
                  <a:cubicBezTo>
                    <a:pt x="107" y="463"/>
                    <a:pt x="143" y="570"/>
                    <a:pt x="107" y="677"/>
                  </a:cubicBezTo>
                  <a:cubicBezTo>
                    <a:pt x="107" y="712"/>
                    <a:pt x="178" y="712"/>
                    <a:pt x="178" y="677"/>
                  </a:cubicBezTo>
                  <a:cubicBezTo>
                    <a:pt x="178" y="570"/>
                    <a:pt x="143" y="463"/>
                    <a:pt x="143" y="357"/>
                  </a:cubicBezTo>
                  <a:cubicBezTo>
                    <a:pt x="107" y="214"/>
                    <a:pt x="71" y="108"/>
                    <a:pt x="36" y="1"/>
                  </a:cubicBezTo>
                  <a:cubicBezTo>
                    <a:pt x="36" y="1"/>
                    <a:pt x="0" y="1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7"/>
            <p:cNvSpPr/>
            <p:nvPr/>
          </p:nvSpPr>
          <p:spPr>
            <a:xfrm>
              <a:off x="7137625" y="1823900"/>
              <a:ext cx="4475" cy="18700"/>
            </a:xfrm>
            <a:custGeom>
              <a:avLst/>
              <a:gdLst/>
              <a:ahLst/>
              <a:cxnLst/>
              <a:rect l="l" t="t" r="r" b="b"/>
              <a:pathLst>
                <a:path w="179" h="748" extrusionOk="0">
                  <a:moveTo>
                    <a:pt x="36" y="36"/>
                  </a:moveTo>
                  <a:cubicBezTo>
                    <a:pt x="71" y="249"/>
                    <a:pt x="107" y="499"/>
                    <a:pt x="143" y="712"/>
                  </a:cubicBezTo>
                  <a:cubicBezTo>
                    <a:pt x="143" y="748"/>
                    <a:pt x="178" y="748"/>
                    <a:pt x="178" y="712"/>
                  </a:cubicBezTo>
                  <a:cubicBezTo>
                    <a:pt x="178" y="570"/>
                    <a:pt x="178" y="463"/>
                    <a:pt x="143" y="356"/>
                  </a:cubicBezTo>
                  <a:cubicBezTo>
                    <a:pt x="107" y="178"/>
                    <a:pt x="107" y="214"/>
                    <a:pt x="36" y="0"/>
                  </a:cubicBezTo>
                  <a:cubicBezTo>
                    <a:pt x="36" y="0"/>
                    <a:pt x="36" y="0"/>
                    <a:pt x="0" y="0"/>
                  </a:cubicBezTo>
                  <a:cubicBezTo>
                    <a:pt x="0" y="0"/>
                    <a:pt x="0" y="36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7"/>
            <p:cNvSpPr/>
            <p:nvPr/>
          </p:nvSpPr>
          <p:spPr>
            <a:xfrm>
              <a:off x="7137625" y="1823000"/>
              <a:ext cx="4475" cy="18725"/>
            </a:xfrm>
            <a:custGeom>
              <a:avLst/>
              <a:gdLst/>
              <a:ahLst/>
              <a:cxnLst/>
              <a:rect l="l" t="t" r="r" b="b"/>
              <a:pathLst>
                <a:path w="179" h="749" extrusionOk="0">
                  <a:moveTo>
                    <a:pt x="0" y="36"/>
                  </a:moveTo>
                  <a:cubicBezTo>
                    <a:pt x="107" y="250"/>
                    <a:pt x="143" y="499"/>
                    <a:pt x="143" y="712"/>
                  </a:cubicBezTo>
                  <a:cubicBezTo>
                    <a:pt x="143" y="748"/>
                    <a:pt x="178" y="748"/>
                    <a:pt x="178" y="712"/>
                  </a:cubicBezTo>
                  <a:cubicBezTo>
                    <a:pt x="178" y="641"/>
                    <a:pt x="178" y="570"/>
                    <a:pt x="178" y="463"/>
                  </a:cubicBezTo>
                  <a:cubicBezTo>
                    <a:pt x="143" y="321"/>
                    <a:pt x="107" y="179"/>
                    <a:pt x="36" y="36"/>
                  </a:cubicBezTo>
                  <a:cubicBezTo>
                    <a:pt x="36" y="1"/>
                    <a:pt x="0" y="36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7"/>
            <p:cNvSpPr/>
            <p:nvPr/>
          </p:nvSpPr>
          <p:spPr>
            <a:xfrm>
              <a:off x="7136725" y="1823000"/>
              <a:ext cx="3575" cy="17825"/>
            </a:xfrm>
            <a:custGeom>
              <a:avLst/>
              <a:gdLst/>
              <a:ahLst/>
              <a:cxnLst/>
              <a:rect l="l" t="t" r="r" b="b"/>
              <a:pathLst>
                <a:path w="143" h="713" extrusionOk="0">
                  <a:moveTo>
                    <a:pt x="1" y="36"/>
                  </a:moveTo>
                  <a:cubicBezTo>
                    <a:pt x="107" y="250"/>
                    <a:pt x="143" y="463"/>
                    <a:pt x="143" y="677"/>
                  </a:cubicBezTo>
                  <a:cubicBezTo>
                    <a:pt x="143" y="712"/>
                    <a:pt x="143" y="712"/>
                    <a:pt x="143" y="712"/>
                  </a:cubicBezTo>
                  <a:cubicBezTo>
                    <a:pt x="143" y="535"/>
                    <a:pt x="143" y="392"/>
                    <a:pt x="107" y="250"/>
                  </a:cubicBezTo>
                  <a:cubicBezTo>
                    <a:pt x="72" y="179"/>
                    <a:pt x="36" y="108"/>
                    <a:pt x="36" y="36"/>
                  </a:cubicBezTo>
                  <a:cubicBezTo>
                    <a:pt x="36" y="1"/>
                    <a:pt x="1" y="1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7"/>
            <p:cNvSpPr/>
            <p:nvPr/>
          </p:nvSpPr>
          <p:spPr>
            <a:xfrm>
              <a:off x="7136725" y="1823000"/>
              <a:ext cx="5375" cy="19600"/>
            </a:xfrm>
            <a:custGeom>
              <a:avLst/>
              <a:gdLst/>
              <a:ahLst/>
              <a:cxnLst/>
              <a:rect l="l" t="t" r="r" b="b"/>
              <a:pathLst>
                <a:path w="215" h="784" extrusionOk="0">
                  <a:moveTo>
                    <a:pt x="1" y="108"/>
                  </a:moveTo>
                  <a:cubicBezTo>
                    <a:pt x="107" y="321"/>
                    <a:pt x="143" y="535"/>
                    <a:pt x="143" y="784"/>
                  </a:cubicBezTo>
                  <a:cubicBezTo>
                    <a:pt x="143" y="784"/>
                    <a:pt x="143" y="784"/>
                    <a:pt x="179" y="784"/>
                  </a:cubicBezTo>
                  <a:cubicBezTo>
                    <a:pt x="179" y="784"/>
                    <a:pt x="179" y="712"/>
                    <a:pt x="179" y="712"/>
                  </a:cubicBezTo>
                  <a:cubicBezTo>
                    <a:pt x="214" y="570"/>
                    <a:pt x="179" y="392"/>
                    <a:pt x="143" y="250"/>
                  </a:cubicBezTo>
                  <a:cubicBezTo>
                    <a:pt x="107" y="179"/>
                    <a:pt x="107" y="108"/>
                    <a:pt x="72" y="36"/>
                  </a:cubicBezTo>
                  <a:cubicBezTo>
                    <a:pt x="36" y="1"/>
                    <a:pt x="36" y="36"/>
                    <a:pt x="36" y="36"/>
                  </a:cubicBezTo>
                  <a:cubicBezTo>
                    <a:pt x="36" y="72"/>
                    <a:pt x="1" y="108"/>
                    <a:pt x="1" y="1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7"/>
            <p:cNvSpPr/>
            <p:nvPr/>
          </p:nvSpPr>
          <p:spPr>
            <a:xfrm>
              <a:off x="7135850" y="1823000"/>
              <a:ext cx="5350" cy="18725"/>
            </a:xfrm>
            <a:custGeom>
              <a:avLst/>
              <a:gdLst/>
              <a:ahLst/>
              <a:cxnLst/>
              <a:rect l="l" t="t" r="r" b="b"/>
              <a:pathLst>
                <a:path w="214" h="749" extrusionOk="0">
                  <a:moveTo>
                    <a:pt x="36" y="72"/>
                  </a:moveTo>
                  <a:cubicBezTo>
                    <a:pt x="71" y="179"/>
                    <a:pt x="107" y="285"/>
                    <a:pt x="107" y="392"/>
                  </a:cubicBezTo>
                  <a:cubicBezTo>
                    <a:pt x="142" y="499"/>
                    <a:pt x="142" y="641"/>
                    <a:pt x="142" y="748"/>
                  </a:cubicBezTo>
                  <a:cubicBezTo>
                    <a:pt x="142" y="748"/>
                    <a:pt x="214" y="712"/>
                    <a:pt x="214" y="677"/>
                  </a:cubicBezTo>
                  <a:cubicBezTo>
                    <a:pt x="214" y="570"/>
                    <a:pt x="214" y="463"/>
                    <a:pt x="178" y="357"/>
                  </a:cubicBezTo>
                  <a:cubicBezTo>
                    <a:pt x="178" y="250"/>
                    <a:pt x="142" y="143"/>
                    <a:pt x="71" y="36"/>
                  </a:cubicBezTo>
                  <a:cubicBezTo>
                    <a:pt x="71" y="1"/>
                    <a:pt x="0" y="36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7"/>
            <p:cNvSpPr/>
            <p:nvPr/>
          </p:nvSpPr>
          <p:spPr>
            <a:xfrm>
              <a:off x="7113600" y="1919075"/>
              <a:ext cx="6250" cy="36500"/>
            </a:xfrm>
            <a:custGeom>
              <a:avLst/>
              <a:gdLst/>
              <a:ahLst/>
              <a:cxnLst/>
              <a:rect l="l" t="t" r="r" b="b"/>
              <a:pathLst>
                <a:path w="250" h="1460" extrusionOk="0">
                  <a:moveTo>
                    <a:pt x="36" y="72"/>
                  </a:moveTo>
                  <a:cubicBezTo>
                    <a:pt x="107" y="321"/>
                    <a:pt x="178" y="605"/>
                    <a:pt x="178" y="854"/>
                  </a:cubicBezTo>
                  <a:cubicBezTo>
                    <a:pt x="178" y="1032"/>
                    <a:pt x="178" y="1246"/>
                    <a:pt x="143" y="1424"/>
                  </a:cubicBezTo>
                  <a:cubicBezTo>
                    <a:pt x="143" y="1459"/>
                    <a:pt x="214" y="1388"/>
                    <a:pt x="214" y="1353"/>
                  </a:cubicBezTo>
                  <a:cubicBezTo>
                    <a:pt x="250" y="1104"/>
                    <a:pt x="250" y="819"/>
                    <a:pt x="214" y="534"/>
                  </a:cubicBezTo>
                  <a:cubicBezTo>
                    <a:pt x="178" y="356"/>
                    <a:pt x="143" y="214"/>
                    <a:pt x="72" y="1"/>
                  </a:cubicBezTo>
                  <a:cubicBezTo>
                    <a:pt x="72" y="1"/>
                    <a:pt x="1" y="36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7"/>
            <p:cNvSpPr/>
            <p:nvPr/>
          </p:nvSpPr>
          <p:spPr>
            <a:xfrm>
              <a:off x="7114500" y="1919075"/>
              <a:ext cx="5350" cy="34725"/>
            </a:xfrm>
            <a:custGeom>
              <a:avLst/>
              <a:gdLst/>
              <a:ahLst/>
              <a:cxnLst/>
              <a:rect l="l" t="t" r="r" b="b"/>
              <a:pathLst>
                <a:path w="214" h="1389" extrusionOk="0">
                  <a:moveTo>
                    <a:pt x="0" y="36"/>
                  </a:moveTo>
                  <a:cubicBezTo>
                    <a:pt x="71" y="250"/>
                    <a:pt x="107" y="463"/>
                    <a:pt x="142" y="712"/>
                  </a:cubicBezTo>
                  <a:cubicBezTo>
                    <a:pt x="178" y="926"/>
                    <a:pt x="142" y="1139"/>
                    <a:pt x="142" y="1388"/>
                  </a:cubicBezTo>
                  <a:cubicBezTo>
                    <a:pt x="107" y="1388"/>
                    <a:pt x="178" y="1388"/>
                    <a:pt x="178" y="1388"/>
                  </a:cubicBezTo>
                  <a:cubicBezTo>
                    <a:pt x="178" y="1139"/>
                    <a:pt x="214" y="926"/>
                    <a:pt x="178" y="677"/>
                  </a:cubicBezTo>
                  <a:cubicBezTo>
                    <a:pt x="142" y="463"/>
                    <a:pt x="107" y="250"/>
                    <a:pt x="36" y="36"/>
                  </a:cubicBezTo>
                  <a:cubicBezTo>
                    <a:pt x="36" y="1"/>
                    <a:pt x="0" y="1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7"/>
            <p:cNvSpPr/>
            <p:nvPr/>
          </p:nvSpPr>
          <p:spPr>
            <a:xfrm>
              <a:off x="7114500" y="1919975"/>
              <a:ext cx="5350" cy="35600"/>
            </a:xfrm>
            <a:custGeom>
              <a:avLst/>
              <a:gdLst/>
              <a:ahLst/>
              <a:cxnLst/>
              <a:rect l="l" t="t" r="r" b="b"/>
              <a:pathLst>
                <a:path w="214" h="1424" extrusionOk="0">
                  <a:moveTo>
                    <a:pt x="36" y="71"/>
                  </a:moveTo>
                  <a:cubicBezTo>
                    <a:pt x="107" y="285"/>
                    <a:pt x="142" y="498"/>
                    <a:pt x="142" y="712"/>
                  </a:cubicBezTo>
                  <a:cubicBezTo>
                    <a:pt x="178" y="925"/>
                    <a:pt x="178" y="1174"/>
                    <a:pt x="142" y="1388"/>
                  </a:cubicBezTo>
                  <a:cubicBezTo>
                    <a:pt x="142" y="1423"/>
                    <a:pt x="178" y="1423"/>
                    <a:pt x="178" y="1388"/>
                  </a:cubicBezTo>
                  <a:cubicBezTo>
                    <a:pt x="214" y="1210"/>
                    <a:pt x="214" y="1032"/>
                    <a:pt x="214" y="818"/>
                  </a:cubicBezTo>
                  <a:cubicBezTo>
                    <a:pt x="178" y="569"/>
                    <a:pt x="142" y="285"/>
                    <a:pt x="36" y="36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6"/>
                    <a:pt x="0" y="36"/>
                    <a:pt x="36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7"/>
            <p:cNvSpPr/>
            <p:nvPr/>
          </p:nvSpPr>
          <p:spPr>
            <a:xfrm>
              <a:off x="7114500" y="1919075"/>
              <a:ext cx="5350" cy="35600"/>
            </a:xfrm>
            <a:custGeom>
              <a:avLst/>
              <a:gdLst/>
              <a:ahLst/>
              <a:cxnLst/>
              <a:rect l="l" t="t" r="r" b="b"/>
              <a:pathLst>
                <a:path w="214" h="1424" extrusionOk="0">
                  <a:moveTo>
                    <a:pt x="0" y="72"/>
                  </a:moveTo>
                  <a:cubicBezTo>
                    <a:pt x="107" y="285"/>
                    <a:pt x="142" y="499"/>
                    <a:pt x="142" y="712"/>
                  </a:cubicBezTo>
                  <a:cubicBezTo>
                    <a:pt x="178" y="961"/>
                    <a:pt x="178" y="1175"/>
                    <a:pt x="142" y="1388"/>
                  </a:cubicBezTo>
                  <a:cubicBezTo>
                    <a:pt x="142" y="1424"/>
                    <a:pt x="178" y="1424"/>
                    <a:pt x="178" y="1388"/>
                  </a:cubicBezTo>
                  <a:cubicBezTo>
                    <a:pt x="214" y="1175"/>
                    <a:pt x="214" y="961"/>
                    <a:pt x="178" y="712"/>
                  </a:cubicBezTo>
                  <a:cubicBezTo>
                    <a:pt x="178" y="499"/>
                    <a:pt x="107" y="250"/>
                    <a:pt x="36" y="36"/>
                  </a:cubicBezTo>
                  <a:cubicBezTo>
                    <a:pt x="36" y="1"/>
                    <a:pt x="0" y="36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7"/>
            <p:cNvSpPr/>
            <p:nvPr/>
          </p:nvSpPr>
          <p:spPr>
            <a:xfrm>
              <a:off x="7113600" y="1919975"/>
              <a:ext cx="5375" cy="33825"/>
            </a:xfrm>
            <a:custGeom>
              <a:avLst/>
              <a:gdLst/>
              <a:ahLst/>
              <a:cxnLst/>
              <a:rect l="l" t="t" r="r" b="b"/>
              <a:pathLst>
                <a:path w="215" h="1353" extrusionOk="0">
                  <a:moveTo>
                    <a:pt x="1" y="0"/>
                  </a:moveTo>
                  <a:cubicBezTo>
                    <a:pt x="72" y="214"/>
                    <a:pt x="107" y="427"/>
                    <a:pt x="143" y="676"/>
                  </a:cubicBezTo>
                  <a:cubicBezTo>
                    <a:pt x="178" y="890"/>
                    <a:pt x="143" y="1103"/>
                    <a:pt x="143" y="1352"/>
                  </a:cubicBezTo>
                  <a:cubicBezTo>
                    <a:pt x="143" y="1352"/>
                    <a:pt x="143" y="1352"/>
                    <a:pt x="178" y="1352"/>
                  </a:cubicBezTo>
                  <a:cubicBezTo>
                    <a:pt x="178" y="1103"/>
                    <a:pt x="214" y="890"/>
                    <a:pt x="178" y="676"/>
                  </a:cubicBezTo>
                  <a:cubicBezTo>
                    <a:pt x="143" y="427"/>
                    <a:pt x="107" y="214"/>
                    <a:pt x="36" y="0"/>
                  </a:cubicBezTo>
                  <a:cubicBezTo>
                    <a:pt x="36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7"/>
            <p:cNvSpPr/>
            <p:nvPr/>
          </p:nvSpPr>
          <p:spPr>
            <a:xfrm>
              <a:off x="7113600" y="1919075"/>
              <a:ext cx="6250" cy="36500"/>
            </a:xfrm>
            <a:custGeom>
              <a:avLst/>
              <a:gdLst/>
              <a:ahLst/>
              <a:cxnLst/>
              <a:rect l="l" t="t" r="r" b="b"/>
              <a:pathLst>
                <a:path w="250" h="1460" extrusionOk="0">
                  <a:moveTo>
                    <a:pt x="1" y="107"/>
                  </a:moveTo>
                  <a:cubicBezTo>
                    <a:pt x="107" y="392"/>
                    <a:pt x="178" y="641"/>
                    <a:pt x="178" y="926"/>
                  </a:cubicBezTo>
                  <a:cubicBezTo>
                    <a:pt x="178" y="1104"/>
                    <a:pt x="178" y="1281"/>
                    <a:pt x="143" y="1459"/>
                  </a:cubicBezTo>
                  <a:cubicBezTo>
                    <a:pt x="143" y="1459"/>
                    <a:pt x="143" y="1459"/>
                    <a:pt x="178" y="1459"/>
                  </a:cubicBezTo>
                  <a:cubicBezTo>
                    <a:pt x="178" y="1459"/>
                    <a:pt x="214" y="1424"/>
                    <a:pt x="214" y="1388"/>
                  </a:cubicBezTo>
                  <a:cubicBezTo>
                    <a:pt x="214" y="1175"/>
                    <a:pt x="250" y="926"/>
                    <a:pt x="214" y="712"/>
                  </a:cubicBezTo>
                  <a:cubicBezTo>
                    <a:pt x="178" y="463"/>
                    <a:pt x="143" y="250"/>
                    <a:pt x="72" y="36"/>
                  </a:cubicBezTo>
                  <a:cubicBezTo>
                    <a:pt x="72" y="1"/>
                    <a:pt x="36" y="36"/>
                    <a:pt x="36" y="36"/>
                  </a:cubicBezTo>
                  <a:cubicBezTo>
                    <a:pt x="36" y="72"/>
                    <a:pt x="1" y="107"/>
                    <a:pt x="1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7"/>
            <p:cNvSpPr/>
            <p:nvPr/>
          </p:nvSpPr>
          <p:spPr>
            <a:xfrm>
              <a:off x="7112700" y="1919075"/>
              <a:ext cx="6275" cy="36500"/>
            </a:xfrm>
            <a:custGeom>
              <a:avLst/>
              <a:gdLst/>
              <a:ahLst/>
              <a:cxnLst/>
              <a:rect l="l" t="t" r="r" b="b"/>
              <a:pathLst>
                <a:path w="251" h="1460" extrusionOk="0">
                  <a:moveTo>
                    <a:pt x="37" y="72"/>
                  </a:moveTo>
                  <a:cubicBezTo>
                    <a:pt x="72" y="285"/>
                    <a:pt x="143" y="499"/>
                    <a:pt x="179" y="748"/>
                  </a:cubicBezTo>
                  <a:cubicBezTo>
                    <a:pt x="179" y="961"/>
                    <a:pt x="179" y="1175"/>
                    <a:pt x="143" y="1424"/>
                  </a:cubicBezTo>
                  <a:cubicBezTo>
                    <a:pt x="143" y="1459"/>
                    <a:pt x="214" y="1388"/>
                    <a:pt x="214" y="1388"/>
                  </a:cubicBezTo>
                  <a:cubicBezTo>
                    <a:pt x="250" y="1139"/>
                    <a:pt x="250" y="926"/>
                    <a:pt x="214" y="712"/>
                  </a:cubicBezTo>
                  <a:cubicBezTo>
                    <a:pt x="214" y="463"/>
                    <a:pt x="143" y="250"/>
                    <a:pt x="72" y="36"/>
                  </a:cubicBezTo>
                  <a:cubicBezTo>
                    <a:pt x="72" y="1"/>
                    <a:pt x="1" y="72"/>
                    <a:pt x="37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7"/>
            <p:cNvSpPr/>
            <p:nvPr/>
          </p:nvSpPr>
          <p:spPr>
            <a:xfrm>
              <a:off x="7094025" y="1919975"/>
              <a:ext cx="11600" cy="31150"/>
            </a:xfrm>
            <a:custGeom>
              <a:avLst/>
              <a:gdLst/>
              <a:ahLst/>
              <a:cxnLst/>
              <a:rect l="l" t="t" r="r" b="b"/>
              <a:pathLst>
                <a:path w="464" h="1246" extrusionOk="0">
                  <a:moveTo>
                    <a:pt x="357" y="71"/>
                  </a:moveTo>
                  <a:cubicBezTo>
                    <a:pt x="285" y="463"/>
                    <a:pt x="214" y="854"/>
                    <a:pt x="108" y="1210"/>
                  </a:cubicBezTo>
                  <a:cubicBezTo>
                    <a:pt x="108" y="1210"/>
                    <a:pt x="143" y="1210"/>
                    <a:pt x="143" y="1210"/>
                  </a:cubicBezTo>
                  <a:lnTo>
                    <a:pt x="108" y="1174"/>
                  </a:lnTo>
                  <a:cubicBezTo>
                    <a:pt x="108" y="1174"/>
                    <a:pt x="1" y="1210"/>
                    <a:pt x="36" y="1210"/>
                  </a:cubicBezTo>
                  <a:cubicBezTo>
                    <a:pt x="72" y="1245"/>
                    <a:pt x="108" y="1245"/>
                    <a:pt x="143" y="1210"/>
                  </a:cubicBezTo>
                  <a:cubicBezTo>
                    <a:pt x="179" y="1210"/>
                    <a:pt x="214" y="1174"/>
                    <a:pt x="214" y="1139"/>
                  </a:cubicBezTo>
                  <a:cubicBezTo>
                    <a:pt x="214" y="1139"/>
                    <a:pt x="214" y="1139"/>
                    <a:pt x="214" y="1103"/>
                  </a:cubicBezTo>
                  <a:cubicBezTo>
                    <a:pt x="285" y="747"/>
                    <a:pt x="357" y="392"/>
                    <a:pt x="463" y="36"/>
                  </a:cubicBezTo>
                  <a:cubicBezTo>
                    <a:pt x="463" y="0"/>
                    <a:pt x="357" y="71"/>
                    <a:pt x="357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7"/>
            <p:cNvSpPr/>
            <p:nvPr/>
          </p:nvSpPr>
          <p:spPr>
            <a:xfrm>
              <a:off x="7094925" y="1920850"/>
              <a:ext cx="9800" cy="30275"/>
            </a:xfrm>
            <a:custGeom>
              <a:avLst/>
              <a:gdLst/>
              <a:ahLst/>
              <a:cxnLst/>
              <a:rect l="l" t="t" r="r" b="b"/>
              <a:pathLst>
                <a:path w="392" h="1211" extrusionOk="0">
                  <a:moveTo>
                    <a:pt x="356" y="1"/>
                  </a:moveTo>
                  <a:cubicBezTo>
                    <a:pt x="285" y="357"/>
                    <a:pt x="214" y="712"/>
                    <a:pt x="143" y="1068"/>
                  </a:cubicBezTo>
                  <a:cubicBezTo>
                    <a:pt x="143" y="1139"/>
                    <a:pt x="107" y="1139"/>
                    <a:pt x="72" y="1175"/>
                  </a:cubicBezTo>
                  <a:cubicBezTo>
                    <a:pt x="72" y="1175"/>
                    <a:pt x="72" y="1175"/>
                    <a:pt x="107" y="1175"/>
                  </a:cubicBezTo>
                  <a:cubicBezTo>
                    <a:pt x="72" y="1139"/>
                    <a:pt x="72" y="1139"/>
                    <a:pt x="72" y="1139"/>
                  </a:cubicBezTo>
                  <a:cubicBezTo>
                    <a:pt x="72" y="1139"/>
                    <a:pt x="0" y="1139"/>
                    <a:pt x="0" y="1175"/>
                  </a:cubicBezTo>
                  <a:cubicBezTo>
                    <a:pt x="36" y="1175"/>
                    <a:pt x="72" y="1210"/>
                    <a:pt x="107" y="1175"/>
                  </a:cubicBezTo>
                  <a:cubicBezTo>
                    <a:pt x="143" y="1175"/>
                    <a:pt x="178" y="1139"/>
                    <a:pt x="178" y="1104"/>
                  </a:cubicBezTo>
                  <a:cubicBezTo>
                    <a:pt x="178" y="1104"/>
                    <a:pt x="178" y="1104"/>
                    <a:pt x="178" y="1068"/>
                  </a:cubicBezTo>
                  <a:cubicBezTo>
                    <a:pt x="249" y="712"/>
                    <a:pt x="321" y="357"/>
                    <a:pt x="392" y="1"/>
                  </a:cubicBezTo>
                  <a:cubicBezTo>
                    <a:pt x="392" y="1"/>
                    <a:pt x="356" y="1"/>
                    <a:pt x="356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7"/>
            <p:cNvSpPr/>
            <p:nvPr/>
          </p:nvSpPr>
          <p:spPr>
            <a:xfrm>
              <a:off x="7094925" y="1921750"/>
              <a:ext cx="9800" cy="30275"/>
            </a:xfrm>
            <a:custGeom>
              <a:avLst/>
              <a:gdLst/>
              <a:ahLst/>
              <a:cxnLst/>
              <a:rect l="l" t="t" r="r" b="b"/>
              <a:pathLst>
                <a:path w="392" h="1211" extrusionOk="0">
                  <a:moveTo>
                    <a:pt x="356" y="36"/>
                  </a:moveTo>
                  <a:cubicBezTo>
                    <a:pt x="321" y="427"/>
                    <a:pt x="214" y="783"/>
                    <a:pt x="36" y="1139"/>
                  </a:cubicBezTo>
                  <a:cubicBezTo>
                    <a:pt x="0" y="1139"/>
                    <a:pt x="36" y="1174"/>
                    <a:pt x="36" y="1174"/>
                  </a:cubicBezTo>
                  <a:cubicBezTo>
                    <a:pt x="72" y="1210"/>
                    <a:pt x="107" y="1210"/>
                    <a:pt x="143" y="1174"/>
                  </a:cubicBezTo>
                  <a:cubicBezTo>
                    <a:pt x="143" y="1174"/>
                    <a:pt x="143" y="1139"/>
                    <a:pt x="178" y="1139"/>
                  </a:cubicBezTo>
                  <a:cubicBezTo>
                    <a:pt x="178" y="1103"/>
                    <a:pt x="178" y="1103"/>
                    <a:pt x="178" y="1103"/>
                  </a:cubicBezTo>
                  <a:cubicBezTo>
                    <a:pt x="249" y="747"/>
                    <a:pt x="321" y="392"/>
                    <a:pt x="392" y="36"/>
                  </a:cubicBezTo>
                  <a:cubicBezTo>
                    <a:pt x="392" y="0"/>
                    <a:pt x="356" y="0"/>
                    <a:pt x="35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7"/>
            <p:cNvSpPr/>
            <p:nvPr/>
          </p:nvSpPr>
          <p:spPr>
            <a:xfrm>
              <a:off x="7095800" y="1920850"/>
              <a:ext cx="8925" cy="30275"/>
            </a:xfrm>
            <a:custGeom>
              <a:avLst/>
              <a:gdLst/>
              <a:ahLst/>
              <a:cxnLst/>
              <a:rect l="l" t="t" r="r" b="b"/>
              <a:pathLst>
                <a:path w="357" h="1211" extrusionOk="0">
                  <a:moveTo>
                    <a:pt x="321" y="36"/>
                  </a:moveTo>
                  <a:cubicBezTo>
                    <a:pt x="286" y="285"/>
                    <a:pt x="214" y="570"/>
                    <a:pt x="179" y="819"/>
                  </a:cubicBezTo>
                  <a:cubicBezTo>
                    <a:pt x="214" y="997"/>
                    <a:pt x="143" y="1104"/>
                    <a:pt x="1" y="1139"/>
                  </a:cubicBezTo>
                  <a:cubicBezTo>
                    <a:pt x="1" y="1139"/>
                    <a:pt x="1" y="1175"/>
                    <a:pt x="1" y="1175"/>
                  </a:cubicBezTo>
                  <a:cubicBezTo>
                    <a:pt x="37" y="1210"/>
                    <a:pt x="72" y="1210"/>
                    <a:pt x="108" y="1175"/>
                  </a:cubicBezTo>
                  <a:cubicBezTo>
                    <a:pt x="108" y="1175"/>
                    <a:pt x="108" y="1175"/>
                    <a:pt x="143" y="1139"/>
                  </a:cubicBezTo>
                  <a:cubicBezTo>
                    <a:pt x="143" y="1139"/>
                    <a:pt x="143" y="1104"/>
                    <a:pt x="143" y="1104"/>
                  </a:cubicBezTo>
                  <a:cubicBezTo>
                    <a:pt x="214" y="748"/>
                    <a:pt x="286" y="392"/>
                    <a:pt x="357" y="36"/>
                  </a:cubicBezTo>
                  <a:cubicBezTo>
                    <a:pt x="357" y="36"/>
                    <a:pt x="321" y="1"/>
                    <a:pt x="32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7"/>
            <p:cNvSpPr/>
            <p:nvPr/>
          </p:nvSpPr>
          <p:spPr>
            <a:xfrm>
              <a:off x="7094025" y="1920850"/>
              <a:ext cx="9825" cy="30275"/>
            </a:xfrm>
            <a:custGeom>
              <a:avLst/>
              <a:gdLst/>
              <a:ahLst/>
              <a:cxnLst/>
              <a:rect l="l" t="t" r="r" b="b"/>
              <a:pathLst>
                <a:path w="393" h="1211" extrusionOk="0">
                  <a:moveTo>
                    <a:pt x="357" y="1"/>
                  </a:moveTo>
                  <a:cubicBezTo>
                    <a:pt x="285" y="357"/>
                    <a:pt x="214" y="712"/>
                    <a:pt x="143" y="1068"/>
                  </a:cubicBezTo>
                  <a:cubicBezTo>
                    <a:pt x="108" y="1104"/>
                    <a:pt x="108" y="1139"/>
                    <a:pt x="36" y="1139"/>
                  </a:cubicBezTo>
                  <a:cubicBezTo>
                    <a:pt x="72" y="1139"/>
                    <a:pt x="72" y="1139"/>
                    <a:pt x="108" y="1139"/>
                  </a:cubicBezTo>
                  <a:cubicBezTo>
                    <a:pt x="72" y="1139"/>
                    <a:pt x="72" y="1139"/>
                    <a:pt x="72" y="1139"/>
                  </a:cubicBezTo>
                  <a:cubicBezTo>
                    <a:pt x="72" y="1139"/>
                    <a:pt x="1" y="1104"/>
                    <a:pt x="1" y="1139"/>
                  </a:cubicBezTo>
                  <a:cubicBezTo>
                    <a:pt x="36" y="1175"/>
                    <a:pt x="72" y="1210"/>
                    <a:pt x="143" y="1175"/>
                  </a:cubicBezTo>
                  <a:cubicBezTo>
                    <a:pt x="143" y="1139"/>
                    <a:pt x="143" y="1139"/>
                    <a:pt x="179" y="1104"/>
                  </a:cubicBezTo>
                  <a:cubicBezTo>
                    <a:pt x="179" y="1104"/>
                    <a:pt x="179" y="1104"/>
                    <a:pt x="179" y="1068"/>
                  </a:cubicBezTo>
                  <a:cubicBezTo>
                    <a:pt x="250" y="712"/>
                    <a:pt x="321" y="357"/>
                    <a:pt x="392" y="1"/>
                  </a:cubicBezTo>
                  <a:cubicBezTo>
                    <a:pt x="392" y="1"/>
                    <a:pt x="357" y="1"/>
                    <a:pt x="357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7"/>
            <p:cNvSpPr/>
            <p:nvPr/>
          </p:nvSpPr>
          <p:spPr>
            <a:xfrm>
              <a:off x="7094925" y="1920850"/>
              <a:ext cx="9800" cy="31175"/>
            </a:xfrm>
            <a:custGeom>
              <a:avLst/>
              <a:gdLst/>
              <a:ahLst/>
              <a:cxnLst/>
              <a:rect l="l" t="t" r="r" b="b"/>
              <a:pathLst>
                <a:path w="392" h="1247" extrusionOk="0">
                  <a:moveTo>
                    <a:pt x="321" y="72"/>
                  </a:moveTo>
                  <a:cubicBezTo>
                    <a:pt x="285" y="357"/>
                    <a:pt x="214" y="606"/>
                    <a:pt x="178" y="890"/>
                  </a:cubicBezTo>
                  <a:cubicBezTo>
                    <a:pt x="214" y="1033"/>
                    <a:pt x="178" y="1139"/>
                    <a:pt x="36" y="1175"/>
                  </a:cubicBezTo>
                  <a:cubicBezTo>
                    <a:pt x="36" y="1175"/>
                    <a:pt x="0" y="1175"/>
                    <a:pt x="0" y="1210"/>
                  </a:cubicBezTo>
                  <a:cubicBezTo>
                    <a:pt x="36" y="1246"/>
                    <a:pt x="72" y="1246"/>
                    <a:pt x="107" y="1210"/>
                  </a:cubicBezTo>
                  <a:cubicBezTo>
                    <a:pt x="107" y="1210"/>
                    <a:pt x="143" y="1175"/>
                    <a:pt x="143" y="1139"/>
                  </a:cubicBezTo>
                  <a:cubicBezTo>
                    <a:pt x="178" y="1139"/>
                    <a:pt x="178" y="1139"/>
                    <a:pt x="178" y="1104"/>
                  </a:cubicBezTo>
                  <a:cubicBezTo>
                    <a:pt x="249" y="748"/>
                    <a:pt x="321" y="392"/>
                    <a:pt x="392" y="36"/>
                  </a:cubicBezTo>
                  <a:cubicBezTo>
                    <a:pt x="392" y="1"/>
                    <a:pt x="321" y="72"/>
                    <a:pt x="32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7"/>
            <p:cNvSpPr/>
            <p:nvPr/>
          </p:nvSpPr>
          <p:spPr>
            <a:xfrm>
              <a:off x="7093150" y="1920850"/>
              <a:ext cx="11575" cy="30275"/>
            </a:xfrm>
            <a:custGeom>
              <a:avLst/>
              <a:gdLst/>
              <a:ahLst/>
              <a:cxnLst/>
              <a:rect l="l" t="t" r="r" b="b"/>
              <a:pathLst>
                <a:path w="463" h="1211" extrusionOk="0">
                  <a:moveTo>
                    <a:pt x="356" y="36"/>
                  </a:moveTo>
                  <a:cubicBezTo>
                    <a:pt x="285" y="392"/>
                    <a:pt x="214" y="748"/>
                    <a:pt x="143" y="1139"/>
                  </a:cubicBezTo>
                  <a:cubicBezTo>
                    <a:pt x="143" y="1139"/>
                    <a:pt x="107" y="1175"/>
                    <a:pt x="71" y="1210"/>
                  </a:cubicBezTo>
                  <a:cubicBezTo>
                    <a:pt x="107" y="1175"/>
                    <a:pt x="143" y="1175"/>
                    <a:pt x="143" y="1175"/>
                  </a:cubicBezTo>
                  <a:cubicBezTo>
                    <a:pt x="143" y="1175"/>
                    <a:pt x="143" y="1175"/>
                    <a:pt x="107" y="1175"/>
                  </a:cubicBezTo>
                  <a:lnTo>
                    <a:pt x="143" y="1175"/>
                  </a:lnTo>
                  <a:cubicBezTo>
                    <a:pt x="143" y="1175"/>
                    <a:pt x="107" y="1175"/>
                    <a:pt x="107" y="1175"/>
                  </a:cubicBezTo>
                  <a:cubicBezTo>
                    <a:pt x="107" y="1139"/>
                    <a:pt x="0" y="1175"/>
                    <a:pt x="36" y="1175"/>
                  </a:cubicBezTo>
                  <a:cubicBezTo>
                    <a:pt x="36" y="1175"/>
                    <a:pt x="36" y="1210"/>
                    <a:pt x="36" y="1210"/>
                  </a:cubicBezTo>
                  <a:cubicBezTo>
                    <a:pt x="36" y="1210"/>
                    <a:pt x="36" y="1210"/>
                    <a:pt x="71" y="1210"/>
                  </a:cubicBezTo>
                  <a:cubicBezTo>
                    <a:pt x="107" y="1210"/>
                    <a:pt x="143" y="1210"/>
                    <a:pt x="178" y="1175"/>
                  </a:cubicBezTo>
                  <a:cubicBezTo>
                    <a:pt x="214" y="1139"/>
                    <a:pt x="214" y="1139"/>
                    <a:pt x="214" y="1139"/>
                  </a:cubicBezTo>
                  <a:lnTo>
                    <a:pt x="249" y="1104"/>
                  </a:lnTo>
                  <a:cubicBezTo>
                    <a:pt x="320" y="748"/>
                    <a:pt x="392" y="392"/>
                    <a:pt x="463" y="36"/>
                  </a:cubicBezTo>
                  <a:cubicBezTo>
                    <a:pt x="463" y="1"/>
                    <a:pt x="356" y="36"/>
                    <a:pt x="35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7"/>
            <p:cNvSpPr/>
            <p:nvPr/>
          </p:nvSpPr>
          <p:spPr>
            <a:xfrm>
              <a:off x="7078025" y="1927975"/>
              <a:ext cx="8025" cy="23150"/>
            </a:xfrm>
            <a:custGeom>
              <a:avLst/>
              <a:gdLst/>
              <a:ahLst/>
              <a:cxnLst/>
              <a:rect l="l" t="t" r="r" b="b"/>
              <a:pathLst>
                <a:path w="321" h="926" extrusionOk="0">
                  <a:moveTo>
                    <a:pt x="249" y="72"/>
                  </a:moveTo>
                  <a:cubicBezTo>
                    <a:pt x="249" y="249"/>
                    <a:pt x="249" y="427"/>
                    <a:pt x="178" y="570"/>
                  </a:cubicBezTo>
                  <a:cubicBezTo>
                    <a:pt x="143" y="676"/>
                    <a:pt x="72" y="783"/>
                    <a:pt x="0" y="890"/>
                  </a:cubicBezTo>
                  <a:cubicBezTo>
                    <a:pt x="0" y="925"/>
                    <a:pt x="36" y="925"/>
                    <a:pt x="36" y="925"/>
                  </a:cubicBezTo>
                  <a:cubicBezTo>
                    <a:pt x="36" y="925"/>
                    <a:pt x="72" y="890"/>
                    <a:pt x="72" y="890"/>
                  </a:cubicBezTo>
                  <a:cubicBezTo>
                    <a:pt x="178" y="712"/>
                    <a:pt x="249" y="570"/>
                    <a:pt x="285" y="356"/>
                  </a:cubicBezTo>
                  <a:cubicBezTo>
                    <a:pt x="321" y="249"/>
                    <a:pt x="321" y="143"/>
                    <a:pt x="321" y="0"/>
                  </a:cubicBezTo>
                  <a:cubicBezTo>
                    <a:pt x="321" y="0"/>
                    <a:pt x="249" y="36"/>
                    <a:pt x="249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7"/>
            <p:cNvSpPr/>
            <p:nvPr/>
          </p:nvSpPr>
          <p:spPr>
            <a:xfrm>
              <a:off x="7078025" y="1927975"/>
              <a:ext cx="8025" cy="22250"/>
            </a:xfrm>
            <a:custGeom>
              <a:avLst/>
              <a:gdLst/>
              <a:ahLst/>
              <a:cxnLst/>
              <a:rect l="l" t="t" r="r" b="b"/>
              <a:pathLst>
                <a:path w="321" h="890" extrusionOk="0">
                  <a:moveTo>
                    <a:pt x="249" y="36"/>
                  </a:moveTo>
                  <a:cubicBezTo>
                    <a:pt x="285" y="178"/>
                    <a:pt x="249" y="321"/>
                    <a:pt x="214" y="463"/>
                  </a:cubicBezTo>
                  <a:cubicBezTo>
                    <a:pt x="178" y="605"/>
                    <a:pt x="107" y="748"/>
                    <a:pt x="36" y="854"/>
                  </a:cubicBezTo>
                  <a:cubicBezTo>
                    <a:pt x="0" y="890"/>
                    <a:pt x="72" y="890"/>
                    <a:pt x="72" y="854"/>
                  </a:cubicBezTo>
                  <a:cubicBezTo>
                    <a:pt x="178" y="748"/>
                    <a:pt x="214" y="605"/>
                    <a:pt x="285" y="463"/>
                  </a:cubicBezTo>
                  <a:cubicBezTo>
                    <a:pt x="321" y="321"/>
                    <a:pt x="321" y="178"/>
                    <a:pt x="321" y="0"/>
                  </a:cubicBezTo>
                  <a:cubicBezTo>
                    <a:pt x="321" y="0"/>
                    <a:pt x="249" y="0"/>
                    <a:pt x="24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7"/>
            <p:cNvSpPr/>
            <p:nvPr/>
          </p:nvSpPr>
          <p:spPr>
            <a:xfrm>
              <a:off x="7078900" y="1928850"/>
              <a:ext cx="7150" cy="23175"/>
            </a:xfrm>
            <a:custGeom>
              <a:avLst/>
              <a:gdLst/>
              <a:ahLst/>
              <a:cxnLst/>
              <a:rect l="l" t="t" r="r" b="b"/>
              <a:pathLst>
                <a:path w="286" h="927" extrusionOk="0">
                  <a:moveTo>
                    <a:pt x="250" y="37"/>
                  </a:moveTo>
                  <a:cubicBezTo>
                    <a:pt x="286" y="357"/>
                    <a:pt x="179" y="641"/>
                    <a:pt x="1" y="855"/>
                  </a:cubicBezTo>
                  <a:cubicBezTo>
                    <a:pt x="1" y="890"/>
                    <a:pt x="37" y="926"/>
                    <a:pt x="37" y="890"/>
                  </a:cubicBezTo>
                  <a:cubicBezTo>
                    <a:pt x="143" y="748"/>
                    <a:pt x="214" y="570"/>
                    <a:pt x="250" y="392"/>
                  </a:cubicBezTo>
                  <a:cubicBezTo>
                    <a:pt x="286" y="250"/>
                    <a:pt x="286" y="179"/>
                    <a:pt x="286" y="37"/>
                  </a:cubicBezTo>
                  <a:cubicBezTo>
                    <a:pt x="286" y="1"/>
                    <a:pt x="250" y="1"/>
                    <a:pt x="250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7"/>
            <p:cNvSpPr/>
            <p:nvPr/>
          </p:nvSpPr>
          <p:spPr>
            <a:xfrm>
              <a:off x="7078900" y="1928850"/>
              <a:ext cx="7150" cy="22275"/>
            </a:xfrm>
            <a:custGeom>
              <a:avLst/>
              <a:gdLst/>
              <a:ahLst/>
              <a:cxnLst/>
              <a:rect l="l" t="t" r="r" b="b"/>
              <a:pathLst>
                <a:path w="286" h="891" extrusionOk="0">
                  <a:moveTo>
                    <a:pt x="250" y="1"/>
                  </a:moveTo>
                  <a:cubicBezTo>
                    <a:pt x="250" y="392"/>
                    <a:pt x="179" y="570"/>
                    <a:pt x="1" y="855"/>
                  </a:cubicBezTo>
                  <a:cubicBezTo>
                    <a:pt x="1" y="855"/>
                    <a:pt x="37" y="890"/>
                    <a:pt x="37" y="855"/>
                  </a:cubicBezTo>
                  <a:cubicBezTo>
                    <a:pt x="143" y="713"/>
                    <a:pt x="214" y="535"/>
                    <a:pt x="250" y="357"/>
                  </a:cubicBezTo>
                  <a:cubicBezTo>
                    <a:pt x="286" y="214"/>
                    <a:pt x="286" y="179"/>
                    <a:pt x="286" y="1"/>
                  </a:cubicBezTo>
                  <a:cubicBezTo>
                    <a:pt x="286" y="1"/>
                    <a:pt x="250" y="1"/>
                    <a:pt x="250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7"/>
            <p:cNvSpPr/>
            <p:nvPr/>
          </p:nvSpPr>
          <p:spPr>
            <a:xfrm>
              <a:off x="7077125" y="1927975"/>
              <a:ext cx="8025" cy="22250"/>
            </a:xfrm>
            <a:custGeom>
              <a:avLst/>
              <a:gdLst/>
              <a:ahLst/>
              <a:cxnLst/>
              <a:rect l="l" t="t" r="r" b="b"/>
              <a:pathLst>
                <a:path w="321" h="890" extrusionOk="0">
                  <a:moveTo>
                    <a:pt x="250" y="36"/>
                  </a:moveTo>
                  <a:cubicBezTo>
                    <a:pt x="285" y="214"/>
                    <a:pt x="250" y="356"/>
                    <a:pt x="214" y="534"/>
                  </a:cubicBezTo>
                  <a:cubicBezTo>
                    <a:pt x="179" y="641"/>
                    <a:pt x="108" y="748"/>
                    <a:pt x="36" y="854"/>
                  </a:cubicBezTo>
                  <a:cubicBezTo>
                    <a:pt x="1" y="890"/>
                    <a:pt x="72" y="890"/>
                    <a:pt x="72" y="890"/>
                  </a:cubicBezTo>
                  <a:cubicBezTo>
                    <a:pt x="179" y="712"/>
                    <a:pt x="250" y="570"/>
                    <a:pt x="285" y="392"/>
                  </a:cubicBezTo>
                  <a:cubicBezTo>
                    <a:pt x="321" y="249"/>
                    <a:pt x="321" y="178"/>
                    <a:pt x="285" y="36"/>
                  </a:cubicBezTo>
                  <a:cubicBezTo>
                    <a:pt x="285" y="0"/>
                    <a:pt x="250" y="0"/>
                    <a:pt x="25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7"/>
            <p:cNvSpPr/>
            <p:nvPr/>
          </p:nvSpPr>
          <p:spPr>
            <a:xfrm>
              <a:off x="7078025" y="1927975"/>
              <a:ext cx="8025" cy="24050"/>
            </a:xfrm>
            <a:custGeom>
              <a:avLst/>
              <a:gdLst/>
              <a:ahLst/>
              <a:cxnLst/>
              <a:rect l="l" t="t" r="r" b="b"/>
              <a:pathLst>
                <a:path w="321" h="962" extrusionOk="0">
                  <a:moveTo>
                    <a:pt x="249" y="107"/>
                  </a:moveTo>
                  <a:cubicBezTo>
                    <a:pt x="249" y="427"/>
                    <a:pt x="214" y="605"/>
                    <a:pt x="0" y="925"/>
                  </a:cubicBezTo>
                  <a:cubicBezTo>
                    <a:pt x="0" y="925"/>
                    <a:pt x="0" y="961"/>
                    <a:pt x="36" y="961"/>
                  </a:cubicBezTo>
                  <a:cubicBezTo>
                    <a:pt x="36" y="961"/>
                    <a:pt x="72" y="925"/>
                    <a:pt x="72" y="925"/>
                  </a:cubicBezTo>
                  <a:cubicBezTo>
                    <a:pt x="143" y="783"/>
                    <a:pt x="178" y="712"/>
                    <a:pt x="249" y="605"/>
                  </a:cubicBezTo>
                  <a:cubicBezTo>
                    <a:pt x="285" y="392"/>
                    <a:pt x="321" y="249"/>
                    <a:pt x="321" y="36"/>
                  </a:cubicBezTo>
                  <a:cubicBezTo>
                    <a:pt x="285" y="0"/>
                    <a:pt x="249" y="72"/>
                    <a:pt x="249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7"/>
            <p:cNvSpPr/>
            <p:nvPr/>
          </p:nvSpPr>
          <p:spPr>
            <a:xfrm>
              <a:off x="7076250" y="1927975"/>
              <a:ext cx="8900" cy="24050"/>
            </a:xfrm>
            <a:custGeom>
              <a:avLst/>
              <a:gdLst/>
              <a:ahLst/>
              <a:cxnLst/>
              <a:rect l="l" t="t" r="r" b="b"/>
              <a:pathLst>
                <a:path w="356" h="962" extrusionOk="0">
                  <a:moveTo>
                    <a:pt x="285" y="72"/>
                  </a:moveTo>
                  <a:cubicBezTo>
                    <a:pt x="285" y="392"/>
                    <a:pt x="249" y="570"/>
                    <a:pt x="36" y="890"/>
                  </a:cubicBezTo>
                  <a:cubicBezTo>
                    <a:pt x="0" y="961"/>
                    <a:pt x="107" y="890"/>
                    <a:pt x="143" y="890"/>
                  </a:cubicBezTo>
                  <a:cubicBezTo>
                    <a:pt x="214" y="748"/>
                    <a:pt x="249" y="712"/>
                    <a:pt x="285" y="570"/>
                  </a:cubicBezTo>
                  <a:cubicBezTo>
                    <a:pt x="356" y="392"/>
                    <a:pt x="356" y="214"/>
                    <a:pt x="356" y="36"/>
                  </a:cubicBezTo>
                  <a:cubicBezTo>
                    <a:pt x="356" y="0"/>
                    <a:pt x="285" y="36"/>
                    <a:pt x="285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7"/>
            <p:cNvSpPr/>
            <p:nvPr/>
          </p:nvSpPr>
          <p:spPr>
            <a:xfrm>
              <a:off x="7086025" y="1913750"/>
              <a:ext cx="12475" cy="18700"/>
            </a:xfrm>
            <a:custGeom>
              <a:avLst/>
              <a:gdLst/>
              <a:ahLst/>
              <a:cxnLst/>
              <a:rect l="l" t="t" r="r" b="b"/>
              <a:pathLst>
                <a:path w="499" h="748" extrusionOk="0">
                  <a:moveTo>
                    <a:pt x="392" y="36"/>
                  </a:moveTo>
                  <a:cubicBezTo>
                    <a:pt x="356" y="249"/>
                    <a:pt x="285" y="427"/>
                    <a:pt x="178" y="569"/>
                  </a:cubicBezTo>
                  <a:cubicBezTo>
                    <a:pt x="178" y="676"/>
                    <a:pt x="143" y="712"/>
                    <a:pt x="72" y="712"/>
                  </a:cubicBezTo>
                  <a:lnTo>
                    <a:pt x="107" y="712"/>
                  </a:lnTo>
                  <a:cubicBezTo>
                    <a:pt x="107" y="712"/>
                    <a:pt x="72" y="712"/>
                    <a:pt x="72" y="676"/>
                  </a:cubicBezTo>
                  <a:cubicBezTo>
                    <a:pt x="72" y="676"/>
                    <a:pt x="1" y="676"/>
                    <a:pt x="1" y="676"/>
                  </a:cubicBezTo>
                  <a:cubicBezTo>
                    <a:pt x="1" y="747"/>
                    <a:pt x="72" y="747"/>
                    <a:pt x="107" y="747"/>
                  </a:cubicBezTo>
                  <a:cubicBezTo>
                    <a:pt x="143" y="747"/>
                    <a:pt x="178" y="712"/>
                    <a:pt x="178" y="712"/>
                  </a:cubicBezTo>
                  <a:cubicBezTo>
                    <a:pt x="285" y="605"/>
                    <a:pt x="321" y="463"/>
                    <a:pt x="356" y="356"/>
                  </a:cubicBezTo>
                  <a:cubicBezTo>
                    <a:pt x="428" y="178"/>
                    <a:pt x="428" y="249"/>
                    <a:pt x="499" y="0"/>
                  </a:cubicBezTo>
                  <a:cubicBezTo>
                    <a:pt x="499" y="0"/>
                    <a:pt x="428" y="36"/>
                    <a:pt x="392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7"/>
            <p:cNvSpPr/>
            <p:nvPr/>
          </p:nvSpPr>
          <p:spPr>
            <a:xfrm>
              <a:off x="7086025" y="1913750"/>
              <a:ext cx="12475" cy="18700"/>
            </a:xfrm>
            <a:custGeom>
              <a:avLst/>
              <a:gdLst/>
              <a:ahLst/>
              <a:cxnLst/>
              <a:rect l="l" t="t" r="r" b="b"/>
              <a:pathLst>
                <a:path w="499" h="748" extrusionOk="0">
                  <a:moveTo>
                    <a:pt x="428" y="0"/>
                  </a:moveTo>
                  <a:cubicBezTo>
                    <a:pt x="392" y="249"/>
                    <a:pt x="285" y="463"/>
                    <a:pt x="143" y="676"/>
                  </a:cubicBezTo>
                  <a:cubicBezTo>
                    <a:pt x="143" y="676"/>
                    <a:pt x="107" y="712"/>
                    <a:pt x="36" y="712"/>
                  </a:cubicBezTo>
                  <a:cubicBezTo>
                    <a:pt x="72" y="712"/>
                    <a:pt x="72" y="712"/>
                    <a:pt x="72" y="712"/>
                  </a:cubicBezTo>
                  <a:cubicBezTo>
                    <a:pt x="72" y="712"/>
                    <a:pt x="72" y="712"/>
                    <a:pt x="72" y="676"/>
                  </a:cubicBezTo>
                  <a:cubicBezTo>
                    <a:pt x="72" y="676"/>
                    <a:pt x="1" y="641"/>
                    <a:pt x="1" y="676"/>
                  </a:cubicBezTo>
                  <a:cubicBezTo>
                    <a:pt x="1" y="712"/>
                    <a:pt x="1" y="712"/>
                    <a:pt x="36" y="747"/>
                  </a:cubicBezTo>
                  <a:cubicBezTo>
                    <a:pt x="72" y="747"/>
                    <a:pt x="72" y="747"/>
                    <a:pt x="107" y="747"/>
                  </a:cubicBezTo>
                  <a:cubicBezTo>
                    <a:pt x="143" y="747"/>
                    <a:pt x="178" y="712"/>
                    <a:pt x="214" y="676"/>
                  </a:cubicBezTo>
                  <a:cubicBezTo>
                    <a:pt x="356" y="498"/>
                    <a:pt x="428" y="214"/>
                    <a:pt x="463" y="0"/>
                  </a:cubicBezTo>
                  <a:cubicBezTo>
                    <a:pt x="499" y="0"/>
                    <a:pt x="428" y="0"/>
                    <a:pt x="428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7"/>
            <p:cNvSpPr/>
            <p:nvPr/>
          </p:nvSpPr>
          <p:spPr>
            <a:xfrm>
              <a:off x="7086925" y="1914625"/>
              <a:ext cx="10700" cy="18700"/>
            </a:xfrm>
            <a:custGeom>
              <a:avLst/>
              <a:gdLst/>
              <a:ahLst/>
              <a:cxnLst/>
              <a:rect l="l" t="t" r="r" b="b"/>
              <a:pathLst>
                <a:path w="428" h="748" extrusionOk="0">
                  <a:moveTo>
                    <a:pt x="392" y="36"/>
                  </a:moveTo>
                  <a:cubicBezTo>
                    <a:pt x="392" y="321"/>
                    <a:pt x="249" y="534"/>
                    <a:pt x="0" y="677"/>
                  </a:cubicBezTo>
                  <a:cubicBezTo>
                    <a:pt x="0" y="677"/>
                    <a:pt x="0" y="641"/>
                    <a:pt x="0" y="641"/>
                  </a:cubicBezTo>
                  <a:cubicBezTo>
                    <a:pt x="0" y="712"/>
                    <a:pt x="0" y="748"/>
                    <a:pt x="71" y="712"/>
                  </a:cubicBezTo>
                  <a:cubicBezTo>
                    <a:pt x="107" y="712"/>
                    <a:pt x="142" y="712"/>
                    <a:pt x="142" y="677"/>
                  </a:cubicBezTo>
                  <a:cubicBezTo>
                    <a:pt x="178" y="677"/>
                    <a:pt x="249" y="499"/>
                    <a:pt x="285" y="463"/>
                  </a:cubicBezTo>
                  <a:cubicBezTo>
                    <a:pt x="356" y="285"/>
                    <a:pt x="392" y="214"/>
                    <a:pt x="427" y="36"/>
                  </a:cubicBezTo>
                  <a:cubicBezTo>
                    <a:pt x="427" y="1"/>
                    <a:pt x="392" y="1"/>
                    <a:pt x="392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7"/>
            <p:cNvSpPr/>
            <p:nvPr/>
          </p:nvSpPr>
          <p:spPr>
            <a:xfrm>
              <a:off x="7086925" y="1913750"/>
              <a:ext cx="10700" cy="18700"/>
            </a:xfrm>
            <a:custGeom>
              <a:avLst/>
              <a:gdLst/>
              <a:ahLst/>
              <a:cxnLst/>
              <a:rect l="l" t="t" r="r" b="b"/>
              <a:pathLst>
                <a:path w="428" h="748" extrusionOk="0">
                  <a:moveTo>
                    <a:pt x="392" y="36"/>
                  </a:moveTo>
                  <a:cubicBezTo>
                    <a:pt x="356" y="285"/>
                    <a:pt x="249" y="498"/>
                    <a:pt x="36" y="676"/>
                  </a:cubicBezTo>
                  <a:cubicBezTo>
                    <a:pt x="36" y="676"/>
                    <a:pt x="0" y="676"/>
                    <a:pt x="0" y="676"/>
                  </a:cubicBezTo>
                  <a:cubicBezTo>
                    <a:pt x="0" y="712"/>
                    <a:pt x="0" y="747"/>
                    <a:pt x="36" y="747"/>
                  </a:cubicBezTo>
                  <a:cubicBezTo>
                    <a:pt x="36" y="747"/>
                    <a:pt x="71" y="747"/>
                    <a:pt x="107" y="747"/>
                  </a:cubicBezTo>
                  <a:cubicBezTo>
                    <a:pt x="142" y="747"/>
                    <a:pt x="142" y="712"/>
                    <a:pt x="178" y="676"/>
                  </a:cubicBezTo>
                  <a:cubicBezTo>
                    <a:pt x="214" y="641"/>
                    <a:pt x="249" y="569"/>
                    <a:pt x="285" y="498"/>
                  </a:cubicBezTo>
                  <a:cubicBezTo>
                    <a:pt x="356" y="356"/>
                    <a:pt x="392" y="178"/>
                    <a:pt x="427" y="36"/>
                  </a:cubicBezTo>
                  <a:cubicBezTo>
                    <a:pt x="427" y="36"/>
                    <a:pt x="427" y="0"/>
                    <a:pt x="392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7"/>
            <p:cNvSpPr/>
            <p:nvPr/>
          </p:nvSpPr>
          <p:spPr>
            <a:xfrm>
              <a:off x="7085125" y="1913750"/>
              <a:ext cx="11600" cy="17800"/>
            </a:xfrm>
            <a:custGeom>
              <a:avLst/>
              <a:gdLst/>
              <a:ahLst/>
              <a:cxnLst/>
              <a:rect l="l" t="t" r="r" b="b"/>
              <a:pathLst>
                <a:path w="464" h="712" extrusionOk="0">
                  <a:moveTo>
                    <a:pt x="428" y="0"/>
                  </a:moveTo>
                  <a:cubicBezTo>
                    <a:pt x="392" y="142"/>
                    <a:pt x="321" y="320"/>
                    <a:pt x="250" y="463"/>
                  </a:cubicBezTo>
                  <a:cubicBezTo>
                    <a:pt x="250" y="605"/>
                    <a:pt x="179" y="676"/>
                    <a:pt x="37" y="676"/>
                  </a:cubicBezTo>
                  <a:cubicBezTo>
                    <a:pt x="37" y="712"/>
                    <a:pt x="72" y="712"/>
                    <a:pt x="72" y="712"/>
                  </a:cubicBezTo>
                  <a:cubicBezTo>
                    <a:pt x="72" y="676"/>
                    <a:pt x="72" y="676"/>
                    <a:pt x="72" y="676"/>
                  </a:cubicBezTo>
                  <a:cubicBezTo>
                    <a:pt x="72" y="641"/>
                    <a:pt x="1" y="605"/>
                    <a:pt x="1" y="641"/>
                  </a:cubicBezTo>
                  <a:cubicBezTo>
                    <a:pt x="1" y="676"/>
                    <a:pt x="1" y="676"/>
                    <a:pt x="37" y="712"/>
                  </a:cubicBezTo>
                  <a:cubicBezTo>
                    <a:pt x="37" y="712"/>
                    <a:pt x="72" y="712"/>
                    <a:pt x="72" y="712"/>
                  </a:cubicBezTo>
                  <a:cubicBezTo>
                    <a:pt x="143" y="712"/>
                    <a:pt x="143" y="712"/>
                    <a:pt x="179" y="676"/>
                  </a:cubicBezTo>
                  <a:cubicBezTo>
                    <a:pt x="214" y="641"/>
                    <a:pt x="250" y="569"/>
                    <a:pt x="250" y="569"/>
                  </a:cubicBezTo>
                  <a:cubicBezTo>
                    <a:pt x="357" y="391"/>
                    <a:pt x="428" y="214"/>
                    <a:pt x="464" y="0"/>
                  </a:cubicBezTo>
                  <a:cubicBezTo>
                    <a:pt x="464" y="0"/>
                    <a:pt x="428" y="0"/>
                    <a:pt x="428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7"/>
            <p:cNvSpPr/>
            <p:nvPr/>
          </p:nvSpPr>
          <p:spPr>
            <a:xfrm>
              <a:off x="7086025" y="1914625"/>
              <a:ext cx="11600" cy="18700"/>
            </a:xfrm>
            <a:custGeom>
              <a:avLst/>
              <a:gdLst/>
              <a:ahLst/>
              <a:cxnLst/>
              <a:rect l="l" t="t" r="r" b="b"/>
              <a:pathLst>
                <a:path w="464" h="748" extrusionOk="0">
                  <a:moveTo>
                    <a:pt x="392" y="36"/>
                  </a:moveTo>
                  <a:cubicBezTo>
                    <a:pt x="356" y="285"/>
                    <a:pt x="250" y="499"/>
                    <a:pt x="143" y="677"/>
                  </a:cubicBezTo>
                  <a:cubicBezTo>
                    <a:pt x="143" y="677"/>
                    <a:pt x="143" y="677"/>
                    <a:pt x="178" y="641"/>
                  </a:cubicBezTo>
                  <a:cubicBezTo>
                    <a:pt x="107" y="712"/>
                    <a:pt x="72" y="712"/>
                    <a:pt x="36" y="677"/>
                  </a:cubicBezTo>
                  <a:cubicBezTo>
                    <a:pt x="36" y="677"/>
                    <a:pt x="1" y="641"/>
                    <a:pt x="1" y="677"/>
                  </a:cubicBezTo>
                  <a:cubicBezTo>
                    <a:pt x="1" y="712"/>
                    <a:pt x="1" y="748"/>
                    <a:pt x="107" y="748"/>
                  </a:cubicBezTo>
                  <a:cubicBezTo>
                    <a:pt x="143" y="748"/>
                    <a:pt x="143" y="712"/>
                    <a:pt x="178" y="677"/>
                  </a:cubicBezTo>
                  <a:cubicBezTo>
                    <a:pt x="214" y="641"/>
                    <a:pt x="214" y="606"/>
                    <a:pt x="250" y="570"/>
                  </a:cubicBezTo>
                  <a:cubicBezTo>
                    <a:pt x="356" y="392"/>
                    <a:pt x="428" y="214"/>
                    <a:pt x="463" y="1"/>
                  </a:cubicBezTo>
                  <a:cubicBezTo>
                    <a:pt x="463" y="1"/>
                    <a:pt x="463" y="1"/>
                    <a:pt x="463" y="1"/>
                  </a:cubicBezTo>
                  <a:cubicBezTo>
                    <a:pt x="428" y="1"/>
                    <a:pt x="392" y="36"/>
                    <a:pt x="392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7"/>
            <p:cNvSpPr/>
            <p:nvPr/>
          </p:nvSpPr>
          <p:spPr>
            <a:xfrm>
              <a:off x="7085125" y="1913750"/>
              <a:ext cx="12500" cy="18700"/>
            </a:xfrm>
            <a:custGeom>
              <a:avLst/>
              <a:gdLst/>
              <a:ahLst/>
              <a:cxnLst/>
              <a:rect l="l" t="t" r="r" b="b"/>
              <a:pathLst>
                <a:path w="500" h="748" extrusionOk="0">
                  <a:moveTo>
                    <a:pt x="392" y="36"/>
                  </a:moveTo>
                  <a:cubicBezTo>
                    <a:pt x="357" y="178"/>
                    <a:pt x="321" y="285"/>
                    <a:pt x="286" y="391"/>
                  </a:cubicBezTo>
                  <a:cubicBezTo>
                    <a:pt x="250" y="534"/>
                    <a:pt x="179" y="641"/>
                    <a:pt x="72" y="747"/>
                  </a:cubicBezTo>
                  <a:cubicBezTo>
                    <a:pt x="72" y="712"/>
                    <a:pt x="108" y="712"/>
                    <a:pt x="143" y="712"/>
                  </a:cubicBezTo>
                  <a:cubicBezTo>
                    <a:pt x="108" y="712"/>
                    <a:pt x="72" y="712"/>
                    <a:pt x="37" y="747"/>
                  </a:cubicBezTo>
                  <a:cubicBezTo>
                    <a:pt x="72" y="712"/>
                    <a:pt x="108" y="712"/>
                    <a:pt x="108" y="712"/>
                  </a:cubicBezTo>
                  <a:cubicBezTo>
                    <a:pt x="108" y="712"/>
                    <a:pt x="72" y="712"/>
                    <a:pt x="72" y="676"/>
                  </a:cubicBezTo>
                  <a:cubicBezTo>
                    <a:pt x="72" y="676"/>
                    <a:pt x="1" y="676"/>
                    <a:pt x="1" y="676"/>
                  </a:cubicBezTo>
                  <a:cubicBezTo>
                    <a:pt x="1" y="712"/>
                    <a:pt x="1" y="712"/>
                    <a:pt x="1" y="747"/>
                  </a:cubicBezTo>
                  <a:cubicBezTo>
                    <a:pt x="1" y="747"/>
                    <a:pt x="1" y="747"/>
                    <a:pt x="37" y="747"/>
                  </a:cubicBezTo>
                  <a:cubicBezTo>
                    <a:pt x="72" y="747"/>
                    <a:pt x="108" y="747"/>
                    <a:pt x="179" y="712"/>
                  </a:cubicBezTo>
                  <a:cubicBezTo>
                    <a:pt x="179" y="712"/>
                    <a:pt x="214" y="712"/>
                    <a:pt x="214" y="676"/>
                  </a:cubicBezTo>
                  <a:cubicBezTo>
                    <a:pt x="250" y="605"/>
                    <a:pt x="286" y="534"/>
                    <a:pt x="321" y="463"/>
                  </a:cubicBezTo>
                  <a:cubicBezTo>
                    <a:pt x="392" y="320"/>
                    <a:pt x="464" y="178"/>
                    <a:pt x="499" y="36"/>
                  </a:cubicBezTo>
                  <a:cubicBezTo>
                    <a:pt x="499" y="0"/>
                    <a:pt x="392" y="36"/>
                    <a:pt x="392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7"/>
            <p:cNvSpPr/>
            <p:nvPr/>
          </p:nvSpPr>
          <p:spPr>
            <a:xfrm>
              <a:off x="7076250" y="1904850"/>
              <a:ext cx="24925" cy="30250"/>
            </a:xfrm>
            <a:custGeom>
              <a:avLst/>
              <a:gdLst/>
              <a:ahLst/>
              <a:cxnLst/>
              <a:rect l="l" t="t" r="r" b="b"/>
              <a:pathLst>
                <a:path w="997" h="1210" extrusionOk="0">
                  <a:moveTo>
                    <a:pt x="890" y="36"/>
                  </a:moveTo>
                  <a:cubicBezTo>
                    <a:pt x="783" y="71"/>
                    <a:pt x="676" y="143"/>
                    <a:pt x="605" y="249"/>
                  </a:cubicBezTo>
                  <a:cubicBezTo>
                    <a:pt x="498" y="320"/>
                    <a:pt x="427" y="427"/>
                    <a:pt x="356" y="534"/>
                  </a:cubicBezTo>
                  <a:cubicBezTo>
                    <a:pt x="249" y="712"/>
                    <a:pt x="143" y="961"/>
                    <a:pt x="36" y="1174"/>
                  </a:cubicBezTo>
                  <a:cubicBezTo>
                    <a:pt x="71" y="1174"/>
                    <a:pt x="107" y="1174"/>
                    <a:pt x="107" y="1139"/>
                  </a:cubicBezTo>
                  <a:cubicBezTo>
                    <a:pt x="107" y="1139"/>
                    <a:pt x="143" y="1103"/>
                    <a:pt x="143" y="1103"/>
                  </a:cubicBezTo>
                  <a:cubicBezTo>
                    <a:pt x="143" y="1103"/>
                    <a:pt x="107" y="1068"/>
                    <a:pt x="107" y="1068"/>
                  </a:cubicBezTo>
                  <a:cubicBezTo>
                    <a:pt x="36" y="1103"/>
                    <a:pt x="0" y="1139"/>
                    <a:pt x="36" y="1174"/>
                  </a:cubicBezTo>
                  <a:cubicBezTo>
                    <a:pt x="71" y="1210"/>
                    <a:pt x="107" y="1174"/>
                    <a:pt x="143" y="1174"/>
                  </a:cubicBezTo>
                  <a:cubicBezTo>
                    <a:pt x="214" y="961"/>
                    <a:pt x="285" y="783"/>
                    <a:pt x="392" y="605"/>
                  </a:cubicBezTo>
                  <a:cubicBezTo>
                    <a:pt x="463" y="534"/>
                    <a:pt x="498" y="463"/>
                    <a:pt x="569" y="392"/>
                  </a:cubicBezTo>
                  <a:cubicBezTo>
                    <a:pt x="676" y="249"/>
                    <a:pt x="783" y="143"/>
                    <a:pt x="961" y="36"/>
                  </a:cubicBezTo>
                  <a:cubicBezTo>
                    <a:pt x="996" y="36"/>
                    <a:pt x="890" y="0"/>
                    <a:pt x="89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7"/>
            <p:cNvSpPr/>
            <p:nvPr/>
          </p:nvSpPr>
          <p:spPr>
            <a:xfrm>
              <a:off x="7077125" y="1904850"/>
              <a:ext cx="23150" cy="29375"/>
            </a:xfrm>
            <a:custGeom>
              <a:avLst/>
              <a:gdLst/>
              <a:ahLst/>
              <a:cxnLst/>
              <a:rect l="l" t="t" r="r" b="b"/>
              <a:pathLst>
                <a:path w="926" h="1175" extrusionOk="0">
                  <a:moveTo>
                    <a:pt x="855" y="0"/>
                  </a:moveTo>
                  <a:cubicBezTo>
                    <a:pt x="712" y="71"/>
                    <a:pt x="677" y="107"/>
                    <a:pt x="570" y="214"/>
                  </a:cubicBezTo>
                  <a:cubicBezTo>
                    <a:pt x="499" y="285"/>
                    <a:pt x="392" y="392"/>
                    <a:pt x="357" y="498"/>
                  </a:cubicBezTo>
                  <a:cubicBezTo>
                    <a:pt x="214" y="712"/>
                    <a:pt x="108" y="925"/>
                    <a:pt x="36" y="1139"/>
                  </a:cubicBezTo>
                  <a:cubicBezTo>
                    <a:pt x="36" y="1139"/>
                    <a:pt x="72" y="1139"/>
                    <a:pt x="72" y="1139"/>
                  </a:cubicBezTo>
                  <a:cubicBezTo>
                    <a:pt x="72" y="1139"/>
                    <a:pt x="36" y="1139"/>
                    <a:pt x="36" y="1139"/>
                  </a:cubicBezTo>
                  <a:cubicBezTo>
                    <a:pt x="36" y="1139"/>
                    <a:pt x="36" y="1139"/>
                    <a:pt x="72" y="1139"/>
                  </a:cubicBezTo>
                  <a:cubicBezTo>
                    <a:pt x="72" y="1139"/>
                    <a:pt x="72" y="1103"/>
                    <a:pt x="72" y="1103"/>
                  </a:cubicBezTo>
                  <a:cubicBezTo>
                    <a:pt x="108" y="1103"/>
                    <a:pt x="72" y="1032"/>
                    <a:pt x="72" y="1032"/>
                  </a:cubicBezTo>
                  <a:cubicBezTo>
                    <a:pt x="36" y="1068"/>
                    <a:pt x="1" y="1068"/>
                    <a:pt x="1" y="1103"/>
                  </a:cubicBezTo>
                  <a:cubicBezTo>
                    <a:pt x="1" y="1139"/>
                    <a:pt x="1" y="1139"/>
                    <a:pt x="36" y="1174"/>
                  </a:cubicBezTo>
                  <a:cubicBezTo>
                    <a:pt x="36" y="1174"/>
                    <a:pt x="72" y="1174"/>
                    <a:pt x="72" y="1174"/>
                  </a:cubicBezTo>
                  <a:cubicBezTo>
                    <a:pt x="179" y="961"/>
                    <a:pt x="285" y="747"/>
                    <a:pt x="463" y="570"/>
                  </a:cubicBezTo>
                  <a:cubicBezTo>
                    <a:pt x="534" y="320"/>
                    <a:pt x="677" y="143"/>
                    <a:pt x="926" y="36"/>
                  </a:cubicBezTo>
                  <a:cubicBezTo>
                    <a:pt x="926" y="36"/>
                    <a:pt x="890" y="0"/>
                    <a:pt x="855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7"/>
            <p:cNvSpPr/>
            <p:nvPr/>
          </p:nvSpPr>
          <p:spPr>
            <a:xfrm>
              <a:off x="7077125" y="1905725"/>
              <a:ext cx="22275" cy="29375"/>
            </a:xfrm>
            <a:custGeom>
              <a:avLst/>
              <a:gdLst/>
              <a:ahLst/>
              <a:cxnLst/>
              <a:rect l="l" t="t" r="r" b="b"/>
              <a:pathLst>
                <a:path w="891" h="1175" extrusionOk="0">
                  <a:moveTo>
                    <a:pt x="890" y="1"/>
                  </a:moveTo>
                  <a:cubicBezTo>
                    <a:pt x="784" y="36"/>
                    <a:pt x="712" y="108"/>
                    <a:pt x="641" y="143"/>
                  </a:cubicBezTo>
                  <a:cubicBezTo>
                    <a:pt x="534" y="250"/>
                    <a:pt x="428" y="357"/>
                    <a:pt x="357" y="499"/>
                  </a:cubicBezTo>
                  <a:cubicBezTo>
                    <a:pt x="285" y="606"/>
                    <a:pt x="250" y="712"/>
                    <a:pt x="179" y="819"/>
                  </a:cubicBezTo>
                  <a:cubicBezTo>
                    <a:pt x="143" y="890"/>
                    <a:pt x="108" y="962"/>
                    <a:pt x="72" y="1033"/>
                  </a:cubicBezTo>
                  <a:cubicBezTo>
                    <a:pt x="36" y="1068"/>
                    <a:pt x="36" y="1104"/>
                    <a:pt x="72" y="1068"/>
                  </a:cubicBezTo>
                  <a:cubicBezTo>
                    <a:pt x="72" y="1068"/>
                    <a:pt x="72" y="1033"/>
                    <a:pt x="72" y="1033"/>
                  </a:cubicBezTo>
                  <a:cubicBezTo>
                    <a:pt x="36" y="1068"/>
                    <a:pt x="36" y="1068"/>
                    <a:pt x="1" y="1104"/>
                  </a:cubicBezTo>
                  <a:cubicBezTo>
                    <a:pt x="1" y="1104"/>
                    <a:pt x="1" y="1139"/>
                    <a:pt x="36" y="1139"/>
                  </a:cubicBezTo>
                  <a:cubicBezTo>
                    <a:pt x="36" y="1175"/>
                    <a:pt x="36" y="1175"/>
                    <a:pt x="36" y="1175"/>
                  </a:cubicBezTo>
                  <a:cubicBezTo>
                    <a:pt x="72" y="1175"/>
                    <a:pt x="72" y="1175"/>
                    <a:pt x="72" y="1175"/>
                  </a:cubicBezTo>
                  <a:cubicBezTo>
                    <a:pt x="143" y="962"/>
                    <a:pt x="214" y="784"/>
                    <a:pt x="321" y="606"/>
                  </a:cubicBezTo>
                  <a:cubicBezTo>
                    <a:pt x="357" y="535"/>
                    <a:pt x="428" y="428"/>
                    <a:pt x="463" y="357"/>
                  </a:cubicBezTo>
                  <a:cubicBezTo>
                    <a:pt x="570" y="214"/>
                    <a:pt x="712" y="108"/>
                    <a:pt x="890" y="36"/>
                  </a:cubicBezTo>
                  <a:cubicBezTo>
                    <a:pt x="890" y="36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7"/>
            <p:cNvSpPr/>
            <p:nvPr/>
          </p:nvSpPr>
          <p:spPr>
            <a:xfrm>
              <a:off x="7077125" y="1904850"/>
              <a:ext cx="22275" cy="29375"/>
            </a:xfrm>
            <a:custGeom>
              <a:avLst/>
              <a:gdLst/>
              <a:ahLst/>
              <a:cxnLst/>
              <a:rect l="l" t="t" r="r" b="b"/>
              <a:pathLst>
                <a:path w="891" h="1175" extrusionOk="0">
                  <a:moveTo>
                    <a:pt x="890" y="0"/>
                  </a:moveTo>
                  <a:cubicBezTo>
                    <a:pt x="784" y="71"/>
                    <a:pt x="677" y="143"/>
                    <a:pt x="606" y="214"/>
                  </a:cubicBezTo>
                  <a:cubicBezTo>
                    <a:pt x="499" y="320"/>
                    <a:pt x="392" y="463"/>
                    <a:pt x="321" y="605"/>
                  </a:cubicBezTo>
                  <a:cubicBezTo>
                    <a:pt x="250" y="712"/>
                    <a:pt x="214" y="819"/>
                    <a:pt x="143" y="925"/>
                  </a:cubicBezTo>
                  <a:cubicBezTo>
                    <a:pt x="143" y="961"/>
                    <a:pt x="108" y="1032"/>
                    <a:pt x="72" y="1068"/>
                  </a:cubicBezTo>
                  <a:cubicBezTo>
                    <a:pt x="36" y="1139"/>
                    <a:pt x="36" y="1174"/>
                    <a:pt x="72" y="1103"/>
                  </a:cubicBezTo>
                  <a:cubicBezTo>
                    <a:pt x="108" y="1103"/>
                    <a:pt x="72" y="1068"/>
                    <a:pt x="72" y="1068"/>
                  </a:cubicBezTo>
                  <a:cubicBezTo>
                    <a:pt x="36" y="1068"/>
                    <a:pt x="1" y="1103"/>
                    <a:pt x="1" y="1139"/>
                  </a:cubicBezTo>
                  <a:cubicBezTo>
                    <a:pt x="36" y="1174"/>
                    <a:pt x="36" y="1174"/>
                    <a:pt x="72" y="1174"/>
                  </a:cubicBezTo>
                  <a:cubicBezTo>
                    <a:pt x="72" y="1174"/>
                    <a:pt x="72" y="1174"/>
                    <a:pt x="72" y="1174"/>
                  </a:cubicBezTo>
                  <a:cubicBezTo>
                    <a:pt x="179" y="961"/>
                    <a:pt x="250" y="747"/>
                    <a:pt x="392" y="534"/>
                  </a:cubicBezTo>
                  <a:cubicBezTo>
                    <a:pt x="463" y="427"/>
                    <a:pt x="534" y="320"/>
                    <a:pt x="606" y="249"/>
                  </a:cubicBezTo>
                  <a:cubicBezTo>
                    <a:pt x="677" y="178"/>
                    <a:pt x="784" y="107"/>
                    <a:pt x="890" y="36"/>
                  </a:cubicBezTo>
                  <a:cubicBezTo>
                    <a:pt x="890" y="36"/>
                    <a:pt x="890" y="0"/>
                    <a:pt x="89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7075350" y="1903950"/>
              <a:ext cx="24925" cy="30275"/>
            </a:xfrm>
            <a:custGeom>
              <a:avLst/>
              <a:gdLst/>
              <a:ahLst/>
              <a:cxnLst/>
              <a:rect l="l" t="t" r="r" b="b"/>
              <a:pathLst>
                <a:path w="997" h="1211" extrusionOk="0">
                  <a:moveTo>
                    <a:pt x="890" y="1"/>
                  </a:moveTo>
                  <a:cubicBezTo>
                    <a:pt x="783" y="72"/>
                    <a:pt x="712" y="107"/>
                    <a:pt x="641" y="179"/>
                  </a:cubicBezTo>
                  <a:cubicBezTo>
                    <a:pt x="570" y="250"/>
                    <a:pt x="534" y="250"/>
                    <a:pt x="463" y="356"/>
                  </a:cubicBezTo>
                  <a:cubicBezTo>
                    <a:pt x="285" y="606"/>
                    <a:pt x="179" y="890"/>
                    <a:pt x="72" y="1175"/>
                  </a:cubicBezTo>
                  <a:cubicBezTo>
                    <a:pt x="72" y="1175"/>
                    <a:pt x="107" y="1175"/>
                    <a:pt x="107" y="1175"/>
                  </a:cubicBezTo>
                  <a:cubicBezTo>
                    <a:pt x="107" y="1139"/>
                    <a:pt x="107" y="1139"/>
                    <a:pt x="107" y="1104"/>
                  </a:cubicBezTo>
                  <a:cubicBezTo>
                    <a:pt x="143" y="1104"/>
                    <a:pt x="107" y="1068"/>
                    <a:pt x="107" y="1068"/>
                  </a:cubicBezTo>
                  <a:cubicBezTo>
                    <a:pt x="36" y="1104"/>
                    <a:pt x="1" y="1139"/>
                    <a:pt x="72" y="1175"/>
                  </a:cubicBezTo>
                  <a:cubicBezTo>
                    <a:pt x="72" y="1210"/>
                    <a:pt x="107" y="1210"/>
                    <a:pt x="143" y="1175"/>
                  </a:cubicBezTo>
                  <a:cubicBezTo>
                    <a:pt x="214" y="1033"/>
                    <a:pt x="250" y="855"/>
                    <a:pt x="356" y="712"/>
                  </a:cubicBezTo>
                  <a:lnTo>
                    <a:pt x="463" y="534"/>
                  </a:lnTo>
                  <a:cubicBezTo>
                    <a:pt x="570" y="321"/>
                    <a:pt x="748" y="179"/>
                    <a:pt x="961" y="72"/>
                  </a:cubicBezTo>
                  <a:cubicBezTo>
                    <a:pt x="997" y="36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7"/>
            <p:cNvSpPr/>
            <p:nvPr/>
          </p:nvSpPr>
          <p:spPr>
            <a:xfrm>
              <a:off x="7076250" y="1905725"/>
              <a:ext cx="23150" cy="30275"/>
            </a:xfrm>
            <a:custGeom>
              <a:avLst/>
              <a:gdLst/>
              <a:ahLst/>
              <a:cxnLst/>
              <a:rect l="l" t="t" r="r" b="b"/>
              <a:pathLst>
                <a:path w="926" h="1211" extrusionOk="0">
                  <a:moveTo>
                    <a:pt x="890" y="1"/>
                  </a:moveTo>
                  <a:cubicBezTo>
                    <a:pt x="854" y="36"/>
                    <a:pt x="783" y="72"/>
                    <a:pt x="747" y="108"/>
                  </a:cubicBezTo>
                  <a:cubicBezTo>
                    <a:pt x="605" y="179"/>
                    <a:pt x="498" y="321"/>
                    <a:pt x="427" y="428"/>
                  </a:cubicBezTo>
                  <a:cubicBezTo>
                    <a:pt x="249" y="677"/>
                    <a:pt x="143" y="926"/>
                    <a:pt x="36" y="1175"/>
                  </a:cubicBezTo>
                  <a:cubicBezTo>
                    <a:pt x="71" y="1175"/>
                    <a:pt x="71" y="1139"/>
                    <a:pt x="107" y="1139"/>
                  </a:cubicBezTo>
                  <a:cubicBezTo>
                    <a:pt x="107" y="1104"/>
                    <a:pt x="107" y="1104"/>
                    <a:pt x="107" y="1068"/>
                  </a:cubicBezTo>
                  <a:cubicBezTo>
                    <a:pt x="107" y="1068"/>
                    <a:pt x="71" y="1033"/>
                    <a:pt x="71" y="1033"/>
                  </a:cubicBezTo>
                  <a:cubicBezTo>
                    <a:pt x="36" y="1068"/>
                    <a:pt x="0" y="1139"/>
                    <a:pt x="36" y="1175"/>
                  </a:cubicBezTo>
                  <a:cubicBezTo>
                    <a:pt x="71" y="1211"/>
                    <a:pt x="107" y="1175"/>
                    <a:pt x="107" y="1139"/>
                  </a:cubicBezTo>
                  <a:cubicBezTo>
                    <a:pt x="178" y="962"/>
                    <a:pt x="249" y="784"/>
                    <a:pt x="356" y="570"/>
                  </a:cubicBezTo>
                  <a:cubicBezTo>
                    <a:pt x="427" y="499"/>
                    <a:pt x="463" y="428"/>
                    <a:pt x="534" y="357"/>
                  </a:cubicBezTo>
                  <a:cubicBezTo>
                    <a:pt x="641" y="214"/>
                    <a:pt x="747" y="108"/>
                    <a:pt x="925" y="36"/>
                  </a:cubicBezTo>
                  <a:cubicBezTo>
                    <a:pt x="925" y="1"/>
                    <a:pt x="925" y="1"/>
                    <a:pt x="890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7"/>
            <p:cNvSpPr/>
            <p:nvPr/>
          </p:nvSpPr>
          <p:spPr>
            <a:xfrm>
              <a:off x="7075350" y="1904850"/>
              <a:ext cx="24925" cy="30250"/>
            </a:xfrm>
            <a:custGeom>
              <a:avLst/>
              <a:gdLst/>
              <a:ahLst/>
              <a:cxnLst/>
              <a:rect l="l" t="t" r="r" b="b"/>
              <a:pathLst>
                <a:path w="997" h="1210" extrusionOk="0">
                  <a:moveTo>
                    <a:pt x="855" y="36"/>
                  </a:moveTo>
                  <a:cubicBezTo>
                    <a:pt x="748" y="71"/>
                    <a:pt x="677" y="143"/>
                    <a:pt x="570" y="249"/>
                  </a:cubicBezTo>
                  <a:cubicBezTo>
                    <a:pt x="499" y="320"/>
                    <a:pt x="428" y="427"/>
                    <a:pt x="356" y="534"/>
                  </a:cubicBezTo>
                  <a:cubicBezTo>
                    <a:pt x="214" y="747"/>
                    <a:pt x="143" y="961"/>
                    <a:pt x="36" y="1174"/>
                  </a:cubicBezTo>
                  <a:cubicBezTo>
                    <a:pt x="72" y="1174"/>
                    <a:pt x="107" y="1174"/>
                    <a:pt x="107" y="1139"/>
                  </a:cubicBezTo>
                  <a:cubicBezTo>
                    <a:pt x="107" y="1139"/>
                    <a:pt x="107" y="1103"/>
                    <a:pt x="107" y="1103"/>
                  </a:cubicBezTo>
                  <a:cubicBezTo>
                    <a:pt x="107" y="1068"/>
                    <a:pt x="107" y="1068"/>
                    <a:pt x="107" y="1068"/>
                  </a:cubicBezTo>
                  <a:cubicBezTo>
                    <a:pt x="36" y="1068"/>
                    <a:pt x="1" y="1139"/>
                    <a:pt x="36" y="1174"/>
                  </a:cubicBezTo>
                  <a:cubicBezTo>
                    <a:pt x="36" y="1210"/>
                    <a:pt x="143" y="1174"/>
                    <a:pt x="143" y="1174"/>
                  </a:cubicBezTo>
                  <a:cubicBezTo>
                    <a:pt x="214" y="961"/>
                    <a:pt x="321" y="712"/>
                    <a:pt x="463" y="534"/>
                  </a:cubicBezTo>
                  <a:cubicBezTo>
                    <a:pt x="534" y="427"/>
                    <a:pt x="605" y="320"/>
                    <a:pt x="677" y="249"/>
                  </a:cubicBezTo>
                  <a:cubicBezTo>
                    <a:pt x="748" y="178"/>
                    <a:pt x="855" y="107"/>
                    <a:pt x="961" y="36"/>
                  </a:cubicBezTo>
                  <a:cubicBezTo>
                    <a:pt x="997" y="36"/>
                    <a:pt x="890" y="0"/>
                    <a:pt x="855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7053125" y="1899500"/>
              <a:ext cx="30250" cy="33825"/>
            </a:xfrm>
            <a:custGeom>
              <a:avLst/>
              <a:gdLst/>
              <a:ahLst/>
              <a:cxnLst/>
              <a:rect l="l" t="t" r="r" b="b"/>
              <a:pathLst>
                <a:path w="1210" h="1353" extrusionOk="0">
                  <a:moveTo>
                    <a:pt x="1103" y="36"/>
                  </a:moveTo>
                  <a:cubicBezTo>
                    <a:pt x="961" y="108"/>
                    <a:pt x="818" y="214"/>
                    <a:pt x="712" y="321"/>
                  </a:cubicBezTo>
                  <a:cubicBezTo>
                    <a:pt x="605" y="392"/>
                    <a:pt x="534" y="499"/>
                    <a:pt x="463" y="606"/>
                  </a:cubicBezTo>
                  <a:cubicBezTo>
                    <a:pt x="356" y="677"/>
                    <a:pt x="285" y="784"/>
                    <a:pt x="214" y="890"/>
                  </a:cubicBezTo>
                  <a:cubicBezTo>
                    <a:pt x="142" y="1033"/>
                    <a:pt x="71" y="1175"/>
                    <a:pt x="36" y="1317"/>
                  </a:cubicBezTo>
                  <a:cubicBezTo>
                    <a:pt x="0" y="1353"/>
                    <a:pt x="107" y="1353"/>
                    <a:pt x="107" y="1317"/>
                  </a:cubicBezTo>
                  <a:cubicBezTo>
                    <a:pt x="214" y="1104"/>
                    <a:pt x="285" y="890"/>
                    <a:pt x="463" y="677"/>
                  </a:cubicBezTo>
                  <a:lnTo>
                    <a:pt x="605" y="499"/>
                  </a:lnTo>
                  <a:cubicBezTo>
                    <a:pt x="783" y="321"/>
                    <a:pt x="961" y="179"/>
                    <a:pt x="1174" y="36"/>
                  </a:cubicBezTo>
                  <a:cubicBezTo>
                    <a:pt x="1210" y="36"/>
                    <a:pt x="1139" y="1"/>
                    <a:pt x="1103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7054000" y="1899500"/>
              <a:ext cx="29375" cy="32950"/>
            </a:xfrm>
            <a:custGeom>
              <a:avLst/>
              <a:gdLst/>
              <a:ahLst/>
              <a:cxnLst/>
              <a:rect l="l" t="t" r="r" b="b"/>
              <a:pathLst>
                <a:path w="1175" h="1318" extrusionOk="0">
                  <a:moveTo>
                    <a:pt x="1104" y="1"/>
                  </a:moveTo>
                  <a:cubicBezTo>
                    <a:pt x="926" y="108"/>
                    <a:pt x="748" y="214"/>
                    <a:pt x="606" y="392"/>
                  </a:cubicBezTo>
                  <a:cubicBezTo>
                    <a:pt x="499" y="463"/>
                    <a:pt x="428" y="570"/>
                    <a:pt x="356" y="677"/>
                  </a:cubicBezTo>
                  <a:cubicBezTo>
                    <a:pt x="214" y="855"/>
                    <a:pt x="107" y="1068"/>
                    <a:pt x="1" y="1317"/>
                  </a:cubicBezTo>
                  <a:cubicBezTo>
                    <a:pt x="1" y="1317"/>
                    <a:pt x="36" y="1317"/>
                    <a:pt x="72" y="1317"/>
                  </a:cubicBezTo>
                  <a:cubicBezTo>
                    <a:pt x="214" y="926"/>
                    <a:pt x="428" y="606"/>
                    <a:pt x="748" y="321"/>
                  </a:cubicBezTo>
                  <a:cubicBezTo>
                    <a:pt x="855" y="214"/>
                    <a:pt x="997" y="108"/>
                    <a:pt x="1139" y="36"/>
                  </a:cubicBezTo>
                  <a:cubicBezTo>
                    <a:pt x="1175" y="36"/>
                    <a:pt x="1104" y="1"/>
                    <a:pt x="1104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7054000" y="1900400"/>
              <a:ext cx="27600" cy="33825"/>
            </a:xfrm>
            <a:custGeom>
              <a:avLst/>
              <a:gdLst/>
              <a:ahLst/>
              <a:cxnLst/>
              <a:rect l="l" t="t" r="r" b="b"/>
              <a:pathLst>
                <a:path w="1104" h="1353" extrusionOk="0">
                  <a:moveTo>
                    <a:pt x="1104" y="0"/>
                  </a:moveTo>
                  <a:cubicBezTo>
                    <a:pt x="926" y="107"/>
                    <a:pt x="748" y="249"/>
                    <a:pt x="606" y="392"/>
                  </a:cubicBezTo>
                  <a:cubicBezTo>
                    <a:pt x="499" y="498"/>
                    <a:pt x="392" y="641"/>
                    <a:pt x="285" y="783"/>
                  </a:cubicBezTo>
                  <a:cubicBezTo>
                    <a:pt x="179" y="925"/>
                    <a:pt x="72" y="1103"/>
                    <a:pt x="1" y="1317"/>
                  </a:cubicBezTo>
                  <a:cubicBezTo>
                    <a:pt x="1" y="1317"/>
                    <a:pt x="36" y="1352"/>
                    <a:pt x="36" y="1317"/>
                  </a:cubicBezTo>
                  <a:cubicBezTo>
                    <a:pt x="107" y="1139"/>
                    <a:pt x="179" y="961"/>
                    <a:pt x="321" y="783"/>
                  </a:cubicBezTo>
                  <a:cubicBezTo>
                    <a:pt x="534" y="463"/>
                    <a:pt x="783" y="249"/>
                    <a:pt x="1104" y="36"/>
                  </a:cubicBezTo>
                  <a:cubicBezTo>
                    <a:pt x="1104" y="36"/>
                    <a:pt x="1104" y="0"/>
                    <a:pt x="1104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7054000" y="1899500"/>
              <a:ext cx="28500" cy="33825"/>
            </a:xfrm>
            <a:custGeom>
              <a:avLst/>
              <a:gdLst/>
              <a:ahLst/>
              <a:cxnLst/>
              <a:rect l="l" t="t" r="r" b="b"/>
              <a:pathLst>
                <a:path w="1140" h="1353" extrusionOk="0">
                  <a:moveTo>
                    <a:pt x="1104" y="1"/>
                  </a:moveTo>
                  <a:cubicBezTo>
                    <a:pt x="961" y="108"/>
                    <a:pt x="819" y="214"/>
                    <a:pt x="712" y="321"/>
                  </a:cubicBezTo>
                  <a:cubicBezTo>
                    <a:pt x="606" y="392"/>
                    <a:pt x="534" y="499"/>
                    <a:pt x="463" y="570"/>
                  </a:cubicBezTo>
                  <a:cubicBezTo>
                    <a:pt x="356" y="677"/>
                    <a:pt x="285" y="784"/>
                    <a:pt x="250" y="890"/>
                  </a:cubicBezTo>
                  <a:cubicBezTo>
                    <a:pt x="143" y="1033"/>
                    <a:pt x="72" y="1175"/>
                    <a:pt x="36" y="1317"/>
                  </a:cubicBezTo>
                  <a:cubicBezTo>
                    <a:pt x="1" y="1317"/>
                    <a:pt x="36" y="1353"/>
                    <a:pt x="36" y="1317"/>
                  </a:cubicBezTo>
                  <a:cubicBezTo>
                    <a:pt x="107" y="1175"/>
                    <a:pt x="179" y="1033"/>
                    <a:pt x="250" y="890"/>
                  </a:cubicBezTo>
                  <a:cubicBezTo>
                    <a:pt x="321" y="784"/>
                    <a:pt x="392" y="712"/>
                    <a:pt x="463" y="606"/>
                  </a:cubicBezTo>
                  <a:cubicBezTo>
                    <a:pt x="534" y="499"/>
                    <a:pt x="641" y="428"/>
                    <a:pt x="712" y="321"/>
                  </a:cubicBezTo>
                  <a:cubicBezTo>
                    <a:pt x="855" y="214"/>
                    <a:pt x="961" y="108"/>
                    <a:pt x="1139" y="36"/>
                  </a:cubicBezTo>
                  <a:cubicBezTo>
                    <a:pt x="1139" y="36"/>
                    <a:pt x="1139" y="1"/>
                    <a:pt x="1104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7052225" y="1898625"/>
              <a:ext cx="30275" cy="33825"/>
            </a:xfrm>
            <a:custGeom>
              <a:avLst/>
              <a:gdLst/>
              <a:ahLst/>
              <a:cxnLst/>
              <a:rect l="l" t="t" r="r" b="b"/>
              <a:pathLst>
                <a:path w="1211" h="1353" extrusionOk="0">
                  <a:moveTo>
                    <a:pt x="1104" y="0"/>
                  </a:moveTo>
                  <a:cubicBezTo>
                    <a:pt x="890" y="143"/>
                    <a:pt x="712" y="285"/>
                    <a:pt x="534" y="498"/>
                  </a:cubicBezTo>
                  <a:cubicBezTo>
                    <a:pt x="427" y="605"/>
                    <a:pt x="321" y="747"/>
                    <a:pt x="250" y="890"/>
                  </a:cubicBezTo>
                  <a:cubicBezTo>
                    <a:pt x="143" y="1032"/>
                    <a:pt x="72" y="1174"/>
                    <a:pt x="36" y="1317"/>
                  </a:cubicBezTo>
                  <a:cubicBezTo>
                    <a:pt x="0" y="1352"/>
                    <a:pt x="107" y="1352"/>
                    <a:pt x="107" y="1352"/>
                  </a:cubicBezTo>
                  <a:cubicBezTo>
                    <a:pt x="143" y="1281"/>
                    <a:pt x="178" y="1210"/>
                    <a:pt x="178" y="1139"/>
                  </a:cubicBezTo>
                  <a:cubicBezTo>
                    <a:pt x="285" y="925"/>
                    <a:pt x="392" y="783"/>
                    <a:pt x="534" y="641"/>
                  </a:cubicBezTo>
                  <a:cubicBezTo>
                    <a:pt x="641" y="498"/>
                    <a:pt x="748" y="356"/>
                    <a:pt x="890" y="285"/>
                  </a:cubicBezTo>
                  <a:cubicBezTo>
                    <a:pt x="961" y="178"/>
                    <a:pt x="1068" y="107"/>
                    <a:pt x="1175" y="71"/>
                  </a:cubicBezTo>
                  <a:cubicBezTo>
                    <a:pt x="1210" y="36"/>
                    <a:pt x="1139" y="0"/>
                    <a:pt x="1104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7053125" y="1900400"/>
              <a:ext cx="29375" cy="33825"/>
            </a:xfrm>
            <a:custGeom>
              <a:avLst/>
              <a:gdLst/>
              <a:ahLst/>
              <a:cxnLst/>
              <a:rect l="l" t="t" r="r" b="b"/>
              <a:pathLst>
                <a:path w="1175" h="1353" extrusionOk="0">
                  <a:moveTo>
                    <a:pt x="1103" y="0"/>
                  </a:moveTo>
                  <a:cubicBezTo>
                    <a:pt x="890" y="143"/>
                    <a:pt x="712" y="285"/>
                    <a:pt x="534" y="463"/>
                  </a:cubicBezTo>
                  <a:cubicBezTo>
                    <a:pt x="427" y="605"/>
                    <a:pt x="320" y="748"/>
                    <a:pt x="249" y="890"/>
                  </a:cubicBezTo>
                  <a:cubicBezTo>
                    <a:pt x="142" y="1032"/>
                    <a:pt x="71" y="1175"/>
                    <a:pt x="36" y="1317"/>
                  </a:cubicBezTo>
                  <a:cubicBezTo>
                    <a:pt x="0" y="1352"/>
                    <a:pt x="71" y="1317"/>
                    <a:pt x="71" y="1317"/>
                  </a:cubicBezTo>
                  <a:cubicBezTo>
                    <a:pt x="178" y="1103"/>
                    <a:pt x="249" y="854"/>
                    <a:pt x="427" y="676"/>
                  </a:cubicBezTo>
                  <a:cubicBezTo>
                    <a:pt x="463" y="605"/>
                    <a:pt x="534" y="534"/>
                    <a:pt x="569" y="498"/>
                  </a:cubicBezTo>
                  <a:cubicBezTo>
                    <a:pt x="747" y="321"/>
                    <a:pt x="925" y="143"/>
                    <a:pt x="1139" y="36"/>
                  </a:cubicBezTo>
                  <a:cubicBezTo>
                    <a:pt x="1174" y="0"/>
                    <a:pt x="1139" y="0"/>
                    <a:pt x="1103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7052225" y="1899500"/>
              <a:ext cx="30275" cy="33825"/>
            </a:xfrm>
            <a:custGeom>
              <a:avLst/>
              <a:gdLst/>
              <a:ahLst/>
              <a:cxnLst/>
              <a:rect l="l" t="t" r="r" b="b"/>
              <a:pathLst>
                <a:path w="1211" h="1353" extrusionOk="0">
                  <a:moveTo>
                    <a:pt x="1104" y="36"/>
                  </a:moveTo>
                  <a:cubicBezTo>
                    <a:pt x="961" y="108"/>
                    <a:pt x="819" y="214"/>
                    <a:pt x="677" y="321"/>
                  </a:cubicBezTo>
                  <a:cubicBezTo>
                    <a:pt x="605" y="392"/>
                    <a:pt x="499" y="499"/>
                    <a:pt x="427" y="606"/>
                  </a:cubicBezTo>
                  <a:cubicBezTo>
                    <a:pt x="356" y="677"/>
                    <a:pt x="285" y="784"/>
                    <a:pt x="214" y="890"/>
                  </a:cubicBezTo>
                  <a:cubicBezTo>
                    <a:pt x="143" y="1033"/>
                    <a:pt x="72" y="1175"/>
                    <a:pt x="0" y="1353"/>
                  </a:cubicBezTo>
                  <a:cubicBezTo>
                    <a:pt x="0" y="1353"/>
                    <a:pt x="107" y="1353"/>
                    <a:pt x="107" y="1317"/>
                  </a:cubicBezTo>
                  <a:cubicBezTo>
                    <a:pt x="214" y="1068"/>
                    <a:pt x="356" y="819"/>
                    <a:pt x="534" y="606"/>
                  </a:cubicBezTo>
                  <a:cubicBezTo>
                    <a:pt x="605" y="499"/>
                    <a:pt x="712" y="428"/>
                    <a:pt x="783" y="321"/>
                  </a:cubicBezTo>
                  <a:cubicBezTo>
                    <a:pt x="926" y="214"/>
                    <a:pt x="1068" y="143"/>
                    <a:pt x="1210" y="36"/>
                  </a:cubicBezTo>
                  <a:cubicBezTo>
                    <a:pt x="1210" y="36"/>
                    <a:pt x="1175" y="36"/>
                    <a:pt x="1175" y="36"/>
                  </a:cubicBezTo>
                  <a:cubicBezTo>
                    <a:pt x="1139" y="1"/>
                    <a:pt x="1104" y="1"/>
                    <a:pt x="1104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7046900" y="1918175"/>
              <a:ext cx="24025" cy="16925"/>
            </a:xfrm>
            <a:custGeom>
              <a:avLst/>
              <a:gdLst/>
              <a:ahLst/>
              <a:cxnLst/>
              <a:rect l="l" t="t" r="r" b="b"/>
              <a:pathLst>
                <a:path w="961" h="677" extrusionOk="0">
                  <a:moveTo>
                    <a:pt x="854" y="37"/>
                  </a:moveTo>
                  <a:cubicBezTo>
                    <a:pt x="569" y="214"/>
                    <a:pt x="320" y="428"/>
                    <a:pt x="36" y="641"/>
                  </a:cubicBezTo>
                  <a:cubicBezTo>
                    <a:pt x="0" y="677"/>
                    <a:pt x="107" y="677"/>
                    <a:pt x="107" y="677"/>
                  </a:cubicBezTo>
                  <a:cubicBezTo>
                    <a:pt x="391" y="464"/>
                    <a:pt x="676" y="250"/>
                    <a:pt x="925" y="37"/>
                  </a:cubicBezTo>
                  <a:cubicBezTo>
                    <a:pt x="961" y="37"/>
                    <a:pt x="854" y="1"/>
                    <a:pt x="854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7047775" y="1918175"/>
              <a:ext cx="23150" cy="16925"/>
            </a:xfrm>
            <a:custGeom>
              <a:avLst/>
              <a:gdLst/>
              <a:ahLst/>
              <a:cxnLst/>
              <a:rect l="l" t="t" r="r" b="b"/>
              <a:pathLst>
                <a:path w="926" h="677" extrusionOk="0">
                  <a:moveTo>
                    <a:pt x="819" y="1"/>
                  </a:moveTo>
                  <a:cubicBezTo>
                    <a:pt x="570" y="214"/>
                    <a:pt x="285" y="428"/>
                    <a:pt x="1" y="606"/>
                  </a:cubicBezTo>
                  <a:cubicBezTo>
                    <a:pt x="1" y="641"/>
                    <a:pt x="72" y="677"/>
                    <a:pt x="72" y="641"/>
                  </a:cubicBezTo>
                  <a:cubicBezTo>
                    <a:pt x="356" y="464"/>
                    <a:pt x="605" y="250"/>
                    <a:pt x="890" y="37"/>
                  </a:cubicBezTo>
                  <a:cubicBezTo>
                    <a:pt x="926" y="1"/>
                    <a:pt x="855" y="1"/>
                    <a:pt x="819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7"/>
            <p:cNvSpPr/>
            <p:nvPr/>
          </p:nvSpPr>
          <p:spPr>
            <a:xfrm>
              <a:off x="7048675" y="1919075"/>
              <a:ext cx="20475" cy="16025"/>
            </a:xfrm>
            <a:custGeom>
              <a:avLst/>
              <a:gdLst/>
              <a:ahLst/>
              <a:cxnLst/>
              <a:rect l="l" t="t" r="r" b="b"/>
              <a:pathLst>
                <a:path w="819" h="641" extrusionOk="0">
                  <a:moveTo>
                    <a:pt x="819" y="1"/>
                  </a:moveTo>
                  <a:cubicBezTo>
                    <a:pt x="534" y="214"/>
                    <a:pt x="249" y="428"/>
                    <a:pt x="0" y="641"/>
                  </a:cubicBezTo>
                  <a:cubicBezTo>
                    <a:pt x="0" y="641"/>
                    <a:pt x="0" y="641"/>
                    <a:pt x="0" y="641"/>
                  </a:cubicBezTo>
                  <a:cubicBezTo>
                    <a:pt x="285" y="428"/>
                    <a:pt x="534" y="250"/>
                    <a:pt x="819" y="36"/>
                  </a:cubicBezTo>
                  <a:cubicBezTo>
                    <a:pt x="819" y="36"/>
                    <a:pt x="819" y="1"/>
                    <a:pt x="819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7"/>
            <p:cNvSpPr/>
            <p:nvPr/>
          </p:nvSpPr>
          <p:spPr>
            <a:xfrm>
              <a:off x="7048675" y="1918175"/>
              <a:ext cx="21375" cy="16925"/>
            </a:xfrm>
            <a:custGeom>
              <a:avLst/>
              <a:gdLst/>
              <a:ahLst/>
              <a:cxnLst/>
              <a:rect l="l" t="t" r="r" b="b"/>
              <a:pathLst>
                <a:path w="855" h="677" extrusionOk="0">
                  <a:moveTo>
                    <a:pt x="819" y="1"/>
                  </a:moveTo>
                  <a:cubicBezTo>
                    <a:pt x="534" y="214"/>
                    <a:pt x="285" y="428"/>
                    <a:pt x="0" y="641"/>
                  </a:cubicBezTo>
                  <a:cubicBezTo>
                    <a:pt x="0" y="641"/>
                    <a:pt x="0" y="677"/>
                    <a:pt x="0" y="677"/>
                  </a:cubicBezTo>
                  <a:cubicBezTo>
                    <a:pt x="285" y="464"/>
                    <a:pt x="569" y="250"/>
                    <a:pt x="819" y="37"/>
                  </a:cubicBezTo>
                  <a:cubicBezTo>
                    <a:pt x="854" y="37"/>
                    <a:pt x="819" y="1"/>
                    <a:pt x="819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7046000" y="1917300"/>
              <a:ext cx="24050" cy="16925"/>
            </a:xfrm>
            <a:custGeom>
              <a:avLst/>
              <a:gdLst/>
              <a:ahLst/>
              <a:cxnLst/>
              <a:rect l="l" t="t" r="r" b="b"/>
              <a:pathLst>
                <a:path w="962" h="677" extrusionOk="0">
                  <a:moveTo>
                    <a:pt x="854" y="0"/>
                  </a:moveTo>
                  <a:cubicBezTo>
                    <a:pt x="570" y="214"/>
                    <a:pt x="321" y="427"/>
                    <a:pt x="36" y="641"/>
                  </a:cubicBezTo>
                  <a:cubicBezTo>
                    <a:pt x="0" y="641"/>
                    <a:pt x="107" y="676"/>
                    <a:pt x="107" y="676"/>
                  </a:cubicBezTo>
                  <a:cubicBezTo>
                    <a:pt x="392" y="463"/>
                    <a:pt x="641" y="249"/>
                    <a:pt x="926" y="72"/>
                  </a:cubicBezTo>
                  <a:cubicBezTo>
                    <a:pt x="961" y="36"/>
                    <a:pt x="854" y="0"/>
                    <a:pt x="854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7"/>
            <p:cNvSpPr/>
            <p:nvPr/>
          </p:nvSpPr>
          <p:spPr>
            <a:xfrm>
              <a:off x="7047775" y="1919075"/>
              <a:ext cx="22275" cy="16925"/>
            </a:xfrm>
            <a:custGeom>
              <a:avLst/>
              <a:gdLst/>
              <a:ahLst/>
              <a:cxnLst/>
              <a:rect l="l" t="t" r="r" b="b"/>
              <a:pathLst>
                <a:path w="891" h="677" extrusionOk="0">
                  <a:moveTo>
                    <a:pt x="819" y="1"/>
                  </a:moveTo>
                  <a:cubicBezTo>
                    <a:pt x="570" y="214"/>
                    <a:pt x="285" y="428"/>
                    <a:pt x="1" y="641"/>
                  </a:cubicBezTo>
                  <a:cubicBezTo>
                    <a:pt x="1" y="641"/>
                    <a:pt x="36" y="677"/>
                    <a:pt x="36" y="641"/>
                  </a:cubicBezTo>
                  <a:cubicBezTo>
                    <a:pt x="321" y="428"/>
                    <a:pt x="570" y="214"/>
                    <a:pt x="855" y="36"/>
                  </a:cubicBezTo>
                  <a:cubicBezTo>
                    <a:pt x="890" y="1"/>
                    <a:pt x="855" y="1"/>
                    <a:pt x="819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7"/>
            <p:cNvSpPr/>
            <p:nvPr/>
          </p:nvSpPr>
          <p:spPr>
            <a:xfrm>
              <a:off x="7046000" y="1918175"/>
              <a:ext cx="24050" cy="16925"/>
            </a:xfrm>
            <a:custGeom>
              <a:avLst/>
              <a:gdLst/>
              <a:ahLst/>
              <a:cxnLst/>
              <a:rect l="l" t="t" r="r" b="b"/>
              <a:pathLst>
                <a:path w="962" h="677" extrusionOk="0">
                  <a:moveTo>
                    <a:pt x="819" y="37"/>
                  </a:moveTo>
                  <a:cubicBezTo>
                    <a:pt x="570" y="250"/>
                    <a:pt x="285" y="428"/>
                    <a:pt x="36" y="641"/>
                  </a:cubicBezTo>
                  <a:cubicBezTo>
                    <a:pt x="0" y="677"/>
                    <a:pt x="36" y="677"/>
                    <a:pt x="36" y="677"/>
                  </a:cubicBezTo>
                  <a:cubicBezTo>
                    <a:pt x="72" y="677"/>
                    <a:pt x="107" y="677"/>
                    <a:pt x="107" y="641"/>
                  </a:cubicBezTo>
                  <a:cubicBezTo>
                    <a:pt x="392" y="464"/>
                    <a:pt x="676" y="250"/>
                    <a:pt x="926" y="37"/>
                  </a:cubicBezTo>
                  <a:cubicBezTo>
                    <a:pt x="961" y="37"/>
                    <a:pt x="926" y="37"/>
                    <a:pt x="926" y="1"/>
                  </a:cubicBezTo>
                  <a:cubicBezTo>
                    <a:pt x="890" y="1"/>
                    <a:pt x="854" y="1"/>
                    <a:pt x="819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7"/>
            <p:cNvSpPr/>
            <p:nvPr/>
          </p:nvSpPr>
          <p:spPr>
            <a:xfrm>
              <a:off x="7055775" y="1924425"/>
              <a:ext cx="23150" cy="29375"/>
            </a:xfrm>
            <a:custGeom>
              <a:avLst/>
              <a:gdLst/>
              <a:ahLst/>
              <a:cxnLst/>
              <a:rect l="l" t="t" r="r" b="b"/>
              <a:pathLst>
                <a:path w="926" h="1175" extrusionOk="0">
                  <a:moveTo>
                    <a:pt x="819" y="0"/>
                  </a:moveTo>
                  <a:cubicBezTo>
                    <a:pt x="535" y="391"/>
                    <a:pt x="285" y="783"/>
                    <a:pt x="1" y="1174"/>
                  </a:cubicBezTo>
                  <a:cubicBezTo>
                    <a:pt x="1" y="1174"/>
                    <a:pt x="36" y="1174"/>
                    <a:pt x="36" y="1174"/>
                  </a:cubicBezTo>
                  <a:cubicBezTo>
                    <a:pt x="179" y="1139"/>
                    <a:pt x="250" y="1067"/>
                    <a:pt x="357" y="996"/>
                  </a:cubicBezTo>
                  <a:cubicBezTo>
                    <a:pt x="357" y="961"/>
                    <a:pt x="357" y="961"/>
                    <a:pt x="321" y="961"/>
                  </a:cubicBezTo>
                  <a:cubicBezTo>
                    <a:pt x="214" y="1032"/>
                    <a:pt x="108" y="1103"/>
                    <a:pt x="36" y="1139"/>
                  </a:cubicBezTo>
                  <a:cubicBezTo>
                    <a:pt x="36" y="1139"/>
                    <a:pt x="72" y="1139"/>
                    <a:pt x="72" y="1139"/>
                  </a:cubicBezTo>
                  <a:cubicBezTo>
                    <a:pt x="357" y="783"/>
                    <a:pt x="641" y="391"/>
                    <a:pt x="926" y="0"/>
                  </a:cubicBezTo>
                  <a:cubicBezTo>
                    <a:pt x="926" y="0"/>
                    <a:pt x="855" y="0"/>
                    <a:pt x="819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7"/>
            <p:cNvSpPr/>
            <p:nvPr/>
          </p:nvSpPr>
          <p:spPr>
            <a:xfrm>
              <a:off x="7055775" y="1923525"/>
              <a:ext cx="23150" cy="30275"/>
            </a:xfrm>
            <a:custGeom>
              <a:avLst/>
              <a:gdLst/>
              <a:ahLst/>
              <a:cxnLst/>
              <a:rect l="l" t="t" r="r" b="b"/>
              <a:pathLst>
                <a:path w="926" h="1211" extrusionOk="0">
                  <a:moveTo>
                    <a:pt x="855" y="36"/>
                  </a:moveTo>
                  <a:cubicBezTo>
                    <a:pt x="570" y="392"/>
                    <a:pt x="285" y="783"/>
                    <a:pt x="36" y="1175"/>
                  </a:cubicBezTo>
                  <a:cubicBezTo>
                    <a:pt x="1" y="1210"/>
                    <a:pt x="72" y="1210"/>
                    <a:pt x="72" y="1175"/>
                  </a:cubicBezTo>
                  <a:cubicBezTo>
                    <a:pt x="179" y="1139"/>
                    <a:pt x="250" y="1139"/>
                    <a:pt x="357" y="1032"/>
                  </a:cubicBezTo>
                  <a:cubicBezTo>
                    <a:pt x="357" y="1032"/>
                    <a:pt x="357" y="997"/>
                    <a:pt x="321" y="1032"/>
                  </a:cubicBezTo>
                  <a:cubicBezTo>
                    <a:pt x="214" y="1103"/>
                    <a:pt x="143" y="1139"/>
                    <a:pt x="36" y="1175"/>
                  </a:cubicBezTo>
                  <a:cubicBezTo>
                    <a:pt x="36" y="1175"/>
                    <a:pt x="72" y="1175"/>
                    <a:pt x="72" y="1175"/>
                  </a:cubicBezTo>
                  <a:cubicBezTo>
                    <a:pt x="357" y="819"/>
                    <a:pt x="641" y="427"/>
                    <a:pt x="890" y="36"/>
                  </a:cubicBezTo>
                  <a:cubicBezTo>
                    <a:pt x="926" y="36"/>
                    <a:pt x="855" y="0"/>
                    <a:pt x="855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7056675" y="1924425"/>
              <a:ext cx="21375" cy="30250"/>
            </a:xfrm>
            <a:custGeom>
              <a:avLst/>
              <a:gdLst/>
              <a:ahLst/>
              <a:cxnLst/>
              <a:rect l="l" t="t" r="r" b="b"/>
              <a:pathLst>
                <a:path w="855" h="1210" extrusionOk="0">
                  <a:moveTo>
                    <a:pt x="819" y="36"/>
                  </a:moveTo>
                  <a:cubicBezTo>
                    <a:pt x="534" y="391"/>
                    <a:pt x="285" y="783"/>
                    <a:pt x="0" y="1174"/>
                  </a:cubicBezTo>
                  <a:cubicBezTo>
                    <a:pt x="0" y="1174"/>
                    <a:pt x="0" y="1210"/>
                    <a:pt x="0" y="1210"/>
                  </a:cubicBezTo>
                  <a:cubicBezTo>
                    <a:pt x="143" y="1139"/>
                    <a:pt x="214" y="1103"/>
                    <a:pt x="321" y="1032"/>
                  </a:cubicBezTo>
                  <a:cubicBezTo>
                    <a:pt x="321" y="1032"/>
                    <a:pt x="285" y="996"/>
                    <a:pt x="285" y="996"/>
                  </a:cubicBezTo>
                  <a:cubicBezTo>
                    <a:pt x="214" y="1103"/>
                    <a:pt x="107" y="1139"/>
                    <a:pt x="0" y="1174"/>
                  </a:cubicBezTo>
                  <a:lnTo>
                    <a:pt x="36" y="1210"/>
                  </a:lnTo>
                  <a:cubicBezTo>
                    <a:pt x="285" y="818"/>
                    <a:pt x="570" y="427"/>
                    <a:pt x="854" y="36"/>
                  </a:cubicBezTo>
                  <a:cubicBezTo>
                    <a:pt x="854" y="36"/>
                    <a:pt x="819" y="0"/>
                    <a:pt x="81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7"/>
            <p:cNvSpPr/>
            <p:nvPr/>
          </p:nvSpPr>
          <p:spPr>
            <a:xfrm>
              <a:off x="7056675" y="1924425"/>
              <a:ext cx="21375" cy="29375"/>
            </a:xfrm>
            <a:custGeom>
              <a:avLst/>
              <a:gdLst/>
              <a:ahLst/>
              <a:cxnLst/>
              <a:rect l="l" t="t" r="r" b="b"/>
              <a:pathLst>
                <a:path w="855" h="1175" extrusionOk="0">
                  <a:moveTo>
                    <a:pt x="819" y="0"/>
                  </a:moveTo>
                  <a:cubicBezTo>
                    <a:pt x="534" y="391"/>
                    <a:pt x="285" y="783"/>
                    <a:pt x="0" y="1139"/>
                  </a:cubicBezTo>
                  <a:cubicBezTo>
                    <a:pt x="0" y="1174"/>
                    <a:pt x="0" y="1174"/>
                    <a:pt x="36" y="1174"/>
                  </a:cubicBezTo>
                  <a:cubicBezTo>
                    <a:pt x="143" y="1139"/>
                    <a:pt x="214" y="1067"/>
                    <a:pt x="285" y="996"/>
                  </a:cubicBezTo>
                  <a:cubicBezTo>
                    <a:pt x="321" y="996"/>
                    <a:pt x="285" y="961"/>
                    <a:pt x="285" y="996"/>
                  </a:cubicBezTo>
                  <a:cubicBezTo>
                    <a:pt x="178" y="1032"/>
                    <a:pt x="107" y="1103"/>
                    <a:pt x="0" y="1139"/>
                  </a:cubicBezTo>
                  <a:cubicBezTo>
                    <a:pt x="0" y="1139"/>
                    <a:pt x="36" y="1174"/>
                    <a:pt x="36" y="1174"/>
                  </a:cubicBezTo>
                  <a:cubicBezTo>
                    <a:pt x="285" y="783"/>
                    <a:pt x="570" y="391"/>
                    <a:pt x="854" y="36"/>
                  </a:cubicBezTo>
                  <a:cubicBezTo>
                    <a:pt x="854" y="0"/>
                    <a:pt x="819" y="0"/>
                    <a:pt x="819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7"/>
            <p:cNvSpPr/>
            <p:nvPr/>
          </p:nvSpPr>
          <p:spPr>
            <a:xfrm>
              <a:off x="7054900" y="1923525"/>
              <a:ext cx="23150" cy="29375"/>
            </a:xfrm>
            <a:custGeom>
              <a:avLst/>
              <a:gdLst/>
              <a:ahLst/>
              <a:cxnLst/>
              <a:rect l="l" t="t" r="r" b="b"/>
              <a:pathLst>
                <a:path w="926" h="1175" extrusionOk="0">
                  <a:moveTo>
                    <a:pt x="819" y="0"/>
                  </a:moveTo>
                  <a:cubicBezTo>
                    <a:pt x="570" y="392"/>
                    <a:pt x="285" y="783"/>
                    <a:pt x="0" y="1139"/>
                  </a:cubicBezTo>
                  <a:cubicBezTo>
                    <a:pt x="0" y="1175"/>
                    <a:pt x="71" y="1175"/>
                    <a:pt x="71" y="1175"/>
                  </a:cubicBezTo>
                  <a:cubicBezTo>
                    <a:pt x="107" y="1175"/>
                    <a:pt x="178" y="1139"/>
                    <a:pt x="214" y="1139"/>
                  </a:cubicBezTo>
                  <a:cubicBezTo>
                    <a:pt x="249" y="1103"/>
                    <a:pt x="285" y="1068"/>
                    <a:pt x="320" y="1032"/>
                  </a:cubicBezTo>
                  <a:cubicBezTo>
                    <a:pt x="320" y="1032"/>
                    <a:pt x="356" y="997"/>
                    <a:pt x="320" y="997"/>
                  </a:cubicBezTo>
                  <a:cubicBezTo>
                    <a:pt x="249" y="1068"/>
                    <a:pt x="143" y="1139"/>
                    <a:pt x="36" y="1139"/>
                  </a:cubicBezTo>
                  <a:lnTo>
                    <a:pt x="71" y="1175"/>
                  </a:lnTo>
                  <a:cubicBezTo>
                    <a:pt x="356" y="783"/>
                    <a:pt x="641" y="427"/>
                    <a:pt x="890" y="36"/>
                  </a:cubicBezTo>
                  <a:cubicBezTo>
                    <a:pt x="925" y="0"/>
                    <a:pt x="854" y="0"/>
                    <a:pt x="819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7"/>
            <p:cNvSpPr/>
            <p:nvPr/>
          </p:nvSpPr>
          <p:spPr>
            <a:xfrm>
              <a:off x="7055775" y="1924425"/>
              <a:ext cx="22275" cy="30250"/>
            </a:xfrm>
            <a:custGeom>
              <a:avLst/>
              <a:gdLst/>
              <a:ahLst/>
              <a:cxnLst/>
              <a:rect l="l" t="t" r="r" b="b"/>
              <a:pathLst>
                <a:path w="891" h="1210" extrusionOk="0">
                  <a:moveTo>
                    <a:pt x="819" y="36"/>
                  </a:moveTo>
                  <a:cubicBezTo>
                    <a:pt x="535" y="427"/>
                    <a:pt x="285" y="818"/>
                    <a:pt x="1" y="1174"/>
                  </a:cubicBezTo>
                  <a:cubicBezTo>
                    <a:pt x="1" y="1210"/>
                    <a:pt x="1" y="1210"/>
                    <a:pt x="36" y="1210"/>
                  </a:cubicBezTo>
                  <a:cubicBezTo>
                    <a:pt x="72" y="1210"/>
                    <a:pt x="143" y="1174"/>
                    <a:pt x="179" y="1139"/>
                  </a:cubicBezTo>
                  <a:cubicBezTo>
                    <a:pt x="250" y="1103"/>
                    <a:pt x="285" y="1067"/>
                    <a:pt x="321" y="1032"/>
                  </a:cubicBezTo>
                  <a:cubicBezTo>
                    <a:pt x="321" y="1032"/>
                    <a:pt x="321" y="996"/>
                    <a:pt x="285" y="996"/>
                  </a:cubicBezTo>
                  <a:cubicBezTo>
                    <a:pt x="214" y="1067"/>
                    <a:pt x="143" y="1103"/>
                    <a:pt x="36" y="1174"/>
                  </a:cubicBezTo>
                  <a:cubicBezTo>
                    <a:pt x="36" y="1174"/>
                    <a:pt x="72" y="1174"/>
                    <a:pt x="72" y="1174"/>
                  </a:cubicBezTo>
                  <a:cubicBezTo>
                    <a:pt x="321" y="783"/>
                    <a:pt x="606" y="427"/>
                    <a:pt x="890" y="36"/>
                  </a:cubicBezTo>
                  <a:cubicBezTo>
                    <a:pt x="890" y="36"/>
                    <a:pt x="890" y="0"/>
                    <a:pt x="855" y="0"/>
                  </a:cubicBezTo>
                  <a:cubicBezTo>
                    <a:pt x="855" y="0"/>
                    <a:pt x="819" y="36"/>
                    <a:pt x="81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7"/>
            <p:cNvSpPr/>
            <p:nvPr/>
          </p:nvSpPr>
          <p:spPr>
            <a:xfrm>
              <a:off x="7054000" y="1924425"/>
              <a:ext cx="24050" cy="30250"/>
            </a:xfrm>
            <a:custGeom>
              <a:avLst/>
              <a:gdLst/>
              <a:ahLst/>
              <a:cxnLst/>
              <a:rect l="l" t="t" r="r" b="b"/>
              <a:pathLst>
                <a:path w="962" h="1210" extrusionOk="0">
                  <a:moveTo>
                    <a:pt x="855" y="36"/>
                  </a:moveTo>
                  <a:cubicBezTo>
                    <a:pt x="570" y="391"/>
                    <a:pt x="285" y="783"/>
                    <a:pt x="36" y="1174"/>
                  </a:cubicBezTo>
                  <a:cubicBezTo>
                    <a:pt x="1" y="1210"/>
                    <a:pt x="107" y="1174"/>
                    <a:pt x="107" y="1174"/>
                  </a:cubicBezTo>
                  <a:cubicBezTo>
                    <a:pt x="143" y="1139"/>
                    <a:pt x="214" y="1139"/>
                    <a:pt x="250" y="1103"/>
                  </a:cubicBezTo>
                  <a:cubicBezTo>
                    <a:pt x="321" y="1067"/>
                    <a:pt x="285" y="1067"/>
                    <a:pt x="392" y="996"/>
                  </a:cubicBezTo>
                  <a:cubicBezTo>
                    <a:pt x="392" y="996"/>
                    <a:pt x="356" y="961"/>
                    <a:pt x="356" y="996"/>
                  </a:cubicBezTo>
                  <a:cubicBezTo>
                    <a:pt x="285" y="1067"/>
                    <a:pt x="179" y="1139"/>
                    <a:pt x="36" y="1139"/>
                  </a:cubicBezTo>
                  <a:cubicBezTo>
                    <a:pt x="72" y="1139"/>
                    <a:pt x="107" y="1139"/>
                    <a:pt x="143" y="1139"/>
                  </a:cubicBezTo>
                  <a:cubicBezTo>
                    <a:pt x="392" y="783"/>
                    <a:pt x="677" y="391"/>
                    <a:pt x="961" y="0"/>
                  </a:cubicBezTo>
                  <a:cubicBezTo>
                    <a:pt x="961" y="0"/>
                    <a:pt x="855" y="0"/>
                    <a:pt x="855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7"/>
            <p:cNvSpPr/>
            <p:nvPr/>
          </p:nvSpPr>
          <p:spPr>
            <a:xfrm>
              <a:off x="7073575" y="1929750"/>
              <a:ext cx="11575" cy="16925"/>
            </a:xfrm>
            <a:custGeom>
              <a:avLst/>
              <a:gdLst/>
              <a:ahLst/>
              <a:cxnLst/>
              <a:rect l="l" t="t" r="r" b="b"/>
              <a:pathLst>
                <a:path w="463" h="677" extrusionOk="0">
                  <a:moveTo>
                    <a:pt x="356" y="36"/>
                  </a:moveTo>
                  <a:cubicBezTo>
                    <a:pt x="250" y="250"/>
                    <a:pt x="107" y="427"/>
                    <a:pt x="0" y="641"/>
                  </a:cubicBezTo>
                  <a:cubicBezTo>
                    <a:pt x="0" y="677"/>
                    <a:pt x="72" y="641"/>
                    <a:pt x="72" y="641"/>
                  </a:cubicBezTo>
                  <a:cubicBezTo>
                    <a:pt x="178" y="570"/>
                    <a:pt x="250" y="534"/>
                    <a:pt x="285" y="427"/>
                  </a:cubicBezTo>
                  <a:cubicBezTo>
                    <a:pt x="321" y="392"/>
                    <a:pt x="285" y="392"/>
                    <a:pt x="250" y="427"/>
                  </a:cubicBezTo>
                  <a:cubicBezTo>
                    <a:pt x="178" y="499"/>
                    <a:pt x="107" y="570"/>
                    <a:pt x="36" y="641"/>
                  </a:cubicBezTo>
                  <a:cubicBezTo>
                    <a:pt x="36" y="641"/>
                    <a:pt x="72" y="641"/>
                    <a:pt x="72" y="641"/>
                  </a:cubicBezTo>
                  <a:cubicBezTo>
                    <a:pt x="214" y="427"/>
                    <a:pt x="321" y="214"/>
                    <a:pt x="463" y="36"/>
                  </a:cubicBezTo>
                  <a:cubicBezTo>
                    <a:pt x="463" y="1"/>
                    <a:pt x="392" y="1"/>
                    <a:pt x="35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7"/>
            <p:cNvSpPr/>
            <p:nvPr/>
          </p:nvSpPr>
          <p:spPr>
            <a:xfrm>
              <a:off x="7073575" y="1929750"/>
              <a:ext cx="11575" cy="16025"/>
            </a:xfrm>
            <a:custGeom>
              <a:avLst/>
              <a:gdLst/>
              <a:ahLst/>
              <a:cxnLst/>
              <a:rect l="l" t="t" r="r" b="b"/>
              <a:pathLst>
                <a:path w="463" h="641" extrusionOk="0">
                  <a:moveTo>
                    <a:pt x="392" y="1"/>
                  </a:moveTo>
                  <a:cubicBezTo>
                    <a:pt x="250" y="214"/>
                    <a:pt x="143" y="427"/>
                    <a:pt x="36" y="605"/>
                  </a:cubicBezTo>
                  <a:cubicBezTo>
                    <a:pt x="0" y="641"/>
                    <a:pt x="72" y="641"/>
                    <a:pt x="72" y="641"/>
                  </a:cubicBezTo>
                  <a:cubicBezTo>
                    <a:pt x="178" y="570"/>
                    <a:pt x="214" y="534"/>
                    <a:pt x="285" y="463"/>
                  </a:cubicBezTo>
                  <a:cubicBezTo>
                    <a:pt x="321" y="427"/>
                    <a:pt x="285" y="427"/>
                    <a:pt x="250" y="427"/>
                  </a:cubicBezTo>
                  <a:cubicBezTo>
                    <a:pt x="178" y="534"/>
                    <a:pt x="143" y="570"/>
                    <a:pt x="36" y="605"/>
                  </a:cubicBezTo>
                  <a:cubicBezTo>
                    <a:pt x="36" y="605"/>
                    <a:pt x="72" y="641"/>
                    <a:pt x="72" y="641"/>
                  </a:cubicBezTo>
                  <a:cubicBezTo>
                    <a:pt x="214" y="427"/>
                    <a:pt x="321" y="214"/>
                    <a:pt x="427" y="36"/>
                  </a:cubicBezTo>
                  <a:cubicBezTo>
                    <a:pt x="463" y="1"/>
                    <a:pt x="392" y="1"/>
                    <a:pt x="392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7"/>
            <p:cNvSpPr/>
            <p:nvPr/>
          </p:nvSpPr>
          <p:spPr>
            <a:xfrm>
              <a:off x="7074475" y="1930650"/>
              <a:ext cx="9800" cy="16025"/>
            </a:xfrm>
            <a:custGeom>
              <a:avLst/>
              <a:gdLst/>
              <a:ahLst/>
              <a:cxnLst/>
              <a:rect l="l" t="t" r="r" b="b"/>
              <a:pathLst>
                <a:path w="392" h="641" extrusionOk="0">
                  <a:moveTo>
                    <a:pt x="356" y="0"/>
                  </a:moveTo>
                  <a:lnTo>
                    <a:pt x="0" y="641"/>
                  </a:lnTo>
                  <a:cubicBezTo>
                    <a:pt x="0" y="641"/>
                    <a:pt x="0" y="641"/>
                    <a:pt x="36" y="641"/>
                  </a:cubicBezTo>
                  <a:cubicBezTo>
                    <a:pt x="107" y="569"/>
                    <a:pt x="178" y="534"/>
                    <a:pt x="249" y="427"/>
                  </a:cubicBezTo>
                  <a:cubicBezTo>
                    <a:pt x="249" y="427"/>
                    <a:pt x="249" y="391"/>
                    <a:pt x="249" y="427"/>
                  </a:cubicBezTo>
                  <a:cubicBezTo>
                    <a:pt x="178" y="498"/>
                    <a:pt x="107" y="569"/>
                    <a:pt x="0" y="605"/>
                  </a:cubicBezTo>
                  <a:cubicBezTo>
                    <a:pt x="0" y="641"/>
                    <a:pt x="0" y="641"/>
                    <a:pt x="36" y="641"/>
                  </a:cubicBezTo>
                  <a:cubicBezTo>
                    <a:pt x="142" y="427"/>
                    <a:pt x="249" y="214"/>
                    <a:pt x="391" y="36"/>
                  </a:cubicBezTo>
                  <a:cubicBezTo>
                    <a:pt x="391" y="0"/>
                    <a:pt x="356" y="0"/>
                    <a:pt x="356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7"/>
            <p:cNvSpPr/>
            <p:nvPr/>
          </p:nvSpPr>
          <p:spPr>
            <a:xfrm>
              <a:off x="7074475" y="1929750"/>
              <a:ext cx="9800" cy="16925"/>
            </a:xfrm>
            <a:custGeom>
              <a:avLst/>
              <a:gdLst/>
              <a:ahLst/>
              <a:cxnLst/>
              <a:rect l="l" t="t" r="r" b="b"/>
              <a:pathLst>
                <a:path w="392" h="677" extrusionOk="0">
                  <a:moveTo>
                    <a:pt x="356" y="36"/>
                  </a:moveTo>
                  <a:cubicBezTo>
                    <a:pt x="249" y="214"/>
                    <a:pt x="107" y="427"/>
                    <a:pt x="0" y="641"/>
                  </a:cubicBezTo>
                  <a:cubicBezTo>
                    <a:pt x="0" y="641"/>
                    <a:pt x="0" y="677"/>
                    <a:pt x="36" y="641"/>
                  </a:cubicBezTo>
                  <a:cubicBezTo>
                    <a:pt x="107" y="605"/>
                    <a:pt x="178" y="534"/>
                    <a:pt x="249" y="463"/>
                  </a:cubicBezTo>
                  <a:cubicBezTo>
                    <a:pt x="249" y="427"/>
                    <a:pt x="214" y="427"/>
                    <a:pt x="214" y="427"/>
                  </a:cubicBezTo>
                  <a:cubicBezTo>
                    <a:pt x="142" y="499"/>
                    <a:pt x="71" y="570"/>
                    <a:pt x="0" y="641"/>
                  </a:cubicBezTo>
                  <a:lnTo>
                    <a:pt x="36" y="641"/>
                  </a:lnTo>
                  <a:cubicBezTo>
                    <a:pt x="142" y="463"/>
                    <a:pt x="285" y="250"/>
                    <a:pt x="391" y="36"/>
                  </a:cubicBezTo>
                  <a:cubicBezTo>
                    <a:pt x="391" y="36"/>
                    <a:pt x="356" y="1"/>
                    <a:pt x="35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7"/>
            <p:cNvSpPr/>
            <p:nvPr/>
          </p:nvSpPr>
          <p:spPr>
            <a:xfrm>
              <a:off x="7072675" y="1928850"/>
              <a:ext cx="11600" cy="16925"/>
            </a:xfrm>
            <a:custGeom>
              <a:avLst/>
              <a:gdLst/>
              <a:ahLst/>
              <a:cxnLst/>
              <a:rect l="l" t="t" r="r" b="b"/>
              <a:pathLst>
                <a:path w="464" h="677" extrusionOk="0">
                  <a:moveTo>
                    <a:pt x="392" y="37"/>
                  </a:moveTo>
                  <a:cubicBezTo>
                    <a:pt x="250" y="250"/>
                    <a:pt x="143" y="428"/>
                    <a:pt x="1" y="641"/>
                  </a:cubicBezTo>
                  <a:cubicBezTo>
                    <a:pt x="1" y="677"/>
                    <a:pt x="72" y="677"/>
                    <a:pt x="72" y="677"/>
                  </a:cubicBezTo>
                  <a:cubicBezTo>
                    <a:pt x="179" y="606"/>
                    <a:pt x="214" y="535"/>
                    <a:pt x="286" y="463"/>
                  </a:cubicBezTo>
                  <a:cubicBezTo>
                    <a:pt x="286" y="428"/>
                    <a:pt x="250" y="463"/>
                    <a:pt x="250" y="463"/>
                  </a:cubicBezTo>
                  <a:cubicBezTo>
                    <a:pt x="214" y="535"/>
                    <a:pt x="108" y="606"/>
                    <a:pt x="36" y="641"/>
                  </a:cubicBezTo>
                  <a:cubicBezTo>
                    <a:pt x="36" y="641"/>
                    <a:pt x="72" y="641"/>
                    <a:pt x="72" y="677"/>
                  </a:cubicBezTo>
                  <a:cubicBezTo>
                    <a:pt x="214" y="463"/>
                    <a:pt x="321" y="250"/>
                    <a:pt x="428" y="37"/>
                  </a:cubicBezTo>
                  <a:cubicBezTo>
                    <a:pt x="463" y="37"/>
                    <a:pt x="392" y="1"/>
                    <a:pt x="392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7"/>
            <p:cNvSpPr/>
            <p:nvPr/>
          </p:nvSpPr>
          <p:spPr>
            <a:xfrm>
              <a:off x="7073575" y="1930650"/>
              <a:ext cx="10700" cy="16025"/>
            </a:xfrm>
            <a:custGeom>
              <a:avLst/>
              <a:gdLst/>
              <a:ahLst/>
              <a:cxnLst/>
              <a:rect l="l" t="t" r="r" b="b"/>
              <a:pathLst>
                <a:path w="428" h="641" extrusionOk="0">
                  <a:moveTo>
                    <a:pt x="356" y="36"/>
                  </a:moveTo>
                  <a:cubicBezTo>
                    <a:pt x="250" y="214"/>
                    <a:pt x="107" y="427"/>
                    <a:pt x="0" y="641"/>
                  </a:cubicBezTo>
                  <a:cubicBezTo>
                    <a:pt x="0" y="641"/>
                    <a:pt x="36" y="641"/>
                    <a:pt x="36" y="641"/>
                  </a:cubicBezTo>
                  <a:cubicBezTo>
                    <a:pt x="143" y="605"/>
                    <a:pt x="214" y="534"/>
                    <a:pt x="250" y="427"/>
                  </a:cubicBezTo>
                  <a:cubicBezTo>
                    <a:pt x="285" y="427"/>
                    <a:pt x="250" y="391"/>
                    <a:pt x="250" y="427"/>
                  </a:cubicBezTo>
                  <a:cubicBezTo>
                    <a:pt x="178" y="463"/>
                    <a:pt x="107" y="534"/>
                    <a:pt x="36" y="605"/>
                  </a:cubicBezTo>
                  <a:cubicBezTo>
                    <a:pt x="36" y="605"/>
                    <a:pt x="36" y="605"/>
                    <a:pt x="72" y="605"/>
                  </a:cubicBezTo>
                  <a:cubicBezTo>
                    <a:pt x="178" y="427"/>
                    <a:pt x="285" y="214"/>
                    <a:pt x="427" y="0"/>
                  </a:cubicBezTo>
                  <a:cubicBezTo>
                    <a:pt x="427" y="0"/>
                    <a:pt x="427" y="0"/>
                    <a:pt x="392" y="0"/>
                  </a:cubicBezTo>
                  <a:cubicBezTo>
                    <a:pt x="392" y="0"/>
                    <a:pt x="356" y="0"/>
                    <a:pt x="35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7"/>
            <p:cNvSpPr/>
            <p:nvPr/>
          </p:nvSpPr>
          <p:spPr>
            <a:xfrm>
              <a:off x="7071800" y="1929750"/>
              <a:ext cx="12475" cy="16925"/>
            </a:xfrm>
            <a:custGeom>
              <a:avLst/>
              <a:gdLst/>
              <a:ahLst/>
              <a:cxnLst/>
              <a:rect l="l" t="t" r="r" b="b"/>
              <a:pathLst>
                <a:path w="499" h="677" extrusionOk="0">
                  <a:moveTo>
                    <a:pt x="392" y="36"/>
                  </a:moveTo>
                  <a:cubicBezTo>
                    <a:pt x="249" y="250"/>
                    <a:pt x="143" y="463"/>
                    <a:pt x="36" y="641"/>
                  </a:cubicBezTo>
                  <a:cubicBezTo>
                    <a:pt x="0" y="677"/>
                    <a:pt x="107" y="641"/>
                    <a:pt x="107" y="641"/>
                  </a:cubicBezTo>
                  <a:cubicBezTo>
                    <a:pt x="214" y="605"/>
                    <a:pt x="249" y="534"/>
                    <a:pt x="321" y="463"/>
                  </a:cubicBezTo>
                  <a:cubicBezTo>
                    <a:pt x="321" y="427"/>
                    <a:pt x="321" y="427"/>
                    <a:pt x="285" y="427"/>
                  </a:cubicBezTo>
                  <a:cubicBezTo>
                    <a:pt x="214" y="499"/>
                    <a:pt x="107" y="570"/>
                    <a:pt x="36" y="641"/>
                  </a:cubicBezTo>
                  <a:cubicBezTo>
                    <a:pt x="71" y="641"/>
                    <a:pt x="107" y="641"/>
                    <a:pt x="143" y="641"/>
                  </a:cubicBezTo>
                  <a:cubicBezTo>
                    <a:pt x="249" y="427"/>
                    <a:pt x="356" y="214"/>
                    <a:pt x="498" y="36"/>
                  </a:cubicBezTo>
                  <a:cubicBezTo>
                    <a:pt x="498" y="1"/>
                    <a:pt x="392" y="36"/>
                    <a:pt x="392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7"/>
            <p:cNvSpPr/>
            <p:nvPr/>
          </p:nvSpPr>
          <p:spPr>
            <a:xfrm>
              <a:off x="7096700" y="1920850"/>
              <a:ext cx="8925" cy="24925"/>
            </a:xfrm>
            <a:custGeom>
              <a:avLst/>
              <a:gdLst/>
              <a:ahLst/>
              <a:cxnLst/>
              <a:rect l="l" t="t" r="r" b="b"/>
              <a:pathLst>
                <a:path w="357" h="997" extrusionOk="0">
                  <a:moveTo>
                    <a:pt x="72" y="72"/>
                  </a:moveTo>
                  <a:cubicBezTo>
                    <a:pt x="72" y="392"/>
                    <a:pt x="36" y="677"/>
                    <a:pt x="1" y="997"/>
                  </a:cubicBezTo>
                  <a:cubicBezTo>
                    <a:pt x="1" y="997"/>
                    <a:pt x="1" y="997"/>
                    <a:pt x="1" y="997"/>
                  </a:cubicBezTo>
                  <a:cubicBezTo>
                    <a:pt x="107" y="961"/>
                    <a:pt x="214" y="926"/>
                    <a:pt x="321" y="890"/>
                  </a:cubicBezTo>
                  <a:cubicBezTo>
                    <a:pt x="321" y="855"/>
                    <a:pt x="356" y="783"/>
                    <a:pt x="321" y="819"/>
                  </a:cubicBezTo>
                  <a:cubicBezTo>
                    <a:pt x="214" y="855"/>
                    <a:pt x="143" y="890"/>
                    <a:pt x="36" y="961"/>
                  </a:cubicBezTo>
                  <a:cubicBezTo>
                    <a:pt x="36" y="961"/>
                    <a:pt x="72" y="961"/>
                    <a:pt x="72" y="961"/>
                  </a:cubicBezTo>
                  <a:cubicBezTo>
                    <a:pt x="107" y="641"/>
                    <a:pt x="143" y="357"/>
                    <a:pt x="178" y="36"/>
                  </a:cubicBezTo>
                  <a:cubicBezTo>
                    <a:pt x="178" y="1"/>
                    <a:pt x="107" y="36"/>
                    <a:pt x="72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7"/>
            <p:cNvSpPr/>
            <p:nvPr/>
          </p:nvSpPr>
          <p:spPr>
            <a:xfrm>
              <a:off x="7096700" y="1920850"/>
              <a:ext cx="8925" cy="24925"/>
            </a:xfrm>
            <a:custGeom>
              <a:avLst/>
              <a:gdLst/>
              <a:ahLst/>
              <a:cxnLst/>
              <a:rect l="l" t="t" r="r" b="b"/>
              <a:pathLst>
                <a:path w="357" h="997" extrusionOk="0">
                  <a:moveTo>
                    <a:pt x="107" y="36"/>
                  </a:moveTo>
                  <a:cubicBezTo>
                    <a:pt x="107" y="357"/>
                    <a:pt x="72" y="641"/>
                    <a:pt x="1" y="961"/>
                  </a:cubicBezTo>
                  <a:cubicBezTo>
                    <a:pt x="1" y="961"/>
                    <a:pt x="1" y="997"/>
                    <a:pt x="36" y="997"/>
                  </a:cubicBezTo>
                  <a:lnTo>
                    <a:pt x="321" y="855"/>
                  </a:lnTo>
                  <a:cubicBezTo>
                    <a:pt x="356" y="855"/>
                    <a:pt x="356" y="819"/>
                    <a:pt x="321" y="819"/>
                  </a:cubicBezTo>
                  <a:cubicBezTo>
                    <a:pt x="214" y="855"/>
                    <a:pt x="143" y="890"/>
                    <a:pt x="36" y="961"/>
                  </a:cubicBezTo>
                  <a:cubicBezTo>
                    <a:pt x="36" y="961"/>
                    <a:pt x="36" y="961"/>
                    <a:pt x="36" y="961"/>
                  </a:cubicBezTo>
                  <a:cubicBezTo>
                    <a:pt x="107" y="641"/>
                    <a:pt x="143" y="357"/>
                    <a:pt x="143" y="36"/>
                  </a:cubicBezTo>
                  <a:cubicBezTo>
                    <a:pt x="143" y="1"/>
                    <a:pt x="107" y="36"/>
                    <a:pt x="10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7"/>
            <p:cNvSpPr/>
            <p:nvPr/>
          </p:nvSpPr>
          <p:spPr>
            <a:xfrm>
              <a:off x="7097600" y="1921750"/>
              <a:ext cx="8025" cy="24925"/>
            </a:xfrm>
            <a:custGeom>
              <a:avLst/>
              <a:gdLst/>
              <a:ahLst/>
              <a:cxnLst/>
              <a:rect l="l" t="t" r="r" b="b"/>
              <a:pathLst>
                <a:path w="321" h="997" extrusionOk="0">
                  <a:moveTo>
                    <a:pt x="71" y="36"/>
                  </a:moveTo>
                  <a:cubicBezTo>
                    <a:pt x="71" y="356"/>
                    <a:pt x="36" y="676"/>
                    <a:pt x="0" y="997"/>
                  </a:cubicBezTo>
                  <a:cubicBezTo>
                    <a:pt x="0" y="997"/>
                    <a:pt x="0" y="997"/>
                    <a:pt x="0" y="997"/>
                  </a:cubicBezTo>
                  <a:cubicBezTo>
                    <a:pt x="107" y="961"/>
                    <a:pt x="214" y="890"/>
                    <a:pt x="320" y="854"/>
                  </a:cubicBezTo>
                  <a:cubicBezTo>
                    <a:pt x="320" y="854"/>
                    <a:pt x="320" y="819"/>
                    <a:pt x="285" y="819"/>
                  </a:cubicBezTo>
                  <a:cubicBezTo>
                    <a:pt x="178" y="854"/>
                    <a:pt x="107" y="925"/>
                    <a:pt x="0" y="961"/>
                  </a:cubicBezTo>
                  <a:cubicBezTo>
                    <a:pt x="0" y="961"/>
                    <a:pt x="0" y="961"/>
                    <a:pt x="36" y="961"/>
                  </a:cubicBezTo>
                  <a:cubicBezTo>
                    <a:pt x="71" y="641"/>
                    <a:pt x="107" y="356"/>
                    <a:pt x="107" y="36"/>
                  </a:cubicBezTo>
                  <a:cubicBezTo>
                    <a:pt x="107" y="0"/>
                    <a:pt x="71" y="36"/>
                    <a:pt x="7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7"/>
            <p:cNvSpPr/>
            <p:nvPr/>
          </p:nvSpPr>
          <p:spPr>
            <a:xfrm>
              <a:off x="7097600" y="1921750"/>
              <a:ext cx="8025" cy="24025"/>
            </a:xfrm>
            <a:custGeom>
              <a:avLst/>
              <a:gdLst/>
              <a:ahLst/>
              <a:cxnLst/>
              <a:rect l="l" t="t" r="r" b="b"/>
              <a:pathLst>
                <a:path w="321" h="961" extrusionOk="0">
                  <a:moveTo>
                    <a:pt x="71" y="36"/>
                  </a:moveTo>
                  <a:cubicBezTo>
                    <a:pt x="71" y="321"/>
                    <a:pt x="36" y="641"/>
                    <a:pt x="0" y="961"/>
                  </a:cubicBezTo>
                  <a:cubicBezTo>
                    <a:pt x="0" y="961"/>
                    <a:pt x="0" y="961"/>
                    <a:pt x="0" y="961"/>
                  </a:cubicBezTo>
                  <a:cubicBezTo>
                    <a:pt x="107" y="925"/>
                    <a:pt x="214" y="890"/>
                    <a:pt x="285" y="819"/>
                  </a:cubicBezTo>
                  <a:cubicBezTo>
                    <a:pt x="320" y="819"/>
                    <a:pt x="285" y="783"/>
                    <a:pt x="285" y="819"/>
                  </a:cubicBezTo>
                  <a:cubicBezTo>
                    <a:pt x="178" y="854"/>
                    <a:pt x="107" y="890"/>
                    <a:pt x="0" y="925"/>
                  </a:cubicBezTo>
                  <a:lnTo>
                    <a:pt x="36" y="961"/>
                  </a:lnTo>
                  <a:cubicBezTo>
                    <a:pt x="71" y="641"/>
                    <a:pt x="107" y="321"/>
                    <a:pt x="107" y="36"/>
                  </a:cubicBezTo>
                  <a:cubicBezTo>
                    <a:pt x="107" y="0"/>
                    <a:pt x="71" y="0"/>
                    <a:pt x="7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7"/>
            <p:cNvSpPr/>
            <p:nvPr/>
          </p:nvSpPr>
          <p:spPr>
            <a:xfrm>
              <a:off x="7095800" y="1920850"/>
              <a:ext cx="8050" cy="24925"/>
            </a:xfrm>
            <a:custGeom>
              <a:avLst/>
              <a:gdLst/>
              <a:ahLst/>
              <a:cxnLst/>
              <a:rect l="l" t="t" r="r" b="b"/>
              <a:pathLst>
                <a:path w="322" h="997" extrusionOk="0">
                  <a:moveTo>
                    <a:pt x="108" y="36"/>
                  </a:moveTo>
                  <a:cubicBezTo>
                    <a:pt x="108" y="357"/>
                    <a:pt x="72" y="641"/>
                    <a:pt x="1" y="961"/>
                  </a:cubicBezTo>
                  <a:cubicBezTo>
                    <a:pt x="1" y="997"/>
                    <a:pt x="37" y="997"/>
                    <a:pt x="37" y="961"/>
                  </a:cubicBezTo>
                  <a:cubicBezTo>
                    <a:pt x="143" y="926"/>
                    <a:pt x="214" y="890"/>
                    <a:pt x="321" y="855"/>
                  </a:cubicBezTo>
                  <a:cubicBezTo>
                    <a:pt x="321" y="855"/>
                    <a:pt x="321" y="819"/>
                    <a:pt x="321" y="819"/>
                  </a:cubicBezTo>
                  <a:cubicBezTo>
                    <a:pt x="214" y="855"/>
                    <a:pt x="108" y="926"/>
                    <a:pt x="1" y="961"/>
                  </a:cubicBezTo>
                  <a:cubicBezTo>
                    <a:pt x="37" y="961"/>
                    <a:pt x="37" y="961"/>
                    <a:pt x="37" y="961"/>
                  </a:cubicBezTo>
                  <a:cubicBezTo>
                    <a:pt x="108" y="641"/>
                    <a:pt x="143" y="357"/>
                    <a:pt x="143" y="36"/>
                  </a:cubicBezTo>
                  <a:cubicBezTo>
                    <a:pt x="143" y="1"/>
                    <a:pt x="108" y="1"/>
                    <a:pt x="108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7"/>
            <p:cNvSpPr/>
            <p:nvPr/>
          </p:nvSpPr>
          <p:spPr>
            <a:xfrm>
              <a:off x="7096700" y="1920850"/>
              <a:ext cx="8025" cy="26725"/>
            </a:xfrm>
            <a:custGeom>
              <a:avLst/>
              <a:gdLst/>
              <a:ahLst/>
              <a:cxnLst/>
              <a:rect l="l" t="t" r="r" b="b"/>
              <a:pathLst>
                <a:path w="321" h="1069" extrusionOk="0">
                  <a:moveTo>
                    <a:pt x="72" y="107"/>
                  </a:moveTo>
                  <a:cubicBezTo>
                    <a:pt x="72" y="428"/>
                    <a:pt x="36" y="712"/>
                    <a:pt x="1" y="1033"/>
                  </a:cubicBezTo>
                  <a:cubicBezTo>
                    <a:pt x="1" y="1033"/>
                    <a:pt x="1" y="1068"/>
                    <a:pt x="1" y="1033"/>
                  </a:cubicBezTo>
                  <a:cubicBezTo>
                    <a:pt x="107" y="997"/>
                    <a:pt x="214" y="961"/>
                    <a:pt x="321" y="926"/>
                  </a:cubicBezTo>
                  <a:cubicBezTo>
                    <a:pt x="321" y="890"/>
                    <a:pt x="321" y="819"/>
                    <a:pt x="321" y="855"/>
                  </a:cubicBezTo>
                  <a:lnTo>
                    <a:pt x="36" y="961"/>
                  </a:lnTo>
                  <a:lnTo>
                    <a:pt x="36" y="997"/>
                  </a:lnTo>
                  <a:cubicBezTo>
                    <a:pt x="107" y="677"/>
                    <a:pt x="143" y="357"/>
                    <a:pt x="143" y="72"/>
                  </a:cubicBezTo>
                  <a:cubicBezTo>
                    <a:pt x="143" y="1"/>
                    <a:pt x="72" y="72"/>
                    <a:pt x="72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7"/>
            <p:cNvSpPr/>
            <p:nvPr/>
          </p:nvSpPr>
          <p:spPr>
            <a:xfrm>
              <a:off x="7094925" y="1920850"/>
              <a:ext cx="9800" cy="25825"/>
            </a:xfrm>
            <a:custGeom>
              <a:avLst/>
              <a:gdLst/>
              <a:ahLst/>
              <a:cxnLst/>
              <a:rect l="l" t="t" r="r" b="b"/>
              <a:pathLst>
                <a:path w="392" h="1033" extrusionOk="0">
                  <a:moveTo>
                    <a:pt x="107" y="72"/>
                  </a:moveTo>
                  <a:cubicBezTo>
                    <a:pt x="107" y="392"/>
                    <a:pt x="72" y="712"/>
                    <a:pt x="0" y="997"/>
                  </a:cubicBezTo>
                  <a:cubicBezTo>
                    <a:pt x="0" y="1033"/>
                    <a:pt x="36" y="1033"/>
                    <a:pt x="36" y="1033"/>
                  </a:cubicBezTo>
                  <a:cubicBezTo>
                    <a:pt x="143" y="961"/>
                    <a:pt x="249" y="926"/>
                    <a:pt x="356" y="890"/>
                  </a:cubicBezTo>
                  <a:cubicBezTo>
                    <a:pt x="356" y="890"/>
                    <a:pt x="392" y="855"/>
                    <a:pt x="392" y="855"/>
                  </a:cubicBezTo>
                  <a:cubicBezTo>
                    <a:pt x="392" y="855"/>
                    <a:pt x="392" y="819"/>
                    <a:pt x="356" y="819"/>
                  </a:cubicBezTo>
                  <a:lnTo>
                    <a:pt x="72" y="961"/>
                  </a:lnTo>
                  <a:cubicBezTo>
                    <a:pt x="107" y="961"/>
                    <a:pt x="107" y="961"/>
                    <a:pt x="107" y="961"/>
                  </a:cubicBezTo>
                  <a:cubicBezTo>
                    <a:pt x="143" y="677"/>
                    <a:pt x="178" y="357"/>
                    <a:pt x="214" y="36"/>
                  </a:cubicBezTo>
                  <a:cubicBezTo>
                    <a:pt x="214" y="1"/>
                    <a:pt x="107" y="72"/>
                    <a:pt x="107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7"/>
            <p:cNvSpPr/>
            <p:nvPr/>
          </p:nvSpPr>
          <p:spPr>
            <a:xfrm>
              <a:off x="7120725" y="1911075"/>
              <a:ext cx="15150" cy="21375"/>
            </a:xfrm>
            <a:custGeom>
              <a:avLst/>
              <a:gdLst/>
              <a:ahLst/>
              <a:cxnLst/>
              <a:rect l="l" t="t" r="r" b="b"/>
              <a:pathLst>
                <a:path w="606" h="855" extrusionOk="0">
                  <a:moveTo>
                    <a:pt x="498" y="107"/>
                  </a:moveTo>
                  <a:cubicBezTo>
                    <a:pt x="570" y="0"/>
                    <a:pt x="356" y="783"/>
                    <a:pt x="71" y="854"/>
                  </a:cubicBezTo>
                  <a:lnTo>
                    <a:pt x="143" y="819"/>
                  </a:lnTo>
                  <a:lnTo>
                    <a:pt x="71" y="819"/>
                  </a:lnTo>
                  <a:cubicBezTo>
                    <a:pt x="71" y="783"/>
                    <a:pt x="0" y="783"/>
                    <a:pt x="0" y="819"/>
                  </a:cubicBezTo>
                  <a:cubicBezTo>
                    <a:pt x="36" y="854"/>
                    <a:pt x="36" y="854"/>
                    <a:pt x="71" y="854"/>
                  </a:cubicBezTo>
                  <a:cubicBezTo>
                    <a:pt x="107" y="854"/>
                    <a:pt x="143" y="854"/>
                    <a:pt x="143" y="854"/>
                  </a:cubicBezTo>
                  <a:cubicBezTo>
                    <a:pt x="178" y="854"/>
                    <a:pt x="178" y="854"/>
                    <a:pt x="214" y="819"/>
                  </a:cubicBezTo>
                  <a:cubicBezTo>
                    <a:pt x="249" y="783"/>
                    <a:pt x="249" y="783"/>
                    <a:pt x="249" y="748"/>
                  </a:cubicBezTo>
                  <a:cubicBezTo>
                    <a:pt x="392" y="534"/>
                    <a:pt x="498" y="321"/>
                    <a:pt x="570" y="107"/>
                  </a:cubicBezTo>
                  <a:cubicBezTo>
                    <a:pt x="605" y="71"/>
                    <a:pt x="498" y="107"/>
                    <a:pt x="498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7"/>
            <p:cNvSpPr/>
            <p:nvPr/>
          </p:nvSpPr>
          <p:spPr>
            <a:xfrm>
              <a:off x="7120725" y="1909300"/>
              <a:ext cx="16025" cy="23150"/>
            </a:xfrm>
            <a:custGeom>
              <a:avLst/>
              <a:gdLst/>
              <a:ahLst/>
              <a:cxnLst/>
              <a:rect l="l" t="t" r="r" b="b"/>
              <a:pathLst>
                <a:path w="641" h="926" extrusionOk="0">
                  <a:moveTo>
                    <a:pt x="534" y="142"/>
                  </a:moveTo>
                  <a:cubicBezTo>
                    <a:pt x="463" y="427"/>
                    <a:pt x="320" y="641"/>
                    <a:pt x="143" y="854"/>
                  </a:cubicBezTo>
                  <a:cubicBezTo>
                    <a:pt x="143" y="890"/>
                    <a:pt x="107" y="890"/>
                    <a:pt x="71" y="890"/>
                  </a:cubicBezTo>
                  <a:cubicBezTo>
                    <a:pt x="107" y="890"/>
                    <a:pt x="107" y="890"/>
                    <a:pt x="107" y="890"/>
                  </a:cubicBezTo>
                  <a:cubicBezTo>
                    <a:pt x="107" y="890"/>
                    <a:pt x="71" y="890"/>
                    <a:pt x="71" y="890"/>
                  </a:cubicBezTo>
                  <a:cubicBezTo>
                    <a:pt x="71" y="890"/>
                    <a:pt x="107" y="890"/>
                    <a:pt x="107" y="890"/>
                  </a:cubicBezTo>
                  <a:cubicBezTo>
                    <a:pt x="107" y="890"/>
                    <a:pt x="107" y="890"/>
                    <a:pt x="71" y="890"/>
                  </a:cubicBezTo>
                  <a:cubicBezTo>
                    <a:pt x="71" y="854"/>
                    <a:pt x="0" y="819"/>
                    <a:pt x="36" y="854"/>
                  </a:cubicBezTo>
                  <a:cubicBezTo>
                    <a:pt x="36" y="890"/>
                    <a:pt x="71" y="925"/>
                    <a:pt x="107" y="925"/>
                  </a:cubicBezTo>
                  <a:cubicBezTo>
                    <a:pt x="143" y="925"/>
                    <a:pt x="178" y="890"/>
                    <a:pt x="214" y="890"/>
                  </a:cubicBezTo>
                  <a:cubicBezTo>
                    <a:pt x="392" y="747"/>
                    <a:pt x="641" y="0"/>
                    <a:pt x="570" y="178"/>
                  </a:cubicBezTo>
                  <a:cubicBezTo>
                    <a:pt x="570" y="142"/>
                    <a:pt x="534" y="142"/>
                    <a:pt x="534" y="14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7"/>
            <p:cNvSpPr/>
            <p:nvPr/>
          </p:nvSpPr>
          <p:spPr>
            <a:xfrm>
              <a:off x="7121600" y="1907500"/>
              <a:ext cx="16050" cy="25825"/>
            </a:xfrm>
            <a:custGeom>
              <a:avLst/>
              <a:gdLst/>
              <a:ahLst/>
              <a:cxnLst/>
              <a:rect l="l" t="t" r="r" b="b"/>
              <a:pathLst>
                <a:path w="642" h="1033" extrusionOk="0">
                  <a:moveTo>
                    <a:pt x="499" y="286"/>
                  </a:moveTo>
                  <a:cubicBezTo>
                    <a:pt x="463" y="535"/>
                    <a:pt x="321" y="748"/>
                    <a:pt x="143" y="962"/>
                  </a:cubicBezTo>
                  <a:cubicBezTo>
                    <a:pt x="143" y="997"/>
                    <a:pt x="72" y="997"/>
                    <a:pt x="1" y="962"/>
                  </a:cubicBezTo>
                  <a:cubicBezTo>
                    <a:pt x="1" y="962"/>
                    <a:pt x="1" y="962"/>
                    <a:pt x="1" y="962"/>
                  </a:cubicBezTo>
                  <a:cubicBezTo>
                    <a:pt x="36" y="997"/>
                    <a:pt x="36" y="1033"/>
                    <a:pt x="72" y="1033"/>
                  </a:cubicBezTo>
                  <a:cubicBezTo>
                    <a:pt x="108" y="1033"/>
                    <a:pt x="143" y="997"/>
                    <a:pt x="143" y="997"/>
                  </a:cubicBezTo>
                  <a:cubicBezTo>
                    <a:pt x="357" y="855"/>
                    <a:pt x="641" y="1"/>
                    <a:pt x="535" y="286"/>
                  </a:cubicBezTo>
                  <a:cubicBezTo>
                    <a:pt x="535" y="250"/>
                    <a:pt x="499" y="250"/>
                    <a:pt x="499" y="28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7"/>
            <p:cNvSpPr/>
            <p:nvPr/>
          </p:nvSpPr>
          <p:spPr>
            <a:xfrm>
              <a:off x="7121600" y="1912850"/>
              <a:ext cx="13375" cy="20475"/>
            </a:xfrm>
            <a:custGeom>
              <a:avLst/>
              <a:gdLst/>
              <a:ahLst/>
              <a:cxnLst/>
              <a:rect l="l" t="t" r="r" b="b"/>
              <a:pathLst>
                <a:path w="535" h="819" extrusionOk="0">
                  <a:moveTo>
                    <a:pt x="499" y="36"/>
                  </a:moveTo>
                  <a:cubicBezTo>
                    <a:pt x="499" y="427"/>
                    <a:pt x="357" y="677"/>
                    <a:pt x="36" y="712"/>
                  </a:cubicBezTo>
                  <a:cubicBezTo>
                    <a:pt x="36" y="712"/>
                    <a:pt x="1" y="748"/>
                    <a:pt x="1" y="748"/>
                  </a:cubicBezTo>
                  <a:cubicBezTo>
                    <a:pt x="36" y="783"/>
                    <a:pt x="72" y="819"/>
                    <a:pt x="108" y="783"/>
                  </a:cubicBezTo>
                  <a:cubicBezTo>
                    <a:pt x="143" y="783"/>
                    <a:pt x="179" y="748"/>
                    <a:pt x="179" y="748"/>
                  </a:cubicBezTo>
                  <a:cubicBezTo>
                    <a:pt x="179" y="748"/>
                    <a:pt x="179" y="712"/>
                    <a:pt x="179" y="712"/>
                  </a:cubicBezTo>
                  <a:cubicBezTo>
                    <a:pt x="321" y="499"/>
                    <a:pt x="428" y="285"/>
                    <a:pt x="535" y="36"/>
                  </a:cubicBezTo>
                  <a:cubicBezTo>
                    <a:pt x="535" y="36"/>
                    <a:pt x="499" y="0"/>
                    <a:pt x="49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7"/>
            <p:cNvSpPr/>
            <p:nvPr/>
          </p:nvSpPr>
          <p:spPr>
            <a:xfrm>
              <a:off x="7119825" y="1909300"/>
              <a:ext cx="14250" cy="23150"/>
            </a:xfrm>
            <a:custGeom>
              <a:avLst/>
              <a:gdLst/>
              <a:ahLst/>
              <a:cxnLst/>
              <a:rect l="l" t="t" r="r" b="b"/>
              <a:pathLst>
                <a:path w="570" h="926" extrusionOk="0">
                  <a:moveTo>
                    <a:pt x="499" y="142"/>
                  </a:moveTo>
                  <a:cubicBezTo>
                    <a:pt x="570" y="0"/>
                    <a:pt x="321" y="854"/>
                    <a:pt x="72" y="890"/>
                  </a:cubicBezTo>
                  <a:cubicBezTo>
                    <a:pt x="107" y="890"/>
                    <a:pt x="107" y="890"/>
                    <a:pt x="107" y="890"/>
                  </a:cubicBezTo>
                  <a:cubicBezTo>
                    <a:pt x="107" y="890"/>
                    <a:pt x="107" y="854"/>
                    <a:pt x="72" y="854"/>
                  </a:cubicBezTo>
                  <a:cubicBezTo>
                    <a:pt x="72" y="854"/>
                    <a:pt x="1" y="819"/>
                    <a:pt x="1" y="854"/>
                  </a:cubicBezTo>
                  <a:cubicBezTo>
                    <a:pt x="36" y="890"/>
                    <a:pt x="72" y="925"/>
                    <a:pt x="107" y="925"/>
                  </a:cubicBezTo>
                  <a:cubicBezTo>
                    <a:pt x="143" y="925"/>
                    <a:pt x="179" y="890"/>
                    <a:pt x="214" y="890"/>
                  </a:cubicBezTo>
                  <a:cubicBezTo>
                    <a:pt x="214" y="854"/>
                    <a:pt x="214" y="854"/>
                    <a:pt x="250" y="854"/>
                  </a:cubicBezTo>
                  <a:cubicBezTo>
                    <a:pt x="356" y="641"/>
                    <a:pt x="499" y="392"/>
                    <a:pt x="570" y="178"/>
                  </a:cubicBezTo>
                  <a:cubicBezTo>
                    <a:pt x="570" y="142"/>
                    <a:pt x="534" y="142"/>
                    <a:pt x="499" y="14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7"/>
            <p:cNvSpPr/>
            <p:nvPr/>
          </p:nvSpPr>
          <p:spPr>
            <a:xfrm>
              <a:off x="7120725" y="1912850"/>
              <a:ext cx="15150" cy="21375"/>
            </a:xfrm>
            <a:custGeom>
              <a:avLst/>
              <a:gdLst/>
              <a:ahLst/>
              <a:cxnLst/>
              <a:rect l="l" t="t" r="r" b="b"/>
              <a:pathLst>
                <a:path w="606" h="855" extrusionOk="0">
                  <a:moveTo>
                    <a:pt x="498" y="72"/>
                  </a:moveTo>
                  <a:cubicBezTo>
                    <a:pt x="498" y="392"/>
                    <a:pt x="356" y="605"/>
                    <a:pt x="143" y="748"/>
                  </a:cubicBezTo>
                  <a:cubicBezTo>
                    <a:pt x="107" y="783"/>
                    <a:pt x="71" y="783"/>
                    <a:pt x="36" y="748"/>
                  </a:cubicBezTo>
                  <a:cubicBezTo>
                    <a:pt x="36" y="748"/>
                    <a:pt x="0" y="748"/>
                    <a:pt x="0" y="783"/>
                  </a:cubicBezTo>
                  <a:cubicBezTo>
                    <a:pt x="36" y="819"/>
                    <a:pt x="71" y="854"/>
                    <a:pt x="107" y="819"/>
                  </a:cubicBezTo>
                  <a:cubicBezTo>
                    <a:pt x="143" y="819"/>
                    <a:pt x="178" y="783"/>
                    <a:pt x="214" y="748"/>
                  </a:cubicBezTo>
                  <a:cubicBezTo>
                    <a:pt x="356" y="570"/>
                    <a:pt x="605" y="0"/>
                    <a:pt x="570" y="36"/>
                  </a:cubicBezTo>
                  <a:cubicBezTo>
                    <a:pt x="570" y="36"/>
                    <a:pt x="534" y="36"/>
                    <a:pt x="534" y="36"/>
                  </a:cubicBezTo>
                  <a:cubicBezTo>
                    <a:pt x="534" y="36"/>
                    <a:pt x="498" y="72"/>
                    <a:pt x="498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7"/>
            <p:cNvSpPr/>
            <p:nvPr/>
          </p:nvSpPr>
          <p:spPr>
            <a:xfrm>
              <a:off x="7119825" y="1909300"/>
              <a:ext cx="16925" cy="24025"/>
            </a:xfrm>
            <a:custGeom>
              <a:avLst/>
              <a:gdLst/>
              <a:ahLst/>
              <a:cxnLst/>
              <a:rect l="l" t="t" r="r" b="b"/>
              <a:pathLst>
                <a:path w="677" h="961" extrusionOk="0">
                  <a:moveTo>
                    <a:pt x="499" y="178"/>
                  </a:moveTo>
                  <a:cubicBezTo>
                    <a:pt x="428" y="463"/>
                    <a:pt x="321" y="676"/>
                    <a:pt x="143" y="854"/>
                  </a:cubicBezTo>
                  <a:cubicBezTo>
                    <a:pt x="143" y="890"/>
                    <a:pt x="107" y="925"/>
                    <a:pt x="72" y="925"/>
                  </a:cubicBezTo>
                  <a:cubicBezTo>
                    <a:pt x="72" y="925"/>
                    <a:pt x="107" y="925"/>
                    <a:pt x="143" y="925"/>
                  </a:cubicBezTo>
                  <a:cubicBezTo>
                    <a:pt x="107" y="890"/>
                    <a:pt x="107" y="890"/>
                    <a:pt x="72" y="890"/>
                  </a:cubicBezTo>
                  <a:cubicBezTo>
                    <a:pt x="72" y="890"/>
                    <a:pt x="1" y="854"/>
                    <a:pt x="1" y="890"/>
                  </a:cubicBezTo>
                  <a:cubicBezTo>
                    <a:pt x="1" y="925"/>
                    <a:pt x="1" y="925"/>
                    <a:pt x="72" y="961"/>
                  </a:cubicBezTo>
                  <a:cubicBezTo>
                    <a:pt x="72" y="961"/>
                    <a:pt x="107" y="925"/>
                    <a:pt x="107" y="925"/>
                  </a:cubicBezTo>
                  <a:cubicBezTo>
                    <a:pt x="143" y="925"/>
                    <a:pt x="179" y="925"/>
                    <a:pt x="214" y="890"/>
                  </a:cubicBezTo>
                  <a:cubicBezTo>
                    <a:pt x="392" y="747"/>
                    <a:pt x="677" y="0"/>
                    <a:pt x="606" y="178"/>
                  </a:cubicBezTo>
                  <a:cubicBezTo>
                    <a:pt x="606" y="142"/>
                    <a:pt x="499" y="178"/>
                    <a:pt x="499" y="17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7"/>
            <p:cNvSpPr/>
            <p:nvPr/>
          </p:nvSpPr>
          <p:spPr>
            <a:xfrm>
              <a:off x="7043325" y="1931525"/>
              <a:ext cx="51625" cy="22275"/>
            </a:xfrm>
            <a:custGeom>
              <a:avLst/>
              <a:gdLst/>
              <a:ahLst/>
              <a:cxnLst/>
              <a:rect l="l" t="t" r="r" b="b"/>
              <a:pathLst>
                <a:path w="2065" h="891" extrusionOk="0">
                  <a:moveTo>
                    <a:pt x="1958" y="1"/>
                  </a:moveTo>
                  <a:cubicBezTo>
                    <a:pt x="1709" y="179"/>
                    <a:pt x="1424" y="321"/>
                    <a:pt x="1175" y="463"/>
                  </a:cubicBezTo>
                  <a:cubicBezTo>
                    <a:pt x="961" y="570"/>
                    <a:pt x="748" y="677"/>
                    <a:pt x="534" y="748"/>
                  </a:cubicBezTo>
                  <a:cubicBezTo>
                    <a:pt x="428" y="783"/>
                    <a:pt x="356" y="819"/>
                    <a:pt x="250" y="855"/>
                  </a:cubicBezTo>
                  <a:cubicBezTo>
                    <a:pt x="36" y="855"/>
                    <a:pt x="1" y="783"/>
                    <a:pt x="143" y="712"/>
                  </a:cubicBezTo>
                  <a:cubicBezTo>
                    <a:pt x="179" y="712"/>
                    <a:pt x="179" y="677"/>
                    <a:pt x="143" y="677"/>
                  </a:cubicBezTo>
                  <a:cubicBezTo>
                    <a:pt x="72" y="677"/>
                    <a:pt x="36" y="677"/>
                    <a:pt x="36" y="748"/>
                  </a:cubicBezTo>
                  <a:cubicBezTo>
                    <a:pt x="1" y="783"/>
                    <a:pt x="36" y="819"/>
                    <a:pt x="72" y="855"/>
                  </a:cubicBezTo>
                  <a:cubicBezTo>
                    <a:pt x="107" y="890"/>
                    <a:pt x="179" y="890"/>
                    <a:pt x="250" y="890"/>
                  </a:cubicBezTo>
                  <a:cubicBezTo>
                    <a:pt x="356" y="890"/>
                    <a:pt x="499" y="819"/>
                    <a:pt x="606" y="783"/>
                  </a:cubicBezTo>
                  <a:cubicBezTo>
                    <a:pt x="819" y="677"/>
                    <a:pt x="1033" y="606"/>
                    <a:pt x="1246" y="499"/>
                  </a:cubicBezTo>
                  <a:cubicBezTo>
                    <a:pt x="1495" y="356"/>
                    <a:pt x="1780" y="179"/>
                    <a:pt x="2029" y="36"/>
                  </a:cubicBezTo>
                  <a:cubicBezTo>
                    <a:pt x="2064" y="1"/>
                    <a:pt x="1958" y="1"/>
                    <a:pt x="1958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7"/>
            <p:cNvSpPr/>
            <p:nvPr/>
          </p:nvSpPr>
          <p:spPr>
            <a:xfrm>
              <a:off x="7043325" y="1930650"/>
              <a:ext cx="50725" cy="23150"/>
            </a:xfrm>
            <a:custGeom>
              <a:avLst/>
              <a:gdLst/>
              <a:ahLst/>
              <a:cxnLst/>
              <a:rect l="l" t="t" r="r" b="b"/>
              <a:pathLst>
                <a:path w="2029" h="926" extrusionOk="0">
                  <a:moveTo>
                    <a:pt x="1958" y="0"/>
                  </a:moveTo>
                  <a:cubicBezTo>
                    <a:pt x="1815" y="107"/>
                    <a:pt x="1709" y="178"/>
                    <a:pt x="1566" y="249"/>
                  </a:cubicBezTo>
                  <a:cubicBezTo>
                    <a:pt x="1388" y="391"/>
                    <a:pt x="1175" y="498"/>
                    <a:pt x="961" y="569"/>
                  </a:cubicBezTo>
                  <a:cubicBezTo>
                    <a:pt x="819" y="641"/>
                    <a:pt x="677" y="712"/>
                    <a:pt x="534" y="747"/>
                  </a:cubicBezTo>
                  <a:cubicBezTo>
                    <a:pt x="392" y="854"/>
                    <a:pt x="250" y="854"/>
                    <a:pt x="72" y="818"/>
                  </a:cubicBezTo>
                  <a:cubicBezTo>
                    <a:pt x="72" y="854"/>
                    <a:pt x="107" y="854"/>
                    <a:pt x="107" y="854"/>
                  </a:cubicBezTo>
                  <a:cubicBezTo>
                    <a:pt x="107" y="854"/>
                    <a:pt x="72" y="818"/>
                    <a:pt x="72" y="818"/>
                  </a:cubicBezTo>
                  <a:cubicBezTo>
                    <a:pt x="72" y="818"/>
                    <a:pt x="72" y="854"/>
                    <a:pt x="72" y="854"/>
                  </a:cubicBezTo>
                  <a:cubicBezTo>
                    <a:pt x="107" y="818"/>
                    <a:pt x="107" y="747"/>
                    <a:pt x="143" y="712"/>
                  </a:cubicBezTo>
                  <a:cubicBezTo>
                    <a:pt x="143" y="712"/>
                    <a:pt x="179" y="676"/>
                    <a:pt x="143" y="676"/>
                  </a:cubicBezTo>
                  <a:cubicBezTo>
                    <a:pt x="72" y="676"/>
                    <a:pt x="36" y="676"/>
                    <a:pt x="36" y="747"/>
                  </a:cubicBezTo>
                  <a:cubicBezTo>
                    <a:pt x="1" y="818"/>
                    <a:pt x="36" y="854"/>
                    <a:pt x="72" y="890"/>
                  </a:cubicBezTo>
                  <a:cubicBezTo>
                    <a:pt x="107" y="925"/>
                    <a:pt x="179" y="925"/>
                    <a:pt x="250" y="925"/>
                  </a:cubicBezTo>
                  <a:cubicBezTo>
                    <a:pt x="428" y="890"/>
                    <a:pt x="783" y="747"/>
                    <a:pt x="819" y="712"/>
                  </a:cubicBezTo>
                  <a:cubicBezTo>
                    <a:pt x="961" y="641"/>
                    <a:pt x="1104" y="569"/>
                    <a:pt x="1246" y="498"/>
                  </a:cubicBezTo>
                  <a:cubicBezTo>
                    <a:pt x="1495" y="391"/>
                    <a:pt x="1780" y="214"/>
                    <a:pt x="2029" y="36"/>
                  </a:cubicBezTo>
                  <a:cubicBezTo>
                    <a:pt x="2029" y="36"/>
                    <a:pt x="1993" y="0"/>
                    <a:pt x="1958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7"/>
            <p:cNvSpPr/>
            <p:nvPr/>
          </p:nvSpPr>
          <p:spPr>
            <a:xfrm>
              <a:off x="7043325" y="1931525"/>
              <a:ext cx="49850" cy="22275"/>
            </a:xfrm>
            <a:custGeom>
              <a:avLst/>
              <a:gdLst/>
              <a:ahLst/>
              <a:cxnLst/>
              <a:rect l="l" t="t" r="r" b="b"/>
              <a:pathLst>
                <a:path w="1994" h="891" extrusionOk="0">
                  <a:moveTo>
                    <a:pt x="1958" y="1"/>
                  </a:moveTo>
                  <a:cubicBezTo>
                    <a:pt x="1709" y="179"/>
                    <a:pt x="1460" y="356"/>
                    <a:pt x="1175" y="463"/>
                  </a:cubicBezTo>
                  <a:cubicBezTo>
                    <a:pt x="926" y="606"/>
                    <a:pt x="606" y="783"/>
                    <a:pt x="285" y="855"/>
                  </a:cubicBezTo>
                  <a:cubicBezTo>
                    <a:pt x="285" y="855"/>
                    <a:pt x="250" y="855"/>
                    <a:pt x="250" y="855"/>
                  </a:cubicBezTo>
                  <a:cubicBezTo>
                    <a:pt x="214" y="890"/>
                    <a:pt x="179" y="855"/>
                    <a:pt x="143" y="855"/>
                  </a:cubicBezTo>
                  <a:cubicBezTo>
                    <a:pt x="72" y="855"/>
                    <a:pt x="72" y="819"/>
                    <a:pt x="72" y="783"/>
                  </a:cubicBezTo>
                  <a:cubicBezTo>
                    <a:pt x="36" y="748"/>
                    <a:pt x="72" y="712"/>
                    <a:pt x="179" y="677"/>
                  </a:cubicBezTo>
                  <a:cubicBezTo>
                    <a:pt x="179" y="677"/>
                    <a:pt x="179" y="641"/>
                    <a:pt x="179" y="641"/>
                  </a:cubicBezTo>
                  <a:cubicBezTo>
                    <a:pt x="107" y="677"/>
                    <a:pt x="72" y="677"/>
                    <a:pt x="36" y="712"/>
                  </a:cubicBezTo>
                  <a:cubicBezTo>
                    <a:pt x="1" y="748"/>
                    <a:pt x="1" y="819"/>
                    <a:pt x="72" y="855"/>
                  </a:cubicBezTo>
                  <a:cubicBezTo>
                    <a:pt x="143" y="890"/>
                    <a:pt x="214" y="890"/>
                    <a:pt x="285" y="890"/>
                  </a:cubicBezTo>
                  <a:cubicBezTo>
                    <a:pt x="285" y="890"/>
                    <a:pt x="321" y="890"/>
                    <a:pt x="356" y="855"/>
                  </a:cubicBezTo>
                  <a:cubicBezTo>
                    <a:pt x="499" y="819"/>
                    <a:pt x="641" y="748"/>
                    <a:pt x="783" y="712"/>
                  </a:cubicBezTo>
                  <a:cubicBezTo>
                    <a:pt x="1210" y="534"/>
                    <a:pt x="1602" y="285"/>
                    <a:pt x="1993" y="36"/>
                  </a:cubicBezTo>
                  <a:cubicBezTo>
                    <a:pt x="1993" y="36"/>
                    <a:pt x="1993" y="1"/>
                    <a:pt x="1958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7"/>
            <p:cNvSpPr/>
            <p:nvPr/>
          </p:nvSpPr>
          <p:spPr>
            <a:xfrm>
              <a:off x="7044225" y="1931525"/>
              <a:ext cx="48950" cy="22275"/>
            </a:xfrm>
            <a:custGeom>
              <a:avLst/>
              <a:gdLst/>
              <a:ahLst/>
              <a:cxnLst/>
              <a:rect l="l" t="t" r="r" b="b"/>
              <a:pathLst>
                <a:path w="1958" h="891" extrusionOk="0">
                  <a:moveTo>
                    <a:pt x="1957" y="1"/>
                  </a:moveTo>
                  <a:cubicBezTo>
                    <a:pt x="1708" y="179"/>
                    <a:pt x="1424" y="321"/>
                    <a:pt x="1174" y="463"/>
                  </a:cubicBezTo>
                  <a:cubicBezTo>
                    <a:pt x="961" y="570"/>
                    <a:pt x="747" y="641"/>
                    <a:pt x="534" y="748"/>
                  </a:cubicBezTo>
                  <a:cubicBezTo>
                    <a:pt x="427" y="783"/>
                    <a:pt x="356" y="819"/>
                    <a:pt x="249" y="855"/>
                  </a:cubicBezTo>
                  <a:cubicBezTo>
                    <a:pt x="143" y="890"/>
                    <a:pt x="107" y="819"/>
                    <a:pt x="107" y="677"/>
                  </a:cubicBezTo>
                  <a:cubicBezTo>
                    <a:pt x="143" y="677"/>
                    <a:pt x="178" y="641"/>
                    <a:pt x="143" y="641"/>
                  </a:cubicBezTo>
                  <a:cubicBezTo>
                    <a:pt x="71" y="641"/>
                    <a:pt x="36" y="641"/>
                    <a:pt x="0" y="712"/>
                  </a:cubicBezTo>
                  <a:cubicBezTo>
                    <a:pt x="0" y="748"/>
                    <a:pt x="0" y="783"/>
                    <a:pt x="0" y="819"/>
                  </a:cubicBezTo>
                  <a:cubicBezTo>
                    <a:pt x="36" y="855"/>
                    <a:pt x="143" y="890"/>
                    <a:pt x="178" y="890"/>
                  </a:cubicBezTo>
                  <a:cubicBezTo>
                    <a:pt x="320" y="890"/>
                    <a:pt x="783" y="677"/>
                    <a:pt x="747" y="677"/>
                  </a:cubicBezTo>
                  <a:lnTo>
                    <a:pt x="1174" y="499"/>
                  </a:lnTo>
                  <a:cubicBezTo>
                    <a:pt x="1459" y="356"/>
                    <a:pt x="1708" y="179"/>
                    <a:pt x="1957" y="36"/>
                  </a:cubicBezTo>
                  <a:cubicBezTo>
                    <a:pt x="1957" y="1"/>
                    <a:pt x="1957" y="1"/>
                    <a:pt x="1957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7"/>
            <p:cNvSpPr/>
            <p:nvPr/>
          </p:nvSpPr>
          <p:spPr>
            <a:xfrm>
              <a:off x="7042450" y="1929750"/>
              <a:ext cx="51600" cy="24050"/>
            </a:xfrm>
            <a:custGeom>
              <a:avLst/>
              <a:gdLst/>
              <a:ahLst/>
              <a:cxnLst/>
              <a:rect l="l" t="t" r="r" b="b"/>
              <a:pathLst>
                <a:path w="2064" h="962" extrusionOk="0">
                  <a:moveTo>
                    <a:pt x="1957" y="36"/>
                  </a:moveTo>
                  <a:cubicBezTo>
                    <a:pt x="1566" y="285"/>
                    <a:pt x="1174" y="499"/>
                    <a:pt x="747" y="677"/>
                  </a:cubicBezTo>
                  <a:cubicBezTo>
                    <a:pt x="605" y="748"/>
                    <a:pt x="463" y="783"/>
                    <a:pt x="320" y="854"/>
                  </a:cubicBezTo>
                  <a:cubicBezTo>
                    <a:pt x="214" y="890"/>
                    <a:pt x="142" y="890"/>
                    <a:pt x="71" y="854"/>
                  </a:cubicBezTo>
                  <a:lnTo>
                    <a:pt x="107" y="890"/>
                  </a:lnTo>
                  <a:cubicBezTo>
                    <a:pt x="142" y="819"/>
                    <a:pt x="142" y="783"/>
                    <a:pt x="178" y="712"/>
                  </a:cubicBezTo>
                  <a:cubicBezTo>
                    <a:pt x="178" y="712"/>
                    <a:pt x="178" y="677"/>
                    <a:pt x="178" y="677"/>
                  </a:cubicBezTo>
                  <a:cubicBezTo>
                    <a:pt x="107" y="677"/>
                    <a:pt x="71" y="677"/>
                    <a:pt x="36" y="748"/>
                  </a:cubicBezTo>
                  <a:cubicBezTo>
                    <a:pt x="0" y="783"/>
                    <a:pt x="0" y="854"/>
                    <a:pt x="36" y="890"/>
                  </a:cubicBezTo>
                  <a:cubicBezTo>
                    <a:pt x="107" y="926"/>
                    <a:pt x="178" y="961"/>
                    <a:pt x="249" y="926"/>
                  </a:cubicBezTo>
                  <a:cubicBezTo>
                    <a:pt x="356" y="926"/>
                    <a:pt x="498" y="854"/>
                    <a:pt x="605" y="819"/>
                  </a:cubicBezTo>
                  <a:cubicBezTo>
                    <a:pt x="818" y="748"/>
                    <a:pt x="1032" y="641"/>
                    <a:pt x="1245" y="534"/>
                  </a:cubicBezTo>
                  <a:cubicBezTo>
                    <a:pt x="1495" y="392"/>
                    <a:pt x="1779" y="250"/>
                    <a:pt x="2028" y="72"/>
                  </a:cubicBezTo>
                  <a:cubicBezTo>
                    <a:pt x="2064" y="72"/>
                    <a:pt x="1957" y="1"/>
                    <a:pt x="195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7"/>
            <p:cNvSpPr/>
            <p:nvPr/>
          </p:nvSpPr>
          <p:spPr>
            <a:xfrm>
              <a:off x="7043325" y="1931525"/>
              <a:ext cx="50725" cy="23150"/>
            </a:xfrm>
            <a:custGeom>
              <a:avLst/>
              <a:gdLst/>
              <a:ahLst/>
              <a:cxnLst/>
              <a:rect l="l" t="t" r="r" b="b"/>
              <a:pathLst>
                <a:path w="2029" h="926" extrusionOk="0">
                  <a:moveTo>
                    <a:pt x="1958" y="36"/>
                  </a:moveTo>
                  <a:cubicBezTo>
                    <a:pt x="1780" y="143"/>
                    <a:pt x="1566" y="285"/>
                    <a:pt x="1353" y="392"/>
                  </a:cubicBezTo>
                  <a:cubicBezTo>
                    <a:pt x="961" y="606"/>
                    <a:pt x="534" y="748"/>
                    <a:pt x="36" y="819"/>
                  </a:cubicBezTo>
                  <a:cubicBezTo>
                    <a:pt x="36" y="819"/>
                    <a:pt x="36" y="783"/>
                    <a:pt x="36" y="783"/>
                  </a:cubicBezTo>
                  <a:cubicBezTo>
                    <a:pt x="36" y="712"/>
                    <a:pt x="72" y="677"/>
                    <a:pt x="143" y="677"/>
                  </a:cubicBezTo>
                  <a:cubicBezTo>
                    <a:pt x="143" y="677"/>
                    <a:pt x="143" y="677"/>
                    <a:pt x="143" y="677"/>
                  </a:cubicBezTo>
                  <a:cubicBezTo>
                    <a:pt x="72" y="677"/>
                    <a:pt x="72" y="677"/>
                    <a:pt x="36" y="712"/>
                  </a:cubicBezTo>
                  <a:cubicBezTo>
                    <a:pt x="36" y="712"/>
                    <a:pt x="36" y="748"/>
                    <a:pt x="36" y="783"/>
                  </a:cubicBezTo>
                  <a:cubicBezTo>
                    <a:pt x="1" y="855"/>
                    <a:pt x="36" y="890"/>
                    <a:pt x="107" y="890"/>
                  </a:cubicBezTo>
                  <a:cubicBezTo>
                    <a:pt x="179" y="926"/>
                    <a:pt x="285" y="890"/>
                    <a:pt x="321" y="855"/>
                  </a:cubicBezTo>
                  <a:cubicBezTo>
                    <a:pt x="463" y="819"/>
                    <a:pt x="677" y="748"/>
                    <a:pt x="783" y="712"/>
                  </a:cubicBezTo>
                  <a:lnTo>
                    <a:pt x="1210" y="499"/>
                  </a:lnTo>
                  <a:cubicBezTo>
                    <a:pt x="1460" y="356"/>
                    <a:pt x="1744" y="214"/>
                    <a:pt x="1993" y="36"/>
                  </a:cubicBezTo>
                  <a:cubicBezTo>
                    <a:pt x="2029" y="36"/>
                    <a:pt x="1993" y="1"/>
                    <a:pt x="1958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7"/>
            <p:cNvSpPr/>
            <p:nvPr/>
          </p:nvSpPr>
          <p:spPr>
            <a:xfrm>
              <a:off x="7042450" y="1931525"/>
              <a:ext cx="51600" cy="22275"/>
            </a:xfrm>
            <a:custGeom>
              <a:avLst/>
              <a:gdLst/>
              <a:ahLst/>
              <a:cxnLst/>
              <a:rect l="l" t="t" r="r" b="b"/>
              <a:pathLst>
                <a:path w="2064" h="891" extrusionOk="0">
                  <a:moveTo>
                    <a:pt x="1921" y="1"/>
                  </a:moveTo>
                  <a:cubicBezTo>
                    <a:pt x="1672" y="143"/>
                    <a:pt x="1423" y="321"/>
                    <a:pt x="1139" y="463"/>
                  </a:cubicBezTo>
                  <a:cubicBezTo>
                    <a:pt x="961" y="570"/>
                    <a:pt x="747" y="677"/>
                    <a:pt x="534" y="748"/>
                  </a:cubicBezTo>
                  <a:cubicBezTo>
                    <a:pt x="391" y="783"/>
                    <a:pt x="285" y="855"/>
                    <a:pt x="107" y="855"/>
                  </a:cubicBezTo>
                  <a:cubicBezTo>
                    <a:pt x="142" y="855"/>
                    <a:pt x="142" y="855"/>
                    <a:pt x="178" y="855"/>
                  </a:cubicBezTo>
                  <a:cubicBezTo>
                    <a:pt x="178" y="783"/>
                    <a:pt x="142" y="712"/>
                    <a:pt x="142" y="677"/>
                  </a:cubicBezTo>
                  <a:cubicBezTo>
                    <a:pt x="142" y="677"/>
                    <a:pt x="178" y="641"/>
                    <a:pt x="178" y="641"/>
                  </a:cubicBezTo>
                  <a:cubicBezTo>
                    <a:pt x="107" y="641"/>
                    <a:pt x="107" y="641"/>
                    <a:pt x="71" y="677"/>
                  </a:cubicBezTo>
                  <a:cubicBezTo>
                    <a:pt x="0" y="748"/>
                    <a:pt x="0" y="819"/>
                    <a:pt x="71" y="855"/>
                  </a:cubicBezTo>
                  <a:cubicBezTo>
                    <a:pt x="142" y="890"/>
                    <a:pt x="214" y="890"/>
                    <a:pt x="285" y="890"/>
                  </a:cubicBezTo>
                  <a:cubicBezTo>
                    <a:pt x="534" y="819"/>
                    <a:pt x="783" y="712"/>
                    <a:pt x="1032" y="570"/>
                  </a:cubicBezTo>
                  <a:cubicBezTo>
                    <a:pt x="1388" y="428"/>
                    <a:pt x="1708" y="214"/>
                    <a:pt x="2028" y="36"/>
                  </a:cubicBezTo>
                  <a:cubicBezTo>
                    <a:pt x="2064" y="1"/>
                    <a:pt x="1993" y="1"/>
                    <a:pt x="1993" y="1"/>
                  </a:cubicBezTo>
                  <a:cubicBezTo>
                    <a:pt x="1993" y="1"/>
                    <a:pt x="1957" y="1"/>
                    <a:pt x="1921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7"/>
            <p:cNvSpPr/>
            <p:nvPr/>
          </p:nvSpPr>
          <p:spPr>
            <a:xfrm>
              <a:off x="7035325" y="1927075"/>
              <a:ext cx="18700" cy="3600"/>
            </a:xfrm>
            <a:custGeom>
              <a:avLst/>
              <a:gdLst/>
              <a:ahLst/>
              <a:cxnLst/>
              <a:rect l="l" t="t" r="r" b="b"/>
              <a:pathLst>
                <a:path w="748" h="144" extrusionOk="0">
                  <a:moveTo>
                    <a:pt x="641" y="1"/>
                  </a:moveTo>
                  <a:cubicBezTo>
                    <a:pt x="427" y="108"/>
                    <a:pt x="285" y="143"/>
                    <a:pt x="36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108"/>
                    <a:pt x="36" y="108"/>
                    <a:pt x="36" y="108"/>
                  </a:cubicBezTo>
                  <a:cubicBezTo>
                    <a:pt x="143" y="143"/>
                    <a:pt x="214" y="143"/>
                    <a:pt x="321" y="143"/>
                  </a:cubicBezTo>
                  <a:cubicBezTo>
                    <a:pt x="463" y="143"/>
                    <a:pt x="570" y="108"/>
                    <a:pt x="712" y="36"/>
                  </a:cubicBezTo>
                  <a:cubicBezTo>
                    <a:pt x="748" y="1"/>
                    <a:pt x="676" y="1"/>
                    <a:pt x="641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7"/>
            <p:cNvSpPr/>
            <p:nvPr/>
          </p:nvSpPr>
          <p:spPr>
            <a:xfrm>
              <a:off x="7034425" y="1926200"/>
              <a:ext cx="19600" cy="4475"/>
            </a:xfrm>
            <a:custGeom>
              <a:avLst/>
              <a:gdLst/>
              <a:ahLst/>
              <a:cxnLst/>
              <a:rect l="l" t="t" r="r" b="b"/>
              <a:pathLst>
                <a:path w="784" h="179" extrusionOk="0">
                  <a:moveTo>
                    <a:pt x="677" y="0"/>
                  </a:moveTo>
                  <a:cubicBezTo>
                    <a:pt x="570" y="71"/>
                    <a:pt x="463" y="107"/>
                    <a:pt x="321" y="107"/>
                  </a:cubicBezTo>
                  <a:cubicBezTo>
                    <a:pt x="214" y="107"/>
                    <a:pt x="143" y="107"/>
                    <a:pt x="36" y="71"/>
                  </a:cubicBezTo>
                  <a:cubicBezTo>
                    <a:pt x="1" y="71"/>
                    <a:pt x="72" y="143"/>
                    <a:pt x="72" y="143"/>
                  </a:cubicBezTo>
                  <a:cubicBezTo>
                    <a:pt x="214" y="178"/>
                    <a:pt x="357" y="178"/>
                    <a:pt x="499" y="143"/>
                  </a:cubicBezTo>
                  <a:cubicBezTo>
                    <a:pt x="606" y="143"/>
                    <a:pt x="641" y="107"/>
                    <a:pt x="748" y="71"/>
                  </a:cubicBezTo>
                  <a:cubicBezTo>
                    <a:pt x="784" y="36"/>
                    <a:pt x="712" y="0"/>
                    <a:pt x="677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7"/>
            <p:cNvSpPr/>
            <p:nvPr/>
          </p:nvSpPr>
          <p:spPr>
            <a:xfrm>
              <a:off x="7036225" y="1927075"/>
              <a:ext cx="16025" cy="3600"/>
            </a:xfrm>
            <a:custGeom>
              <a:avLst/>
              <a:gdLst/>
              <a:ahLst/>
              <a:cxnLst/>
              <a:rect l="l" t="t" r="r" b="b"/>
              <a:pathLst>
                <a:path w="641" h="144" extrusionOk="0">
                  <a:moveTo>
                    <a:pt x="640" y="1"/>
                  </a:moveTo>
                  <a:cubicBezTo>
                    <a:pt x="534" y="72"/>
                    <a:pt x="427" y="108"/>
                    <a:pt x="320" y="108"/>
                  </a:cubicBezTo>
                  <a:cubicBezTo>
                    <a:pt x="214" y="143"/>
                    <a:pt x="107" y="108"/>
                    <a:pt x="0" y="72"/>
                  </a:cubicBezTo>
                  <a:cubicBezTo>
                    <a:pt x="0" y="72"/>
                    <a:pt x="0" y="108"/>
                    <a:pt x="0" y="108"/>
                  </a:cubicBezTo>
                  <a:cubicBezTo>
                    <a:pt x="107" y="143"/>
                    <a:pt x="214" y="143"/>
                    <a:pt x="320" y="143"/>
                  </a:cubicBezTo>
                  <a:cubicBezTo>
                    <a:pt x="427" y="143"/>
                    <a:pt x="534" y="108"/>
                    <a:pt x="640" y="36"/>
                  </a:cubicBezTo>
                  <a:cubicBezTo>
                    <a:pt x="640" y="36"/>
                    <a:pt x="640" y="1"/>
                    <a:pt x="640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7"/>
            <p:cNvSpPr/>
            <p:nvPr/>
          </p:nvSpPr>
          <p:spPr>
            <a:xfrm>
              <a:off x="7036225" y="1927075"/>
              <a:ext cx="16925" cy="3600"/>
            </a:xfrm>
            <a:custGeom>
              <a:avLst/>
              <a:gdLst/>
              <a:ahLst/>
              <a:cxnLst/>
              <a:rect l="l" t="t" r="r" b="b"/>
              <a:pathLst>
                <a:path w="677" h="144" extrusionOk="0">
                  <a:moveTo>
                    <a:pt x="640" y="1"/>
                  </a:moveTo>
                  <a:cubicBezTo>
                    <a:pt x="534" y="36"/>
                    <a:pt x="463" y="72"/>
                    <a:pt x="320" y="108"/>
                  </a:cubicBezTo>
                  <a:cubicBezTo>
                    <a:pt x="214" y="108"/>
                    <a:pt x="142" y="108"/>
                    <a:pt x="0" y="72"/>
                  </a:cubicBezTo>
                  <a:cubicBezTo>
                    <a:pt x="0" y="72"/>
                    <a:pt x="0" y="72"/>
                    <a:pt x="0" y="108"/>
                  </a:cubicBezTo>
                  <a:cubicBezTo>
                    <a:pt x="107" y="108"/>
                    <a:pt x="214" y="143"/>
                    <a:pt x="320" y="108"/>
                  </a:cubicBezTo>
                  <a:cubicBezTo>
                    <a:pt x="463" y="108"/>
                    <a:pt x="534" y="72"/>
                    <a:pt x="640" y="36"/>
                  </a:cubicBezTo>
                  <a:cubicBezTo>
                    <a:pt x="640" y="1"/>
                    <a:pt x="676" y="1"/>
                    <a:pt x="640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7"/>
            <p:cNvSpPr/>
            <p:nvPr/>
          </p:nvSpPr>
          <p:spPr>
            <a:xfrm>
              <a:off x="7034425" y="1925300"/>
              <a:ext cx="18725" cy="4475"/>
            </a:xfrm>
            <a:custGeom>
              <a:avLst/>
              <a:gdLst/>
              <a:ahLst/>
              <a:cxnLst/>
              <a:rect l="l" t="t" r="r" b="b"/>
              <a:pathLst>
                <a:path w="749" h="179" extrusionOk="0">
                  <a:moveTo>
                    <a:pt x="641" y="36"/>
                  </a:moveTo>
                  <a:cubicBezTo>
                    <a:pt x="535" y="107"/>
                    <a:pt x="463" y="107"/>
                    <a:pt x="321" y="107"/>
                  </a:cubicBezTo>
                  <a:cubicBezTo>
                    <a:pt x="214" y="143"/>
                    <a:pt x="108" y="143"/>
                    <a:pt x="1" y="72"/>
                  </a:cubicBezTo>
                  <a:cubicBezTo>
                    <a:pt x="1" y="72"/>
                    <a:pt x="1" y="107"/>
                    <a:pt x="1" y="107"/>
                  </a:cubicBezTo>
                  <a:cubicBezTo>
                    <a:pt x="1" y="107"/>
                    <a:pt x="36" y="143"/>
                    <a:pt x="72" y="143"/>
                  </a:cubicBezTo>
                  <a:cubicBezTo>
                    <a:pt x="143" y="179"/>
                    <a:pt x="250" y="179"/>
                    <a:pt x="321" y="179"/>
                  </a:cubicBezTo>
                  <a:cubicBezTo>
                    <a:pt x="463" y="179"/>
                    <a:pt x="606" y="143"/>
                    <a:pt x="712" y="72"/>
                  </a:cubicBezTo>
                  <a:cubicBezTo>
                    <a:pt x="748" y="72"/>
                    <a:pt x="677" y="1"/>
                    <a:pt x="64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7"/>
            <p:cNvSpPr/>
            <p:nvPr/>
          </p:nvSpPr>
          <p:spPr>
            <a:xfrm>
              <a:off x="7035325" y="1927075"/>
              <a:ext cx="17825" cy="4475"/>
            </a:xfrm>
            <a:custGeom>
              <a:avLst/>
              <a:gdLst/>
              <a:ahLst/>
              <a:cxnLst/>
              <a:rect l="l" t="t" r="r" b="b"/>
              <a:pathLst>
                <a:path w="713" h="179" extrusionOk="0">
                  <a:moveTo>
                    <a:pt x="641" y="36"/>
                  </a:moveTo>
                  <a:cubicBezTo>
                    <a:pt x="392" y="143"/>
                    <a:pt x="250" y="143"/>
                    <a:pt x="36" y="72"/>
                  </a:cubicBezTo>
                  <a:cubicBezTo>
                    <a:pt x="0" y="72"/>
                    <a:pt x="0" y="108"/>
                    <a:pt x="0" y="108"/>
                  </a:cubicBezTo>
                  <a:cubicBezTo>
                    <a:pt x="143" y="143"/>
                    <a:pt x="285" y="179"/>
                    <a:pt x="427" y="143"/>
                  </a:cubicBezTo>
                  <a:cubicBezTo>
                    <a:pt x="534" y="108"/>
                    <a:pt x="570" y="108"/>
                    <a:pt x="676" y="36"/>
                  </a:cubicBezTo>
                  <a:cubicBezTo>
                    <a:pt x="712" y="36"/>
                    <a:pt x="676" y="1"/>
                    <a:pt x="64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7"/>
            <p:cNvSpPr/>
            <p:nvPr/>
          </p:nvSpPr>
          <p:spPr>
            <a:xfrm>
              <a:off x="7033550" y="1927075"/>
              <a:ext cx="19600" cy="3600"/>
            </a:xfrm>
            <a:custGeom>
              <a:avLst/>
              <a:gdLst/>
              <a:ahLst/>
              <a:cxnLst/>
              <a:rect l="l" t="t" r="r" b="b"/>
              <a:pathLst>
                <a:path w="784" h="144" extrusionOk="0">
                  <a:moveTo>
                    <a:pt x="676" y="1"/>
                  </a:moveTo>
                  <a:cubicBezTo>
                    <a:pt x="463" y="108"/>
                    <a:pt x="321" y="143"/>
                    <a:pt x="71" y="72"/>
                  </a:cubicBezTo>
                  <a:cubicBezTo>
                    <a:pt x="0" y="72"/>
                    <a:pt x="0" y="72"/>
                    <a:pt x="71" y="108"/>
                  </a:cubicBezTo>
                  <a:cubicBezTo>
                    <a:pt x="178" y="108"/>
                    <a:pt x="249" y="143"/>
                    <a:pt x="356" y="143"/>
                  </a:cubicBezTo>
                  <a:cubicBezTo>
                    <a:pt x="498" y="143"/>
                    <a:pt x="605" y="108"/>
                    <a:pt x="747" y="36"/>
                  </a:cubicBezTo>
                  <a:cubicBezTo>
                    <a:pt x="783" y="1"/>
                    <a:pt x="676" y="1"/>
                    <a:pt x="676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7"/>
            <p:cNvSpPr/>
            <p:nvPr/>
          </p:nvSpPr>
          <p:spPr>
            <a:xfrm>
              <a:off x="7038000" y="1909300"/>
              <a:ext cx="20475" cy="4475"/>
            </a:xfrm>
            <a:custGeom>
              <a:avLst/>
              <a:gdLst/>
              <a:ahLst/>
              <a:cxnLst/>
              <a:rect l="l" t="t" r="r" b="b"/>
              <a:pathLst>
                <a:path w="819" h="179" extrusionOk="0">
                  <a:moveTo>
                    <a:pt x="712" y="107"/>
                  </a:moveTo>
                  <a:cubicBezTo>
                    <a:pt x="463" y="142"/>
                    <a:pt x="285" y="142"/>
                    <a:pt x="36" y="36"/>
                  </a:cubicBezTo>
                  <a:cubicBezTo>
                    <a:pt x="0" y="0"/>
                    <a:pt x="0" y="0"/>
                    <a:pt x="0" y="36"/>
                  </a:cubicBezTo>
                  <a:cubicBezTo>
                    <a:pt x="0" y="36"/>
                    <a:pt x="36" y="71"/>
                    <a:pt x="36" y="71"/>
                  </a:cubicBezTo>
                  <a:cubicBezTo>
                    <a:pt x="143" y="107"/>
                    <a:pt x="178" y="142"/>
                    <a:pt x="320" y="142"/>
                  </a:cubicBezTo>
                  <a:cubicBezTo>
                    <a:pt x="463" y="178"/>
                    <a:pt x="605" y="178"/>
                    <a:pt x="783" y="142"/>
                  </a:cubicBezTo>
                  <a:cubicBezTo>
                    <a:pt x="819" y="142"/>
                    <a:pt x="747" y="107"/>
                    <a:pt x="712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7"/>
            <p:cNvSpPr/>
            <p:nvPr/>
          </p:nvSpPr>
          <p:spPr>
            <a:xfrm>
              <a:off x="7037100" y="1908400"/>
              <a:ext cx="21375" cy="5375"/>
            </a:xfrm>
            <a:custGeom>
              <a:avLst/>
              <a:gdLst/>
              <a:ahLst/>
              <a:cxnLst/>
              <a:rect l="l" t="t" r="r" b="b"/>
              <a:pathLst>
                <a:path w="855" h="215" extrusionOk="0">
                  <a:moveTo>
                    <a:pt x="748" y="107"/>
                  </a:moveTo>
                  <a:cubicBezTo>
                    <a:pt x="641" y="143"/>
                    <a:pt x="534" y="143"/>
                    <a:pt x="392" y="107"/>
                  </a:cubicBezTo>
                  <a:cubicBezTo>
                    <a:pt x="285" y="107"/>
                    <a:pt x="143" y="72"/>
                    <a:pt x="36" y="36"/>
                  </a:cubicBezTo>
                  <a:cubicBezTo>
                    <a:pt x="1" y="1"/>
                    <a:pt x="72" y="72"/>
                    <a:pt x="72" y="72"/>
                  </a:cubicBezTo>
                  <a:cubicBezTo>
                    <a:pt x="214" y="143"/>
                    <a:pt x="321" y="178"/>
                    <a:pt x="428" y="214"/>
                  </a:cubicBezTo>
                  <a:cubicBezTo>
                    <a:pt x="570" y="214"/>
                    <a:pt x="677" y="214"/>
                    <a:pt x="819" y="178"/>
                  </a:cubicBezTo>
                  <a:cubicBezTo>
                    <a:pt x="855" y="178"/>
                    <a:pt x="783" y="107"/>
                    <a:pt x="748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7"/>
            <p:cNvSpPr/>
            <p:nvPr/>
          </p:nvSpPr>
          <p:spPr>
            <a:xfrm>
              <a:off x="7038000" y="1910175"/>
              <a:ext cx="18700" cy="3600"/>
            </a:xfrm>
            <a:custGeom>
              <a:avLst/>
              <a:gdLst/>
              <a:ahLst/>
              <a:cxnLst/>
              <a:rect l="l" t="t" r="r" b="b"/>
              <a:pathLst>
                <a:path w="748" h="144" extrusionOk="0">
                  <a:moveTo>
                    <a:pt x="747" y="72"/>
                  </a:moveTo>
                  <a:cubicBezTo>
                    <a:pt x="605" y="107"/>
                    <a:pt x="498" y="107"/>
                    <a:pt x="392" y="107"/>
                  </a:cubicBezTo>
                  <a:cubicBezTo>
                    <a:pt x="249" y="72"/>
                    <a:pt x="143" y="36"/>
                    <a:pt x="36" y="1"/>
                  </a:cubicBezTo>
                  <a:cubicBezTo>
                    <a:pt x="36" y="1"/>
                    <a:pt x="0" y="1"/>
                    <a:pt x="0" y="1"/>
                  </a:cubicBezTo>
                  <a:cubicBezTo>
                    <a:pt x="143" y="72"/>
                    <a:pt x="249" y="107"/>
                    <a:pt x="356" y="143"/>
                  </a:cubicBezTo>
                  <a:cubicBezTo>
                    <a:pt x="498" y="143"/>
                    <a:pt x="605" y="143"/>
                    <a:pt x="747" y="107"/>
                  </a:cubicBezTo>
                  <a:cubicBezTo>
                    <a:pt x="747" y="107"/>
                    <a:pt x="747" y="72"/>
                    <a:pt x="747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7"/>
            <p:cNvSpPr/>
            <p:nvPr/>
          </p:nvSpPr>
          <p:spPr>
            <a:xfrm>
              <a:off x="7038875" y="1909300"/>
              <a:ext cx="18700" cy="4475"/>
            </a:xfrm>
            <a:custGeom>
              <a:avLst/>
              <a:gdLst/>
              <a:ahLst/>
              <a:cxnLst/>
              <a:rect l="l" t="t" r="r" b="b"/>
              <a:pathLst>
                <a:path w="748" h="179" extrusionOk="0">
                  <a:moveTo>
                    <a:pt x="712" y="107"/>
                  </a:moveTo>
                  <a:cubicBezTo>
                    <a:pt x="499" y="178"/>
                    <a:pt x="250" y="142"/>
                    <a:pt x="1" y="0"/>
                  </a:cubicBezTo>
                  <a:cubicBezTo>
                    <a:pt x="1" y="0"/>
                    <a:pt x="1" y="36"/>
                    <a:pt x="1" y="36"/>
                  </a:cubicBezTo>
                  <a:cubicBezTo>
                    <a:pt x="108" y="107"/>
                    <a:pt x="143" y="107"/>
                    <a:pt x="285" y="142"/>
                  </a:cubicBezTo>
                  <a:cubicBezTo>
                    <a:pt x="428" y="178"/>
                    <a:pt x="570" y="142"/>
                    <a:pt x="712" y="142"/>
                  </a:cubicBezTo>
                  <a:cubicBezTo>
                    <a:pt x="712" y="142"/>
                    <a:pt x="748" y="107"/>
                    <a:pt x="712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7"/>
            <p:cNvSpPr/>
            <p:nvPr/>
          </p:nvSpPr>
          <p:spPr>
            <a:xfrm>
              <a:off x="7037100" y="1908400"/>
              <a:ext cx="20475" cy="4475"/>
            </a:xfrm>
            <a:custGeom>
              <a:avLst/>
              <a:gdLst/>
              <a:ahLst/>
              <a:cxnLst/>
              <a:rect l="l" t="t" r="r" b="b"/>
              <a:pathLst>
                <a:path w="819" h="179" extrusionOk="0">
                  <a:moveTo>
                    <a:pt x="712" y="72"/>
                  </a:moveTo>
                  <a:cubicBezTo>
                    <a:pt x="605" y="143"/>
                    <a:pt x="463" y="107"/>
                    <a:pt x="356" y="72"/>
                  </a:cubicBezTo>
                  <a:cubicBezTo>
                    <a:pt x="214" y="107"/>
                    <a:pt x="107" y="7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36"/>
                    <a:pt x="36" y="72"/>
                    <a:pt x="36" y="72"/>
                  </a:cubicBezTo>
                  <a:cubicBezTo>
                    <a:pt x="179" y="107"/>
                    <a:pt x="285" y="178"/>
                    <a:pt x="392" y="178"/>
                  </a:cubicBezTo>
                  <a:cubicBezTo>
                    <a:pt x="534" y="178"/>
                    <a:pt x="641" y="178"/>
                    <a:pt x="783" y="143"/>
                  </a:cubicBezTo>
                  <a:cubicBezTo>
                    <a:pt x="819" y="143"/>
                    <a:pt x="748" y="72"/>
                    <a:pt x="712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7"/>
            <p:cNvSpPr/>
            <p:nvPr/>
          </p:nvSpPr>
          <p:spPr>
            <a:xfrm>
              <a:off x="7038000" y="1910175"/>
              <a:ext cx="18700" cy="3600"/>
            </a:xfrm>
            <a:custGeom>
              <a:avLst/>
              <a:gdLst/>
              <a:ahLst/>
              <a:cxnLst/>
              <a:rect l="l" t="t" r="r" b="b"/>
              <a:pathLst>
                <a:path w="748" h="144" extrusionOk="0">
                  <a:moveTo>
                    <a:pt x="712" y="107"/>
                  </a:moveTo>
                  <a:cubicBezTo>
                    <a:pt x="498" y="72"/>
                    <a:pt x="249" y="36"/>
                    <a:pt x="0" y="1"/>
                  </a:cubicBezTo>
                  <a:cubicBezTo>
                    <a:pt x="0" y="1"/>
                    <a:pt x="0" y="36"/>
                    <a:pt x="0" y="36"/>
                  </a:cubicBezTo>
                  <a:cubicBezTo>
                    <a:pt x="107" y="72"/>
                    <a:pt x="214" y="107"/>
                    <a:pt x="356" y="143"/>
                  </a:cubicBezTo>
                  <a:cubicBezTo>
                    <a:pt x="498" y="143"/>
                    <a:pt x="605" y="143"/>
                    <a:pt x="747" y="107"/>
                  </a:cubicBezTo>
                  <a:cubicBezTo>
                    <a:pt x="747" y="107"/>
                    <a:pt x="747" y="72"/>
                    <a:pt x="712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7"/>
            <p:cNvSpPr/>
            <p:nvPr/>
          </p:nvSpPr>
          <p:spPr>
            <a:xfrm>
              <a:off x="7036225" y="1909300"/>
              <a:ext cx="20475" cy="4475"/>
            </a:xfrm>
            <a:custGeom>
              <a:avLst/>
              <a:gdLst/>
              <a:ahLst/>
              <a:cxnLst/>
              <a:rect l="l" t="t" r="r" b="b"/>
              <a:pathLst>
                <a:path w="819" h="179" extrusionOk="0">
                  <a:moveTo>
                    <a:pt x="747" y="107"/>
                  </a:moveTo>
                  <a:cubicBezTo>
                    <a:pt x="534" y="178"/>
                    <a:pt x="285" y="142"/>
                    <a:pt x="71" y="36"/>
                  </a:cubicBezTo>
                  <a:cubicBezTo>
                    <a:pt x="36" y="0"/>
                    <a:pt x="0" y="36"/>
                    <a:pt x="71" y="36"/>
                  </a:cubicBezTo>
                  <a:cubicBezTo>
                    <a:pt x="142" y="107"/>
                    <a:pt x="249" y="142"/>
                    <a:pt x="356" y="142"/>
                  </a:cubicBezTo>
                  <a:cubicBezTo>
                    <a:pt x="498" y="178"/>
                    <a:pt x="640" y="178"/>
                    <a:pt x="818" y="142"/>
                  </a:cubicBezTo>
                  <a:cubicBezTo>
                    <a:pt x="818" y="142"/>
                    <a:pt x="818" y="142"/>
                    <a:pt x="818" y="107"/>
                  </a:cubicBezTo>
                  <a:cubicBezTo>
                    <a:pt x="818" y="107"/>
                    <a:pt x="747" y="107"/>
                    <a:pt x="747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7"/>
            <p:cNvSpPr/>
            <p:nvPr/>
          </p:nvSpPr>
          <p:spPr>
            <a:xfrm>
              <a:off x="7025550" y="1904850"/>
              <a:ext cx="30250" cy="2675"/>
            </a:xfrm>
            <a:custGeom>
              <a:avLst/>
              <a:gdLst/>
              <a:ahLst/>
              <a:cxnLst/>
              <a:rect l="l" t="t" r="r" b="b"/>
              <a:pathLst>
                <a:path w="1210" h="107" extrusionOk="0">
                  <a:moveTo>
                    <a:pt x="1139" y="36"/>
                  </a:moveTo>
                  <a:cubicBezTo>
                    <a:pt x="961" y="0"/>
                    <a:pt x="783" y="0"/>
                    <a:pt x="605" y="0"/>
                  </a:cubicBezTo>
                  <a:cubicBezTo>
                    <a:pt x="391" y="0"/>
                    <a:pt x="214" y="36"/>
                    <a:pt x="36" y="36"/>
                  </a:cubicBezTo>
                  <a:cubicBezTo>
                    <a:pt x="0" y="71"/>
                    <a:pt x="36" y="107"/>
                    <a:pt x="71" y="107"/>
                  </a:cubicBezTo>
                  <a:cubicBezTo>
                    <a:pt x="249" y="71"/>
                    <a:pt x="427" y="71"/>
                    <a:pt x="605" y="71"/>
                  </a:cubicBezTo>
                  <a:cubicBezTo>
                    <a:pt x="818" y="36"/>
                    <a:pt x="996" y="71"/>
                    <a:pt x="1174" y="71"/>
                  </a:cubicBezTo>
                  <a:cubicBezTo>
                    <a:pt x="1210" y="71"/>
                    <a:pt x="1174" y="36"/>
                    <a:pt x="113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7"/>
            <p:cNvSpPr/>
            <p:nvPr/>
          </p:nvSpPr>
          <p:spPr>
            <a:xfrm>
              <a:off x="7025550" y="1903950"/>
              <a:ext cx="30250" cy="3575"/>
            </a:xfrm>
            <a:custGeom>
              <a:avLst/>
              <a:gdLst/>
              <a:ahLst/>
              <a:cxnLst/>
              <a:rect l="l" t="t" r="r" b="b"/>
              <a:pathLst>
                <a:path w="1210" h="143" extrusionOk="0">
                  <a:moveTo>
                    <a:pt x="1139" y="36"/>
                  </a:moveTo>
                  <a:cubicBezTo>
                    <a:pt x="961" y="1"/>
                    <a:pt x="783" y="1"/>
                    <a:pt x="569" y="1"/>
                  </a:cubicBezTo>
                  <a:cubicBezTo>
                    <a:pt x="391" y="1"/>
                    <a:pt x="214" y="36"/>
                    <a:pt x="36" y="36"/>
                  </a:cubicBezTo>
                  <a:cubicBezTo>
                    <a:pt x="0" y="72"/>
                    <a:pt x="36" y="143"/>
                    <a:pt x="71" y="143"/>
                  </a:cubicBezTo>
                  <a:cubicBezTo>
                    <a:pt x="249" y="107"/>
                    <a:pt x="427" y="72"/>
                    <a:pt x="641" y="72"/>
                  </a:cubicBezTo>
                  <a:cubicBezTo>
                    <a:pt x="818" y="72"/>
                    <a:pt x="996" y="72"/>
                    <a:pt x="1174" y="107"/>
                  </a:cubicBezTo>
                  <a:cubicBezTo>
                    <a:pt x="1210" y="107"/>
                    <a:pt x="1174" y="36"/>
                    <a:pt x="113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7"/>
            <p:cNvSpPr/>
            <p:nvPr/>
          </p:nvSpPr>
          <p:spPr>
            <a:xfrm>
              <a:off x="7026425" y="1904850"/>
              <a:ext cx="28500" cy="1800"/>
            </a:xfrm>
            <a:custGeom>
              <a:avLst/>
              <a:gdLst/>
              <a:ahLst/>
              <a:cxnLst/>
              <a:rect l="l" t="t" r="r" b="b"/>
              <a:pathLst>
                <a:path w="1140" h="72" extrusionOk="0">
                  <a:moveTo>
                    <a:pt x="1139" y="36"/>
                  </a:moveTo>
                  <a:cubicBezTo>
                    <a:pt x="961" y="0"/>
                    <a:pt x="783" y="0"/>
                    <a:pt x="570" y="0"/>
                  </a:cubicBezTo>
                  <a:cubicBezTo>
                    <a:pt x="392" y="36"/>
                    <a:pt x="214" y="36"/>
                    <a:pt x="1" y="71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179" y="36"/>
                    <a:pt x="356" y="36"/>
                    <a:pt x="570" y="36"/>
                  </a:cubicBezTo>
                  <a:cubicBezTo>
                    <a:pt x="748" y="36"/>
                    <a:pt x="926" y="36"/>
                    <a:pt x="1104" y="36"/>
                  </a:cubicBezTo>
                  <a:cubicBezTo>
                    <a:pt x="1139" y="36"/>
                    <a:pt x="1139" y="36"/>
                    <a:pt x="113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7"/>
            <p:cNvSpPr/>
            <p:nvPr/>
          </p:nvSpPr>
          <p:spPr>
            <a:xfrm>
              <a:off x="7026425" y="1904850"/>
              <a:ext cx="29375" cy="1800"/>
            </a:xfrm>
            <a:custGeom>
              <a:avLst/>
              <a:gdLst/>
              <a:ahLst/>
              <a:cxnLst/>
              <a:rect l="l" t="t" r="r" b="b"/>
              <a:pathLst>
                <a:path w="1175" h="72" extrusionOk="0">
                  <a:moveTo>
                    <a:pt x="1139" y="36"/>
                  </a:moveTo>
                  <a:cubicBezTo>
                    <a:pt x="890" y="0"/>
                    <a:pt x="641" y="0"/>
                    <a:pt x="392" y="0"/>
                  </a:cubicBezTo>
                  <a:cubicBezTo>
                    <a:pt x="285" y="36"/>
                    <a:pt x="143" y="36"/>
                    <a:pt x="36" y="36"/>
                  </a:cubicBezTo>
                  <a:cubicBezTo>
                    <a:pt x="1" y="36"/>
                    <a:pt x="1" y="71"/>
                    <a:pt x="1" y="71"/>
                  </a:cubicBezTo>
                  <a:cubicBezTo>
                    <a:pt x="392" y="36"/>
                    <a:pt x="748" y="36"/>
                    <a:pt x="1139" y="36"/>
                  </a:cubicBezTo>
                  <a:cubicBezTo>
                    <a:pt x="1175" y="36"/>
                    <a:pt x="1175" y="36"/>
                    <a:pt x="113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7"/>
            <p:cNvSpPr/>
            <p:nvPr/>
          </p:nvSpPr>
          <p:spPr>
            <a:xfrm>
              <a:off x="7023750" y="1903075"/>
              <a:ext cx="31175" cy="3575"/>
            </a:xfrm>
            <a:custGeom>
              <a:avLst/>
              <a:gdLst/>
              <a:ahLst/>
              <a:cxnLst/>
              <a:rect l="l" t="t" r="r" b="b"/>
              <a:pathLst>
                <a:path w="1247" h="143" extrusionOk="0">
                  <a:moveTo>
                    <a:pt x="1175" y="36"/>
                  </a:moveTo>
                  <a:cubicBezTo>
                    <a:pt x="997" y="0"/>
                    <a:pt x="784" y="0"/>
                    <a:pt x="606" y="0"/>
                  </a:cubicBezTo>
                  <a:cubicBezTo>
                    <a:pt x="428" y="36"/>
                    <a:pt x="214" y="36"/>
                    <a:pt x="36" y="71"/>
                  </a:cubicBezTo>
                  <a:cubicBezTo>
                    <a:pt x="1" y="71"/>
                    <a:pt x="108" y="142"/>
                    <a:pt x="108" y="142"/>
                  </a:cubicBezTo>
                  <a:cubicBezTo>
                    <a:pt x="286" y="107"/>
                    <a:pt x="499" y="107"/>
                    <a:pt x="677" y="107"/>
                  </a:cubicBezTo>
                  <a:cubicBezTo>
                    <a:pt x="855" y="107"/>
                    <a:pt x="1033" y="107"/>
                    <a:pt x="1246" y="107"/>
                  </a:cubicBezTo>
                  <a:cubicBezTo>
                    <a:pt x="1246" y="107"/>
                    <a:pt x="1211" y="36"/>
                    <a:pt x="1175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7"/>
            <p:cNvSpPr/>
            <p:nvPr/>
          </p:nvSpPr>
          <p:spPr>
            <a:xfrm>
              <a:off x="7025550" y="1904850"/>
              <a:ext cx="29375" cy="2675"/>
            </a:xfrm>
            <a:custGeom>
              <a:avLst/>
              <a:gdLst/>
              <a:ahLst/>
              <a:cxnLst/>
              <a:rect l="l" t="t" r="r" b="b"/>
              <a:pathLst>
                <a:path w="1175" h="107" extrusionOk="0">
                  <a:moveTo>
                    <a:pt x="1139" y="36"/>
                  </a:moveTo>
                  <a:cubicBezTo>
                    <a:pt x="961" y="36"/>
                    <a:pt x="783" y="0"/>
                    <a:pt x="569" y="36"/>
                  </a:cubicBezTo>
                  <a:cubicBezTo>
                    <a:pt x="391" y="36"/>
                    <a:pt x="214" y="36"/>
                    <a:pt x="36" y="71"/>
                  </a:cubicBezTo>
                  <a:cubicBezTo>
                    <a:pt x="0" y="71"/>
                    <a:pt x="0" y="107"/>
                    <a:pt x="36" y="107"/>
                  </a:cubicBezTo>
                  <a:cubicBezTo>
                    <a:pt x="214" y="71"/>
                    <a:pt x="391" y="71"/>
                    <a:pt x="569" y="36"/>
                  </a:cubicBezTo>
                  <a:cubicBezTo>
                    <a:pt x="783" y="36"/>
                    <a:pt x="961" y="36"/>
                    <a:pt x="1139" y="71"/>
                  </a:cubicBezTo>
                  <a:cubicBezTo>
                    <a:pt x="1139" y="71"/>
                    <a:pt x="1174" y="36"/>
                    <a:pt x="113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7"/>
            <p:cNvSpPr/>
            <p:nvPr/>
          </p:nvSpPr>
          <p:spPr>
            <a:xfrm>
              <a:off x="7023750" y="1904850"/>
              <a:ext cx="31175" cy="1800"/>
            </a:xfrm>
            <a:custGeom>
              <a:avLst/>
              <a:gdLst/>
              <a:ahLst/>
              <a:cxnLst/>
              <a:rect l="l" t="t" r="r" b="b"/>
              <a:pathLst>
                <a:path w="1247" h="72" extrusionOk="0">
                  <a:moveTo>
                    <a:pt x="1175" y="0"/>
                  </a:moveTo>
                  <a:cubicBezTo>
                    <a:pt x="997" y="0"/>
                    <a:pt x="819" y="0"/>
                    <a:pt x="606" y="0"/>
                  </a:cubicBezTo>
                  <a:cubicBezTo>
                    <a:pt x="428" y="0"/>
                    <a:pt x="250" y="36"/>
                    <a:pt x="72" y="36"/>
                  </a:cubicBezTo>
                  <a:cubicBezTo>
                    <a:pt x="1" y="36"/>
                    <a:pt x="72" y="71"/>
                    <a:pt x="108" y="71"/>
                  </a:cubicBezTo>
                  <a:cubicBezTo>
                    <a:pt x="286" y="71"/>
                    <a:pt x="463" y="36"/>
                    <a:pt x="677" y="36"/>
                  </a:cubicBezTo>
                  <a:cubicBezTo>
                    <a:pt x="855" y="36"/>
                    <a:pt x="1033" y="36"/>
                    <a:pt x="1211" y="71"/>
                  </a:cubicBezTo>
                  <a:cubicBezTo>
                    <a:pt x="1246" y="71"/>
                    <a:pt x="1211" y="0"/>
                    <a:pt x="1175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7"/>
            <p:cNvSpPr/>
            <p:nvPr/>
          </p:nvSpPr>
          <p:spPr>
            <a:xfrm>
              <a:off x="7025550" y="1895950"/>
              <a:ext cx="28475" cy="4475"/>
            </a:xfrm>
            <a:custGeom>
              <a:avLst/>
              <a:gdLst/>
              <a:ahLst/>
              <a:cxnLst/>
              <a:rect l="l" t="t" r="r" b="b"/>
              <a:pathLst>
                <a:path w="1139" h="179" extrusionOk="0">
                  <a:moveTo>
                    <a:pt x="1067" y="107"/>
                  </a:moveTo>
                  <a:cubicBezTo>
                    <a:pt x="854" y="72"/>
                    <a:pt x="641" y="0"/>
                    <a:pt x="427" y="0"/>
                  </a:cubicBezTo>
                  <a:cubicBezTo>
                    <a:pt x="214" y="0"/>
                    <a:pt x="320" y="0"/>
                    <a:pt x="36" y="0"/>
                  </a:cubicBezTo>
                  <a:cubicBezTo>
                    <a:pt x="0" y="0"/>
                    <a:pt x="36" y="72"/>
                    <a:pt x="71" y="72"/>
                  </a:cubicBezTo>
                  <a:cubicBezTo>
                    <a:pt x="285" y="36"/>
                    <a:pt x="498" y="36"/>
                    <a:pt x="712" y="72"/>
                  </a:cubicBezTo>
                  <a:cubicBezTo>
                    <a:pt x="854" y="107"/>
                    <a:pt x="961" y="107"/>
                    <a:pt x="1103" y="178"/>
                  </a:cubicBezTo>
                  <a:cubicBezTo>
                    <a:pt x="1139" y="178"/>
                    <a:pt x="1103" y="107"/>
                    <a:pt x="1067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7"/>
            <p:cNvSpPr/>
            <p:nvPr/>
          </p:nvSpPr>
          <p:spPr>
            <a:xfrm>
              <a:off x="7025550" y="1895050"/>
              <a:ext cx="28475" cy="5375"/>
            </a:xfrm>
            <a:custGeom>
              <a:avLst/>
              <a:gdLst/>
              <a:ahLst/>
              <a:cxnLst/>
              <a:rect l="l" t="t" r="r" b="b"/>
              <a:pathLst>
                <a:path w="1139" h="215" extrusionOk="0">
                  <a:moveTo>
                    <a:pt x="1067" y="108"/>
                  </a:moveTo>
                  <a:cubicBezTo>
                    <a:pt x="890" y="72"/>
                    <a:pt x="747" y="36"/>
                    <a:pt x="569" y="1"/>
                  </a:cubicBezTo>
                  <a:cubicBezTo>
                    <a:pt x="391" y="1"/>
                    <a:pt x="214" y="1"/>
                    <a:pt x="36" y="1"/>
                  </a:cubicBezTo>
                  <a:cubicBezTo>
                    <a:pt x="0" y="1"/>
                    <a:pt x="36" y="72"/>
                    <a:pt x="71" y="72"/>
                  </a:cubicBezTo>
                  <a:cubicBezTo>
                    <a:pt x="249" y="72"/>
                    <a:pt x="427" y="72"/>
                    <a:pt x="605" y="108"/>
                  </a:cubicBezTo>
                  <a:cubicBezTo>
                    <a:pt x="747" y="108"/>
                    <a:pt x="925" y="143"/>
                    <a:pt x="1103" y="179"/>
                  </a:cubicBezTo>
                  <a:cubicBezTo>
                    <a:pt x="1139" y="214"/>
                    <a:pt x="1103" y="108"/>
                    <a:pt x="1067" y="1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7"/>
            <p:cNvSpPr/>
            <p:nvPr/>
          </p:nvSpPr>
          <p:spPr>
            <a:xfrm>
              <a:off x="7026425" y="1895950"/>
              <a:ext cx="26725" cy="2700"/>
            </a:xfrm>
            <a:custGeom>
              <a:avLst/>
              <a:gdLst/>
              <a:ahLst/>
              <a:cxnLst/>
              <a:rect l="l" t="t" r="r" b="b"/>
              <a:pathLst>
                <a:path w="1069" h="108" extrusionOk="0">
                  <a:moveTo>
                    <a:pt x="1068" y="107"/>
                  </a:moveTo>
                  <a:cubicBezTo>
                    <a:pt x="890" y="72"/>
                    <a:pt x="748" y="36"/>
                    <a:pt x="570" y="0"/>
                  </a:cubicBezTo>
                  <a:cubicBezTo>
                    <a:pt x="392" y="0"/>
                    <a:pt x="214" y="0"/>
                    <a:pt x="36" y="0"/>
                  </a:cubicBezTo>
                  <a:cubicBezTo>
                    <a:pt x="36" y="0"/>
                    <a:pt x="1" y="36"/>
                    <a:pt x="1" y="36"/>
                  </a:cubicBezTo>
                  <a:cubicBezTo>
                    <a:pt x="179" y="0"/>
                    <a:pt x="356" y="0"/>
                    <a:pt x="534" y="36"/>
                  </a:cubicBezTo>
                  <a:cubicBezTo>
                    <a:pt x="712" y="36"/>
                    <a:pt x="890" y="72"/>
                    <a:pt x="1032" y="107"/>
                  </a:cubicBezTo>
                  <a:cubicBezTo>
                    <a:pt x="1032" y="107"/>
                    <a:pt x="1068" y="107"/>
                    <a:pt x="1068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7"/>
            <p:cNvSpPr/>
            <p:nvPr/>
          </p:nvSpPr>
          <p:spPr>
            <a:xfrm>
              <a:off x="7026425" y="1895950"/>
              <a:ext cx="27600" cy="3575"/>
            </a:xfrm>
            <a:custGeom>
              <a:avLst/>
              <a:gdLst/>
              <a:ahLst/>
              <a:cxnLst/>
              <a:rect l="l" t="t" r="r" b="b"/>
              <a:pathLst>
                <a:path w="1104" h="143" extrusionOk="0">
                  <a:moveTo>
                    <a:pt x="1068" y="107"/>
                  </a:moveTo>
                  <a:cubicBezTo>
                    <a:pt x="890" y="72"/>
                    <a:pt x="748" y="36"/>
                    <a:pt x="570" y="0"/>
                  </a:cubicBezTo>
                  <a:cubicBezTo>
                    <a:pt x="392" y="0"/>
                    <a:pt x="214" y="0"/>
                    <a:pt x="36" y="0"/>
                  </a:cubicBezTo>
                  <a:cubicBezTo>
                    <a:pt x="1" y="0"/>
                    <a:pt x="1" y="36"/>
                    <a:pt x="36" y="36"/>
                  </a:cubicBezTo>
                  <a:cubicBezTo>
                    <a:pt x="214" y="0"/>
                    <a:pt x="392" y="36"/>
                    <a:pt x="570" y="36"/>
                  </a:cubicBezTo>
                  <a:cubicBezTo>
                    <a:pt x="712" y="36"/>
                    <a:pt x="890" y="72"/>
                    <a:pt x="1068" y="143"/>
                  </a:cubicBezTo>
                  <a:cubicBezTo>
                    <a:pt x="1068" y="143"/>
                    <a:pt x="1104" y="107"/>
                    <a:pt x="1068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7"/>
            <p:cNvSpPr/>
            <p:nvPr/>
          </p:nvSpPr>
          <p:spPr>
            <a:xfrm>
              <a:off x="7024650" y="1894175"/>
              <a:ext cx="28500" cy="5350"/>
            </a:xfrm>
            <a:custGeom>
              <a:avLst/>
              <a:gdLst/>
              <a:ahLst/>
              <a:cxnLst/>
              <a:rect l="l" t="t" r="r" b="b"/>
              <a:pathLst>
                <a:path w="1140" h="214" extrusionOk="0">
                  <a:moveTo>
                    <a:pt x="1068" y="107"/>
                  </a:moveTo>
                  <a:cubicBezTo>
                    <a:pt x="890" y="71"/>
                    <a:pt x="712" y="36"/>
                    <a:pt x="534" y="0"/>
                  </a:cubicBezTo>
                  <a:cubicBezTo>
                    <a:pt x="392" y="0"/>
                    <a:pt x="214" y="0"/>
                    <a:pt x="36" y="0"/>
                  </a:cubicBezTo>
                  <a:cubicBezTo>
                    <a:pt x="0" y="0"/>
                    <a:pt x="72" y="107"/>
                    <a:pt x="72" y="107"/>
                  </a:cubicBezTo>
                  <a:cubicBezTo>
                    <a:pt x="250" y="71"/>
                    <a:pt x="427" y="71"/>
                    <a:pt x="605" y="107"/>
                  </a:cubicBezTo>
                  <a:cubicBezTo>
                    <a:pt x="783" y="107"/>
                    <a:pt x="961" y="143"/>
                    <a:pt x="1103" y="214"/>
                  </a:cubicBezTo>
                  <a:cubicBezTo>
                    <a:pt x="1139" y="214"/>
                    <a:pt x="1103" y="107"/>
                    <a:pt x="1068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7"/>
            <p:cNvSpPr/>
            <p:nvPr/>
          </p:nvSpPr>
          <p:spPr>
            <a:xfrm>
              <a:off x="7025550" y="1895950"/>
              <a:ext cx="26700" cy="3575"/>
            </a:xfrm>
            <a:custGeom>
              <a:avLst/>
              <a:gdLst/>
              <a:ahLst/>
              <a:cxnLst/>
              <a:rect l="l" t="t" r="r" b="b"/>
              <a:pathLst>
                <a:path w="1068" h="143" extrusionOk="0">
                  <a:moveTo>
                    <a:pt x="1067" y="107"/>
                  </a:moveTo>
                  <a:cubicBezTo>
                    <a:pt x="890" y="72"/>
                    <a:pt x="747" y="36"/>
                    <a:pt x="569" y="36"/>
                  </a:cubicBezTo>
                  <a:cubicBezTo>
                    <a:pt x="391" y="0"/>
                    <a:pt x="214" y="0"/>
                    <a:pt x="36" y="0"/>
                  </a:cubicBezTo>
                  <a:cubicBezTo>
                    <a:pt x="36" y="0"/>
                    <a:pt x="0" y="36"/>
                    <a:pt x="36" y="36"/>
                  </a:cubicBezTo>
                  <a:cubicBezTo>
                    <a:pt x="214" y="36"/>
                    <a:pt x="391" y="36"/>
                    <a:pt x="534" y="36"/>
                  </a:cubicBezTo>
                  <a:cubicBezTo>
                    <a:pt x="712" y="72"/>
                    <a:pt x="890" y="107"/>
                    <a:pt x="1067" y="143"/>
                  </a:cubicBezTo>
                  <a:cubicBezTo>
                    <a:pt x="1067" y="143"/>
                    <a:pt x="1067" y="107"/>
                    <a:pt x="1067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17"/>
            <p:cNvSpPr/>
            <p:nvPr/>
          </p:nvSpPr>
          <p:spPr>
            <a:xfrm>
              <a:off x="7024650" y="1895050"/>
              <a:ext cx="27600" cy="4475"/>
            </a:xfrm>
            <a:custGeom>
              <a:avLst/>
              <a:gdLst/>
              <a:ahLst/>
              <a:cxnLst/>
              <a:rect l="l" t="t" r="r" b="b"/>
              <a:pathLst>
                <a:path w="1104" h="179" extrusionOk="0">
                  <a:moveTo>
                    <a:pt x="1068" y="143"/>
                  </a:moveTo>
                  <a:cubicBezTo>
                    <a:pt x="890" y="72"/>
                    <a:pt x="748" y="36"/>
                    <a:pt x="570" y="36"/>
                  </a:cubicBezTo>
                  <a:cubicBezTo>
                    <a:pt x="392" y="36"/>
                    <a:pt x="214" y="1"/>
                    <a:pt x="36" y="36"/>
                  </a:cubicBezTo>
                  <a:cubicBezTo>
                    <a:pt x="0" y="36"/>
                    <a:pt x="72" y="72"/>
                    <a:pt x="72" y="72"/>
                  </a:cubicBezTo>
                  <a:cubicBezTo>
                    <a:pt x="250" y="72"/>
                    <a:pt x="427" y="72"/>
                    <a:pt x="605" y="72"/>
                  </a:cubicBezTo>
                  <a:cubicBezTo>
                    <a:pt x="748" y="108"/>
                    <a:pt x="926" y="143"/>
                    <a:pt x="1103" y="179"/>
                  </a:cubicBezTo>
                  <a:cubicBezTo>
                    <a:pt x="1103" y="179"/>
                    <a:pt x="1103" y="179"/>
                    <a:pt x="1103" y="179"/>
                  </a:cubicBezTo>
                  <a:cubicBezTo>
                    <a:pt x="1103" y="143"/>
                    <a:pt x="1068" y="143"/>
                    <a:pt x="1068" y="14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17"/>
            <p:cNvSpPr/>
            <p:nvPr/>
          </p:nvSpPr>
          <p:spPr>
            <a:xfrm>
              <a:off x="7009525" y="1889725"/>
              <a:ext cx="16050" cy="3575"/>
            </a:xfrm>
            <a:custGeom>
              <a:avLst/>
              <a:gdLst/>
              <a:ahLst/>
              <a:cxnLst/>
              <a:rect l="l" t="t" r="r" b="b"/>
              <a:pathLst>
                <a:path w="642" h="143" extrusionOk="0">
                  <a:moveTo>
                    <a:pt x="570" y="72"/>
                  </a:moveTo>
                  <a:cubicBezTo>
                    <a:pt x="392" y="72"/>
                    <a:pt x="214" y="36"/>
                    <a:pt x="36" y="0"/>
                  </a:cubicBezTo>
                  <a:cubicBezTo>
                    <a:pt x="1" y="0"/>
                    <a:pt x="36" y="72"/>
                    <a:pt x="72" y="72"/>
                  </a:cubicBezTo>
                  <a:cubicBezTo>
                    <a:pt x="250" y="72"/>
                    <a:pt x="428" y="107"/>
                    <a:pt x="605" y="143"/>
                  </a:cubicBezTo>
                  <a:cubicBezTo>
                    <a:pt x="641" y="143"/>
                    <a:pt x="605" y="107"/>
                    <a:pt x="57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17"/>
            <p:cNvSpPr/>
            <p:nvPr/>
          </p:nvSpPr>
          <p:spPr>
            <a:xfrm>
              <a:off x="7009525" y="1888825"/>
              <a:ext cx="16050" cy="4475"/>
            </a:xfrm>
            <a:custGeom>
              <a:avLst/>
              <a:gdLst/>
              <a:ahLst/>
              <a:cxnLst/>
              <a:rect l="l" t="t" r="r" b="b"/>
              <a:pathLst>
                <a:path w="642" h="179" extrusionOk="0">
                  <a:moveTo>
                    <a:pt x="570" y="72"/>
                  </a:moveTo>
                  <a:lnTo>
                    <a:pt x="36" y="1"/>
                  </a:lnTo>
                  <a:cubicBezTo>
                    <a:pt x="1" y="1"/>
                    <a:pt x="36" y="72"/>
                    <a:pt x="72" y="108"/>
                  </a:cubicBezTo>
                  <a:cubicBezTo>
                    <a:pt x="250" y="108"/>
                    <a:pt x="428" y="143"/>
                    <a:pt x="605" y="179"/>
                  </a:cubicBezTo>
                  <a:cubicBezTo>
                    <a:pt x="641" y="179"/>
                    <a:pt x="605" y="72"/>
                    <a:pt x="57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17"/>
            <p:cNvSpPr/>
            <p:nvPr/>
          </p:nvSpPr>
          <p:spPr>
            <a:xfrm>
              <a:off x="7010425" y="1889725"/>
              <a:ext cx="14250" cy="2700"/>
            </a:xfrm>
            <a:custGeom>
              <a:avLst/>
              <a:gdLst/>
              <a:ahLst/>
              <a:cxnLst/>
              <a:rect l="l" t="t" r="r" b="b"/>
              <a:pathLst>
                <a:path w="570" h="108" extrusionOk="0">
                  <a:moveTo>
                    <a:pt x="569" y="107"/>
                  </a:moveTo>
                  <a:cubicBezTo>
                    <a:pt x="392" y="72"/>
                    <a:pt x="214" y="36"/>
                    <a:pt x="36" y="0"/>
                  </a:cubicBezTo>
                  <a:cubicBezTo>
                    <a:pt x="0" y="0"/>
                    <a:pt x="0" y="36"/>
                    <a:pt x="0" y="36"/>
                  </a:cubicBezTo>
                  <a:cubicBezTo>
                    <a:pt x="178" y="72"/>
                    <a:pt x="356" y="72"/>
                    <a:pt x="534" y="107"/>
                  </a:cubicBezTo>
                  <a:cubicBezTo>
                    <a:pt x="534" y="107"/>
                    <a:pt x="569" y="107"/>
                    <a:pt x="569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17"/>
            <p:cNvSpPr/>
            <p:nvPr/>
          </p:nvSpPr>
          <p:spPr>
            <a:xfrm>
              <a:off x="7010425" y="1889725"/>
              <a:ext cx="14250" cy="2700"/>
            </a:xfrm>
            <a:custGeom>
              <a:avLst/>
              <a:gdLst/>
              <a:ahLst/>
              <a:cxnLst/>
              <a:rect l="l" t="t" r="r" b="b"/>
              <a:pathLst>
                <a:path w="570" h="108" extrusionOk="0">
                  <a:moveTo>
                    <a:pt x="569" y="72"/>
                  </a:moveTo>
                  <a:cubicBezTo>
                    <a:pt x="392" y="72"/>
                    <a:pt x="214" y="36"/>
                    <a:pt x="36" y="0"/>
                  </a:cubicBezTo>
                  <a:cubicBezTo>
                    <a:pt x="0" y="0"/>
                    <a:pt x="0" y="36"/>
                    <a:pt x="0" y="36"/>
                  </a:cubicBezTo>
                  <a:cubicBezTo>
                    <a:pt x="178" y="72"/>
                    <a:pt x="392" y="72"/>
                    <a:pt x="569" y="107"/>
                  </a:cubicBezTo>
                  <a:cubicBezTo>
                    <a:pt x="569" y="107"/>
                    <a:pt x="569" y="72"/>
                    <a:pt x="569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17"/>
            <p:cNvSpPr/>
            <p:nvPr/>
          </p:nvSpPr>
          <p:spPr>
            <a:xfrm>
              <a:off x="7008650" y="1887950"/>
              <a:ext cx="16025" cy="4475"/>
            </a:xfrm>
            <a:custGeom>
              <a:avLst/>
              <a:gdLst/>
              <a:ahLst/>
              <a:cxnLst/>
              <a:rect l="l" t="t" r="r" b="b"/>
              <a:pathLst>
                <a:path w="641" h="179" extrusionOk="0">
                  <a:moveTo>
                    <a:pt x="569" y="107"/>
                  </a:moveTo>
                  <a:cubicBezTo>
                    <a:pt x="391" y="71"/>
                    <a:pt x="178" y="36"/>
                    <a:pt x="0" y="0"/>
                  </a:cubicBezTo>
                  <a:cubicBezTo>
                    <a:pt x="0" y="0"/>
                    <a:pt x="36" y="107"/>
                    <a:pt x="71" y="107"/>
                  </a:cubicBezTo>
                  <a:cubicBezTo>
                    <a:pt x="249" y="143"/>
                    <a:pt x="427" y="143"/>
                    <a:pt x="605" y="178"/>
                  </a:cubicBezTo>
                  <a:cubicBezTo>
                    <a:pt x="640" y="178"/>
                    <a:pt x="569" y="107"/>
                    <a:pt x="569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17"/>
            <p:cNvSpPr/>
            <p:nvPr/>
          </p:nvSpPr>
          <p:spPr>
            <a:xfrm>
              <a:off x="7009525" y="1890600"/>
              <a:ext cx="14250" cy="2700"/>
            </a:xfrm>
            <a:custGeom>
              <a:avLst/>
              <a:gdLst/>
              <a:ahLst/>
              <a:cxnLst/>
              <a:rect l="l" t="t" r="r" b="b"/>
              <a:pathLst>
                <a:path w="570" h="108" extrusionOk="0">
                  <a:moveTo>
                    <a:pt x="570" y="72"/>
                  </a:moveTo>
                  <a:cubicBezTo>
                    <a:pt x="392" y="37"/>
                    <a:pt x="214" y="1"/>
                    <a:pt x="36" y="1"/>
                  </a:cubicBezTo>
                  <a:cubicBezTo>
                    <a:pt x="1" y="1"/>
                    <a:pt x="1" y="1"/>
                    <a:pt x="36" y="1"/>
                  </a:cubicBezTo>
                  <a:cubicBezTo>
                    <a:pt x="214" y="37"/>
                    <a:pt x="392" y="72"/>
                    <a:pt x="570" y="108"/>
                  </a:cubicBezTo>
                  <a:cubicBezTo>
                    <a:pt x="570" y="108"/>
                    <a:pt x="570" y="72"/>
                    <a:pt x="57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17"/>
            <p:cNvSpPr/>
            <p:nvPr/>
          </p:nvSpPr>
          <p:spPr>
            <a:xfrm>
              <a:off x="7008650" y="1889725"/>
              <a:ext cx="15125" cy="3575"/>
            </a:xfrm>
            <a:custGeom>
              <a:avLst/>
              <a:gdLst/>
              <a:ahLst/>
              <a:cxnLst/>
              <a:rect l="l" t="t" r="r" b="b"/>
              <a:pathLst>
                <a:path w="605" h="143" extrusionOk="0">
                  <a:moveTo>
                    <a:pt x="569" y="72"/>
                  </a:moveTo>
                  <a:cubicBezTo>
                    <a:pt x="391" y="72"/>
                    <a:pt x="214" y="36"/>
                    <a:pt x="36" y="0"/>
                  </a:cubicBezTo>
                  <a:cubicBezTo>
                    <a:pt x="0" y="0"/>
                    <a:pt x="0" y="0"/>
                    <a:pt x="0" y="36"/>
                  </a:cubicBezTo>
                  <a:cubicBezTo>
                    <a:pt x="0" y="36"/>
                    <a:pt x="36" y="36"/>
                    <a:pt x="71" y="36"/>
                  </a:cubicBezTo>
                  <a:cubicBezTo>
                    <a:pt x="249" y="72"/>
                    <a:pt x="427" y="107"/>
                    <a:pt x="605" y="107"/>
                  </a:cubicBezTo>
                  <a:cubicBezTo>
                    <a:pt x="605" y="143"/>
                    <a:pt x="605" y="107"/>
                    <a:pt x="605" y="107"/>
                  </a:cubicBezTo>
                  <a:cubicBezTo>
                    <a:pt x="605" y="107"/>
                    <a:pt x="569" y="72"/>
                    <a:pt x="569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17"/>
            <p:cNvSpPr/>
            <p:nvPr/>
          </p:nvSpPr>
          <p:spPr>
            <a:xfrm>
              <a:off x="6989075" y="1888825"/>
              <a:ext cx="42725" cy="16050"/>
            </a:xfrm>
            <a:custGeom>
              <a:avLst/>
              <a:gdLst/>
              <a:ahLst/>
              <a:cxnLst/>
              <a:rect l="l" t="t" r="r" b="b"/>
              <a:pathLst>
                <a:path w="1709" h="642" extrusionOk="0">
                  <a:moveTo>
                    <a:pt x="1637" y="1"/>
                  </a:moveTo>
                  <a:cubicBezTo>
                    <a:pt x="1103" y="214"/>
                    <a:pt x="570" y="392"/>
                    <a:pt x="36" y="606"/>
                  </a:cubicBezTo>
                  <a:cubicBezTo>
                    <a:pt x="0" y="606"/>
                    <a:pt x="71" y="641"/>
                    <a:pt x="71" y="641"/>
                  </a:cubicBezTo>
                  <a:cubicBezTo>
                    <a:pt x="605" y="428"/>
                    <a:pt x="1139" y="250"/>
                    <a:pt x="1673" y="36"/>
                  </a:cubicBezTo>
                  <a:cubicBezTo>
                    <a:pt x="1708" y="36"/>
                    <a:pt x="1637" y="1"/>
                    <a:pt x="1637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17"/>
            <p:cNvSpPr/>
            <p:nvPr/>
          </p:nvSpPr>
          <p:spPr>
            <a:xfrm>
              <a:off x="6989075" y="1887950"/>
              <a:ext cx="42725" cy="16925"/>
            </a:xfrm>
            <a:custGeom>
              <a:avLst/>
              <a:gdLst/>
              <a:ahLst/>
              <a:cxnLst/>
              <a:rect l="l" t="t" r="r" b="b"/>
              <a:pathLst>
                <a:path w="1709" h="677" extrusionOk="0">
                  <a:moveTo>
                    <a:pt x="1637" y="36"/>
                  </a:moveTo>
                  <a:cubicBezTo>
                    <a:pt x="1103" y="214"/>
                    <a:pt x="570" y="392"/>
                    <a:pt x="36" y="605"/>
                  </a:cubicBezTo>
                  <a:cubicBezTo>
                    <a:pt x="0" y="605"/>
                    <a:pt x="71" y="676"/>
                    <a:pt x="71" y="641"/>
                  </a:cubicBezTo>
                  <a:cubicBezTo>
                    <a:pt x="605" y="463"/>
                    <a:pt x="1139" y="249"/>
                    <a:pt x="1673" y="71"/>
                  </a:cubicBezTo>
                  <a:cubicBezTo>
                    <a:pt x="1708" y="71"/>
                    <a:pt x="1637" y="0"/>
                    <a:pt x="163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17"/>
            <p:cNvSpPr/>
            <p:nvPr/>
          </p:nvSpPr>
          <p:spPr>
            <a:xfrm>
              <a:off x="6989950" y="1888825"/>
              <a:ext cx="40050" cy="16050"/>
            </a:xfrm>
            <a:custGeom>
              <a:avLst/>
              <a:gdLst/>
              <a:ahLst/>
              <a:cxnLst/>
              <a:rect l="l" t="t" r="r" b="b"/>
              <a:pathLst>
                <a:path w="1602" h="642" extrusionOk="0">
                  <a:moveTo>
                    <a:pt x="1602" y="36"/>
                  </a:moveTo>
                  <a:cubicBezTo>
                    <a:pt x="1068" y="214"/>
                    <a:pt x="535" y="392"/>
                    <a:pt x="1" y="606"/>
                  </a:cubicBezTo>
                  <a:cubicBezTo>
                    <a:pt x="1" y="606"/>
                    <a:pt x="1" y="641"/>
                    <a:pt x="1" y="641"/>
                  </a:cubicBezTo>
                  <a:cubicBezTo>
                    <a:pt x="535" y="428"/>
                    <a:pt x="1068" y="250"/>
                    <a:pt x="1602" y="36"/>
                  </a:cubicBezTo>
                  <a:cubicBezTo>
                    <a:pt x="1602" y="36"/>
                    <a:pt x="1602" y="1"/>
                    <a:pt x="1602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17"/>
            <p:cNvSpPr/>
            <p:nvPr/>
          </p:nvSpPr>
          <p:spPr>
            <a:xfrm>
              <a:off x="6989950" y="1888825"/>
              <a:ext cx="40950" cy="15150"/>
            </a:xfrm>
            <a:custGeom>
              <a:avLst/>
              <a:gdLst/>
              <a:ahLst/>
              <a:cxnLst/>
              <a:rect l="l" t="t" r="r" b="b"/>
              <a:pathLst>
                <a:path w="1638" h="606" extrusionOk="0">
                  <a:moveTo>
                    <a:pt x="1638" y="1"/>
                  </a:moveTo>
                  <a:cubicBezTo>
                    <a:pt x="1104" y="214"/>
                    <a:pt x="570" y="392"/>
                    <a:pt x="36" y="570"/>
                  </a:cubicBezTo>
                  <a:cubicBezTo>
                    <a:pt x="1" y="606"/>
                    <a:pt x="1" y="606"/>
                    <a:pt x="36" y="606"/>
                  </a:cubicBezTo>
                  <a:cubicBezTo>
                    <a:pt x="570" y="428"/>
                    <a:pt x="1104" y="214"/>
                    <a:pt x="1638" y="36"/>
                  </a:cubicBezTo>
                  <a:cubicBezTo>
                    <a:pt x="1638" y="36"/>
                    <a:pt x="1638" y="1"/>
                    <a:pt x="1638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7"/>
            <p:cNvSpPr/>
            <p:nvPr/>
          </p:nvSpPr>
          <p:spPr>
            <a:xfrm>
              <a:off x="6987300" y="1887950"/>
              <a:ext cx="43600" cy="16025"/>
            </a:xfrm>
            <a:custGeom>
              <a:avLst/>
              <a:gdLst/>
              <a:ahLst/>
              <a:cxnLst/>
              <a:rect l="l" t="t" r="r" b="b"/>
              <a:pathLst>
                <a:path w="1744" h="641" extrusionOk="0">
                  <a:moveTo>
                    <a:pt x="1637" y="0"/>
                  </a:moveTo>
                  <a:cubicBezTo>
                    <a:pt x="1103" y="178"/>
                    <a:pt x="569" y="392"/>
                    <a:pt x="36" y="570"/>
                  </a:cubicBezTo>
                  <a:cubicBezTo>
                    <a:pt x="0" y="605"/>
                    <a:pt x="107" y="641"/>
                    <a:pt x="142" y="641"/>
                  </a:cubicBezTo>
                  <a:cubicBezTo>
                    <a:pt x="676" y="427"/>
                    <a:pt x="1210" y="249"/>
                    <a:pt x="1744" y="71"/>
                  </a:cubicBezTo>
                  <a:cubicBezTo>
                    <a:pt x="1744" y="36"/>
                    <a:pt x="1672" y="0"/>
                    <a:pt x="1637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7"/>
            <p:cNvSpPr/>
            <p:nvPr/>
          </p:nvSpPr>
          <p:spPr>
            <a:xfrm>
              <a:off x="6989075" y="1889725"/>
              <a:ext cx="41825" cy="15150"/>
            </a:xfrm>
            <a:custGeom>
              <a:avLst/>
              <a:gdLst/>
              <a:ahLst/>
              <a:cxnLst/>
              <a:rect l="l" t="t" r="r" b="b"/>
              <a:pathLst>
                <a:path w="1673" h="606" extrusionOk="0">
                  <a:moveTo>
                    <a:pt x="1637" y="0"/>
                  </a:moveTo>
                  <a:cubicBezTo>
                    <a:pt x="1103" y="178"/>
                    <a:pt x="570" y="392"/>
                    <a:pt x="36" y="570"/>
                  </a:cubicBezTo>
                  <a:cubicBezTo>
                    <a:pt x="0" y="570"/>
                    <a:pt x="36" y="605"/>
                    <a:pt x="36" y="605"/>
                  </a:cubicBezTo>
                  <a:cubicBezTo>
                    <a:pt x="570" y="392"/>
                    <a:pt x="1103" y="214"/>
                    <a:pt x="1637" y="36"/>
                  </a:cubicBezTo>
                  <a:cubicBezTo>
                    <a:pt x="1673" y="0"/>
                    <a:pt x="1637" y="0"/>
                    <a:pt x="1637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7"/>
            <p:cNvSpPr/>
            <p:nvPr/>
          </p:nvSpPr>
          <p:spPr>
            <a:xfrm>
              <a:off x="6987300" y="1888825"/>
              <a:ext cx="44500" cy="16050"/>
            </a:xfrm>
            <a:custGeom>
              <a:avLst/>
              <a:gdLst/>
              <a:ahLst/>
              <a:cxnLst/>
              <a:rect l="l" t="t" r="r" b="b"/>
              <a:pathLst>
                <a:path w="1780" h="642" extrusionOk="0">
                  <a:moveTo>
                    <a:pt x="1637" y="1"/>
                  </a:moveTo>
                  <a:cubicBezTo>
                    <a:pt x="1103" y="214"/>
                    <a:pt x="569" y="392"/>
                    <a:pt x="36" y="606"/>
                  </a:cubicBezTo>
                  <a:cubicBezTo>
                    <a:pt x="0" y="606"/>
                    <a:pt x="107" y="641"/>
                    <a:pt x="107" y="606"/>
                  </a:cubicBezTo>
                  <a:cubicBezTo>
                    <a:pt x="641" y="428"/>
                    <a:pt x="1174" y="250"/>
                    <a:pt x="1708" y="36"/>
                  </a:cubicBezTo>
                  <a:cubicBezTo>
                    <a:pt x="1779" y="36"/>
                    <a:pt x="1672" y="1"/>
                    <a:pt x="1637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7"/>
            <p:cNvSpPr/>
            <p:nvPr/>
          </p:nvSpPr>
          <p:spPr>
            <a:xfrm>
              <a:off x="6986400" y="1881725"/>
              <a:ext cx="5350" cy="25800"/>
            </a:xfrm>
            <a:custGeom>
              <a:avLst/>
              <a:gdLst/>
              <a:ahLst/>
              <a:cxnLst/>
              <a:rect l="l" t="t" r="r" b="b"/>
              <a:pathLst>
                <a:path w="214" h="1032" extrusionOk="0">
                  <a:moveTo>
                    <a:pt x="107" y="71"/>
                  </a:moveTo>
                  <a:cubicBezTo>
                    <a:pt x="72" y="392"/>
                    <a:pt x="36" y="712"/>
                    <a:pt x="1" y="1032"/>
                  </a:cubicBezTo>
                  <a:cubicBezTo>
                    <a:pt x="1" y="1032"/>
                    <a:pt x="72" y="996"/>
                    <a:pt x="72" y="996"/>
                  </a:cubicBezTo>
                  <a:cubicBezTo>
                    <a:pt x="107" y="676"/>
                    <a:pt x="143" y="356"/>
                    <a:pt x="214" y="36"/>
                  </a:cubicBezTo>
                  <a:cubicBezTo>
                    <a:pt x="214" y="0"/>
                    <a:pt x="107" y="71"/>
                    <a:pt x="107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7"/>
            <p:cNvSpPr/>
            <p:nvPr/>
          </p:nvSpPr>
          <p:spPr>
            <a:xfrm>
              <a:off x="6986400" y="1881725"/>
              <a:ext cx="4475" cy="25800"/>
            </a:xfrm>
            <a:custGeom>
              <a:avLst/>
              <a:gdLst/>
              <a:ahLst/>
              <a:cxnLst/>
              <a:rect l="l" t="t" r="r" b="b"/>
              <a:pathLst>
                <a:path w="179" h="1032" extrusionOk="0">
                  <a:moveTo>
                    <a:pt x="143" y="36"/>
                  </a:moveTo>
                  <a:cubicBezTo>
                    <a:pt x="107" y="356"/>
                    <a:pt x="72" y="676"/>
                    <a:pt x="1" y="996"/>
                  </a:cubicBezTo>
                  <a:cubicBezTo>
                    <a:pt x="1" y="1032"/>
                    <a:pt x="72" y="996"/>
                    <a:pt x="72" y="996"/>
                  </a:cubicBezTo>
                  <a:cubicBezTo>
                    <a:pt x="107" y="676"/>
                    <a:pt x="143" y="356"/>
                    <a:pt x="178" y="36"/>
                  </a:cubicBezTo>
                  <a:cubicBezTo>
                    <a:pt x="178" y="0"/>
                    <a:pt x="143" y="36"/>
                    <a:pt x="143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7"/>
            <p:cNvSpPr/>
            <p:nvPr/>
          </p:nvSpPr>
          <p:spPr>
            <a:xfrm>
              <a:off x="6987300" y="1883500"/>
              <a:ext cx="3575" cy="24925"/>
            </a:xfrm>
            <a:custGeom>
              <a:avLst/>
              <a:gdLst/>
              <a:ahLst/>
              <a:cxnLst/>
              <a:rect l="l" t="t" r="r" b="b"/>
              <a:pathLst>
                <a:path w="143" h="997" extrusionOk="0">
                  <a:moveTo>
                    <a:pt x="107" y="36"/>
                  </a:moveTo>
                  <a:cubicBezTo>
                    <a:pt x="71" y="321"/>
                    <a:pt x="36" y="641"/>
                    <a:pt x="0" y="961"/>
                  </a:cubicBezTo>
                  <a:cubicBezTo>
                    <a:pt x="0" y="997"/>
                    <a:pt x="36" y="997"/>
                    <a:pt x="36" y="961"/>
                  </a:cubicBezTo>
                  <a:cubicBezTo>
                    <a:pt x="71" y="641"/>
                    <a:pt x="107" y="321"/>
                    <a:pt x="142" y="0"/>
                  </a:cubicBezTo>
                  <a:cubicBezTo>
                    <a:pt x="142" y="0"/>
                    <a:pt x="107" y="0"/>
                    <a:pt x="10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7"/>
            <p:cNvSpPr/>
            <p:nvPr/>
          </p:nvSpPr>
          <p:spPr>
            <a:xfrm>
              <a:off x="6987300" y="1882600"/>
              <a:ext cx="3575" cy="24925"/>
            </a:xfrm>
            <a:custGeom>
              <a:avLst/>
              <a:gdLst/>
              <a:ahLst/>
              <a:cxnLst/>
              <a:rect l="l" t="t" r="r" b="b"/>
              <a:pathLst>
                <a:path w="143" h="997" extrusionOk="0">
                  <a:moveTo>
                    <a:pt x="107" y="36"/>
                  </a:moveTo>
                  <a:cubicBezTo>
                    <a:pt x="71" y="357"/>
                    <a:pt x="36" y="641"/>
                    <a:pt x="0" y="961"/>
                  </a:cubicBezTo>
                  <a:cubicBezTo>
                    <a:pt x="0" y="997"/>
                    <a:pt x="36" y="997"/>
                    <a:pt x="36" y="961"/>
                  </a:cubicBezTo>
                  <a:cubicBezTo>
                    <a:pt x="71" y="677"/>
                    <a:pt x="107" y="357"/>
                    <a:pt x="142" y="36"/>
                  </a:cubicBezTo>
                  <a:cubicBezTo>
                    <a:pt x="142" y="1"/>
                    <a:pt x="107" y="1"/>
                    <a:pt x="10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7"/>
            <p:cNvSpPr/>
            <p:nvPr/>
          </p:nvSpPr>
          <p:spPr>
            <a:xfrm>
              <a:off x="6985500" y="1882600"/>
              <a:ext cx="4475" cy="24050"/>
            </a:xfrm>
            <a:custGeom>
              <a:avLst/>
              <a:gdLst/>
              <a:ahLst/>
              <a:cxnLst/>
              <a:rect l="l" t="t" r="r" b="b"/>
              <a:pathLst>
                <a:path w="179" h="962" extrusionOk="0">
                  <a:moveTo>
                    <a:pt x="143" y="1"/>
                  </a:moveTo>
                  <a:cubicBezTo>
                    <a:pt x="108" y="321"/>
                    <a:pt x="72" y="641"/>
                    <a:pt x="1" y="961"/>
                  </a:cubicBezTo>
                  <a:cubicBezTo>
                    <a:pt x="1" y="961"/>
                    <a:pt x="72" y="961"/>
                    <a:pt x="72" y="961"/>
                  </a:cubicBezTo>
                  <a:cubicBezTo>
                    <a:pt x="108" y="641"/>
                    <a:pt x="143" y="321"/>
                    <a:pt x="179" y="1"/>
                  </a:cubicBezTo>
                  <a:cubicBezTo>
                    <a:pt x="179" y="1"/>
                    <a:pt x="143" y="1"/>
                    <a:pt x="143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7"/>
            <p:cNvSpPr/>
            <p:nvPr/>
          </p:nvSpPr>
          <p:spPr>
            <a:xfrm>
              <a:off x="6986400" y="1882600"/>
              <a:ext cx="4475" cy="26725"/>
            </a:xfrm>
            <a:custGeom>
              <a:avLst/>
              <a:gdLst/>
              <a:ahLst/>
              <a:cxnLst/>
              <a:rect l="l" t="t" r="r" b="b"/>
              <a:pathLst>
                <a:path w="179" h="1069" extrusionOk="0">
                  <a:moveTo>
                    <a:pt x="107" y="72"/>
                  </a:moveTo>
                  <a:cubicBezTo>
                    <a:pt x="72" y="392"/>
                    <a:pt x="36" y="712"/>
                    <a:pt x="1" y="1033"/>
                  </a:cubicBezTo>
                  <a:cubicBezTo>
                    <a:pt x="1" y="1068"/>
                    <a:pt x="36" y="997"/>
                    <a:pt x="72" y="961"/>
                  </a:cubicBezTo>
                  <a:cubicBezTo>
                    <a:pt x="107" y="677"/>
                    <a:pt x="143" y="357"/>
                    <a:pt x="178" y="36"/>
                  </a:cubicBezTo>
                  <a:cubicBezTo>
                    <a:pt x="178" y="1"/>
                    <a:pt x="107" y="36"/>
                    <a:pt x="107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7"/>
            <p:cNvSpPr/>
            <p:nvPr/>
          </p:nvSpPr>
          <p:spPr>
            <a:xfrm>
              <a:off x="6985500" y="1882600"/>
              <a:ext cx="5375" cy="25825"/>
            </a:xfrm>
            <a:custGeom>
              <a:avLst/>
              <a:gdLst/>
              <a:ahLst/>
              <a:cxnLst/>
              <a:rect l="l" t="t" r="r" b="b"/>
              <a:pathLst>
                <a:path w="215" h="1033" extrusionOk="0">
                  <a:moveTo>
                    <a:pt x="108" y="36"/>
                  </a:moveTo>
                  <a:cubicBezTo>
                    <a:pt x="72" y="357"/>
                    <a:pt x="37" y="677"/>
                    <a:pt x="1" y="997"/>
                  </a:cubicBezTo>
                  <a:cubicBezTo>
                    <a:pt x="1" y="1033"/>
                    <a:pt x="72" y="997"/>
                    <a:pt x="72" y="961"/>
                  </a:cubicBezTo>
                  <a:cubicBezTo>
                    <a:pt x="108" y="641"/>
                    <a:pt x="179" y="321"/>
                    <a:pt x="214" y="1"/>
                  </a:cubicBezTo>
                  <a:cubicBezTo>
                    <a:pt x="214" y="1"/>
                    <a:pt x="108" y="36"/>
                    <a:pt x="108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7"/>
            <p:cNvSpPr/>
            <p:nvPr/>
          </p:nvSpPr>
          <p:spPr>
            <a:xfrm>
              <a:off x="6981075" y="1887050"/>
              <a:ext cx="1800" cy="16925"/>
            </a:xfrm>
            <a:custGeom>
              <a:avLst/>
              <a:gdLst/>
              <a:ahLst/>
              <a:cxnLst/>
              <a:rect l="l" t="t" r="r" b="b"/>
              <a:pathLst>
                <a:path w="72" h="677" extrusionOk="0">
                  <a:moveTo>
                    <a:pt x="0" y="72"/>
                  </a:moveTo>
                  <a:cubicBezTo>
                    <a:pt x="0" y="250"/>
                    <a:pt x="0" y="463"/>
                    <a:pt x="0" y="641"/>
                  </a:cubicBezTo>
                  <a:cubicBezTo>
                    <a:pt x="0" y="677"/>
                    <a:pt x="71" y="606"/>
                    <a:pt x="71" y="606"/>
                  </a:cubicBezTo>
                  <a:lnTo>
                    <a:pt x="71" y="36"/>
                  </a:lnTo>
                  <a:cubicBezTo>
                    <a:pt x="71" y="1"/>
                    <a:pt x="0" y="36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7"/>
            <p:cNvSpPr/>
            <p:nvPr/>
          </p:nvSpPr>
          <p:spPr>
            <a:xfrm>
              <a:off x="6981075" y="1887050"/>
              <a:ext cx="1800" cy="16050"/>
            </a:xfrm>
            <a:custGeom>
              <a:avLst/>
              <a:gdLst/>
              <a:ahLst/>
              <a:cxnLst/>
              <a:rect l="l" t="t" r="r" b="b"/>
              <a:pathLst>
                <a:path w="72" h="642" extrusionOk="0">
                  <a:moveTo>
                    <a:pt x="0" y="36"/>
                  </a:moveTo>
                  <a:cubicBezTo>
                    <a:pt x="36" y="214"/>
                    <a:pt x="36" y="428"/>
                    <a:pt x="36" y="606"/>
                  </a:cubicBezTo>
                  <a:cubicBezTo>
                    <a:pt x="36" y="641"/>
                    <a:pt x="71" y="606"/>
                    <a:pt x="71" y="606"/>
                  </a:cubicBezTo>
                  <a:cubicBezTo>
                    <a:pt x="71" y="392"/>
                    <a:pt x="71" y="214"/>
                    <a:pt x="71" y="36"/>
                  </a:cubicBezTo>
                  <a:cubicBezTo>
                    <a:pt x="71" y="1"/>
                    <a:pt x="0" y="1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7"/>
            <p:cNvSpPr/>
            <p:nvPr/>
          </p:nvSpPr>
          <p:spPr>
            <a:xfrm>
              <a:off x="6981950" y="1887950"/>
              <a:ext cx="925" cy="16025"/>
            </a:xfrm>
            <a:custGeom>
              <a:avLst/>
              <a:gdLst/>
              <a:ahLst/>
              <a:cxnLst/>
              <a:rect l="l" t="t" r="r" b="b"/>
              <a:pathLst>
                <a:path w="37" h="641" extrusionOk="0">
                  <a:moveTo>
                    <a:pt x="1" y="36"/>
                  </a:moveTo>
                  <a:lnTo>
                    <a:pt x="1" y="605"/>
                  </a:lnTo>
                  <a:cubicBezTo>
                    <a:pt x="1" y="641"/>
                    <a:pt x="36" y="641"/>
                    <a:pt x="36" y="605"/>
                  </a:cubicBezTo>
                  <a:cubicBezTo>
                    <a:pt x="36" y="427"/>
                    <a:pt x="36" y="214"/>
                    <a:pt x="36" y="36"/>
                  </a:cubicBezTo>
                  <a:cubicBezTo>
                    <a:pt x="36" y="0"/>
                    <a:pt x="1" y="36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7"/>
            <p:cNvSpPr/>
            <p:nvPr/>
          </p:nvSpPr>
          <p:spPr>
            <a:xfrm>
              <a:off x="6981950" y="1887950"/>
              <a:ext cx="925" cy="15150"/>
            </a:xfrm>
            <a:custGeom>
              <a:avLst/>
              <a:gdLst/>
              <a:ahLst/>
              <a:cxnLst/>
              <a:rect l="l" t="t" r="r" b="b"/>
              <a:pathLst>
                <a:path w="37" h="606" extrusionOk="0">
                  <a:moveTo>
                    <a:pt x="1" y="36"/>
                  </a:moveTo>
                  <a:cubicBezTo>
                    <a:pt x="1" y="214"/>
                    <a:pt x="1" y="392"/>
                    <a:pt x="1" y="605"/>
                  </a:cubicBezTo>
                  <a:cubicBezTo>
                    <a:pt x="1" y="605"/>
                    <a:pt x="36" y="605"/>
                    <a:pt x="36" y="570"/>
                  </a:cubicBezTo>
                  <a:cubicBezTo>
                    <a:pt x="36" y="392"/>
                    <a:pt x="36" y="214"/>
                    <a:pt x="36" y="0"/>
                  </a:cubicBezTo>
                  <a:cubicBezTo>
                    <a:pt x="36" y="0"/>
                    <a:pt x="1" y="0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7"/>
            <p:cNvSpPr/>
            <p:nvPr/>
          </p:nvSpPr>
          <p:spPr>
            <a:xfrm>
              <a:off x="6980175" y="1887050"/>
              <a:ext cx="1800" cy="16050"/>
            </a:xfrm>
            <a:custGeom>
              <a:avLst/>
              <a:gdLst/>
              <a:ahLst/>
              <a:cxnLst/>
              <a:rect l="l" t="t" r="r" b="b"/>
              <a:pathLst>
                <a:path w="72" h="642" extrusionOk="0">
                  <a:moveTo>
                    <a:pt x="0" y="36"/>
                  </a:moveTo>
                  <a:cubicBezTo>
                    <a:pt x="36" y="214"/>
                    <a:pt x="36" y="428"/>
                    <a:pt x="36" y="606"/>
                  </a:cubicBezTo>
                  <a:cubicBezTo>
                    <a:pt x="36" y="641"/>
                    <a:pt x="72" y="641"/>
                    <a:pt x="72" y="606"/>
                  </a:cubicBezTo>
                  <a:cubicBezTo>
                    <a:pt x="72" y="428"/>
                    <a:pt x="72" y="214"/>
                    <a:pt x="36" y="36"/>
                  </a:cubicBezTo>
                  <a:cubicBezTo>
                    <a:pt x="36" y="1"/>
                    <a:pt x="0" y="1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7"/>
            <p:cNvSpPr/>
            <p:nvPr/>
          </p:nvSpPr>
          <p:spPr>
            <a:xfrm>
              <a:off x="6981075" y="1887050"/>
              <a:ext cx="1800" cy="17825"/>
            </a:xfrm>
            <a:custGeom>
              <a:avLst/>
              <a:gdLst/>
              <a:ahLst/>
              <a:cxnLst/>
              <a:rect l="l" t="t" r="r" b="b"/>
              <a:pathLst>
                <a:path w="72" h="713" extrusionOk="0">
                  <a:moveTo>
                    <a:pt x="0" y="107"/>
                  </a:moveTo>
                  <a:lnTo>
                    <a:pt x="0" y="677"/>
                  </a:lnTo>
                  <a:cubicBezTo>
                    <a:pt x="0" y="712"/>
                    <a:pt x="71" y="641"/>
                    <a:pt x="71" y="641"/>
                  </a:cubicBezTo>
                  <a:lnTo>
                    <a:pt x="36" y="36"/>
                  </a:lnTo>
                  <a:cubicBezTo>
                    <a:pt x="36" y="1"/>
                    <a:pt x="0" y="72"/>
                    <a:pt x="0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7"/>
            <p:cNvSpPr/>
            <p:nvPr/>
          </p:nvSpPr>
          <p:spPr>
            <a:xfrm>
              <a:off x="6980175" y="1887050"/>
              <a:ext cx="1800" cy="16925"/>
            </a:xfrm>
            <a:custGeom>
              <a:avLst/>
              <a:gdLst/>
              <a:ahLst/>
              <a:cxnLst/>
              <a:rect l="l" t="t" r="r" b="b"/>
              <a:pathLst>
                <a:path w="72" h="677" extrusionOk="0">
                  <a:moveTo>
                    <a:pt x="0" y="72"/>
                  </a:moveTo>
                  <a:cubicBezTo>
                    <a:pt x="0" y="250"/>
                    <a:pt x="0" y="463"/>
                    <a:pt x="0" y="641"/>
                  </a:cubicBezTo>
                  <a:cubicBezTo>
                    <a:pt x="0" y="677"/>
                    <a:pt x="72" y="641"/>
                    <a:pt x="72" y="606"/>
                  </a:cubicBezTo>
                  <a:cubicBezTo>
                    <a:pt x="72" y="428"/>
                    <a:pt x="72" y="214"/>
                    <a:pt x="72" y="36"/>
                  </a:cubicBezTo>
                  <a:cubicBezTo>
                    <a:pt x="72" y="1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7"/>
            <p:cNvSpPr/>
            <p:nvPr/>
          </p:nvSpPr>
          <p:spPr>
            <a:xfrm>
              <a:off x="6973050" y="1889725"/>
              <a:ext cx="2700" cy="16925"/>
            </a:xfrm>
            <a:custGeom>
              <a:avLst/>
              <a:gdLst/>
              <a:ahLst/>
              <a:cxnLst/>
              <a:rect l="l" t="t" r="r" b="b"/>
              <a:pathLst>
                <a:path w="108" h="677" extrusionOk="0">
                  <a:moveTo>
                    <a:pt x="1" y="72"/>
                  </a:moveTo>
                  <a:cubicBezTo>
                    <a:pt x="36" y="249"/>
                    <a:pt x="36" y="427"/>
                    <a:pt x="1" y="641"/>
                  </a:cubicBezTo>
                  <a:cubicBezTo>
                    <a:pt x="1" y="676"/>
                    <a:pt x="72" y="605"/>
                    <a:pt x="72" y="605"/>
                  </a:cubicBezTo>
                  <a:cubicBezTo>
                    <a:pt x="108" y="463"/>
                    <a:pt x="108" y="321"/>
                    <a:pt x="108" y="214"/>
                  </a:cubicBezTo>
                  <a:cubicBezTo>
                    <a:pt x="108" y="143"/>
                    <a:pt x="72" y="72"/>
                    <a:pt x="72" y="0"/>
                  </a:cubicBezTo>
                  <a:cubicBezTo>
                    <a:pt x="72" y="0"/>
                    <a:pt x="1" y="36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7"/>
            <p:cNvSpPr/>
            <p:nvPr/>
          </p:nvSpPr>
          <p:spPr>
            <a:xfrm>
              <a:off x="6973050" y="1889725"/>
              <a:ext cx="2700" cy="15150"/>
            </a:xfrm>
            <a:custGeom>
              <a:avLst/>
              <a:gdLst/>
              <a:ahLst/>
              <a:cxnLst/>
              <a:rect l="l" t="t" r="r" b="b"/>
              <a:pathLst>
                <a:path w="108" h="606" extrusionOk="0">
                  <a:moveTo>
                    <a:pt x="36" y="36"/>
                  </a:moveTo>
                  <a:cubicBezTo>
                    <a:pt x="36" y="107"/>
                    <a:pt x="72" y="214"/>
                    <a:pt x="36" y="321"/>
                  </a:cubicBezTo>
                  <a:cubicBezTo>
                    <a:pt x="36" y="392"/>
                    <a:pt x="36" y="499"/>
                    <a:pt x="1" y="605"/>
                  </a:cubicBezTo>
                  <a:cubicBezTo>
                    <a:pt x="1" y="605"/>
                    <a:pt x="36" y="605"/>
                    <a:pt x="72" y="605"/>
                  </a:cubicBezTo>
                  <a:cubicBezTo>
                    <a:pt x="72" y="499"/>
                    <a:pt x="108" y="392"/>
                    <a:pt x="108" y="321"/>
                  </a:cubicBezTo>
                  <a:cubicBezTo>
                    <a:pt x="108" y="214"/>
                    <a:pt x="72" y="107"/>
                    <a:pt x="72" y="36"/>
                  </a:cubicBezTo>
                  <a:cubicBezTo>
                    <a:pt x="72" y="0"/>
                    <a:pt x="36" y="0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7"/>
            <p:cNvSpPr/>
            <p:nvPr/>
          </p:nvSpPr>
          <p:spPr>
            <a:xfrm>
              <a:off x="6973950" y="1890600"/>
              <a:ext cx="1800" cy="16050"/>
            </a:xfrm>
            <a:custGeom>
              <a:avLst/>
              <a:gdLst/>
              <a:ahLst/>
              <a:cxnLst/>
              <a:rect l="l" t="t" r="r" b="b"/>
              <a:pathLst>
                <a:path w="72" h="642" extrusionOk="0">
                  <a:moveTo>
                    <a:pt x="0" y="37"/>
                  </a:moveTo>
                  <a:cubicBezTo>
                    <a:pt x="0" y="250"/>
                    <a:pt x="0" y="428"/>
                    <a:pt x="0" y="606"/>
                  </a:cubicBezTo>
                  <a:cubicBezTo>
                    <a:pt x="0" y="641"/>
                    <a:pt x="36" y="641"/>
                    <a:pt x="36" y="606"/>
                  </a:cubicBezTo>
                  <a:cubicBezTo>
                    <a:pt x="36" y="499"/>
                    <a:pt x="72" y="428"/>
                    <a:pt x="72" y="321"/>
                  </a:cubicBezTo>
                  <a:cubicBezTo>
                    <a:pt x="72" y="179"/>
                    <a:pt x="72" y="214"/>
                    <a:pt x="36" y="37"/>
                  </a:cubicBezTo>
                  <a:cubicBezTo>
                    <a:pt x="36" y="1"/>
                    <a:pt x="0" y="37"/>
                    <a:pt x="0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7"/>
            <p:cNvSpPr/>
            <p:nvPr/>
          </p:nvSpPr>
          <p:spPr>
            <a:xfrm>
              <a:off x="6973950" y="1890600"/>
              <a:ext cx="1800" cy="15150"/>
            </a:xfrm>
            <a:custGeom>
              <a:avLst/>
              <a:gdLst/>
              <a:ahLst/>
              <a:cxnLst/>
              <a:rect l="l" t="t" r="r" b="b"/>
              <a:pathLst>
                <a:path w="72" h="606" extrusionOk="0">
                  <a:moveTo>
                    <a:pt x="0" y="37"/>
                  </a:moveTo>
                  <a:cubicBezTo>
                    <a:pt x="0" y="214"/>
                    <a:pt x="0" y="392"/>
                    <a:pt x="0" y="570"/>
                  </a:cubicBezTo>
                  <a:cubicBezTo>
                    <a:pt x="0" y="606"/>
                    <a:pt x="36" y="606"/>
                    <a:pt x="36" y="570"/>
                  </a:cubicBezTo>
                  <a:cubicBezTo>
                    <a:pt x="36" y="499"/>
                    <a:pt x="72" y="392"/>
                    <a:pt x="72" y="286"/>
                  </a:cubicBezTo>
                  <a:cubicBezTo>
                    <a:pt x="72" y="143"/>
                    <a:pt x="72" y="214"/>
                    <a:pt x="36" y="1"/>
                  </a:cubicBezTo>
                  <a:cubicBezTo>
                    <a:pt x="36" y="1"/>
                    <a:pt x="0" y="1"/>
                    <a:pt x="0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7"/>
            <p:cNvSpPr/>
            <p:nvPr/>
          </p:nvSpPr>
          <p:spPr>
            <a:xfrm>
              <a:off x="6972175" y="1889725"/>
              <a:ext cx="2675" cy="15150"/>
            </a:xfrm>
            <a:custGeom>
              <a:avLst/>
              <a:gdLst/>
              <a:ahLst/>
              <a:cxnLst/>
              <a:rect l="l" t="t" r="r" b="b"/>
              <a:pathLst>
                <a:path w="107" h="606" extrusionOk="0">
                  <a:moveTo>
                    <a:pt x="36" y="36"/>
                  </a:moveTo>
                  <a:cubicBezTo>
                    <a:pt x="71" y="214"/>
                    <a:pt x="71" y="392"/>
                    <a:pt x="0" y="605"/>
                  </a:cubicBezTo>
                  <a:cubicBezTo>
                    <a:pt x="0" y="605"/>
                    <a:pt x="36" y="605"/>
                    <a:pt x="36" y="605"/>
                  </a:cubicBezTo>
                  <a:cubicBezTo>
                    <a:pt x="71" y="463"/>
                    <a:pt x="107" y="356"/>
                    <a:pt x="71" y="214"/>
                  </a:cubicBezTo>
                  <a:cubicBezTo>
                    <a:pt x="71" y="178"/>
                    <a:pt x="71" y="107"/>
                    <a:pt x="71" y="36"/>
                  </a:cubicBezTo>
                  <a:cubicBezTo>
                    <a:pt x="36" y="0"/>
                    <a:pt x="36" y="0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7"/>
            <p:cNvSpPr/>
            <p:nvPr/>
          </p:nvSpPr>
          <p:spPr>
            <a:xfrm>
              <a:off x="6973050" y="1889725"/>
              <a:ext cx="2700" cy="16925"/>
            </a:xfrm>
            <a:custGeom>
              <a:avLst/>
              <a:gdLst/>
              <a:ahLst/>
              <a:cxnLst/>
              <a:rect l="l" t="t" r="r" b="b"/>
              <a:pathLst>
                <a:path w="108" h="677" extrusionOk="0">
                  <a:moveTo>
                    <a:pt x="1" y="107"/>
                  </a:moveTo>
                  <a:cubicBezTo>
                    <a:pt x="36" y="214"/>
                    <a:pt x="36" y="285"/>
                    <a:pt x="36" y="392"/>
                  </a:cubicBezTo>
                  <a:cubicBezTo>
                    <a:pt x="36" y="499"/>
                    <a:pt x="36" y="570"/>
                    <a:pt x="1" y="676"/>
                  </a:cubicBezTo>
                  <a:cubicBezTo>
                    <a:pt x="1" y="676"/>
                    <a:pt x="1" y="676"/>
                    <a:pt x="1" y="676"/>
                  </a:cubicBezTo>
                  <a:cubicBezTo>
                    <a:pt x="36" y="676"/>
                    <a:pt x="36" y="641"/>
                    <a:pt x="36" y="605"/>
                  </a:cubicBezTo>
                  <a:cubicBezTo>
                    <a:pt x="72" y="534"/>
                    <a:pt x="72" y="427"/>
                    <a:pt x="72" y="321"/>
                  </a:cubicBezTo>
                  <a:cubicBezTo>
                    <a:pt x="108" y="249"/>
                    <a:pt x="72" y="143"/>
                    <a:pt x="72" y="36"/>
                  </a:cubicBezTo>
                  <a:cubicBezTo>
                    <a:pt x="36" y="0"/>
                    <a:pt x="1" y="72"/>
                    <a:pt x="1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7"/>
            <p:cNvSpPr/>
            <p:nvPr/>
          </p:nvSpPr>
          <p:spPr>
            <a:xfrm>
              <a:off x="6972175" y="1889725"/>
              <a:ext cx="2675" cy="16925"/>
            </a:xfrm>
            <a:custGeom>
              <a:avLst/>
              <a:gdLst/>
              <a:ahLst/>
              <a:cxnLst/>
              <a:rect l="l" t="t" r="r" b="b"/>
              <a:pathLst>
                <a:path w="107" h="677" extrusionOk="0">
                  <a:moveTo>
                    <a:pt x="0" y="72"/>
                  </a:moveTo>
                  <a:cubicBezTo>
                    <a:pt x="36" y="178"/>
                    <a:pt x="36" y="249"/>
                    <a:pt x="36" y="356"/>
                  </a:cubicBezTo>
                  <a:cubicBezTo>
                    <a:pt x="36" y="463"/>
                    <a:pt x="36" y="534"/>
                    <a:pt x="0" y="641"/>
                  </a:cubicBezTo>
                  <a:cubicBezTo>
                    <a:pt x="0" y="676"/>
                    <a:pt x="71" y="605"/>
                    <a:pt x="71" y="605"/>
                  </a:cubicBezTo>
                  <a:cubicBezTo>
                    <a:pt x="107" y="499"/>
                    <a:pt x="107" y="427"/>
                    <a:pt x="107" y="321"/>
                  </a:cubicBezTo>
                  <a:cubicBezTo>
                    <a:pt x="107" y="214"/>
                    <a:pt x="107" y="143"/>
                    <a:pt x="71" y="36"/>
                  </a:cubicBezTo>
                  <a:cubicBezTo>
                    <a:pt x="71" y="0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7"/>
            <p:cNvSpPr/>
            <p:nvPr/>
          </p:nvSpPr>
          <p:spPr>
            <a:xfrm>
              <a:off x="6949925" y="1901275"/>
              <a:ext cx="2700" cy="9825"/>
            </a:xfrm>
            <a:custGeom>
              <a:avLst/>
              <a:gdLst/>
              <a:ahLst/>
              <a:cxnLst/>
              <a:rect l="l" t="t" r="r" b="b"/>
              <a:pathLst>
                <a:path w="108" h="393" extrusionOk="0">
                  <a:moveTo>
                    <a:pt x="1" y="72"/>
                  </a:moveTo>
                  <a:cubicBezTo>
                    <a:pt x="72" y="179"/>
                    <a:pt x="72" y="286"/>
                    <a:pt x="36" y="392"/>
                  </a:cubicBezTo>
                  <a:cubicBezTo>
                    <a:pt x="36" y="392"/>
                    <a:pt x="36" y="392"/>
                    <a:pt x="36" y="392"/>
                  </a:cubicBezTo>
                  <a:cubicBezTo>
                    <a:pt x="72" y="392"/>
                    <a:pt x="72" y="357"/>
                    <a:pt x="72" y="357"/>
                  </a:cubicBezTo>
                  <a:cubicBezTo>
                    <a:pt x="107" y="214"/>
                    <a:pt x="107" y="143"/>
                    <a:pt x="72" y="1"/>
                  </a:cubicBezTo>
                  <a:cubicBezTo>
                    <a:pt x="72" y="1"/>
                    <a:pt x="1" y="72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7"/>
            <p:cNvSpPr/>
            <p:nvPr/>
          </p:nvSpPr>
          <p:spPr>
            <a:xfrm>
              <a:off x="6950825" y="1901275"/>
              <a:ext cx="1800" cy="9825"/>
            </a:xfrm>
            <a:custGeom>
              <a:avLst/>
              <a:gdLst/>
              <a:ahLst/>
              <a:cxnLst/>
              <a:rect l="l" t="t" r="r" b="b"/>
              <a:pathLst>
                <a:path w="72" h="393" extrusionOk="0">
                  <a:moveTo>
                    <a:pt x="0" y="37"/>
                  </a:moveTo>
                  <a:cubicBezTo>
                    <a:pt x="36" y="143"/>
                    <a:pt x="36" y="250"/>
                    <a:pt x="0" y="357"/>
                  </a:cubicBezTo>
                  <a:cubicBezTo>
                    <a:pt x="0" y="392"/>
                    <a:pt x="36" y="357"/>
                    <a:pt x="36" y="357"/>
                  </a:cubicBezTo>
                  <a:cubicBezTo>
                    <a:pt x="71" y="214"/>
                    <a:pt x="71" y="143"/>
                    <a:pt x="36" y="37"/>
                  </a:cubicBezTo>
                  <a:cubicBezTo>
                    <a:pt x="36" y="1"/>
                    <a:pt x="0" y="37"/>
                    <a:pt x="0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7"/>
            <p:cNvSpPr/>
            <p:nvPr/>
          </p:nvSpPr>
          <p:spPr>
            <a:xfrm>
              <a:off x="6950825" y="1902175"/>
              <a:ext cx="1800" cy="9800"/>
            </a:xfrm>
            <a:custGeom>
              <a:avLst/>
              <a:gdLst/>
              <a:ahLst/>
              <a:cxnLst/>
              <a:rect l="l" t="t" r="r" b="b"/>
              <a:pathLst>
                <a:path w="72" h="392" extrusionOk="0">
                  <a:moveTo>
                    <a:pt x="0" y="72"/>
                  </a:moveTo>
                  <a:cubicBezTo>
                    <a:pt x="36" y="143"/>
                    <a:pt x="36" y="250"/>
                    <a:pt x="36" y="356"/>
                  </a:cubicBezTo>
                  <a:cubicBezTo>
                    <a:pt x="36" y="356"/>
                    <a:pt x="0" y="392"/>
                    <a:pt x="36" y="392"/>
                  </a:cubicBezTo>
                  <a:cubicBezTo>
                    <a:pt x="36" y="392"/>
                    <a:pt x="36" y="392"/>
                    <a:pt x="36" y="392"/>
                  </a:cubicBezTo>
                  <a:cubicBezTo>
                    <a:pt x="71" y="321"/>
                    <a:pt x="71" y="250"/>
                    <a:pt x="71" y="214"/>
                  </a:cubicBezTo>
                  <a:cubicBezTo>
                    <a:pt x="71" y="107"/>
                    <a:pt x="71" y="143"/>
                    <a:pt x="36" y="36"/>
                  </a:cubicBezTo>
                  <a:cubicBezTo>
                    <a:pt x="36" y="1"/>
                    <a:pt x="0" y="36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7"/>
            <p:cNvSpPr/>
            <p:nvPr/>
          </p:nvSpPr>
          <p:spPr>
            <a:xfrm>
              <a:off x="6950825" y="1902175"/>
              <a:ext cx="1800" cy="8925"/>
            </a:xfrm>
            <a:custGeom>
              <a:avLst/>
              <a:gdLst/>
              <a:ahLst/>
              <a:cxnLst/>
              <a:rect l="l" t="t" r="r" b="b"/>
              <a:pathLst>
                <a:path w="72" h="357" extrusionOk="0">
                  <a:moveTo>
                    <a:pt x="0" y="36"/>
                  </a:moveTo>
                  <a:cubicBezTo>
                    <a:pt x="0" y="143"/>
                    <a:pt x="36" y="250"/>
                    <a:pt x="36" y="356"/>
                  </a:cubicBezTo>
                  <a:cubicBezTo>
                    <a:pt x="0" y="356"/>
                    <a:pt x="36" y="356"/>
                    <a:pt x="36" y="356"/>
                  </a:cubicBezTo>
                  <a:cubicBezTo>
                    <a:pt x="71" y="285"/>
                    <a:pt x="71" y="250"/>
                    <a:pt x="71" y="178"/>
                  </a:cubicBezTo>
                  <a:cubicBezTo>
                    <a:pt x="71" y="107"/>
                    <a:pt x="71" y="107"/>
                    <a:pt x="36" y="1"/>
                  </a:cubicBezTo>
                  <a:cubicBezTo>
                    <a:pt x="36" y="1"/>
                    <a:pt x="0" y="1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17"/>
            <p:cNvSpPr/>
            <p:nvPr/>
          </p:nvSpPr>
          <p:spPr>
            <a:xfrm>
              <a:off x="6949925" y="1902175"/>
              <a:ext cx="1800" cy="8925"/>
            </a:xfrm>
            <a:custGeom>
              <a:avLst/>
              <a:gdLst/>
              <a:ahLst/>
              <a:cxnLst/>
              <a:rect l="l" t="t" r="r" b="b"/>
              <a:pathLst>
                <a:path w="72" h="357" extrusionOk="0">
                  <a:moveTo>
                    <a:pt x="1" y="1"/>
                  </a:moveTo>
                  <a:cubicBezTo>
                    <a:pt x="36" y="107"/>
                    <a:pt x="36" y="214"/>
                    <a:pt x="1" y="321"/>
                  </a:cubicBezTo>
                  <a:cubicBezTo>
                    <a:pt x="1" y="321"/>
                    <a:pt x="36" y="356"/>
                    <a:pt x="36" y="321"/>
                  </a:cubicBezTo>
                  <a:cubicBezTo>
                    <a:pt x="72" y="250"/>
                    <a:pt x="72" y="178"/>
                    <a:pt x="72" y="107"/>
                  </a:cubicBezTo>
                  <a:cubicBezTo>
                    <a:pt x="36" y="72"/>
                    <a:pt x="36" y="36"/>
                    <a:pt x="36" y="1"/>
                  </a:cubicBezTo>
                  <a:cubicBezTo>
                    <a:pt x="36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17"/>
            <p:cNvSpPr/>
            <p:nvPr/>
          </p:nvSpPr>
          <p:spPr>
            <a:xfrm>
              <a:off x="6949925" y="1901275"/>
              <a:ext cx="2700" cy="11600"/>
            </a:xfrm>
            <a:custGeom>
              <a:avLst/>
              <a:gdLst/>
              <a:ahLst/>
              <a:cxnLst/>
              <a:rect l="l" t="t" r="r" b="b"/>
              <a:pathLst>
                <a:path w="108" h="464" extrusionOk="0">
                  <a:moveTo>
                    <a:pt x="1" y="143"/>
                  </a:moveTo>
                  <a:cubicBezTo>
                    <a:pt x="36" y="250"/>
                    <a:pt x="36" y="321"/>
                    <a:pt x="36" y="428"/>
                  </a:cubicBezTo>
                  <a:cubicBezTo>
                    <a:pt x="1" y="463"/>
                    <a:pt x="36" y="463"/>
                    <a:pt x="36" y="463"/>
                  </a:cubicBezTo>
                  <a:cubicBezTo>
                    <a:pt x="72" y="428"/>
                    <a:pt x="72" y="392"/>
                    <a:pt x="72" y="392"/>
                  </a:cubicBezTo>
                  <a:cubicBezTo>
                    <a:pt x="107" y="250"/>
                    <a:pt x="107" y="179"/>
                    <a:pt x="72" y="37"/>
                  </a:cubicBezTo>
                  <a:cubicBezTo>
                    <a:pt x="72" y="1"/>
                    <a:pt x="1" y="108"/>
                    <a:pt x="1" y="14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7"/>
            <p:cNvSpPr/>
            <p:nvPr/>
          </p:nvSpPr>
          <p:spPr>
            <a:xfrm>
              <a:off x="6949050" y="1901275"/>
              <a:ext cx="2675" cy="10700"/>
            </a:xfrm>
            <a:custGeom>
              <a:avLst/>
              <a:gdLst/>
              <a:ahLst/>
              <a:cxnLst/>
              <a:rect l="l" t="t" r="r" b="b"/>
              <a:pathLst>
                <a:path w="107" h="428" extrusionOk="0">
                  <a:moveTo>
                    <a:pt x="36" y="72"/>
                  </a:moveTo>
                  <a:cubicBezTo>
                    <a:pt x="71" y="179"/>
                    <a:pt x="71" y="286"/>
                    <a:pt x="36" y="392"/>
                  </a:cubicBezTo>
                  <a:cubicBezTo>
                    <a:pt x="0" y="428"/>
                    <a:pt x="107" y="392"/>
                    <a:pt x="107" y="357"/>
                  </a:cubicBezTo>
                  <a:cubicBezTo>
                    <a:pt x="107" y="250"/>
                    <a:pt x="107" y="143"/>
                    <a:pt x="71" y="37"/>
                  </a:cubicBezTo>
                  <a:cubicBezTo>
                    <a:pt x="71" y="1"/>
                    <a:pt x="0" y="72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7"/>
            <p:cNvSpPr/>
            <p:nvPr/>
          </p:nvSpPr>
          <p:spPr>
            <a:xfrm>
              <a:off x="6941025" y="1898625"/>
              <a:ext cx="7150" cy="17800"/>
            </a:xfrm>
            <a:custGeom>
              <a:avLst/>
              <a:gdLst/>
              <a:ahLst/>
              <a:cxnLst/>
              <a:rect l="l" t="t" r="r" b="b"/>
              <a:pathLst>
                <a:path w="286" h="712" extrusionOk="0">
                  <a:moveTo>
                    <a:pt x="286" y="676"/>
                  </a:moveTo>
                  <a:cubicBezTo>
                    <a:pt x="214" y="463"/>
                    <a:pt x="143" y="249"/>
                    <a:pt x="72" y="36"/>
                  </a:cubicBezTo>
                  <a:cubicBezTo>
                    <a:pt x="36" y="0"/>
                    <a:pt x="1" y="36"/>
                    <a:pt x="36" y="36"/>
                  </a:cubicBezTo>
                  <a:cubicBezTo>
                    <a:pt x="108" y="249"/>
                    <a:pt x="179" y="463"/>
                    <a:pt x="250" y="712"/>
                  </a:cubicBezTo>
                  <a:cubicBezTo>
                    <a:pt x="250" y="712"/>
                    <a:pt x="286" y="676"/>
                    <a:pt x="286" y="67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7"/>
            <p:cNvSpPr/>
            <p:nvPr/>
          </p:nvSpPr>
          <p:spPr>
            <a:xfrm>
              <a:off x="6941925" y="1897725"/>
              <a:ext cx="6250" cy="18700"/>
            </a:xfrm>
            <a:custGeom>
              <a:avLst/>
              <a:gdLst/>
              <a:ahLst/>
              <a:cxnLst/>
              <a:rect l="l" t="t" r="r" b="b"/>
              <a:pathLst>
                <a:path w="250" h="748" extrusionOk="0">
                  <a:moveTo>
                    <a:pt x="250" y="641"/>
                  </a:moveTo>
                  <a:cubicBezTo>
                    <a:pt x="178" y="428"/>
                    <a:pt x="107" y="214"/>
                    <a:pt x="36" y="1"/>
                  </a:cubicBezTo>
                  <a:cubicBezTo>
                    <a:pt x="36" y="1"/>
                    <a:pt x="0" y="36"/>
                    <a:pt x="0" y="36"/>
                  </a:cubicBezTo>
                  <a:cubicBezTo>
                    <a:pt x="0" y="36"/>
                    <a:pt x="0" y="72"/>
                    <a:pt x="0" y="72"/>
                  </a:cubicBezTo>
                  <a:cubicBezTo>
                    <a:pt x="72" y="285"/>
                    <a:pt x="143" y="499"/>
                    <a:pt x="214" y="748"/>
                  </a:cubicBezTo>
                  <a:cubicBezTo>
                    <a:pt x="214" y="748"/>
                    <a:pt x="250" y="712"/>
                    <a:pt x="250" y="712"/>
                  </a:cubicBezTo>
                  <a:cubicBezTo>
                    <a:pt x="250" y="712"/>
                    <a:pt x="250" y="677"/>
                    <a:pt x="250" y="64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7"/>
            <p:cNvSpPr/>
            <p:nvPr/>
          </p:nvSpPr>
          <p:spPr>
            <a:xfrm>
              <a:off x="6942825" y="1898625"/>
              <a:ext cx="6250" cy="16925"/>
            </a:xfrm>
            <a:custGeom>
              <a:avLst/>
              <a:gdLst/>
              <a:ahLst/>
              <a:cxnLst/>
              <a:rect l="l" t="t" r="r" b="b"/>
              <a:pathLst>
                <a:path w="250" h="677" extrusionOk="0">
                  <a:moveTo>
                    <a:pt x="249" y="676"/>
                  </a:moveTo>
                  <a:cubicBezTo>
                    <a:pt x="178" y="463"/>
                    <a:pt x="107" y="249"/>
                    <a:pt x="36" y="36"/>
                  </a:cubicBezTo>
                  <a:cubicBezTo>
                    <a:pt x="36" y="0"/>
                    <a:pt x="0" y="0"/>
                    <a:pt x="0" y="36"/>
                  </a:cubicBezTo>
                  <a:cubicBezTo>
                    <a:pt x="71" y="249"/>
                    <a:pt x="142" y="463"/>
                    <a:pt x="214" y="676"/>
                  </a:cubicBezTo>
                  <a:cubicBezTo>
                    <a:pt x="214" y="676"/>
                    <a:pt x="249" y="676"/>
                    <a:pt x="249" y="67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17"/>
            <p:cNvSpPr/>
            <p:nvPr/>
          </p:nvSpPr>
          <p:spPr>
            <a:xfrm>
              <a:off x="6941925" y="1897725"/>
              <a:ext cx="7150" cy="18700"/>
            </a:xfrm>
            <a:custGeom>
              <a:avLst/>
              <a:gdLst/>
              <a:ahLst/>
              <a:cxnLst/>
              <a:rect l="l" t="t" r="r" b="b"/>
              <a:pathLst>
                <a:path w="286" h="748" extrusionOk="0">
                  <a:moveTo>
                    <a:pt x="285" y="677"/>
                  </a:moveTo>
                  <a:cubicBezTo>
                    <a:pt x="214" y="463"/>
                    <a:pt x="143" y="250"/>
                    <a:pt x="72" y="36"/>
                  </a:cubicBezTo>
                  <a:cubicBezTo>
                    <a:pt x="72" y="1"/>
                    <a:pt x="0" y="72"/>
                    <a:pt x="0" y="72"/>
                  </a:cubicBezTo>
                  <a:cubicBezTo>
                    <a:pt x="72" y="285"/>
                    <a:pt x="143" y="499"/>
                    <a:pt x="214" y="712"/>
                  </a:cubicBezTo>
                  <a:cubicBezTo>
                    <a:pt x="250" y="748"/>
                    <a:pt x="285" y="712"/>
                    <a:pt x="285" y="67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7"/>
            <p:cNvSpPr/>
            <p:nvPr/>
          </p:nvSpPr>
          <p:spPr>
            <a:xfrm>
              <a:off x="6941025" y="1897725"/>
              <a:ext cx="7150" cy="17825"/>
            </a:xfrm>
            <a:custGeom>
              <a:avLst/>
              <a:gdLst/>
              <a:ahLst/>
              <a:cxnLst/>
              <a:rect l="l" t="t" r="r" b="b"/>
              <a:pathLst>
                <a:path w="286" h="713" extrusionOk="0">
                  <a:moveTo>
                    <a:pt x="286" y="641"/>
                  </a:moveTo>
                  <a:lnTo>
                    <a:pt x="36" y="1"/>
                  </a:lnTo>
                  <a:cubicBezTo>
                    <a:pt x="36" y="1"/>
                    <a:pt x="36" y="1"/>
                    <a:pt x="36" y="1"/>
                  </a:cubicBezTo>
                  <a:cubicBezTo>
                    <a:pt x="1" y="1"/>
                    <a:pt x="36" y="36"/>
                    <a:pt x="36" y="36"/>
                  </a:cubicBezTo>
                  <a:cubicBezTo>
                    <a:pt x="108" y="250"/>
                    <a:pt x="179" y="463"/>
                    <a:pt x="250" y="677"/>
                  </a:cubicBezTo>
                  <a:cubicBezTo>
                    <a:pt x="250" y="712"/>
                    <a:pt x="250" y="712"/>
                    <a:pt x="286" y="677"/>
                  </a:cubicBezTo>
                  <a:cubicBezTo>
                    <a:pt x="286" y="677"/>
                    <a:pt x="286" y="641"/>
                    <a:pt x="286" y="64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7"/>
            <p:cNvSpPr/>
            <p:nvPr/>
          </p:nvSpPr>
          <p:spPr>
            <a:xfrm>
              <a:off x="6941925" y="1898625"/>
              <a:ext cx="6250" cy="16925"/>
            </a:xfrm>
            <a:custGeom>
              <a:avLst/>
              <a:gdLst/>
              <a:ahLst/>
              <a:cxnLst/>
              <a:rect l="l" t="t" r="r" b="b"/>
              <a:pathLst>
                <a:path w="250" h="677" extrusionOk="0">
                  <a:moveTo>
                    <a:pt x="250" y="676"/>
                  </a:moveTo>
                  <a:cubicBezTo>
                    <a:pt x="178" y="463"/>
                    <a:pt x="107" y="249"/>
                    <a:pt x="36" y="36"/>
                  </a:cubicBezTo>
                  <a:cubicBezTo>
                    <a:pt x="36" y="36"/>
                    <a:pt x="0" y="0"/>
                    <a:pt x="0" y="36"/>
                  </a:cubicBezTo>
                  <a:cubicBezTo>
                    <a:pt x="72" y="249"/>
                    <a:pt x="178" y="463"/>
                    <a:pt x="250" y="676"/>
                  </a:cubicBezTo>
                  <a:cubicBezTo>
                    <a:pt x="250" y="676"/>
                    <a:pt x="250" y="676"/>
                    <a:pt x="250" y="67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7"/>
            <p:cNvSpPr/>
            <p:nvPr/>
          </p:nvSpPr>
          <p:spPr>
            <a:xfrm>
              <a:off x="6941025" y="1898625"/>
              <a:ext cx="7150" cy="16925"/>
            </a:xfrm>
            <a:custGeom>
              <a:avLst/>
              <a:gdLst/>
              <a:ahLst/>
              <a:cxnLst/>
              <a:rect l="l" t="t" r="r" b="b"/>
              <a:pathLst>
                <a:path w="286" h="677" extrusionOk="0">
                  <a:moveTo>
                    <a:pt x="286" y="641"/>
                  </a:moveTo>
                  <a:cubicBezTo>
                    <a:pt x="179" y="427"/>
                    <a:pt x="108" y="214"/>
                    <a:pt x="36" y="0"/>
                  </a:cubicBezTo>
                  <a:cubicBezTo>
                    <a:pt x="36" y="0"/>
                    <a:pt x="1" y="0"/>
                    <a:pt x="1" y="0"/>
                  </a:cubicBezTo>
                  <a:cubicBezTo>
                    <a:pt x="108" y="214"/>
                    <a:pt x="179" y="427"/>
                    <a:pt x="250" y="676"/>
                  </a:cubicBezTo>
                  <a:cubicBezTo>
                    <a:pt x="250" y="676"/>
                    <a:pt x="286" y="676"/>
                    <a:pt x="286" y="64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7"/>
            <p:cNvSpPr/>
            <p:nvPr/>
          </p:nvSpPr>
          <p:spPr>
            <a:xfrm>
              <a:off x="6935700" y="1906625"/>
              <a:ext cx="3575" cy="12475"/>
            </a:xfrm>
            <a:custGeom>
              <a:avLst/>
              <a:gdLst/>
              <a:ahLst/>
              <a:cxnLst/>
              <a:rect l="l" t="t" r="r" b="b"/>
              <a:pathLst>
                <a:path w="143" h="499" extrusionOk="0">
                  <a:moveTo>
                    <a:pt x="0" y="107"/>
                  </a:moveTo>
                  <a:cubicBezTo>
                    <a:pt x="72" y="214"/>
                    <a:pt x="107" y="356"/>
                    <a:pt x="107" y="499"/>
                  </a:cubicBezTo>
                  <a:cubicBezTo>
                    <a:pt x="107" y="499"/>
                    <a:pt x="107" y="499"/>
                    <a:pt x="107" y="499"/>
                  </a:cubicBezTo>
                  <a:cubicBezTo>
                    <a:pt x="143" y="499"/>
                    <a:pt x="143" y="427"/>
                    <a:pt x="143" y="427"/>
                  </a:cubicBezTo>
                  <a:cubicBezTo>
                    <a:pt x="143" y="356"/>
                    <a:pt x="143" y="249"/>
                    <a:pt x="107" y="178"/>
                  </a:cubicBezTo>
                  <a:cubicBezTo>
                    <a:pt x="107" y="107"/>
                    <a:pt x="72" y="72"/>
                    <a:pt x="36" y="36"/>
                  </a:cubicBezTo>
                  <a:cubicBezTo>
                    <a:pt x="36" y="0"/>
                    <a:pt x="0" y="72"/>
                    <a:pt x="0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7"/>
            <p:cNvSpPr/>
            <p:nvPr/>
          </p:nvSpPr>
          <p:spPr>
            <a:xfrm>
              <a:off x="6935700" y="1907500"/>
              <a:ext cx="3575" cy="10700"/>
            </a:xfrm>
            <a:custGeom>
              <a:avLst/>
              <a:gdLst/>
              <a:ahLst/>
              <a:cxnLst/>
              <a:rect l="l" t="t" r="r" b="b"/>
              <a:pathLst>
                <a:path w="143" h="428" extrusionOk="0">
                  <a:moveTo>
                    <a:pt x="0" y="37"/>
                  </a:moveTo>
                  <a:cubicBezTo>
                    <a:pt x="36" y="72"/>
                    <a:pt x="72" y="143"/>
                    <a:pt x="72" y="214"/>
                  </a:cubicBezTo>
                  <a:cubicBezTo>
                    <a:pt x="107" y="286"/>
                    <a:pt x="107" y="357"/>
                    <a:pt x="107" y="428"/>
                  </a:cubicBezTo>
                  <a:cubicBezTo>
                    <a:pt x="107" y="428"/>
                    <a:pt x="143" y="428"/>
                    <a:pt x="143" y="392"/>
                  </a:cubicBezTo>
                  <a:cubicBezTo>
                    <a:pt x="143" y="321"/>
                    <a:pt x="143" y="250"/>
                    <a:pt x="107" y="214"/>
                  </a:cubicBezTo>
                  <a:cubicBezTo>
                    <a:pt x="107" y="143"/>
                    <a:pt x="72" y="72"/>
                    <a:pt x="36" y="1"/>
                  </a:cubicBezTo>
                  <a:cubicBezTo>
                    <a:pt x="36" y="1"/>
                    <a:pt x="0" y="1"/>
                    <a:pt x="0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7"/>
            <p:cNvSpPr/>
            <p:nvPr/>
          </p:nvSpPr>
          <p:spPr>
            <a:xfrm>
              <a:off x="6936575" y="1907500"/>
              <a:ext cx="2700" cy="12500"/>
            </a:xfrm>
            <a:custGeom>
              <a:avLst/>
              <a:gdLst/>
              <a:ahLst/>
              <a:cxnLst/>
              <a:rect l="l" t="t" r="r" b="b"/>
              <a:pathLst>
                <a:path w="108" h="500" extrusionOk="0">
                  <a:moveTo>
                    <a:pt x="1" y="72"/>
                  </a:moveTo>
                  <a:cubicBezTo>
                    <a:pt x="37" y="214"/>
                    <a:pt x="72" y="321"/>
                    <a:pt x="108" y="464"/>
                  </a:cubicBezTo>
                  <a:cubicBezTo>
                    <a:pt x="108" y="499"/>
                    <a:pt x="108" y="499"/>
                    <a:pt x="108" y="464"/>
                  </a:cubicBezTo>
                  <a:cubicBezTo>
                    <a:pt x="108" y="392"/>
                    <a:pt x="108" y="357"/>
                    <a:pt x="108" y="286"/>
                  </a:cubicBezTo>
                  <a:cubicBezTo>
                    <a:pt x="108" y="214"/>
                    <a:pt x="72" y="108"/>
                    <a:pt x="37" y="37"/>
                  </a:cubicBezTo>
                  <a:cubicBezTo>
                    <a:pt x="1" y="1"/>
                    <a:pt x="1" y="37"/>
                    <a:pt x="1" y="37"/>
                  </a:cubicBezTo>
                  <a:cubicBezTo>
                    <a:pt x="1" y="37"/>
                    <a:pt x="1" y="72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7"/>
            <p:cNvSpPr/>
            <p:nvPr/>
          </p:nvSpPr>
          <p:spPr>
            <a:xfrm>
              <a:off x="6936575" y="1907500"/>
              <a:ext cx="2700" cy="11600"/>
            </a:xfrm>
            <a:custGeom>
              <a:avLst/>
              <a:gdLst/>
              <a:ahLst/>
              <a:cxnLst/>
              <a:rect l="l" t="t" r="r" b="b"/>
              <a:pathLst>
                <a:path w="108" h="464" extrusionOk="0">
                  <a:moveTo>
                    <a:pt x="1" y="37"/>
                  </a:moveTo>
                  <a:cubicBezTo>
                    <a:pt x="37" y="179"/>
                    <a:pt x="72" y="286"/>
                    <a:pt x="72" y="428"/>
                  </a:cubicBezTo>
                  <a:cubicBezTo>
                    <a:pt x="108" y="464"/>
                    <a:pt x="108" y="464"/>
                    <a:pt x="108" y="428"/>
                  </a:cubicBezTo>
                  <a:cubicBezTo>
                    <a:pt x="108" y="357"/>
                    <a:pt x="108" y="286"/>
                    <a:pt x="108" y="214"/>
                  </a:cubicBezTo>
                  <a:cubicBezTo>
                    <a:pt x="72" y="108"/>
                    <a:pt x="72" y="143"/>
                    <a:pt x="37" y="37"/>
                  </a:cubicBezTo>
                  <a:cubicBezTo>
                    <a:pt x="1" y="1"/>
                    <a:pt x="1" y="37"/>
                    <a:pt x="1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7"/>
            <p:cNvSpPr/>
            <p:nvPr/>
          </p:nvSpPr>
          <p:spPr>
            <a:xfrm>
              <a:off x="6934800" y="1907500"/>
              <a:ext cx="3600" cy="10700"/>
            </a:xfrm>
            <a:custGeom>
              <a:avLst/>
              <a:gdLst/>
              <a:ahLst/>
              <a:cxnLst/>
              <a:rect l="l" t="t" r="r" b="b"/>
              <a:pathLst>
                <a:path w="144" h="428" extrusionOk="0">
                  <a:moveTo>
                    <a:pt x="1" y="37"/>
                  </a:moveTo>
                  <a:cubicBezTo>
                    <a:pt x="72" y="72"/>
                    <a:pt x="72" y="143"/>
                    <a:pt x="72" y="214"/>
                  </a:cubicBezTo>
                  <a:cubicBezTo>
                    <a:pt x="108" y="286"/>
                    <a:pt x="108" y="357"/>
                    <a:pt x="108" y="428"/>
                  </a:cubicBezTo>
                  <a:cubicBezTo>
                    <a:pt x="108" y="428"/>
                    <a:pt x="143" y="428"/>
                    <a:pt x="143" y="428"/>
                  </a:cubicBezTo>
                  <a:cubicBezTo>
                    <a:pt x="143" y="357"/>
                    <a:pt x="143" y="286"/>
                    <a:pt x="108" y="214"/>
                  </a:cubicBezTo>
                  <a:cubicBezTo>
                    <a:pt x="108" y="143"/>
                    <a:pt x="72" y="108"/>
                    <a:pt x="36" y="37"/>
                  </a:cubicBezTo>
                  <a:cubicBezTo>
                    <a:pt x="36" y="37"/>
                    <a:pt x="1" y="1"/>
                    <a:pt x="1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7"/>
            <p:cNvSpPr/>
            <p:nvPr/>
          </p:nvSpPr>
          <p:spPr>
            <a:xfrm>
              <a:off x="6935700" y="1907500"/>
              <a:ext cx="3575" cy="12500"/>
            </a:xfrm>
            <a:custGeom>
              <a:avLst/>
              <a:gdLst/>
              <a:ahLst/>
              <a:cxnLst/>
              <a:rect l="l" t="t" r="r" b="b"/>
              <a:pathLst>
                <a:path w="143" h="500" extrusionOk="0">
                  <a:moveTo>
                    <a:pt x="0" y="108"/>
                  </a:moveTo>
                  <a:cubicBezTo>
                    <a:pt x="72" y="250"/>
                    <a:pt x="107" y="357"/>
                    <a:pt x="107" y="499"/>
                  </a:cubicBezTo>
                  <a:cubicBezTo>
                    <a:pt x="107" y="499"/>
                    <a:pt x="107" y="499"/>
                    <a:pt x="107" y="499"/>
                  </a:cubicBezTo>
                  <a:cubicBezTo>
                    <a:pt x="143" y="499"/>
                    <a:pt x="143" y="428"/>
                    <a:pt x="143" y="428"/>
                  </a:cubicBezTo>
                  <a:cubicBezTo>
                    <a:pt x="143" y="321"/>
                    <a:pt x="143" y="250"/>
                    <a:pt x="107" y="143"/>
                  </a:cubicBezTo>
                  <a:cubicBezTo>
                    <a:pt x="72" y="108"/>
                    <a:pt x="72" y="72"/>
                    <a:pt x="36" y="1"/>
                  </a:cubicBezTo>
                  <a:cubicBezTo>
                    <a:pt x="36" y="1"/>
                    <a:pt x="0" y="37"/>
                    <a:pt x="0" y="37"/>
                  </a:cubicBezTo>
                  <a:cubicBezTo>
                    <a:pt x="0" y="72"/>
                    <a:pt x="0" y="108"/>
                    <a:pt x="0" y="1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7"/>
            <p:cNvSpPr/>
            <p:nvPr/>
          </p:nvSpPr>
          <p:spPr>
            <a:xfrm>
              <a:off x="6934800" y="1907500"/>
              <a:ext cx="3600" cy="12500"/>
            </a:xfrm>
            <a:custGeom>
              <a:avLst/>
              <a:gdLst/>
              <a:ahLst/>
              <a:cxnLst/>
              <a:rect l="l" t="t" r="r" b="b"/>
              <a:pathLst>
                <a:path w="144" h="500" extrusionOk="0">
                  <a:moveTo>
                    <a:pt x="1" y="72"/>
                  </a:moveTo>
                  <a:cubicBezTo>
                    <a:pt x="72" y="179"/>
                    <a:pt x="108" y="321"/>
                    <a:pt x="108" y="464"/>
                  </a:cubicBezTo>
                  <a:cubicBezTo>
                    <a:pt x="108" y="499"/>
                    <a:pt x="143" y="428"/>
                    <a:pt x="143" y="428"/>
                  </a:cubicBezTo>
                  <a:cubicBezTo>
                    <a:pt x="143" y="357"/>
                    <a:pt x="143" y="321"/>
                    <a:pt x="143" y="286"/>
                  </a:cubicBezTo>
                  <a:cubicBezTo>
                    <a:pt x="143" y="179"/>
                    <a:pt x="108" y="108"/>
                    <a:pt x="72" y="37"/>
                  </a:cubicBezTo>
                  <a:cubicBezTo>
                    <a:pt x="36" y="1"/>
                    <a:pt x="1" y="37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7"/>
            <p:cNvSpPr/>
            <p:nvPr/>
          </p:nvSpPr>
          <p:spPr>
            <a:xfrm>
              <a:off x="6917025" y="1907500"/>
              <a:ext cx="25825" cy="64075"/>
            </a:xfrm>
            <a:custGeom>
              <a:avLst/>
              <a:gdLst/>
              <a:ahLst/>
              <a:cxnLst/>
              <a:rect l="l" t="t" r="r" b="b"/>
              <a:pathLst>
                <a:path w="1033" h="2563" extrusionOk="0">
                  <a:moveTo>
                    <a:pt x="36" y="72"/>
                  </a:moveTo>
                  <a:cubicBezTo>
                    <a:pt x="249" y="535"/>
                    <a:pt x="463" y="997"/>
                    <a:pt x="641" y="1495"/>
                  </a:cubicBezTo>
                  <a:cubicBezTo>
                    <a:pt x="747" y="1851"/>
                    <a:pt x="890" y="2207"/>
                    <a:pt x="925" y="2563"/>
                  </a:cubicBezTo>
                  <a:cubicBezTo>
                    <a:pt x="925" y="2563"/>
                    <a:pt x="925" y="2563"/>
                    <a:pt x="925" y="2563"/>
                  </a:cubicBezTo>
                  <a:cubicBezTo>
                    <a:pt x="961" y="2563"/>
                    <a:pt x="996" y="2527"/>
                    <a:pt x="1032" y="2492"/>
                  </a:cubicBezTo>
                  <a:cubicBezTo>
                    <a:pt x="1032" y="2492"/>
                    <a:pt x="996" y="2456"/>
                    <a:pt x="996" y="2456"/>
                  </a:cubicBezTo>
                  <a:cubicBezTo>
                    <a:pt x="996" y="2456"/>
                    <a:pt x="996" y="2456"/>
                    <a:pt x="996" y="2456"/>
                  </a:cubicBezTo>
                  <a:cubicBezTo>
                    <a:pt x="961" y="2456"/>
                    <a:pt x="961" y="2492"/>
                    <a:pt x="961" y="2492"/>
                  </a:cubicBezTo>
                  <a:cubicBezTo>
                    <a:pt x="996" y="2492"/>
                    <a:pt x="996" y="2492"/>
                    <a:pt x="996" y="2492"/>
                  </a:cubicBezTo>
                  <a:cubicBezTo>
                    <a:pt x="996" y="2492"/>
                    <a:pt x="996" y="2492"/>
                    <a:pt x="996" y="2456"/>
                  </a:cubicBezTo>
                  <a:cubicBezTo>
                    <a:pt x="961" y="2492"/>
                    <a:pt x="961" y="2492"/>
                    <a:pt x="961" y="2456"/>
                  </a:cubicBezTo>
                  <a:cubicBezTo>
                    <a:pt x="961" y="2456"/>
                    <a:pt x="961" y="2420"/>
                    <a:pt x="961" y="2420"/>
                  </a:cubicBezTo>
                  <a:lnTo>
                    <a:pt x="854" y="1922"/>
                  </a:lnTo>
                  <a:cubicBezTo>
                    <a:pt x="783" y="1744"/>
                    <a:pt x="747" y="1602"/>
                    <a:pt x="676" y="1424"/>
                  </a:cubicBezTo>
                  <a:cubicBezTo>
                    <a:pt x="534" y="962"/>
                    <a:pt x="285" y="499"/>
                    <a:pt x="71" y="1"/>
                  </a:cubicBezTo>
                  <a:cubicBezTo>
                    <a:pt x="71" y="1"/>
                    <a:pt x="0" y="72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7"/>
            <p:cNvSpPr/>
            <p:nvPr/>
          </p:nvSpPr>
          <p:spPr>
            <a:xfrm>
              <a:off x="6917900" y="1907500"/>
              <a:ext cx="24950" cy="63200"/>
            </a:xfrm>
            <a:custGeom>
              <a:avLst/>
              <a:gdLst/>
              <a:ahLst/>
              <a:cxnLst/>
              <a:rect l="l" t="t" r="r" b="b"/>
              <a:pathLst>
                <a:path w="998" h="2528" extrusionOk="0">
                  <a:moveTo>
                    <a:pt x="1" y="37"/>
                  </a:moveTo>
                  <a:cubicBezTo>
                    <a:pt x="143" y="357"/>
                    <a:pt x="321" y="677"/>
                    <a:pt x="428" y="962"/>
                  </a:cubicBezTo>
                  <a:cubicBezTo>
                    <a:pt x="570" y="1282"/>
                    <a:pt x="677" y="1602"/>
                    <a:pt x="784" y="1958"/>
                  </a:cubicBezTo>
                  <a:cubicBezTo>
                    <a:pt x="926" y="2136"/>
                    <a:pt x="961" y="2314"/>
                    <a:pt x="890" y="2492"/>
                  </a:cubicBezTo>
                  <a:cubicBezTo>
                    <a:pt x="890" y="2492"/>
                    <a:pt x="890" y="2492"/>
                    <a:pt x="890" y="2527"/>
                  </a:cubicBezTo>
                  <a:cubicBezTo>
                    <a:pt x="890" y="2527"/>
                    <a:pt x="890" y="2527"/>
                    <a:pt x="890" y="2527"/>
                  </a:cubicBezTo>
                  <a:cubicBezTo>
                    <a:pt x="961" y="2527"/>
                    <a:pt x="961" y="2527"/>
                    <a:pt x="997" y="2492"/>
                  </a:cubicBezTo>
                  <a:cubicBezTo>
                    <a:pt x="997" y="2456"/>
                    <a:pt x="961" y="2456"/>
                    <a:pt x="961" y="2456"/>
                  </a:cubicBezTo>
                  <a:cubicBezTo>
                    <a:pt x="961" y="2456"/>
                    <a:pt x="961" y="2456"/>
                    <a:pt x="961" y="2456"/>
                  </a:cubicBezTo>
                  <a:cubicBezTo>
                    <a:pt x="961" y="2456"/>
                    <a:pt x="926" y="2492"/>
                    <a:pt x="961" y="2492"/>
                  </a:cubicBezTo>
                  <a:cubicBezTo>
                    <a:pt x="961" y="2492"/>
                    <a:pt x="961" y="2492"/>
                    <a:pt x="961" y="2492"/>
                  </a:cubicBezTo>
                  <a:cubicBezTo>
                    <a:pt x="961" y="2492"/>
                    <a:pt x="961" y="2492"/>
                    <a:pt x="961" y="2456"/>
                  </a:cubicBezTo>
                  <a:cubicBezTo>
                    <a:pt x="926" y="2456"/>
                    <a:pt x="926" y="2456"/>
                    <a:pt x="926" y="2456"/>
                  </a:cubicBezTo>
                  <a:cubicBezTo>
                    <a:pt x="961" y="2278"/>
                    <a:pt x="926" y="2100"/>
                    <a:pt x="819" y="1922"/>
                  </a:cubicBezTo>
                  <a:cubicBezTo>
                    <a:pt x="712" y="1602"/>
                    <a:pt x="606" y="1282"/>
                    <a:pt x="463" y="962"/>
                  </a:cubicBezTo>
                  <a:cubicBezTo>
                    <a:pt x="357" y="641"/>
                    <a:pt x="214" y="321"/>
                    <a:pt x="36" y="37"/>
                  </a:cubicBezTo>
                  <a:cubicBezTo>
                    <a:pt x="36" y="1"/>
                    <a:pt x="1" y="37"/>
                    <a:pt x="1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7"/>
            <p:cNvSpPr/>
            <p:nvPr/>
          </p:nvSpPr>
          <p:spPr>
            <a:xfrm>
              <a:off x="6917900" y="1908400"/>
              <a:ext cx="25825" cy="64950"/>
            </a:xfrm>
            <a:custGeom>
              <a:avLst/>
              <a:gdLst/>
              <a:ahLst/>
              <a:cxnLst/>
              <a:rect l="l" t="t" r="r" b="b"/>
              <a:pathLst>
                <a:path w="1033" h="2598" extrusionOk="0">
                  <a:moveTo>
                    <a:pt x="36" y="72"/>
                  </a:moveTo>
                  <a:cubicBezTo>
                    <a:pt x="357" y="677"/>
                    <a:pt x="606" y="1317"/>
                    <a:pt x="784" y="1958"/>
                  </a:cubicBezTo>
                  <a:cubicBezTo>
                    <a:pt x="890" y="2135"/>
                    <a:pt x="926" y="2313"/>
                    <a:pt x="926" y="2491"/>
                  </a:cubicBezTo>
                  <a:cubicBezTo>
                    <a:pt x="926" y="2527"/>
                    <a:pt x="890" y="2527"/>
                    <a:pt x="926" y="2562"/>
                  </a:cubicBezTo>
                  <a:cubicBezTo>
                    <a:pt x="961" y="2598"/>
                    <a:pt x="997" y="2527"/>
                    <a:pt x="1033" y="2491"/>
                  </a:cubicBezTo>
                  <a:cubicBezTo>
                    <a:pt x="1033" y="2491"/>
                    <a:pt x="997" y="2491"/>
                    <a:pt x="997" y="2491"/>
                  </a:cubicBezTo>
                  <a:cubicBezTo>
                    <a:pt x="997" y="2491"/>
                    <a:pt x="961" y="2456"/>
                    <a:pt x="961" y="2456"/>
                  </a:cubicBezTo>
                  <a:cubicBezTo>
                    <a:pt x="961" y="2456"/>
                    <a:pt x="961" y="2491"/>
                    <a:pt x="961" y="2491"/>
                  </a:cubicBezTo>
                  <a:cubicBezTo>
                    <a:pt x="961" y="2491"/>
                    <a:pt x="997" y="2491"/>
                    <a:pt x="997" y="2527"/>
                  </a:cubicBezTo>
                  <a:cubicBezTo>
                    <a:pt x="997" y="2491"/>
                    <a:pt x="997" y="2491"/>
                    <a:pt x="961" y="2491"/>
                  </a:cubicBezTo>
                  <a:cubicBezTo>
                    <a:pt x="961" y="2491"/>
                    <a:pt x="961" y="2491"/>
                    <a:pt x="926" y="2527"/>
                  </a:cubicBezTo>
                  <a:cubicBezTo>
                    <a:pt x="926" y="2527"/>
                    <a:pt x="961" y="2527"/>
                    <a:pt x="961" y="2527"/>
                  </a:cubicBezTo>
                  <a:cubicBezTo>
                    <a:pt x="961" y="2491"/>
                    <a:pt x="961" y="2491"/>
                    <a:pt x="926" y="2491"/>
                  </a:cubicBezTo>
                  <a:cubicBezTo>
                    <a:pt x="926" y="2491"/>
                    <a:pt x="926" y="2491"/>
                    <a:pt x="926" y="2527"/>
                  </a:cubicBezTo>
                  <a:cubicBezTo>
                    <a:pt x="997" y="2349"/>
                    <a:pt x="855" y="2029"/>
                    <a:pt x="819" y="1922"/>
                  </a:cubicBezTo>
                  <a:cubicBezTo>
                    <a:pt x="712" y="1602"/>
                    <a:pt x="606" y="1281"/>
                    <a:pt x="499" y="961"/>
                  </a:cubicBezTo>
                  <a:cubicBezTo>
                    <a:pt x="357" y="605"/>
                    <a:pt x="214" y="356"/>
                    <a:pt x="36" y="36"/>
                  </a:cubicBezTo>
                  <a:cubicBezTo>
                    <a:pt x="36" y="1"/>
                    <a:pt x="36" y="1"/>
                    <a:pt x="36" y="36"/>
                  </a:cubicBezTo>
                  <a:cubicBezTo>
                    <a:pt x="1" y="36"/>
                    <a:pt x="36" y="72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7"/>
            <p:cNvSpPr/>
            <p:nvPr/>
          </p:nvSpPr>
          <p:spPr>
            <a:xfrm>
              <a:off x="6917900" y="1908400"/>
              <a:ext cx="25825" cy="64075"/>
            </a:xfrm>
            <a:custGeom>
              <a:avLst/>
              <a:gdLst/>
              <a:ahLst/>
              <a:cxnLst/>
              <a:rect l="l" t="t" r="r" b="b"/>
              <a:pathLst>
                <a:path w="1033" h="2563" extrusionOk="0">
                  <a:moveTo>
                    <a:pt x="36" y="36"/>
                  </a:moveTo>
                  <a:cubicBezTo>
                    <a:pt x="321" y="641"/>
                    <a:pt x="606" y="1281"/>
                    <a:pt x="784" y="1922"/>
                  </a:cubicBezTo>
                  <a:cubicBezTo>
                    <a:pt x="819" y="2029"/>
                    <a:pt x="890" y="2384"/>
                    <a:pt x="926" y="2456"/>
                  </a:cubicBezTo>
                  <a:cubicBezTo>
                    <a:pt x="926" y="2491"/>
                    <a:pt x="890" y="2491"/>
                    <a:pt x="926" y="2527"/>
                  </a:cubicBezTo>
                  <a:cubicBezTo>
                    <a:pt x="926" y="2562"/>
                    <a:pt x="997" y="2491"/>
                    <a:pt x="997" y="2491"/>
                  </a:cubicBezTo>
                  <a:cubicBezTo>
                    <a:pt x="1033" y="2456"/>
                    <a:pt x="997" y="2456"/>
                    <a:pt x="997" y="2456"/>
                  </a:cubicBezTo>
                  <a:lnTo>
                    <a:pt x="961" y="2456"/>
                  </a:lnTo>
                  <a:cubicBezTo>
                    <a:pt x="961" y="2456"/>
                    <a:pt x="926" y="2456"/>
                    <a:pt x="961" y="2491"/>
                  </a:cubicBezTo>
                  <a:cubicBezTo>
                    <a:pt x="961" y="2491"/>
                    <a:pt x="961" y="2491"/>
                    <a:pt x="997" y="2491"/>
                  </a:cubicBezTo>
                  <a:cubicBezTo>
                    <a:pt x="961" y="2491"/>
                    <a:pt x="961" y="2456"/>
                    <a:pt x="961" y="2456"/>
                  </a:cubicBezTo>
                  <a:cubicBezTo>
                    <a:pt x="961" y="2456"/>
                    <a:pt x="961" y="2456"/>
                    <a:pt x="961" y="2456"/>
                  </a:cubicBezTo>
                  <a:cubicBezTo>
                    <a:pt x="961" y="2456"/>
                    <a:pt x="961" y="2420"/>
                    <a:pt x="961" y="2420"/>
                  </a:cubicBezTo>
                  <a:cubicBezTo>
                    <a:pt x="961" y="2349"/>
                    <a:pt x="855" y="1993"/>
                    <a:pt x="890" y="2171"/>
                  </a:cubicBezTo>
                  <a:cubicBezTo>
                    <a:pt x="784" y="1815"/>
                    <a:pt x="712" y="1495"/>
                    <a:pt x="570" y="1175"/>
                  </a:cubicBezTo>
                  <a:cubicBezTo>
                    <a:pt x="428" y="783"/>
                    <a:pt x="250" y="392"/>
                    <a:pt x="36" y="1"/>
                  </a:cubicBezTo>
                  <a:cubicBezTo>
                    <a:pt x="36" y="1"/>
                    <a:pt x="1" y="1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7"/>
            <p:cNvSpPr/>
            <p:nvPr/>
          </p:nvSpPr>
          <p:spPr>
            <a:xfrm>
              <a:off x="6917025" y="1908400"/>
              <a:ext cx="24925" cy="62300"/>
            </a:xfrm>
            <a:custGeom>
              <a:avLst/>
              <a:gdLst/>
              <a:ahLst/>
              <a:cxnLst/>
              <a:rect l="l" t="t" r="r" b="b"/>
              <a:pathLst>
                <a:path w="997" h="2492" extrusionOk="0">
                  <a:moveTo>
                    <a:pt x="0" y="1"/>
                  </a:moveTo>
                  <a:cubicBezTo>
                    <a:pt x="178" y="321"/>
                    <a:pt x="320" y="641"/>
                    <a:pt x="427" y="926"/>
                  </a:cubicBezTo>
                  <a:cubicBezTo>
                    <a:pt x="534" y="1175"/>
                    <a:pt x="641" y="1424"/>
                    <a:pt x="712" y="1673"/>
                  </a:cubicBezTo>
                  <a:cubicBezTo>
                    <a:pt x="783" y="1922"/>
                    <a:pt x="854" y="2135"/>
                    <a:pt x="890" y="2384"/>
                  </a:cubicBezTo>
                  <a:cubicBezTo>
                    <a:pt x="890" y="2420"/>
                    <a:pt x="890" y="2456"/>
                    <a:pt x="890" y="2491"/>
                  </a:cubicBezTo>
                  <a:cubicBezTo>
                    <a:pt x="890" y="2491"/>
                    <a:pt x="890" y="2491"/>
                    <a:pt x="925" y="2491"/>
                  </a:cubicBezTo>
                  <a:cubicBezTo>
                    <a:pt x="961" y="2491"/>
                    <a:pt x="996" y="2491"/>
                    <a:pt x="961" y="2456"/>
                  </a:cubicBezTo>
                  <a:cubicBezTo>
                    <a:pt x="961" y="2456"/>
                    <a:pt x="961" y="2420"/>
                    <a:pt x="961" y="2456"/>
                  </a:cubicBezTo>
                  <a:cubicBezTo>
                    <a:pt x="961" y="2456"/>
                    <a:pt x="961" y="2456"/>
                    <a:pt x="961" y="2456"/>
                  </a:cubicBezTo>
                  <a:lnTo>
                    <a:pt x="961" y="2420"/>
                  </a:lnTo>
                  <a:cubicBezTo>
                    <a:pt x="925" y="2456"/>
                    <a:pt x="925" y="2456"/>
                    <a:pt x="925" y="2420"/>
                  </a:cubicBezTo>
                  <a:cubicBezTo>
                    <a:pt x="961" y="2242"/>
                    <a:pt x="925" y="2100"/>
                    <a:pt x="819" y="1922"/>
                  </a:cubicBezTo>
                  <a:cubicBezTo>
                    <a:pt x="712" y="1602"/>
                    <a:pt x="605" y="1281"/>
                    <a:pt x="463" y="961"/>
                  </a:cubicBezTo>
                  <a:cubicBezTo>
                    <a:pt x="320" y="641"/>
                    <a:pt x="178" y="321"/>
                    <a:pt x="36" y="1"/>
                  </a:cubicBezTo>
                  <a:cubicBezTo>
                    <a:pt x="36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7"/>
            <p:cNvSpPr/>
            <p:nvPr/>
          </p:nvSpPr>
          <p:spPr>
            <a:xfrm>
              <a:off x="6917025" y="1908400"/>
              <a:ext cx="25825" cy="64950"/>
            </a:xfrm>
            <a:custGeom>
              <a:avLst/>
              <a:gdLst/>
              <a:ahLst/>
              <a:cxnLst/>
              <a:rect l="l" t="t" r="r" b="b"/>
              <a:pathLst>
                <a:path w="1033" h="2598" extrusionOk="0">
                  <a:moveTo>
                    <a:pt x="36" y="107"/>
                  </a:moveTo>
                  <a:cubicBezTo>
                    <a:pt x="143" y="321"/>
                    <a:pt x="249" y="570"/>
                    <a:pt x="356" y="783"/>
                  </a:cubicBezTo>
                  <a:cubicBezTo>
                    <a:pt x="605" y="1353"/>
                    <a:pt x="783" y="1922"/>
                    <a:pt x="925" y="2491"/>
                  </a:cubicBezTo>
                  <a:cubicBezTo>
                    <a:pt x="925" y="2527"/>
                    <a:pt x="925" y="2527"/>
                    <a:pt x="925" y="2562"/>
                  </a:cubicBezTo>
                  <a:cubicBezTo>
                    <a:pt x="925" y="2562"/>
                    <a:pt x="925" y="2562"/>
                    <a:pt x="925" y="2562"/>
                  </a:cubicBezTo>
                  <a:cubicBezTo>
                    <a:pt x="961" y="2598"/>
                    <a:pt x="996" y="2527"/>
                    <a:pt x="1032" y="2491"/>
                  </a:cubicBezTo>
                  <a:cubicBezTo>
                    <a:pt x="1032" y="2491"/>
                    <a:pt x="996" y="2456"/>
                    <a:pt x="996" y="2456"/>
                  </a:cubicBezTo>
                  <a:cubicBezTo>
                    <a:pt x="996" y="2456"/>
                    <a:pt x="996" y="2456"/>
                    <a:pt x="996" y="2456"/>
                  </a:cubicBezTo>
                  <a:cubicBezTo>
                    <a:pt x="961" y="2456"/>
                    <a:pt x="961" y="2491"/>
                    <a:pt x="961" y="2491"/>
                  </a:cubicBezTo>
                  <a:cubicBezTo>
                    <a:pt x="996" y="2491"/>
                    <a:pt x="996" y="2491"/>
                    <a:pt x="996" y="2527"/>
                  </a:cubicBezTo>
                  <a:cubicBezTo>
                    <a:pt x="996" y="2491"/>
                    <a:pt x="996" y="2491"/>
                    <a:pt x="996" y="2491"/>
                  </a:cubicBezTo>
                  <a:cubicBezTo>
                    <a:pt x="961" y="2491"/>
                    <a:pt x="961" y="2491"/>
                    <a:pt x="961" y="2456"/>
                  </a:cubicBezTo>
                  <a:cubicBezTo>
                    <a:pt x="961" y="2456"/>
                    <a:pt x="961" y="2456"/>
                    <a:pt x="961" y="2456"/>
                  </a:cubicBezTo>
                  <a:cubicBezTo>
                    <a:pt x="996" y="2278"/>
                    <a:pt x="890" y="2100"/>
                    <a:pt x="854" y="1922"/>
                  </a:cubicBezTo>
                  <a:cubicBezTo>
                    <a:pt x="783" y="1744"/>
                    <a:pt x="747" y="1566"/>
                    <a:pt x="676" y="1424"/>
                  </a:cubicBezTo>
                  <a:cubicBezTo>
                    <a:pt x="498" y="926"/>
                    <a:pt x="285" y="463"/>
                    <a:pt x="71" y="1"/>
                  </a:cubicBezTo>
                  <a:cubicBezTo>
                    <a:pt x="71" y="1"/>
                    <a:pt x="0" y="72"/>
                    <a:pt x="36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7"/>
            <p:cNvSpPr/>
            <p:nvPr/>
          </p:nvSpPr>
          <p:spPr>
            <a:xfrm>
              <a:off x="6917025" y="1907500"/>
              <a:ext cx="24925" cy="64075"/>
            </a:xfrm>
            <a:custGeom>
              <a:avLst/>
              <a:gdLst/>
              <a:ahLst/>
              <a:cxnLst/>
              <a:rect l="l" t="t" r="r" b="b"/>
              <a:pathLst>
                <a:path w="997" h="2563" extrusionOk="0">
                  <a:moveTo>
                    <a:pt x="0" y="72"/>
                  </a:moveTo>
                  <a:cubicBezTo>
                    <a:pt x="285" y="713"/>
                    <a:pt x="569" y="1317"/>
                    <a:pt x="747" y="1994"/>
                  </a:cubicBezTo>
                  <a:cubicBezTo>
                    <a:pt x="925" y="2171"/>
                    <a:pt x="961" y="2349"/>
                    <a:pt x="890" y="2527"/>
                  </a:cubicBezTo>
                  <a:cubicBezTo>
                    <a:pt x="890" y="2527"/>
                    <a:pt x="890" y="2563"/>
                    <a:pt x="890" y="2563"/>
                  </a:cubicBezTo>
                  <a:cubicBezTo>
                    <a:pt x="890" y="2563"/>
                    <a:pt x="890" y="2563"/>
                    <a:pt x="890" y="2563"/>
                  </a:cubicBezTo>
                  <a:cubicBezTo>
                    <a:pt x="925" y="2563"/>
                    <a:pt x="961" y="2563"/>
                    <a:pt x="996" y="2492"/>
                  </a:cubicBezTo>
                  <a:cubicBezTo>
                    <a:pt x="996" y="2492"/>
                    <a:pt x="996" y="2492"/>
                    <a:pt x="996" y="2492"/>
                  </a:cubicBezTo>
                  <a:cubicBezTo>
                    <a:pt x="996" y="2492"/>
                    <a:pt x="961" y="2492"/>
                    <a:pt x="961" y="2492"/>
                  </a:cubicBezTo>
                  <a:cubicBezTo>
                    <a:pt x="925" y="2492"/>
                    <a:pt x="961" y="2492"/>
                    <a:pt x="961" y="2492"/>
                  </a:cubicBezTo>
                  <a:cubicBezTo>
                    <a:pt x="961" y="2492"/>
                    <a:pt x="961" y="2456"/>
                    <a:pt x="961" y="2456"/>
                  </a:cubicBezTo>
                  <a:cubicBezTo>
                    <a:pt x="961" y="2278"/>
                    <a:pt x="925" y="2100"/>
                    <a:pt x="819" y="1958"/>
                  </a:cubicBezTo>
                  <a:cubicBezTo>
                    <a:pt x="712" y="1602"/>
                    <a:pt x="605" y="1282"/>
                    <a:pt x="498" y="962"/>
                  </a:cubicBezTo>
                  <a:cubicBezTo>
                    <a:pt x="356" y="677"/>
                    <a:pt x="214" y="357"/>
                    <a:pt x="36" y="37"/>
                  </a:cubicBezTo>
                  <a:cubicBezTo>
                    <a:pt x="36" y="1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7"/>
            <p:cNvSpPr/>
            <p:nvPr/>
          </p:nvSpPr>
          <p:spPr>
            <a:xfrm>
              <a:off x="6931250" y="1927075"/>
              <a:ext cx="6250" cy="25825"/>
            </a:xfrm>
            <a:custGeom>
              <a:avLst/>
              <a:gdLst/>
              <a:ahLst/>
              <a:cxnLst/>
              <a:rect l="l" t="t" r="r" b="b"/>
              <a:pathLst>
                <a:path w="250" h="1033" extrusionOk="0">
                  <a:moveTo>
                    <a:pt x="0" y="72"/>
                  </a:moveTo>
                  <a:cubicBezTo>
                    <a:pt x="107" y="357"/>
                    <a:pt x="178" y="677"/>
                    <a:pt x="178" y="997"/>
                  </a:cubicBezTo>
                  <a:cubicBezTo>
                    <a:pt x="178" y="1033"/>
                    <a:pt x="250" y="961"/>
                    <a:pt x="250" y="926"/>
                  </a:cubicBezTo>
                  <a:cubicBezTo>
                    <a:pt x="214" y="712"/>
                    <a:pt x="250" y="677"/>
                    <a:pt x="178" y="463"/>
                  </a:cubicBezTo>
                  <a:cubicBezTo>
                    <a:pt x="143" y="285"/>
                    <a:pt x="107" y="214"/>
                    <a:pt x="36" y="36"/>
                  </a:cubicBezTo>
                  <a:cubicBezTo>
                    <a:pt x="36" y="1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7"/>
            <p:cNvSpPr/>
            <p:nvPr/>
          </p:nvSpPr>
          <p:spPr>
            <a:xfrm>
              <a:off x="6931250" y="1927075"/>
              <a:ext cx="6250" cy="24050"/>
            </a:xfrm>
            <a:custGeom>
              <a:avLst/>
              <a:gdLst/>
              <a:ahLst/>
              <a:cxnLst/>
              <a:rect l="l" t="t" r="r" b="b"/>
              <a:pathLst>
                <a:path w="250" h="962" extrusionOk="0">
                  <a:moveTo>
                    <a:pt x="0" y="36"/>
                  </a:moveTo>
                  <a:cubicBezTo>
                    <a:pt x="72" y="179"/>
                    <a:pt x="107" y="357"/>
                    <a:pt x="143" y="499"/>
                  </a:cubicBezTo>
                  <a:cubicBezTo>
                    <a:pt x="178" y="641"/>
                    <a:pt x="214" y="784"/>
                    <a:pt x="214" y="961"/>
                  </a:cubicBezTo>
                  <a:cubicBezTo>
                    <a:pt x="214" y="961"/>
                    <a:pt x="250" y="961"/>
                    <a:pt x="250" y="926"/>
                  </a:cubicBezTo>
                  <a:cubicBezTo>
                    <a:pt x="250" y="784"/>
                    <a:pt x="214" y="641"/>
                    <a:pt x="178" y="463"/>
                  </a:cubicBezTo>
                  <a:cubicBezTo>
                    <a:pt x="143" y="321"/>
                    <a:pt x="107" y="179"/>
                    <a:pt x="36" y="36"/>
                  </a:cubicBezTo>
                  <a:cubicBezTo>
                    <a:pt x="36" y="1"/>
                    <a:pt x="0" y="36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7"/>
            <p:cNvSpPr/>
            <p:nvPr/>
          </p:nvSpPr>
          <p:spPr>
            <a:xfrm>
              <a:off x="6931250" y="1927975"/>
              <a:ext cx="6250" cy="24925"/>
            </a:xfrm>
            <a:custGeom>
              <a:avLst/>
              <a:gdLst/>
              <a:ahLst/>
              <a:cxnLst/>
              <a:rect l="l" t="t" r="r" b="b"/>
              <a:pathLst>
                <a:path w="250" h="997" extrusionOk="0">
                  <a:moveTo>
                    <a:pt x="36" y="72"/>
                  </a:moveTo>
                  <a:cubicBezTo>
                    <a:pt x="143" y="356"/>
                    <a:pt x="214" y="676"/>
                    <a:pt x="214" y="961"/>
                  </a:cubicBezTo>
                  <a:cubicBezTo>
                    <a:pt x="214" y="961"/>
                    <a:pt x="250" y="997"/>
                    <a:pt x="250" y="997"/>
                  </a:cubicBezTo>
                  <a:cubicBezTo>
                    <a:pt x="250" y="961"/>
                    <a:pt x="250" y="961"/>
                    <a:pt x="250" y="925"/>
                  </a:cubicBezTo>
                  <a:cubicBezTo>
                    <a:pt x="250" y="748"/>
                    <a:pt x="250" y="676"/>
                    <a:pt x="214" y="498"/>
                  </a:cubicBezTo>
                  <a:cubicBezTo>
                    <a:pt x="143" y="321"/>
                    <a:pt x="107" y="178"/>
                    <a:pt x="36" y="36"/>
                  </a:cubicBezTo>
                  <a:cubicBezTo>
                    <a:pt x="36" y="0"/>
                    <a:pt x="36" y="36"/>
                    <a:pt x="36" y="36"/>
                  </a:cubicBezTo>
                  <a:cubicBezTo>
                    <a:pt x="0" y="36"/>
                    <a:pt x="36" y="72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7"/>
            <p:cNvSpPr/>
            <p:nvPr/>
          </p:nvSpPr>
          <p:spPr>
            <a:xfrm>
              <a:off x="6931250" y="1927975"/>
              <a:ext cx="6250" cy="24050"/>
            </a:xfrm>
            <a:custGeom>
              <a:avLst/>
              <a:gdLst/>
              <a:ahLst/>
              <a:cxnLst/>
              <a:rect l="l" t="t" r="r" b="b"/>
              <a:pathLst>
                <a:path w="250" h="962" extrusionOk="0">
                  <a:moveTo>
                    <a:pt x="36" y="36"/>
                  </a:moveTo>
                  <a:cubicBezTo>
                    <a:pt x="72" y="143"/>
                    <a:pt x="107" y="249"/>
                    <a:pt x="143" y="356"/>
                  </a:cubicBezTo>
                  <a:cubicBezTo>
                    <a:pt x="178" y="570"/>
                    <a:pt x="214" y="748"/>
                    <a:pt x="214" y="925"/>
                  </a:cubicBezTo>
                  <a:cubicBezTo>
                    <a:pt x="214" y="961"/>
                    <a:pt x="250" y="961"/>
                    <a:pt x="250" y="925"/>
                  </a:cubicBezTo>
                  <a:cubicBezTo>
                    <a:pt x="250" y="819"/>
                    <a:pt x="250" y="712"/>
                    <a:pt x="214" y="570"/>
                  </a:cubicBezTo>
                  <a:cubicBezTo>
                    <a:pt x="178" y="392"/>
                    <a:pt x="107" y="214"/>
                    <a:pt x="36" y="36"/>
                  </a:cubicBezTo>
                  <a:cubicBezTo>
                    <a:pt x="36" y="0"/>
                    <a:pt x="0" y="36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7"/>
            <p:cNvSpPr/>
            <p:nvPr/>
          </p:nvSpPr>
          <p:spPr>
            <a:xfrm>
              <a:off x="6930350" y="1927975"/>
              <a:ext cx="6250" cy="23150"/>
            </a:xfrm>
            <a:custGeom>
              <a:avLst/>
              <a:gdLst/>
              <a:ahLst/>
              <a:cxnLst/>
              <a:rect l="l" t="t" r="r" b="b"/>
              <a:pathLst>
                <a:path w="250" h="926" extrusionOk="0">
                  <a:moveTo>
                    <a:pt x="1" y="36"/>
                  </a:moveTo>
                  <a:cubicBezTo>
                    <a:pt x="108" y="214"/>
                    <a:pt x="143" y="392"/>
                    <a:pt x="179" y="570"/>
                  </a:cubicBezTo>
                  <a:cubicBezTo>
                    <a:pt x="179" y="676"/>
                    <a:pt x="214" y="783"/>
                    <a:pt x="214" y="925"/>
                  </a:cubicBezTo>
                  <a:cubicBezTo>
                    <a:pt x="214" y="925"/>
                    <a:pt x="250" y="925"/>
                    <a:pt x="250" y="925"/>
                  </a:cubicBezTo>
                  <a:cubicBezTo>
                    <a:pt x="214" y="712"/>
                    <a:pt x="214" y="534"/>
                    <a:pt x="143" y="356"/>
                  </a:cubicBezTo>
                  <a:cubicBezTo>
                    <a:pt x="108" y="178"/>
                    <a:pt x="143" y="249"/>
                    <a:pt x="36" y="36"/>
                  </a:cubicBezTo>
                  <a:cubicBezTo>
                    <a:pt x="36" y="0"/>
                    <a:pt x="1" y="0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7"/>
            <p:cNvSpPr/>
            <p:nvPr/>
          </p:nvSpPr>
          <p:spPr>
            <a:xfrm>
              <a:off x="6931250" y="1927975"/>
              <a:ext cx="6250" cy="24925"/>
            </a:xfrm>
            <a:custGeom>
              <a:avLst/>
              <a:gdLst/>
              <a:ahLst/>
              <a:cxnLst/>
              <a:rect l="l" t="t" r="r" b="b"/>
              <a:pathLst>
                <a:path w="250" h="997" extrusionOk="0">
                  <a:moveTo>
                    <a:pt x="0" y="107"/>
                  </a:moveTo>
                  <a:cubicBezTo>
                    <a:pt x="72" y="285"/>
                    <a:pt x="143" y="463"/>
                    <a:pt x="143" y="641"/>
                  </a:cubicBezTo>
                  <a:cubicBezTo>
                    <a:pt x="178" y="748"/>
                    <a:pt x="178" y="890"/>
                    <a:pt x="178" y="997"/>
                  </a:cubicBezTo>
                  <a:cubicBezTo>
                    <a:pt x="178" y="997"/>
                    <a:pt x="214" y="997"/>
                    <a:pt x="214" y="997"/>
                  </a:cubicBezTo>
                  <a:cubicBezTo>
                    <a:pt x="214" y="997"/>
                    <a:pt x="250" y="925"/>
                    <a:pt x="250" y="925"/>
                  </a:cubicBezTo>
                  <a:cubicBezTo>
                    <a:pt x="214" y="748"/>
                    <a:pt x="214" y="534"/>
                    <a:pt x="143" y="356"/>
                  </a:cubicBezTo>
                  <a:cubicBezTo>
                    <a:pt x="107" y="178"/>
                    <a:pt x="107" y="249"/>
                    <a:pt x="36" y="0"/>
                  </a:cubicBezTo>
                  <a:cubicBezTo>
                    <a:pt x="36" y="0"/>
                    <a:pt x="0" y="36"/>
                    <a:pt x="0" y="36"/>
                  </a:cubicBezTo>
                  <a:cubicBezTo>
                    <a:pt x="0" y="36"/>
                    <a:pt x="0" y="72"/>
                    <a:pt x="0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7"/>
            <p:cNvSpPr/>
            <p:nvPr/>
          </p:nvSpPr>
          <p:spPr>
            <a:xfrm>
              <a:off x="6930350" y="1927975"/>
              <a:ext cx="6250" cy="24925"/>
            </a:xfrm>
            <a:custGeom>
              <a:avLst/>
              <a:gdLst/>
              <a:ahLst/>
              <a:cxnLst/>
              <a:rect l="l" t="t" r="r" b="b"/>
              <a:pathLst>
                <a:path w="250" h="997" extrusionOk="0">
                  <a:moveTo>
                    <a:pt x="1" y="72"/>
                  </a:moveTo>
                  <a:cubicBezTo>
                    <a:pt x="72" y="214"/>
                    <a:pt x="108" y="356"/>
                    <a:pt x="143" y="498"/>
                  </a:cubicBezTo>
                  <a:cubicBezTo>
                    <a:pt x="179" y="641"/>
                    <a:pt x="179" y="819"/>
                    <a:pt x="179" y="961"/>
                  </a:cubicBezTo>
                  <a:cubicBezTo>
                    <a:pt x="179" y="997"/>
                    <a:pt x="250" y="925"/>
                    <a:pt x="250" y="925"/>
                  </a:cubicBezTo>
                  <a:cubicBezTo>
                    <a:pt x="250" y="748"/>
                    <a:pt x="250" y="605"/>
                    <a:pt x="214" y="463"/>
                  </a:cubicBezTo>
                  <a:cubicBezTo>
                    <a:pt x="179" y="321"/>
                    <a:pt x="108" y="143"/>
                    <a:pt x="72" y="0"/>
                  </a:cubicBezTo>
                  <a:cubicBezTo>
                    <a:pt x="36" y="0"/>
                    <a:pt x="1" y="36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7"/>
            <p:cNvSpPr/>
            <p:nvPr/>
          </p:nvSpPr>
          <p:spPr>
            <a:xfrm>
              <a:off x="6918800" y="1927075"/>
              <a:ext cx="6250" cy="28500"/>
            </a:xfrm>
            <a:custGeom>
              <a:avLst/>
              <a:gdLst/>
              <a:ahLst/>
              <a:cxnLst/>
              <a:rect l="l" t="t" r="r" b="b"/>
              <a:pathLst>
                <a:path w="250" h="1140" extrusionOk="0">
                  <a:moveTo>
                    <a:pt x="0" y="72"/>
                  </a:moveTo>
                  <a:cubicBezTo>
                    <a:pt x="36" y="428"/>
                    <a:pt x="107" y="784"/>
                    <a:pt x="178" y="1104"/>
                  </a:cubicBezTo>
                  <a:cubicBezTo>
                    <a:pt x="178" y="1104"/>
                    <a:pt x="214" y="1068"/>
                    <a:pt x="249" y="1068"/>
                  </a:cubicBezTo>
                  <a:cubicBezTo>
                    <a:pt x="214" y="1033"/>
                    <a:pt x="214" y="997"/>
                    <a:pt x="214" y="961"/>
                  </a:cubicBezTo>
                  <a:cubicBezTo>
                    <a:pt x="214" y="926"/>
                    <a:pt x="143" y="961"/>
                    <a:pt x="143" y="961"/>
                  </a:cubicBezTo>
                  <a:cubicBezTo>
                    <a:pt x="143" y="1033"/>
                    <a:pt x="178" y="1068"/>
                    <a:pt x="178" y="1104"/>
                  </a:cubicBezTo>
                  <a:cubicBezTo>
                    <a:pt x="178" y="1139"/>
                    <a:pt x="249" y="1068"/>
                    <a:pt x="249" y="1068"/>
                  </a:cubicBezTo>
                  <a:cubicBezTo>
                    <a:pt x="178" y="712"/>
                    <a:pt x="107" y="357"/>
                    <a:pt x="72" y="36"/>
                  </a:cubicBezTo>
                  <a:cubicBezTo>
                    <a:pt x="72" y="1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7"/>
            <p:cNvSpPr/>
            <p:nvPr/>
          </p:nvSpPr>
          <p:spPr>
            <a:xfrm>
              <a:off x="6918800" y="1927075"/>
              <a:ext cx="6250" cy="27600"/>
            </a:xfrm>
            <a:custGeom>
              <a:avLst/>
              <a:gdLst/>
              <a:ahLst/>
              <a:cxnLst/>
              <a:rect l="l" t="t" r="r" b="b"/>
              <a:pathLst>
                <a:path w="250" h="1104" extrusionOk="0">
                  <a:moveTo>
                    <a:pt x="36" y="36"/>
                  </a:moveTo>
                  <a:cubicBezTo>
                    <a:pt x="72" y="392"/>
                    <a:pt x="107" y="748"/>
                    <a:pt x="178" y="1068"/>
                  </a:cubicBezTo>
                  <a:cubicBezTo>
                    <a:pt x="214" y="1068"/>
                    <a:pt x="214" y="1068"/>
                    <a:pt x="214" y="1068"/>
                  </a:cubicBezTo>
                  <a:cubicBezTo>
                    <a:pt x="214" y="1033"/>
                    <a:pt x="214" y="997"/>
                    <a:pt x="214" y="961"/>
                  </a:cubicBezTo>
                  <a:cubicBezTo>
                    <a:pt x="214" y="926"/>
                    <a:pt x="178" y="926"/>
                    <a:pt x="178" y="961"/>
                  </a:cubicBezTo>
                  <a:cubicBezTo>
                    <a:pt x="178" y="997"/>
                    <a:pt x="178" y="1033"/>
                    <a:pt x="178" y="1068"/>
                  </a:cubicBezTo>
                  <a:cubicBezTo>
                    <a:pt x="178" y="1104"/>
                    <a:pt x="249" y="1068"/>
                    <a:pt x="214" y="1068"/>
                  </a:cubicBezTo>
                  <a:cubicBezTo>
                    <a:pt x="178" y="712"/>
                    <a:pt x="107" y="392"/>
                    <a:pt x="72" y="36"/>
                  </a:cubicBezTo>
                  <a:cubicBezTo>
                    <a:pt x="72" y="1"/>
                    <a:pt x="0" y="36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7"/>
            <p:cNvSpPr/>
            <p:nvPr/>
          </p:nvSpPr>
          <p:spPr>
            <a:xfrm>
              <a:off x="6919675" y="1927975"/>
              <a:ext cx="5375" cy="28475"/>
            </a:xfrm>
            <a:custGeom>
              <a:avLst/>
              <a:gdLst/>
              <a:ahLst/>
              <a:cxnLst/>
              <a:rect l="l" t="t" r="r" b="b"/>
              <a:pathLst>
                <a:path w="215" h="1139" extrusionOk="0">
                  <a:moveTo>
                    <a:pt x="1" y="72"/>
                  </a:moveTo>
                  <a:cubicBezTo>
                    <a:pt x="37" y="392"/>
                    <a:pt x="108" y="748"/>
                    <a:pt x="179" y="1103"/>
                  </a:cubicBezTo>
                  <a:lnTo>
                    <a:pt x="214" y="1068"/>
                  </a:lnTo>
                  <a:cubicBezTo>
                    <a:pt x="179" y="1032"/>
                    <a:pt x="179" y="997"/>
                    <a:pt x="179" y="961"/>
                  </a:cubicBezTo>
                  <a:cubicBezTo>
                    <a:pt x="179" y="925"/>
                    <a:pt x="143" y="925"/>
                    <a:pt x="143" y="961"/>
                  </a:cubicBezTo>
                  <a:cubicBezTo>
                    <a:pt x="143" y="997"/>
                    <a:pt x="179" y="1068"/>
                    <a:pt x="179" y="1103"/>
                  </a:cubicBezTo>
                  <a:cubicBezTo>
                    <a:pt x="179" y="1139"/>
                    <a:pt x="214" y="1103"/>
                    <a:pt x="214" y="1068"/>
                  </a:cubicBezTo>
                  <a:cubicBezTo>
                    <a:pt x="143" y="748"/>
                    <a:pt x="72" y="392"/>
                    <a:pt x="37" y="36"/>
                  </a:cubicBezTo>
                  <a:cubicBezTo>
                    <a:pt x="37" y="0"/>
                    <a:pt x="1" y="36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7"/>
            <p:cNvSpPr/>
            <p:nvPr/>
          </p:nvSpPr>
          <p:spPr>
            <a:xfrm>
              <a:off x="6919675" y="1927975"/>
              <a:ext cx="5375" cy="27600"/>
            </a:xfrm>
            <a:custGeom>
              <a:avLst/>
              <a:gdLst/>
              <a:ahLst/>
              <a:cxnLst/>
              <a:rect l="l" t="t" r="r" b="b"/>
              <a:pathLst>
                <a:path w="215" h="1104" extrusionOk="0">
                  <a:moveTo>
                    <a:pt x="1" y="36"/>
                  </a:moveTo>
                  <a:cubicBezTo>
                    <a:pt x="37" y="392"/>
                    <a:pt x="108" y="712"/>
                    <a:pt x="179" y="1068"/>
                  </a:cubicBezTo>
                  <a:cubicBezTo>
                    <a:pt x="179" y="1068"/>
                    <a:pt x="179" y="1068"/>
                    <a:pt x="214" y="1068"/>
                  </a:cubicBezTo>
                  <a:cubicBezTo>
                    <a:pt x="179" y="997"/>
                    <a:pt x="179" y="961"/>
                    <a:pt x="179" y="925"/>
                  </a:cubicBezTo>
                  <a:cubicBezTo>
                    <a:pt x="179" y="925"/>
                    <a:pt x="143" y="925"/>
                    <a:pt x="143" y="925"/>
                  </a:cubicBezTo>
                  <a:lnTo>
                    <a:pt x="179" y="1068"/>
                  </a:lnTo>
                  <a:cubicBezTo>
                    <a:pt x="179" y="1103"/>
                    <a:pt x="214" y="1068"/>
                    <a:pt x="214" y="1068"/>
                  </a:cubicBezTo>
                  <a:cubicBezTo>
                    <a:pt x="143" y="712"/>
                    <a:pt x="72" y="356"/>
                    <a:pt x="37" y="36"/>
                  </a:cubicBezTo>
                  <a:cubicBezTo>
                    <a:pt x="37" y="0"/>
                    <a:pt x="1" y="0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7"/>
            <p:cNvSpPr/>
            <p:nvPr/>
          </p:nvSpPr>
          <p:spPr>
            <a:xfrm>
              <a:off x="6917900" y="1927975"/>
              <a:ext cx="5375" cy="26700"/>
            </a:xfrm>
            <a:custGeom>
              <a:avLst/>
              <a:gdLst/>
              <a:ahLst/>
              <a:cxnLst/>
              <a:rect l="l" t="t" r="r" b="b"/>
              <a:pathLst>
                <a:path w="215" h="1068" extrusionOk="0">
                  <a:moveTo>
                    <a:pt x="36" y="0"/>
                  </a:moveTo>
                  <a:cubicBezTo>
                    <a:pt x="72" y="356"/>
                    <a:pt x="108" y="712"/>
                    <a:pt x="179" y="1032"/>
                  </a:cubicBezTo>
                  <a:cubicBezTo>
                    <a:pt x="214" y="1032"/>
                    <a:pt x="214" y="1032"/>
                    <a:pt x="214" y="1032"/>
                  </a:cubicBezTo>
                  <a:cubicBezTo>
                    <a:pt x="214" y="997"/>
                    <a:pt x="214" y="961"/>
                    <a:pt x="179" y="925"/>
                  </a:cubicBezTo>
                  <a:cubicBezTo>
                    <a:pt x="179" y="890"/>
                    <a:pt x="179" y="925"/>
                    <a:pt x="179" y="925"/>
                  </a:cubicBezTo>
                  <a:cubicBezTo>
                    <a:pt x="179" y="961"/>
                    <a:pt x="179" y="997"/>
                    <a:pt x="179" y="1032"/>
                  </a:cubicBezTo>
                  <a:cubicBezTo>
                    <a:pt x="214" y="1068"/>
                    <a:pt x="214" y="1068"/>
                    <a:pt x="214" y="1032"/>
                  </a:cubicBezTo>
                  <a:cubicBezTo>
                    <a:pt x="143" y="712"/>
                    <a:pt x="108" y="356"/>
                    <a:pt x="36" y="0"/>
                  </a:cubicBezTo>
                  <a:cubicBezTo>
                    <a:pt x="36" y="0"/>
                    <a:pt x="1" y="0"/>
                    <a:pt x="36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7"/>
            <p:cNvSpPr/>
            <p:nvPr/>
          </p:nvSpPr>
          <p:spPr>
            <a:xfrm>
              <a:off x="6918800" y="1927975"/>
              <a:ext cx="5350" cy="29375"/>
            </a:xfrm>
            <a:custGeom>
              <a:avLst/>
              <a:gdLst/>
              <a:ahLst/>
              <a:cxnLst/>
              <a:rect l="l" t="t" r="r" b="b"/>
              <a:pathLst>
                <a:path w="214" h="1175" extrusionOk="0">
                  <a:moveTo>
                    <a:pt x="0" y="72"/>
                  </a:moveTo>
                  <a:cubicBezTo>
                    <a:pt x="107" y="712"/>
                    <a:pt x="72" y="498"/>
                    <a:pt x="178" y="1139"/>
                  </a:cubicBezTo>
                  <a:cubicBezTo>
                    <a:pt x="178" y="1103"/>
                    <a:pt x="214" y="1068"/>
                    <a:pt x="214" y="1032"/>
                  </a:cubicBezTo>
                  <a:cubicBezTo>
                    <a:pt x="214" y="997"/>
                    <a:pt x="214" y="961"/>
                    <a:pt x="214" y="925"/>
                  </a:cubicBezTo>
                  <a:cubicBezTo>
                    <a:pt x="178" y="890"/>
                    <a:pt x="143" y="961"/>
                    <a:pt x="143" y="961"/>
                  </a:cubicBezTo>
                  <a:cubicBezTo>
                    <a:pt x="143" y="1032"/>
                    <a:pt x="178" y="1068"/>
                    <a:pt x="178" y="1103"/>
                  </a:cubicBezTo>
                  <a:cubicBezTo>
                    <a:pt x="178" y="1175"/>
                    <a:pt x="214" y="1068"/>
                    <a:pt x="214" y="1032"/>
                  </a:cubicBezTo>
                  <a:cubicBezTo>
                    <a:pt x="178" y="712"/>
                    <a:pt x="107" y="356"/>
                    <a:pt x="72" y="0"/>
                  </a:cubicBezTo>
                  <a:cubicBezTo>
                    <a:pt x="36" y="0"/>
                    <a:pt x="36" y="36"/>
                    <a:pt x="36" y="36"/>
                  </a:cubicBezTo>
                  <a:cubicBezTo>
                    <a:pt x="0" y="36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7"/>
            <p:cNvSpPr/>
            <p:nvPr/>
          </p:nvSpPr>
          <p:spPr>
            <a:xfrm>
              <a:off x="6917900" y="1927075"/>
              <a:ext cx="6250" cy="28500"/>
            </a:xfrm>
            <a:custGeom>
              <a:avLst/>
              <a:gdLst/>
              <a:ahLst/>
              <a:cxnLst/>
              <a:rect l="l" t="t" r="r" b="b"/>
              <a:pathLst>
                <a:path w="250" h="1140" extrusionOk="0">
                  <a:moveTo>
                    <a:pt x="1" y="72"/>
                  </a:moveTo>
                  <a:cubicBezTo>
                    <a:pt x="36" y="428"/>
                    <a:pt x="108" y="784"/>
                    <a:pt x="179" y="1104"/>
                  </a:cubicBezTo>
                  <a:lnTo>
                    <a:pt x="250" y="1068"/>
                  </a:lnTo>
                  <a:cubicBezTo>
                    <a:pt x="250" y="1033"/>
                    <a:pt x="214" y="997"/>
                    <a:pt x="214" y="961"/>
                  </a:cubicBezTo>
                  <a:cubicBezTo>
                    <a:pt x="214" y="961"/>
                    <a:pt x="143" y="961"/>
                    <a:pt x="143" y="961"/>
                  </a:cubicBezTo>
                  <a:cubicBezTo>
                    <a:pt x="179" y="1033"/>
                    <a:pt x="179" y="1068"/>
                    <a:pt x="179" y="1104"/>
                  </a:cubicBezTo>
                  <a:cubicBezTo>
                    <a:pt x="179" y="1139"/>
                    <a:pt x="250" y="1104"/>
                    <a:pt x="250" y="1068"/>
                  </a:cubicBezTo>
                  <a:cubicBezTo>
                    <a:pt x="179" y="748"/>
                    <a:pt x="108" y="392"/>
                    <a:pt x="72" y="36"/>
                  </a:cubicBezTo>
                  <a:cubicBezTo>
                    <a:pt x="72" y="1"/>
                    <a:pt x="1" y="72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7"/>
            <p:cNvSpPr/>
            <p:nvPr/>
          </p:nvSpPr>
          <p:spPr>
            <a:xfrm>
              <a:off x="6911675" y="1916400"/>
              <a:ext cx="13375" cy="33825"/>
            </a:xfrm>
            <a:custGeom>
              <a:avLst/>
              <a:gdLst/>
              <a:ahLst/>
              <a:cxnLst/>
              <a:rect l="l" t="t" r="r" b="b"/>
              <a:pathLst>
                <a:path w="535" h="1353" extrusionOk="0">
                  <a:moveTo>
                    <a:pt x="428" y="72"/>
                  </a:moveTo>
                  <a:cubicBezTo>
                    <a:pt x="321" y="499"/>
                    <a:pt x="250" y="926"/>
                    <a:pt x="143" y="1353"/>
                  </a:cubicBezTo>
                  <a:cubicBezTo>
                    <a:pt x="179" y="1317"/>
                    <a:pt x="179" y="1317"/>
                    <a:pt x="214" y="1282"/>
                  </a:cubicBezTo>
                  <a:cubicBezTo>
                    <a:pt x="179" y="1282"/>
                    <a:pt x="143" y="1246"/>
                    <a:pt x="107" y="1246"/>
                  </a:cubicBezTo>
                  <a:cubicBezTo>
                    <a:pt x="72" y="1246"/>
                    <a:pt x="1" y="1211"/>
                    <a:pt x="36" y="1246"/>
                  </a:cubicBezTo>
                  <a:cubicBezTo>
                    <a:pt x="72" y="1317"/>
                    <a:pt x="107" y="1317"/>
                    <a:pt x="143" y="1353"/>
                  </a:cubicBezTo>
                  <a:cubicBezTo>
                    <a:pt x="179" y="1353"/>
                    <a:pt x="214" y="1317"/>
                    <a:pt x="214" y="1317"/>
                  </a:cubicBezTo>
                  <a:cubicBezTo>
                    <a:pt x="321" y="890"/>
                    <a:pt x="428" y="463"/>
                    <a:pt x="534" y="36"/>
                  </a:cubicBezTo>
                  <a:cubicBezTo>
                    <a:pt x="534" y="1"/>
                    <a:pt x="463" y="36"/>
                    <a:pt x="428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7"/>
            <p:cNvSpPr/>
            <p:nvPr/>
          </p:nvSpPr>
          <p:spPr>
            <a:xfrm>
              <a:off x="6912575" y="1916400"/>
              <a:ext cx="12475" cy="32950"/>
            </a:xfrm>
            <a:custGeom>
              <a:avLst/>
              <a:gdLst/>
              <a:ahLst/>
              <a:cxnLst/>
              <a:rect l="l" t="t" r="r" b="b"/>
              <a:pathLst>
                <a:path w="499" h="1318" extrusionOk="0">
                  <a:moveTo>
                    <a:pt x="427" y="36"/>
                  </a:moveTo>
                  <a:cubicBezTo>
                    <a:pt x="321" y="463"/>
                    <a:pt x="214" y="890"/>
                    <a:pt x="143" y="1317"/>
                  </a:cubicBezTo>
                  <a:cubicBezTo>
                    <a:pt x="143" y="1317"/>
                    <a:pt x="143" y="1317"/>
                    <a:pt x="178" y="1282"/>
                  </a:cubicBezTo>
                  <a:cubicBezTo>
                    <a:pt x="143" y="1282"/>
                    <a:pt x="107" y="1246"/>
                    <a:pt x="71" y="1246"/>
                  </a:cubicBezTo>
                  <a:cubicBezTo>
                    <a:pt x="36" y="1211"/>
                    <a:pt x="0" y="1211"/>
                    <a:pt x="0" y="1246"/>
                  </a:cubicBezTo>
                  <a:cubicBezTo>
                    <a:pt x="36" y="1282"/>
                    <a:pt x="71" y="1317"/>
                    <a:pt x="143" y="1317"/>
                  </a:cubicBezTo>
                  <a:cubicBezTo>
                    <a:pt x="143" y="1317"/>
                    <a:pt x="178" y="1317"/>
                    <a:pt x="178" y="1317"/>
                  </a:cubicBezTo>
                  <a:cubicBezTo>
                    <a:pt x="285" y="890"/>
                    <a:pt x="356" y="463"/>
                    <a:pt x="463" y="36"/>
                  </a:cubicBezTo>
                  <a:cubicBezTo>
                    <a:pt x="498" y="1"/>
                    <a:pt x="427" y="1"/>
                    <a:pt x="42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7"/>
            <p:cNvSpPr/>
            <p:nvPr/>
          </p:nvSpPr>
          <p:spPr>
            <a:xfrm>
              <a:off x="6912575" y="1917300"/>
              <a:ext cx="11575" cy="33825"/>
            </a:xfrm>
            <a:custGeom>
              <a:avLst/>
              <a:gdLst/>
              <a:ahLst/>
              <a:cxnLst/>
              <a:rect l="l" t="t" r="r" b="b"/>
              <a:pathLst>
                <a:path w="463" h="1353" extrusionOk="0">
                  <a:moveTo>
                    <a:pt x="427" y="36"/>
                  </a:moveTo>
                  <a:cubicBezTo>
                    <a:pt x="321" y="463"/>
                    <a:pt x="249" y="890"/>
                    <a:pt x="143" y="1317"/>
                  </a:cubicBezTo>
                  <a:cubicBezTo>
                    <a:pt x="143" y="1317"/>
                    <a:pt x="143" y="1317"/>
                    <a:pt x="143" y="1317"/>
                  </a:cubicBezTo>
                  <a:lnTo>
                    <a:pt x="36" y="1246"/>
                  </a:lnTo>
                  <a:cubicBezTo>
                    <a:pt x="36" y="1246"/>
                    <a:pt x="0" y="1210"/>
                    <a:pt x="0" y="1210"/>
                  </a:cubicBezTo>
                  <a:cubicBezTo>
                    <a:pt x="36" y="1281"/>
                    <a:pt x="71" y="1317"/>
                    <a:pt x="143" y="1352"/>
                  </a:cubicBezTo>
                  <a:cubicBezTo>
                    <a:pt x="178" y="1352"/>
                    <a:pt x="178" y="1317"/>
                    <a:pt x="178" y="1317"/>
                  </a:cubicBezTo>
                  <a:cubicBezTo>
                    <a:pt x="249" y="890"/>
                    <a:pt x="356" y="463"/>
                    <a:pt x="463" y="36"/>
                  </a:cubicBezTo>
                  <a:cubicBezTo>
                    <a:pt x="463" y="0"/>
                    <a:pt x="427" y="0"/>
                    <a:pt x="42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7"/>
            <p:cNvSpPr/>
            <p:nvPr/>
          </p:nvSpPr>
          <p:spPr>
            <a:xfrm>
              <a:off x="6913450" y="1917300"/>
              <a:ext cx="10700" cy="32925"/>
            </a:xfrm>
            <a:custGeom>
              <a:avLst/>
              <a:gdLst/>
              <a:ahLst/>
              <a:cxnLst/>
              <a:rect l="l" t="t" r="r" b="b"/>
              <a:pathLst>
                <a:path w="428" h="1317" extrusionOk="0">
                  <a:moveTo>
                    <a:pt x="392" y="0"/>
                  </a:moveTo>
                  <a:cubicBezTo>
                    <a:pt x="286" y="427"/>
                    <a:pt x="214" y="854"/>
                    <a:pt x="108" y="1281"/>
                  </a:cubicBezTo>
                  <a:cubicBezTo>
                    <a:pt x="108" y="1281"/>
                    <a:pt x="108" y="1281"/>
                    <a:pt x="143" y="1281"/>
                  </a:cubicBezTo>
                  <a:cubicBezTo>
                    <a:pt x="72" y="1281"/>
                    <a:pt x="36" y="1246"/>
                    <a:pt x="1" y="1210"/>
                  </a:cubicBezTo>
                  <a:cubicBezTo>
                    <a:pt x="1" y="1175"/>
                    <a:pt x="1" y="1210"/>
                    <a:pt x="1" y="1210"/>
                  </a:cubicBezTo>
                  <a:cubicBezTo>
                    <a:pt x="36" y="1281"/>
                    <a:pt x="72" y="1281"/>
                    <a:pt x="143" y="1317"/>
                  </a:cubicBezTo>
                  <a:cubicBezTo>
                    <a:pt x="143" y="1317"/>
                    <a:pt x="143" y="1317"/>
                    <a:pt x="143" y="1317"/>
                  </a:cubicBezTo>
                  <a:cubicBezTo>
                    <a:pt x="214" y="854"/>
                    <a:pt x="321" y="427"/>
                    <a:pt x="428" y="0"/>
                  </a:cubicBezTo>
                  <a:cubicBezTo>
                    <a:pt x="428" y="0"/>
                    <a:pt x="428" y="0"/>
                    <a:pt x="392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7"/>
            <p:cNvSpPr/>
            <p:nvPr/>
          </p:nvSpPr>
          <p:spPr>
            <a:xfrm>
              <a:off x="6910800" y="1916400"/>
              <a:ext cx="12475" cy="32950"/>
            </a:xfrm>
            <a:custGeom>
              <a:avLst/>
              <a:gdLst/>
              <a:ahLst/>
              <a:cxnLst/>
              <a:rect l="l" t="t" r="r" b="b"/>
              <a:pathLst>
                <a:path w="499" h="1318" extrusionOk="0">
                  <a:moveTo>
                    <a:pt x="463" y="1"/>
                  </a:moveTo>
                  <a:cubicBezTo>
                    <a:pt x="356" y="428"/>
                    <a:pt x="249" y="890"/>
                    <a:pt x="178" y="1317"/>
                  </a:cubicBezTo>
                  <a:cubicBezTo>
                    <a:pt x="178" y="1317"/>
                    <a:pt x="178" y="1282"/>
                    <a:pt x="214" y="1282"/>
                  </a:cubicBezTo>
                  <a:cubicBezTo>
                    <a:pt x="178" y="1282"/>
                    <a:pt x="142" y="1246"/>
                    <a:pt x="71" y="1211"/>
                  </a:cubicBezTo>
                  <a:cubicBezTo>
                    <a:pt x="71" y="1211"/>
                    <a:pt x="0" y="1175"/>
                    <a:pt x="36" y="1211"/>
                  </a:cubicBezTo>
                  <a:cubicBezTo>
                    <a:pt x="71" y="1282"/>
                    <a:pt x="107" y="1317"/>
                    <a:pt x="178" y="1317"/>
                  </a:cubicBezTo>
                  <a:cubicBezTo>
                    <a:pt x="178" y="1317"/>
                    <a:pt x="214" y="1317"/>
                    <a:pt x="214" y="1317"/>
                  </a:cubicBezTo>
                  <a:cubicBezTo>
                    <a:pt x="285" y="890"/>
                    <a:pt x="392" y="463"/>
                    <a:pt x="498" y="36"/>
                  </a:cubicBezTo>
                  <a:cubicBezTo>
                    <a:pt x="498" y="1"/>
                    <a:pt x="463" y="1"/>
                    <a:pt x="463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7"/>
            <p:cNvSpPr/>
            <p:nvPr/>
          </p:nvSpPr>
          <p:spPr>
            <a:xfrm>
              <a:off x="6912575" y="1916400"/>
              <a:ext cx="11575" cy="34725"/>
            </a:xfrm>
            <a:custGeom>
              <a:avLst/>
              <a:gdLst/>
              <a:ahLst/>
              <a:cxnLst/>
              <a:rect l="l" t="t" r="r" b="b"/>
              <a:pathLst>
                <a:path w="463" h="1389" extrusionOk="0">
                  <a:moveTo>
                    <a:pt x="392" y="72"/>
                  </a:moveTo>
                  <a:cubicBezTo>
                    <a:pt x="285" y="499"/>
                    <a:pt x="214" y="961"/>
                    <a:pt x="107" y="1388"/>
                  </a:cubicBezTo>
                  <a:cubicBezTo>
                    <a:pt x="143" y="1353"/>
                    <a:pt x="143" y="1353"/>
                    <a:pt x="143" y="1317"/>
                  </a:cubicBezTo>
                  <a:cubicBezTo>
                    <a:pt x="107" y="1317"/>
                    <a:pt x="71" y="1282"/>
                    <a:pt x="36" y="1246"/>
                  </a:cubicBezTo>
                  <a:cubicBezTo>
                    <a:pt x="0" y="1246"/>
                    <a:pt x="0" y="1246"/>
                    <a:pt x="0" y="1282"/>
                  </a:cubicBezTo>
                  <a:cubicBezTo>
                    <a:pt x="36" y="1317"/>
                    <a:pt x="71" y="1353"/>
                    <a:pt x="107" y="1388"/>
                  </a:cubicBezTo>
                  <a:cubicBezTo>
                    <a:pt x="143" y="1388"/>
                    <a:pt x="178" y="1353"/>
                    <a:pt x="178" y="1353"/>
                  </a:cubicBezTo>
                  <a:cubicBezTo>
                    <a:pt x="249" y="926"/>
                    <a:pt x="356" y="463"/>
                    <a:pt x="463" y="36"/>
                  </a:cubicBezTo>
                  <a:cubicBezTo>
                    <a:pt x="463" y="1"/>
                    <a:pt x="427" y="72"/>
                    <a:pt x="392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7"/>
            <p:cNvSpPr/>
            <p:nvPr/>
          </p:nvSpPr>
          <p:spPr>
            <a:xfrm>
              <a:off x="6910800" y="1916400"/>
              <a:ext cx="13350" cy="34725"/>
            </a:xfrm>
            <a:custGeom>
              <a:avLst/>
              <a:gdLst/>
              <a:ahLst/>
              <a:cxnLst/>
              <a:rect l="l" t="t" r="r" b="b"/>
              <a:pathLst>
                <a:path w="534" h="1389" extrusionOk="0">
                  <a:moveTo>
                    <a:pt x="427" y="72"/>
                  </a:moveTo>
                  <a:cubicBezTo>
                    <a:pt x="320" y="499"/>
                    <a:pt x="214" y="926"/>
                    <a:pt x="142" y="1353"/>
                  </a:cubicBezTo>
                  <a:cubicBezTo>
                    <a:pt x="178" y="1353"/>
                    <a:pt x="178" y="1317"/>
                    <a:pt x="214" y="1317"/>
                  </a:cubicBezTo>
                  <a:cubicBezTo>
                    <a:pt x="178" y="1282"/>
                    <a:pt x="142" y="1282"/>
                    <a:pt x="71" y="1246"/>
                  </a:cubicBezTo>
                  <a:cubicBezTo>
                    <a:pt x="71" y="1246"/>
                    <a:pt x="0" y="1246"/>
                    <a:pt x="36" y="1246"/>
                  </a:cubicBezTo>
                  <a:cubicBezTo>
                    <a:pt x="71" y="1317"/>
                    <a:pt x="71" y="1317"/>
                    <a:pt x="142" y="1353"/>
                  </a:cubicBezTo>
                  <a:cubicBezTo>
                    <a:pt x="142" y="1388"/>
                    <a:pt x="214" y="1353"/>
                    <a:pt x="249" y="1317"/>
                  </a:cubicBezTo>
                  <a:cubicBezTo>
                    <a:pt x="320" y="890"/>
                    <a:pt x="427" y="463"/>
                    <a:pt x="534" y="36"/>
                  </a:cubicBezTo>
                  <a:cubicBezTo>
                    <a:pt x="534" y="1"/>
                    <a:pt x="427" y="36"/>
                    <a:pt x="427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7"/>
            <p:cNvSpPr/>
            <p:nvPr/>
          </p:nvSpPr>
          <p:spPr>
            <a:xfrm>
              <a:off x="6857425" y="1903075"/>
              <a:ext cx="15150" cy="38275"/>
            </a:xfrm>
            <a:custGeom>
              <a:avLst/>
              <a:gdLst/>
              <a:ahLst/>
              <a:cxnLst/>
              <a:rect l="l" t="t" r="r" b="b"/>
              <a:pathLst>
                <a:path w="606" h="1531" extrusionOk="0">
                  <a:moveTo>
                    <a:pt x="534" y="71"/>
                  </a:moveTo>
                  <a:cubicBezTo>
                    <a:pt x="534" y="214"/>
                    <a:pt x="498" y="391"/>
                    <a:pt x="463" y="534"/>
                  </a:cubicBezTo>
                  <a:cubicBezTo>
                    <a:pt x="463" y="676"/>
                    <a:pt x="427" y="818"/>
                    <a:pt x="356" y="925"/>
                  </a:cubicBezTo>
                  <a:cubicBezTo>
                    <a:pt x="249" y="1139"/>
                    <a:pt x="143" y="1317"/>
                    <a:pt x="0" y="1494"/>
                  </a:cubicBezTo>
                  <a:cubicBezTo>
                    <a:pt x="36" y="1494"/>
                    <a:pt x="36" y="1494"/>
                    <a:pt x="71" y="1459"/>
                  </a:cubicBezTo>
                  <a:lnTo>
                    <a:pt x="71" y="1317"/>
                  </a:lnTo>
                  <a:cubicBezTo>
                    <a:pt x="71" y="1281"/>
                    <a:pt x="0" y="1281"/>
                    <a:pt x="0" y="1317"/>
                  </a:cubicBezTo>
                  <a:cubicBezTo>
                    <a:pt x="0" y="1388"/>
                    <a:pt x="0" y="1459"/>
                    <a:pt x="0" y="1494"/>
                  </a:cubicBezTo>
                  <a:cubicBezTo>
                    <a:pt x="0" y="1530"/>
                    <a:pt x="71" y="1494"/>
                    <a:pt x="71" y="1494"/>
                  </a:cubicBezTo>
                  <a:cubicBezTo>
                    <a:pt x="178" y="1352"/>
                    <a:pt x="249" y="1245"/>
                    <a:pt x="321" y="1103"/>
                  </a:cubicBezTo>
                  <a:cubicBezTo>
                    <a:pt x="392" y="996"/>
                    <a:pt x="463" y="854"/>
                    <a:pt x="498" y="712"/>
                  </a:cubicBezTo>
                  <a:cubicBezTo>
                    <a:pt x="570" y="463"/>
                    <a:pt x="570" y="249"/>
                    <a:pt x="605" y="36"/>
                  </a:cubicBezTo>
                  <a:cubicBezTo>
                    <a:pt x="605" y="0"/>
                    <a:pt x="534" y="71"/>
                    <a:pt x="534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7"/>
            <p:cNvSpPr/>
            <p:nvPr/>
          </p:nvSpPr>
          <p:spPr>
            <a:xfrm>
              <a:off x="6857425" y="1903950"/>
              <a:ext cx="14250" cy="36500"/>
            </a:xfrm>
            <a:custGeom>
              <a:avLst/>
              <a:gdLst/>
              <a:ahLst/>
              <a:cxnLst/>
              <a:rect l="l" t="t" r="r" b="b"/>
              <a:pathLst>
                <a:path w="570" h="1460" extrusionOk="0">
                  <a:moveTo>
                    <a:pt x="534" y="1"/>
                  </a:moveTo>
                  <a:cubicBezTo>
                    <a:pt x="534" y="321"/>
                    <a:pt x="498" y="606"/>
                    <a:pt x="356" y="855"/>
                  </a:cubicBezTo>
                  <a:cubicBezTo>
                    <a:pt x="285" y="1068"/>
                    <a:pt x="143" y="1246"/>
                    <a:pt x="0" y="1424"/>
                  </a:cubicBezTo>
                  <a:lnTo>
                    <a:pt x="71" y="1424"/>
                  </a:lnTo>
                  <a:cubicBezTo>
                    <a:pt x="71" y="1388"/>
                    <a:pt x="71" y="1317"/>
                    <a:pt x="36" y="1282"/>
                  </a:cubicBezTo>
                  <a:cubicBezTo>
                    <a:pt x="36" y="1246"/>
                    <a:pt x="0" y="1246"/>
                    <a:pt x="0" y="1282"/>
                  </a:cubicBezTo>
                  <a:cubicBezTo>
                    <a:pt x="0" y="1317"/>
                    <a:pt x="0" y="1388"/>
                    <a:pt x="0" y="1424"/>
                  </a:cubicBezTo>
                  <a:cubicBezTo>
                    <a:pt x="0" y="1459"/>
                    <a:pt x="36" y="1459"/>
                    <a:pt x="71" y="1459"/>
                  </a:cubicBezTo>
                  <a:cubicBezTo>
                    <a:pt x="178" y="1317"/>
                    <a:pt x="249" y="1210"/>
                    <a:pt x="321" y="1068"/>
                  </a:cubicBezTo>
                  <a:cubicBezTo>
                    <a:pt x="392" y="961"/>
                    <a:pt x="463" y="819"/>
                    <a:pt x="498" y="677"/>
                  </a:cubicBezTo>
                  <a:cubicBezTo>
                    <a:pt x="570" y="463"/>
                    <a:pt x="570" y="250"/>
                    <a:pt x="570" y="1"/>
                  </a:cubicBezTo>
                  <a:cubicBezTo>
                    <a:pt x="570" y="1"/>
                    <a:pt x="534" y="1"/>
                    <a:pt x="534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7"/>
            <p:cNvSpPr/>
            <p:nvPr/>
          </p:nvSpPr>
          <p:spPr>
            <a:xfrm>
              <a:off x="6857425" y="1904850"/>
              <a:ext cx="14250" cy="36500"/>
            </a:xfrm>
            <a:custGeom>
              <a:avLst/>
              <a:gdLst/>
              <a:ahLst/>
              <a:cxnLst/>
              <a:rect l="l" t="t" r="r" b="b"/>
              <a:pathLst>
                <a:path w="570" h="1460" extrusionOk="0">
                  <a:moveTo>
                    <a:pt x="534" y="36"/>
                  </a:moveTo>
                  <a:cubicBezTo>
                    <a:pt x="534" y="605"/>
                    <a:pt x="427" y="961"/>
                    <a:pt x="36" y="1459"/>
                  </a:cubicBezTo>
                  <a:cubicBezTo>
                    <a:pt x="36" y="1459"/>
                    <a:pt x="36" y="1459"/>
                    <a:pt x="71" y="1459"/>
                  </a:cubicBezTo>
                  <a:cubicBezTo>
                    <a:pt x="36" y="1388"/>
                    <a:pt x="36" y="1317"/>
                    <a:pt x="36" y="1281"/>
                  </a:cubicBezTo>
                  <a:cubicBezTo>
                    <a:pt x="36" y="1281"/>
                    <a:pt x="0" y="1246"/>
                    <a:pt x="0" y="1281"/>
                  </a:cubicBezTo>
                  <a:cubicBezTo>
                    <a:pt x="36" y="1317"/>
                    <a:pt x="36" y="1388"/>
                    <a:pt x="36" y="1459"/>
                  </a:cubicBezTo>
                  <a:cubicBezTo>
                    <a:pt x="36" y="1459"/>
                    <a:pt x="36" y="1459"/>
                    <a:pt x="36" y="1459"/>
                  </a:cubicBezTo>
                  <a:cubicBezTo>
                    <a:pt x="214" y="1281"/>
                    <a:pt x="321" y="1103"/>
                    <a:pt x="427" y="890"/>
                  </a:cubicBezTo>
                  <a:cubicBezTo>
                    <a:pt x="463" y="747"/>
                    <a:pt x="534" y="605"/>
                    <a:pt x="534" y="463"/>
                  </a:cubicBezTo>
                  <a:cubicBezTo>
                    <a:pt x="570" y="285"/>
                    <a:pt x="570" y="178"/>
                    <a:pt x="570" y="0"/>
                  </a:cubicBezTo>
                  <a:cubicBezTo>
                    <a:pt x="570" y="0"/>
                    <a:pt x="534" y="0"/>
                    <a:pt x="534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7"/>
            <p:cNvSpPr/>
            <p:nvPr/>
          </p:nvSpPr>
          <p:spPr>
            <a:xfrm>
              <a:off x="6858300" y="1903950"/>
              <a:ext cx="13375" cy="37400"/>
            </a:xfrm>
            <a:custGeom>
              <a:avLst/>
              <a:gdLst/>
              <a:ahLst/>
              <a:cxnLst/>
              <a:rect l="l" t="t" r="r" b="b"/>
              <a:pathLst>
                <a:path w="535" h="1496" extrusionOk="0">
                  <a:moveTo>
                    <a:pt x="499" y="36"/>
                  </a:moveTo>
                  <a:cubicBezTo>
                    <a:pt x="499" y="107"/>
                    <a:pt x="499" y="179"/>
                    <a:pt x="499" y="250"/>
                  </a:cubicBezTo>
                  <a:cubicBezTo>
                    <a:pt x="499" y="534"/>
                    <a:pt x="428" y="748"/>
                    <a:pt x="321" y="997"/>
                  </a:cubicBezTo>
                  <a:cubicBezTo>
                    <a:pt x="214" y="1175"/>
                    <a:pt x="108" y="1317"/>
                    <a:pt x="1" y="1459"/>
                  </a:cubicBezTo>
                  <a:cubicBezTo>
                    <a:pt x="1" y="1459"/>
                    <a:pt x="1" y="1459"/>
                    <a:pt x="36" y="1459"/>
                  </a:cubicBezTo>
                  <a:cubicBezTo>
                    <a:pt x="36" y="1388"/>
                    <a:pt x="1" y="1353"/>
                    <a:pt x="1" y="1282"/>
                  </a:cubicBezTo>
                  <a:cubicBezTo>
                    <a:pt x="1" y="1282"/>
                    <a:pt x="1" y="1246"/>
                    <a:pt x="1" y="1282"/>
                  </a:cubicBezTo>
                  <a:cubicBezTo>
                    <a:pt x="1" y="1353"/>
                    <a:pt x="1" y="1388"/>
                    <a:pt x="1" y="1459"/>
                  </a:cubicBezTo>
                  <a:cubicBezTo>
                    <a:pt x="1" y="1459"/>
                    <a:pt x="1" y="1495"/>
                    <a:pt x="36" y="1459"/>
                  </a:cubicBezTo>
                  <a:cubicBezTo>
                    <a:pt x="214" y="1246"/>
                    <a:pt x="392" y="997"/>
                    <a:pt x="463" y="677"/>
                  </a:cubicBezTo>
                  <a:cubicBezTo>
                    <a:pt x="535" y="463"/>
                    <a:pt x="535" y="250"/>
                    <a:pt x="535" y="36"/>
                  </a:cubicBezTo>
                  <a:cubicBezTo>
                    <a:pt x="535" y="1"/>
                    <a:pt x="499" y="1"/>
                    <a:pt x="49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7"/>
            <p:cNvSpPr/>
            <p:nvPr/>
          </p:nvSpPr>
          <p:spPr>
            <a:xfrm>
              <a:off x="6856525" y="1903950"/>
              <a:ext cx="14250" cy="36500"/>
            </a:xfrm>
            <a:custGeom>
              <a:avLst/>
              <a:gdLst/>
              <a:ahLst/>
              <a:cxnLst/>
              <a:rect l="l" t="t" r="r" b="b"/>
              <a:pathLst>
                <a:path w="570" h="1460" extrusionOk="0">
                  <a:moveTo>
                    <a:pt x="534" y="1"/>
                  </a:moveTo>
                  <a:cubicBezTo>
                    <a:pt x="534" y="534"/>
                    <a:pt x="392" y="997"/>
                    <a:pt x="1" y="1424"/>
                  </a:cubicBezTo>
                  <a:cubicBezTo>
                    <a:pt x="36" y="1424"/>
                    <a:pt x="36" y="1424"/>
                    <a:pt x="72" y="1424"/>
                  </a:cubicBezTo>
                  <a:lnTo>
                    <a:pt x="36" y="1246"/>
                  </a:lnTo>
                  <a:cubicBezTo>
                    <a:pt x="36" y="1246"/>
                    <a:pt x="1" y="1246"/>
                    <a:pt x="1" y="1246"/>
                  </a:cubicBezTo>
                  <a:cubicBezTo>
                    <a:pt x="1" y="1317"/>
                    <a:pt x="1" y="1388"/>
                    <a:pt x="1" y="1424"/>
                  </a:cubicBezTo>
                  <a:cubicBezTo>
                    <a:pt x="1" y="1459"/>
                    <a:pt x="36" y="1459"/>
                    <a:pt x="72" y="1459"/>
                  </a:cubicBezTo>
                  <a:cubicBezTo>
                    <a:pt x="214" y="1282"/>
                    <a:pt x="321" y="1104"/>
                    <a:pt x="428" y="890"/>
                  </a:cubicBezTo>
                  <a:cubicBezTo>
                    <a:pt x="428" y="819"/>
                    <a:pt x="463" y="712"/>
                    <a:pt x="499" y="677"/>
                  </a:cubicBezTo>
                  <a:cubicBezTo>
                    <a:pt x="534" y="463"/>
                    <a:pt x="570" y="250"/>
                    <a:pt x="570" y="36"/>
                  </a:cubicBezTo>
                  <a:cubicBezTo>
                    <a:pt x="570" y="1"/>
                    <a:pt x="534" y="1"/>
                    <a:pt x="534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7"/>
            <p:cNvSpPr/>
            <p:nvPr/>
          </p:nvSpPr>
          <p:spPr>
            <a:xfrm>
              <a:off x="6857425" y="1903950"/>
              <a:ext cx="14250" cy="38275"/>
            </a:xfrm>
            <a:custGeom>
              <a:avLst/>
              <a:gdLst/>
              <a:ahLst/>
              <a:cxnLst/>
              <a:rect l="l" t="t" r="r" b="b"/>
              <a:pathLst>
                <a:path w="570" h="1531" extrusionOk="0">
                  <a:moveTo>
                    <a:pt x="498" y="72"/>
                  </a:moveTo>
                  <a:cubicBezTo>
                    <a:pt x="534" y="250"/>
                    <a:pt x="498" y="392"/>
                    <a:pt x="463" y="534"/>
                  </a:cubicBezTo>
                  <a:cubicBezTo>
                    <a:pt x="427" y="890"/>
                    <a:pt x="249" y="1210"/>
                    <a:pt x="0" y="1495"/>
                  </a:cubicBezTo>
                  <a:cubicBezTo>
                    <a:pt x="36" y="1495"/>
                    <a:pt x="36" y="1459"/>
                    <a:pt x="71" y="1459"/>
                  </a:cubicBezTo>
                  <a:cubicBezTo>
                    <a:pt x="36" y="1424"/>
                    <a:pt x="36" y="1353"/>
                    <a:pt x="36" y="1282"/>
                  </a:cubicBezTo>
                  <a:cubicBezTo>
                    <a:pt x="36" y="1282"/>
                    <a:pt x="0" y="1282"/>
                    <a:pt x="0" y="1317"/>
                  </a:cubicBezTo>
                  <a:lnTo>
                    <a:pt x="0" y="1495"/>
                  </a:lnTo>
                  <a:cubicBezTo>
                    <a:pt x="0" y="1531"/>
                    <a:pt x="36" y="1495"/>
                    <a:pt x="36" y="1495"/>
                  </a:cubicBezTo>
                  <a:cubicBezTo>
                    <a:pt x="178" y="1317"/>
                    <a:pt x="321" y="1104"/>
                    <a:pt x="392" y="926"/>
                  </a:cubicBezTo>
                  <a:cubicBezTo>
                    <a:pt x="427" y="855"/>
                    <a:pt x="463" y="748"/>
                    <a:pt x="498" y="677"/>
                  </a:cubicBezTo>
                  <a:cubicBezTo>
                    <a:pt x="570" y="463"/>
                    <a:pt x="570" y="250"/>
                    <a:pt x="570" y="36"/>
                  </a:cubicBezTo>
                  <a:cubicBezTo>
                    <a:pt x="570" y="1"/>
                    <a:pt x="498" y="72"/>
                    <a:pt x="498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7"/>
            <p:cNvSpPr/>
            <p:nvPr/>
          </p:nvSpPr>
          <p:spPr>
            <a:xfrm>
              <a:off x="6855650" y="1903950"/>
              <a:ext cx="16025" cy="37400"/>
            </a:xfrm>
            <a:custGeom>
              <a:avLst/>
              <a:gdLst/>
              <a:ahLst/>
              <a:cxnLst/>
              <a:rect l="l" t="t" r="r" b="b"/>
              <a:pathLst>
                <a:path w="641" h="1496" extrusionOk="0">
                  <a:moveTo>
                    <a:pt x="534" y="72"/>
                  </a:moveTo>
                  <a:cubicBezTo>
                    <a:pt x="534" y="250"/>
                    <a:pt x="534" y="428"/>
                    <a:pt x="498" y="606"/>
                  </a:cubicBezTo>
                  <a:cubicBezTo>
                    <a:pt x="392" y="926"/>
                    <a:pt x="249" y="1175"/>
                    <a:pt x="36" y="1459"/>
                  </a:cubicBezTo>
                  <a:lnTo>
                    <a:pt x="107" y="1459"/>
                  </a:lnTo>
                  <a:cubicBezTo>
                    <a:pt x="107" y="1388"/>
                    <a:pt x="107" y="1353"/>
                    <a:pt x="107" y="1282"/>
                  </a:cubicBezTo>
                  <a:cubicBezTo>
                    <a:pt x="107" y="1246"/>
                    <a:pt x="36" y="1282"/>
                    <a:pt x="36" y="1282"/>
                  </a:cubicBezTo>
                  <a:cubicBezTo>
                    <a:pt x="36" y="1353"/>
                    <a:pt x="36" y="1424"/>
                    <a:pt x="0" y="1495"/>
                  </a:cubicBezTo>
                  <a:cubicBezTo>
                    <a:pt x="0" y="1495"/>
                    <a:pt x="107" y="1459"/>
                    <a:pt x="107" y="1459"/>
                  </a:cubicBezTo>
                  <a:cubicBezTo>
                    <a:pt x="214" y="1317"/>
                    <a:pt x="320" y="1139"/>
                    <a:pt x="427" y="997"/>
                  </a:cubicBezTo>
                  <a:cubicBezTo>
                    <a:pt x="498" y="855"/>
                    <a:pt x="534" y="712"/>
                    <a:pt x="569" y="570"/>
                  </a:cubicBezTo>
                  <a:cubicBezTo>
                    <a:pt x="605" y="392"/>
                    <a:pt x="641" y="214"/>
                    <a:pt x="641" y="36"/>
                  </a:cubicBezTo>
                  <a:cubicBezTo>
                    <a:pt x="641" y="1"/>
                    <a:pt x="534" y="36"/>
                    <a:pt x="534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7"/>
            <p:cNvSpPr/>
            <p:nvPr/>
          </p:nvSpPr>
          <p:spPr>
            <a:xfrm>
              <a:off x="6839625" y="1922625"/>
              <a:ext cx="14250" cy="8050"/>
            </a:xfrm>
            <a:custGeom>
              <a:avLst/>
              <a:gdLst/>
              <a:ahLst/>
              <a:cxnLst/>
              <a:rect l="l" t="t" r="r" b="b"/>
              <a:pathLst>
                <a:path w="570" h="322" extrusionOk="0">
                  <a:moveTo>
                    <a:pt x="463" y="1"/>
                  </a:moveTo>
                  <a:lnTo>
                    <a:pt x="1" y="286"/>
                  </a:lnTo>
                  <a:cubicBezTo>
                    <a:pt x="36" y="286"/>
                    <a:pt x="72" y="286"/>
                    <a:pt x="72" y="286"/>
                  </a:cubicBezTo>
                  <a:cubicBezTo>
                    <a:pt x="107" y="214"/>
                    <a:pt x="107" y="143"/>
                    <a:pt x="107" y="72"/>
                  </a:cubicBezTo>
                  <a:cubicBezTo>
                    <a:pt x="107" y="72"/>
                    <a:pt x="72" y="36"/>
                    <a:pt x="72" y="36"/>
                  </a:cubicBezTo>
                  <a:cubicBezTo>
                    <a:pt x="1" y="143"/>
                    <a:pt x="1" y="179"/>
                    <a:pt x="1" y="286"/>
                  </a:cubicBezTo>
                  <a:cubicBezTo>
                    <a:pt x="1" y="286"/>
                    <a:pt x="72" y="321"/>
                    <a:pt x="72" y="286"/>
                  </a:cubicBezTo>
                  <a:cubicBezTo>
                    <a:pt x="214" y="214"/>
                    <a:pt x="392" y="108"/>
                    <a:pt x="534" y="36"/>
                  </a:cubicBezTo>
                  <a:cubicBezTo>
                    <a:pt x="570" y="1"/>
                    <a:pt x="499" y="1"/>
                    <a:pt x="463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7"/>
            <p:cNvSpPr/>
            <p:nvPr/>
          </p:nvSpPr>
          <p:spPr>
            <a:xfrm>
              <a:off x="6839625" y="1921750"/>
              <a:ext cx="14250" cy="8025"/>
            </a:xfrm>
            <a:custGeom>
              <a:avLst/>
              <a:gdLst/>
              <a:ahLst/>
              <a:cxnLst/>
              <a:rect l="l" t="t" r="r" b="b"/>
              <a:pathLst>
                <a:path w="570" h="321" extrusionOk="0">
                  <a:moveTo>
                    <a:pt x="499" y="0"/>
                  </a:moveTo>
                  <a:cubicBezTo>
                    <a:pt x="321" y="107"/>
                    <a:pt x="179" y="178"/>
                    <a:pt x="1" y="285"/>
                  </a:cubicBezTo>
                  <a:cubicBezTo>
                    <a:pt x="36" y="285"/>
                    <a:pt x="72" y="285"/>
                    <a:pt x="72" y="321"/>
                  </a:cubicBezTo>
                  <a:cubicBezTo>
                    <a:pt x="72" y="249"/>
                    <a:pt x="107" y="178"/>
                    <a:pt x="107" y="107"/>
                  </a:cubicBezTo>
                  <a:cubicBezTo>
                    <a:pt x="107" y="71"/>
                    <a:pt x="72" y="36"/>
                    <a:pt x="72" y="36"/>
                  </a:cubicBezTo>
                  <a:cubicBezTo>
                    <a:pt x="36" y="107"/>
                    <a:pt x="36" y="107"/>
                    <a:pt x="1" y="178"/>
                  </a:cubicBezTo>
                  <a:cubicBezTo>
                    <a:pt x="1" y="249"/>
                    <a:pt x="1" y="214"/>
                    <a:pt x="1" y="285"/>
                  </a:cubicBezTo>
                  <a:cubicBezTo>
                    <a:pt x="1" y="321"/>
                    <a:pt x="72" y="321"/>
                    <a:pt x="72" y="321"/>
                  </a:cubicBezTo>
                  <a:cubicBezTo>
                    <a:pt x="214" y="249"/>
                    <a:pt x="392" y="143"/>
                    <a:pt x="534" y="71"/>
                  </a:cubicBezTo>
                  <a:cubicBezTo>
                    <a:pt x="570" y="36"/>
                    <a:pt x="499" y="0"/>
                    <a:pt x="499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7"/>
            <p:cNvSpPr/>
            <p:nvPr/>
          </p:nvSpPr>
          <p:spPr>
            <a:xfrm>
              <a:off x="6839625" y="1922625"/>
              <a:ext cx="12475" cy="8050"/>
            </a:xfrm>
            <a:custGeom>
              <a:avLst/>
              <a:gdLst/>
              <a:ahLst/>
              <a:cxnLst/>
              <a:rect l="l" t="t" r="r" b="b"/>
              <a:pathLst>
                <a:path w="499" h="322" extrusionOk="0">
                  <a:moveTo>
                    <a:pt x="499" y="1"/>
                  </a:moveTo>
                  <a:cubicBezTo>
                    <a:pt x="356" y="108"/>
                    <a:pt x="179" y="179"/>
                    <a:pt x="36" y="286"/>
                  </a:cubicBezTo>
                  <a:cubicBezTo>
                    <a:pt x="36" y="286"/>
                    <a:pt x="36" y="286"/>
                    <a:pt x="36" y="321"/>
                  </a:cubicBezTo>
                  <a:cubicBezTo>
                    <a:pt x="36" y="214"/>
                    <a:pt x="36" y="143"/>
                    <a:pt x="107" y="72"/>
                  </a:cubicBezTo>
                  <a:cubicBezTo>
                    <a:pt x="107" y="72"/>
                    <a:pt x="107" y="36"/>
                    <a:pt x="107" y="36"/>
                  </a:cubicBezTo>
                  <a:cubicBezTo>
                    <a:pt x="36" y="72"/>
                    <a:pt x="36" y="143"/>
                    <a:pt x="36" y="179"/>
                  </a:cubicBezTo>
                  <a:cubicBezTo>
                    <a:pt x="1" y="214"/>
                    <a:pt x="1" y="250"/>
                    <a:pt x="36" y="286"/>
                  </a:cubicBezTo>
                  <a:cubicBezTo>
                    <a:pt x="36" y="286"/>
                    <a:pt x="36" y="321"/>
                    <a:pt x="36" y="321"/>
                  </a:cubicBezTo>
                  <a:cubicBezTo>
                    <a:pt x="179" y="214"/>
                    <a:pt x="356" y="143"/>
                    <a:pt x="499" y="36"/>
                  </a:cubicBezTo>
                  <a:cubicBezTo>
                    <a:pt x="499" y="36"/>
                    <a:pt x="499" y="1"/>
                    <a:pt x="499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7"/>
            <p:cNvSpPr/>
            <p:nvPr/>
          </p:nvSpPr>
          <p:spPr>
            <a:xfrm>
              <a:off x="6838750" y="1922625"/>
              <a:ext cx="14250" cy="8050"/>
            </a:xfrm>
            <a:custGeom>
              <a:avLst/>
              <a:gdLst/>
              <a:ahLst/>
              <a:cxnLst/>
              <a:rect l="l" t="t" r="r" b="b"/>
              <a:pathLst>
                <a:path w="570" h="322" extrusionOk="0">
                  <a:moveTo>
                    <a:pt x="534" y="1"/>
                  </a:moveTo>
                  <a:cubicBezTo>
                    <a:pt x="107" y="286"/>
                    <a:pt x="0" y="321"/>
                    <a:pt x="142" y="36"/>
                  </a:cubicBezTo>
                  <a:cubicBezTo>
                    <a:pt x="142" y="36"/>
                    <a:pt x="142" y="36"/>
                    <a:pt x="107" y="36"/>
                  </a:cubicBezTo>
                  <a:cubicBezTo>
                    <a:pt x="107" y="72"/>
                    <a:pt x="71" y="72"/>
                    <a:pt x="71" y="108"/>
                  </a:cubicBezTo>
                  <a:cubicBezTo>
                    <a:pt x="36" y="179"/>
                    <a:pt x="36" y="214"/>
                    <a:pt x="71" y="286"/>
                  </a:cubicBezTo>
                  <a:cubicBezTo>
                    <a:pt x="71" y="286"/>
                    <a:pt x="71" y="286"/>
                    <a:pt x="71" y="286"/>
                  </a:cubicBezTo>
                  <a:lnTo>
                    <a:pt x="534" y="36"/>
                  </a:lnTo>
                  <a:cubicBezTo>
                    <a:pt x="569" y="1"/>
                    <a:pt x="569" y="1"/>
                    <a:pt x="534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7"/>
            <p:cNvSpPr/>
            <p:nvPr/>
          </p:nvSpPr>
          <p:spPr>
            <a:xfrm>
              <a:off x="6838750" y="1920850"/>
              <a:ext cx="14250" cy="8925"/>
            </a:xfrm>
            <a:custGeom>
              <a:avLst/>
              <a:gdLst/>
              <a:ahLst/>
              <a:cxnLst/>
              <a:rect l="l" t="t" r="r" b="b"/>
              <a:pathLst>
                <a:path w="570" h="357" extrusionOk="0">
                  <a:moveTo>
                    <a:pt x="463" y="36"/>
                  </a:moveTo>
                  <a:cubicBezTo>
                    <a:pt x="320" y="107"/>
                    <a:pt x="142" y="214"/>
                    <a:pt x="0" y="285"/>
                  </a:cubicBezTo>
                  <a:cubicBezTo>
                    <a:pt x="36" y="321"/>
                    <a:pt x="71" y="321"/>
                    <a:pt x="71" y="321"/>
                  </a:cubicBezTo>
                  <a:cubicBezTo>
                    <a:pt x="107" y="250"/>
                    <a:pt x="107" y="179"/>
                    <a:pt x="107" y="107"/>
                  </a:cubicBezTo>
                  <a:cubicBezTo>
                    <a:pt x="107" y="72"/>
                    <a:pt x="107" y="36"/>
                    <a:pt x="71" y="72"/>
                  </a:cubicBezTo>
                  <a:cubicBezTo>
                    <a:pt x="0" y="143"/>
                    <a:pt x="0" y="214"/>
                    <a:pt x="0" y="321"/>
                  </a:cubicBezTo>
                  <a:cubicBezTo>
                    <a:pt x="0" y="321"/>
                    <a:pt x="71" y="357"/>
                    <a:pt x="71" y="357"/>
                  </a:cubicBezTo>
                  <a:cubicBezTo>
                    <a:pt x="249" y="250"/>
                    <a:pt x="391" y="179"/>
                    <a:pt x="534" y="72"/>
                  </a:cubicBezTo>
                  <a:cubicBezTo>
                    <a:pt x="569" y="72"/>
                    <a:pt x="498" y="1"/>
                    <a:pt x="463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7"/>
            <p:cNvSpPr/>
            <p:nvPr/>
          </p:nvSpPr>
          <p:spPr>
            <a:xfrm>
              <a:off x="6839625" y="1922625"/>
              <a:ext cx="13375" cy="8050"/>
            </a:xfrm>
            <a:custGeom>
              <a:avLst/>
              <a:gdLst/>
              <a:ahLst/>
              <a:cxnLst/>
              <a:rect l="l" t="t" r="r" b="b"/>
              <a:pathLst>
                <a:path w="535" h="322" extrusionOk="0">
                  <a:moveTo>
                    <a:pt x="463" y="36"/>
                  </a:moveTo>
                  <a:cubicBezTo>
                    <a:pt x="321" y="108"/>
                    <a:pt x="179" y="214"/>
                    <a:pt x="1" y="286"/>
                  </a:cubicBezTo>
                  <a:lnTo>
                    <a:pt x="36" y="286"/>
                  </a:lnTo>
                  <a:cubicBezTo>
                    <a:pt x="72" y="214"/>
                    <a:pt x="72" y="143"/>
                    <a:pt x="72" y="36"/>
                  </a:cubicBezTo>
                  <a:cubicBezTo>
                    <a:pt x="72" y="36"/>
                    <a:pt x="72" y="72"/>
                    <a:pt x="72" y="72"/>
                  </a:cubicBezTo>
                  <a:cubicBezTo>
                    <a:pt x="1" y="143"/>
                    <a:pt x="1" y="214"/>
                    <a:pt x="1" y="286"/>
                  </a:cubicBezTo>
                  <a:cubicBezTo>
                    <a:pt x="1" y="321"/>
                    <a:pt x="36" y="321"/>
                    <a:pt x="36" y="321"/>
                  </a:cubicBezTo>
                  <a:cubicBezTo>
                    <a:pt x="179" y="214"/>
                    <a:pt x="356" y="143"/>
                    <a:pt x="499" y="36"/>
                  </a:cubicBezTo>
                  <a:cubicBezTo>
                    <a:pt x="534" y="36"/>
                    <a:pt x="499" y="1"/>
                    <a:pt x="463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7"/>
            <p:cNvSpPr/>
            <p:nvPr/>
          </p:nvSpPr>
          <p:spPr>
            <a:xfrm>
              <a:off x="6837850" y="1922625"/>
              <a:ext cx="15150" cy="8050"/>
            </a:xfrm>
            <a:custGeom>
              <a:avLst/>
              <a:gdLst/>
              <a:ahLst/>
              <a:cxnLst/>
              <a:rect l="l" t="t" r="r" b="b"/>
              <a:pathLst>
                <a:path w="606" h="322" extrusionOk="0">
                  <a:moveTo>
                    <a:pt x="499" y="1"/>
                  </a:moveTo>
                  <a:cubicBezTo>
                    <a:pt x="321" y="108"/>
                    <a:pt x="178" y="179"/>
                    <a:pt x="36" y="286"/>
                  </a:cubicBezTo>
                  <a:cubicBezTo>
                    <a:pt x="72" y="286"/>
                    <a:pt x="72" y="286"/>
                    <a:pt x="107" y="286"/>
                  </a:cubicBezTo>
                  <a:lnTo>
                    <a:pt x="143" y="36"/>
                  </a:lnTo>
                  <a:cubicBezTo>
                    <a:pt x="143" y="36"/>
                    <a:pt x="107" y="36"/>
                    <a:pt x="107" y="36"/>
                  </a:cubicBezTo>
                  <a:cubicBezTo>
                    <a:pt x="36" y="108"/>
                    <a:pt x="36" y="179"/>
                    <a:pt x="1" y="286"/>
                  </a:cubicBezTo>
                  <a:cubicBezTo>
                    <a:pt x="1" y="321"/>
                    <a:pt x="107" y="286"/>
                    <a:pt x="107" y="286"/>
                  </a:cubicBezTo>
                  <a:cubicBezTo>
                    <a:pt x="285" y="214"/>
                    <a:pt x="427" y="108"/>
                    <a:pt x="605" y="36"/>
                  </a:cubicBezTo>
                  <a:cubicBezTo>
                    <a:pt x="605" y="1"/>
                    <a:pt x="570" y="1"/>
                    <a:pt x="570" y="1"/>
                  </a:cubicBezTo>
                  <a:cubicBezTo>
                    <a:pt x="534" y="1"/>
                    <a:pt x="499" y="1"/>
                    <a:pt x="499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7"/>
            <p:cNvSpPr/>
            <p:nvPr/>
          </p:nvSpPr>
          <p:spPr>
            <a:xfrm>
              <a:off x="6817400" y="1906625"/>
              <a:ext cx="29375" cy="13375"/>
            </a:xfrm>
            <a:custGeom>
              <a:avLst/>
              <a:gdLst/>
              <a:ahLst/>
              <a:cxnLst/>
              <a:rect l="l" t="t" r="r" b="b"/>
              <a:pathLst>
                <a:path w="1175" h="535" extrusionOk="0">
                  <a:moveTo>
                    <a:pt x="1068" y="0"/>
                  </a:moveTo>
                  <a:cubicBezTo>
                    <a:pt x="925" y="107"/>
                    <a:pt x="747" y="214"/>
                    <a:pt x="569" y="285"/>
                  </a:cubicBezTo>
                  <a:cubicBezTo>
                    <a:pt x="392" y="392"/>
                    <a:pt x="214" y="463"/>
                    <a:pt x="36" y="499"/>
                  </a:cubicBezTo>
                  <a:cubicBezTo>
                    <a:pt x="36" y="499"/>
                    <a:pt x="71" y="534"/>
                    <a:pt x="107" y="534"/>
                  </a:cubicBezTo>
                  <a:cubicBezTo>
                    <a:pt x="178" y="356"/>
                    <a:pt x="285" y="178"/>
                    <a:pt x="463" y="72"/>
                  </a:cubicBezTo>
                  <a:cubicBezTo>
                    <a:pt x="498" y="72"/>
                    <a:pt x="463" y="36"/>
                    <a:pt x="427" y="72"/>
                  </a:cubicBezTo>
                  <a:cubicBezTo>
                    <a:pt x="356" y="107"/>
                    <a:pt x="285" y="178"/>
                    <a:pt x="214" y="249"/>
                  </a:cubicBezTo>
                  <a:cubicBezTo>
                    <a:pt x="142" y="321"/>
                    <a:pt x="71" y="427"/>
                    <a:pt x="36" y="499"/>
                  </a:cubicBezTo>
                  <a:cubicBezTo>
                    <a:pt x="0" y="534"/>
                    <a:pt x="71" y="534"/>
                    <a:pt x="107" y="534"/>
                  </a:cubicBezTo>
                  <a:cubicBezTo>
                    <a:pt x="285" y="463"/>
                    <a:pt x="463" y="392"/>
                    <a:pt x="641" y="321"/>
                  </a:cubicBezTo>
                  <a:cubicBezTo>
                    <a:pt x="819" y="249"/>
                    <a:pt x="996" y="143"/>
                    <a:pt x="1139" y="36"/>
                  </a:cubicBezTo>
                  <a:cubicBezTo>
                    <a:pt x="1174" y="0"/>
                    <a:pt x="1103" y="0"/>
                    <a:pt x="1068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7"/>
            <p:cNvSpPr/>
            <p:nvPr/>
          </p:nvSpPr>
          <p:spPr>
            <a:xfrm>
              <a:off x="6817400" y="1905725"/>
              <a:ext cx="29375" cy="14275"/>
            </a:xfrm>
            <a:custGeom>
              <a:avLst/>
              <a:gdLst/>
              <a:ahLst/>
              <a:cxnLst/>
              <a:rect l="l" t="t" r="r" b="b"/>
              <a:pathLst>
                <a:path w="1175" h="571" extrusionOk="0">
                  <a:moveTo>
                    <a:pt x="1103" y="1"/>
                  </a:moveTo>
                  <a:cubicBezTo>
                    <a:pt x="925" y="143"/>
                    <a:pt x="747" y="214"/>
                    <a:pt x="569" y="321"/>
                  </a:cubicBezTo>
                  <a:cubicBezTo>
                    <a:pt x="392" y="392"/>
                    <a:pt x="214" y="463"/>
                    <a:pt x="36" y="499"/>
                  </a:cubicBezTo>
                  <a:cubicBezTo>
                    <a:pt x="36" y="535"/>
                    <a:pt x="71" y="535"/>
                    <a:pt x="107" y="570"/>
                  </a:cubicBezTo>
                  <a:cubicBezTo>
                    <a:pt x="178" y="392"/>
                    <a:pt x="285" y="214"/>
                    <a:pt x="463" y="108"/>
                  </a:cubicBezTo>
                  <a:cubicBezTo>
                    <a:pt x="463" y="108"/>
                    <a:pt x="463" y="36"/>
                    <a:pt x="427" y="72"/>
                  </a:cubicBezTo>
                  <a:cubicBezTo>
                    <a:pt x="320" y="143"/>
                    <a:pt x="285" y="179"/>
                    <a:pt x="214" y="250"/>
                  </a:cubicBezTo>
                  <a:cubicBezTo>
                    <a:pt x="142" y="357"/>
                    <a:pt x="71" y="428"/>
                    <a:pt x="36" y="535"/>
                  </a:cubicBezTo>
                  <a:cubicBezTo>
                    <a:pt x="0" y="535"/>
                    <a:pt x="71" y="570"/>
                    <a:pt x="107" y="570"/>
                  </a:cubicBezTo>
                  <a:cubicBezTo>
                    <a:pt x="285" y="499"/>
                    <a:pt x="463" y="428"/>
                    <a:pt x="641" y="357"/>
                  </a:cubicBezTo>
                  <a:cubicBezTo>
                    <a:pt x="819" y="250"/>
                    <a:pt x="996" y="179"/>
                    <a:pt x="1139" y="72"/>
                  </a:cubicBezTo>
                  <a:cubicBezTo>
                    <a:pt x="1174" y="36"/>
                    <a:pt x="1103" y="1"/>
                    <a:pt x="1103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7"/>
            <p:cNvSpPr/>
            <p:nvPr/>
          </p:nvSpPr>
          <p:spPr>
            <a:xfrm>
              <a:off x="6818275" y="1906625"/>
              <a:ext cx="26725" cy="13375"/>
            </a:xfrm>
            <a:custGeom>
              <a:avLst/>
              <a:gdLst/>
              <a:ahLst/>
              <a:cxnLst/>
              <a:rect l="l" t="t" r="r" b="b"/>
              <a:pathLst>
                <a:path w="1069" h="535" extrusionOk="0">
                  <a:moveTo>
                    <a:pt x="1068" y="0"/>
                  </a:moveTo>
                  <a:cubicBezTo>
                    <a:pt x="890" y="143"/>
                    <a:pt x="748" y="214"/>
                    <a:pt x="570" y="321"/>
                  </a:cubicBezTo>
                  <a:cubicBezTo>
                    <a:pt x="392" y="392"/>
                    <a:pt x="214" y="463"/>
                    <a:pt x="1" y="534"/>
                  </a:cubicBezTo>
                  <a:cubicBezTo>
                    <a:pt x="1" y="534"/>
                    <a:pt x="1" y="534"/>
                    <a:pt x="36" y="534"/>
                  </a:cubicBezTo>
                  <a:cubicBezTo>
                    <a:pt x="107" y="356"/>
                    <a:pt x="250" y="214"/>
                    <a:pt x="428" y="72"/>
                  </a:cubicBezTo>
                  <a:cubicBezTo>
                    <a:pt x="463" y="72"/>
                    <a:pt x="428" y="36"/>
                    <a:pt x="428" y="36"/>
                  </a:cubicBezTo>
                  <a:cubicBezTo>
                    <a:pt x="321" y="107"/>
                    <a:pt x="250" y="178"/>
                    <a:pt x="179" y="249"/>
                  </a:cubicBezTo>
                  <a:cubicBezTo>
                    <a:pt x="107" y="356"/>
                    <a:pt x="72" y="427"/>
                    <a:pt x="1" y="534"/>
                  </a:cubicBezTo>
                  <a:cubicBezTo>
                    <a:pt x="1" y="534"/>
                    <a:pt x="1" y="534"/>
                    <a:pt x="1" y="534"/>
                  </a:cubicBezTo>
                  <a:cubicBezTo>
                    <a:pt x="214" y="499"/>
                    <a:pt x="392" y="427"/>
                    <a:pt x="570" y="356"/>
                  </a:cubicBezTo>
                  <a:cubicBezTo>
                    <a:pt x="748" y="249"/>
                    <a:pt x="926" y="143"/>
                    <a:pt x="1068" y="36"/>
                  </a:cubicBezTo>
                  <a:cubicBezTo>
                    <a:pt x="1068" y="36"/>
                    <a:pt x="1068" y="0"/>
                    <a:pt x="1068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7"/>
            <p:cNvSpPr/>
            <p:nvPr/>
          </p:nvSpPr>
          <p:spPr>
            <a:xfrm>
              <a:off x="6818275" y="1906625"/>
              <a:ext cx="27600" cy="13375"/>
            </a:xfrm>
            <a:custGeom>
              <a:avLst/>
              <a:gdLst/>
              <a:ahLst/>
              <a:cxnLst/>
              <a:rect l="l" t="t" r="r" b="b"/>
              <a:pathLst>
                <a:path w="1104" h="535" extrusionOk="0">
                  <a:moveTo>
                    <a:pt x="1068" y="0"/>
                  </a:moveTo>
                  <a:cubicBezTo>
                    <a:pt x="926" y="107"/>
                    <a:pt x="748" y="214"/>
                    <a:pt x="570" y="285"/>
                  </a:cubicBezTo>
                  <a:cubicBezTo>
                    <a:pt x="392" y="392"/>
                    <a:pt x="214" y="427"/>
                    <a:pt x="36" y="499"/>
                  </a:cubicBezTo>
                  <a:lnTo>
                    <a:pt x="36" y="534"/>
                  </a:lnTo>
                  <a:cubicBezTo>
                    <a:pt x="143" y="321"/>
                    <a:pt x="250" y="178"/>
                    <a:pt x="428" y="72"/>
                  </a:cubicBezTo>
                  <a:cubicBezTo>
                    <a:pt x="463" y="36"/>
                    <a:pt x="428" y="36"/>
                    <a:pt x="392" y="36"/>
                  </a:cubicBezTo>
                  <a:cubicBezTo>
                    <a:pt x="285" y="107"/>
                    <a:pt x="250" y="143"/>
                    <a:pt x="179" y="249"/>
                  </a:cubicBezTo>
                  <a:cubicBezTo>
                    <a:pt x="107" y="321"/>
                    <a:pt x="72" y="392"/>
                    <a:pt x="36" y="499"/>
                  </a:cubicBezTo>
                  <a:cubicBezTo>
                    <a:pt x="36" y="499"/>
                    <a:pt x="1" y="534"/>
                    <a:pt x="36" y="534"/>
                  </a:cubicBezTo>
                  <a:cubicBezTo>
                    <a:pt x="214" y="463"/>
                    <a:pt x="392" y="392"/>
                    <a:pt x="570" y="321"/>
                  </a:cubicBezTo>
                  <a:cubicBezTo>
                    <a:pt x="748" y="249"/>
                    <a:pt x="926" y="143"/>
                    <a:pt x="1104" y="36"/>
                  </a:cubicBezTo>
                  <a:cubicBezTo>
                    <a:pt x="1104" y="0"/>
                    <a:pt x="1104" y="0"/>
                    <a:pt x="1068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7"/>
            <p:cNvSpPr/>
            <p:nvPr/>
          </p:nvSpPr>
          <p:spPr>
            <a:xfrm>
              <a:off x="6816500" y="1905725"/>
              <a:ext cx="29375" cy="13375"/>
            </a:xfrm>
            <a:custGeom>
              <a:avLst/>
              <a:gdLst/>
              <a:ahLst/>
              <a:cxnLst/>
              <a:rect l="l" t="t" r="r" b="b"/>
              <a:pathLst>
                <a:path w="1175" h="535" extrusionOk="0">
                  <a:moveTo>
                    <a:pt x="1068" y="1"/>
                  </a:moveTo>
                  <a:cubicBezTo>
                    <a:pt x="926" y="108"/>
                    <a:pt x="748" y="214"/>
                    <a:pt x="570" y="285"/>
                  </a:cubicBezTo>
                  <a:cubicBezTo>
                    <a:pt x="392" y="392"/>
                    <a:pt x="214" y="428"/>
                    <a:pt x="1" y="499"/>
                  </a:cubicBezTo>
                  <a:cubicBezTo>
                    <a:pt x="36" y="499"/>
                    <a:pt x="72" y="535"/>
                    <a:pt x="107" y="535"/>
                  </a:cubicBezTo>
                  <a:cubicBezTo>
                    <a:pt x="178" y="357"/>
                    <a:pt x="285" y="179"/>
                    <a:pt x="463" y="72"/>
                  </a:cubicBezTo>
                  <a:cubicBezTo>
                    <a:pt x="499" y="36"/>
                    <a:pt x="463" y="36"/>
                    <a:pt x="463" y="36"/>
                  </a:cubicBezTo>
                  <a:cubicBezTo>
                    <a:pt x="356" y="108"/>
                    <a:pt x="285" y="179"/>
                    <a:pt x="214" y="250"/>
                  </a:cubicBezTo>
                  <a:cubicBezTo>
                    <a:pt x="143" y="321"/>
                    <a:pt x="72" y="428"/>
                    <a:pt x="1" y="499"/>
                  </a:cubicBezTo>
                  <a:cubicBezTo>
                    <a:pt x="1" y="535"/>
                    <a:pt x="72" y="535"/>
                    <a:pt x="107" y="535"/>
                  </a:cubicBezTo>
                  <a:cubicBezTo>
                    <a:pt x="285" y="499"/>
                    <a:pt x="463" y="428"/>
                    <a:pt x="641" y="321"/>
                  </a:cubicBezTo>
                  <a:cubicBezTo>
                    <a:pt x="819" y="250"/>
                    <a:pt x="997" y="143"/>
                    <a:pt x="1139" y="36"/>
                  </a:cubicBezTo>
                  <a:cubicBezTo>
                    <a:pt x="1175" y="36"/>
                    <a:pt x="1104" y="1"/>
                    <a:pt x="1068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7"/>
            <p:cNvSpPr/>
            <p:nvPr/>
          </p:nvSpPr>
          <p:spPr>
            <a:xfrm>
              <a:off x="6817400" y="1906625"/>
              <a:ext cx="28475" cy="14250"/>
            </a:xfrm>
            <a:custGeom>
              <a:avLst/>
              <a:gdLst/>
              <a:ahLst/>
              <a:cxnLst/>
              <a:rect l="l" t="t" r="r" b="b"/>
              <a:pathLst>
                <a:path w="1139" h="570" extrusionOk="0">
                  <a:moveTo>
                    <a:pt x="1068" y="36"/>
                  </a:moveTo>
                  <a:cubicBezTo>
                    <a:pt x="783" y="249"/>
                    <a:pt x="427" y="427"/>
                    <a:pt x="36" y="534"/>
                  </a:cubicBezTo>
                  <a:cubicBezTo>
                    <a:pt x="36" y="534"/>
                    <a:pt x="71" y="534"/>
                    <a:pt x="71" y="534"/>
                  </a:cubicBezTo>
                  <a:cubicBezTo>
                    <a:pt x="107" y="463"/>
                    <a:pt x="142" y="356"/>
                    <a:pt x="214" y="285"/>
                  </a:cubicBezTo>
                  <a:cubicBezTo>
                    <a:pt x="285" y="214"/>
                    <a:pt x="356" y="143"/>
                    <a:pt x="427" y="72"/>
                  </a:cubicBezTo>
                  <a:cubicBezTo>
                    <a:pt x="427" y="72"/>
                    <a:pt x="463" y="36"/>
                    <a:pt x="463" y="36"/>
                  </a:cubicBezTo>
                  <a:cubicBezTo>
                    <a:pt x="356" y="107"/>
                    <a:pt x="285" y="178"/>
                    <a:pt x="214" y="249"/>
                  </a:cubicBezTo>
                  <a:cubicBezTo>
                    <a:pt x="142" y="356"/>
                    <a:pt x="71" y="427"/>
                    <a:pt x="36" y="534"/>
                  </a:cubicBezTo>
                  <a:cubicBezTo>
                    <a:pt x="0" y="534"/>
                    <a:pt x="36" y="570"/>
                    <a:pt x="36" y="534"/>
                  </a:cubicBezTo>
                  <a:cubicBezTo>
                    <a:pt x="285" y="463"/>
                    <a:pt x="356" y="463"/>
                    <a:pt x="605" y="356"/>
                  </a:cubicBezTo>
                  <a:cubicBezTo>
                    <a:pt x="819" y="249"/>
                    <a:pt x="925" y="178"/>
                    <a:pt x="1103" y="36"/>
                  </a:cubicBezTo>
                  <a:cubicBezTo>
                    <a:pt x="1139" y="36"/>
                    <a:pt x="1103" y="0"/>
                    <a:pt x="1068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7"/>
            <p:cNvSpPr/>
            <p:nvPr/>
          </p:nvSpPr>
          <p:spPr>
            <a:xfrm>
              <a:off x="6816500" y="1906625"/>
              <a:ext cx="29375" cy="13375"/>
            </a:xfrm>
            <a:custGeom>
              <a:avLst/>
              <a:gdLst/>
              <a:ahLst/>
              <a:cxnLst/>
              <a:rect l="l" t="t" r="r" b="b"/>
              <a:pathLst>
                <a:path w="1175" h="535" extrusionOk="0">
                  <a:moveTo>
                    <a:pt x="1068" y="0"/>
                  </a:moveTo>
                  <a:cubicBezTo>
                    <a:pt x="855" y="143"/>
                    <a:pt x="641" y="285"/>
                    <a:pt x="428" y="356"/>
                  </a:cubicBezTo>
                  <a:cubicBezTo>
                    <a:pt x="285" y="427"/>
                    <a:pt x="143" y="463"/>
                    <a:pt x="1" y="499"/>
                  </a:cubicBezTo>
                  <a:lnTo>
                    <a:pt x="107" y="534"/>
                  </a:lnTo>
                  <a:cubicBezTo>
                    <a:pt x="178" y="321"/>
                    <a:pt x="285" y="178"/>
                    <a:pt x="463" y="36"/>
                  </a:cubicBezTo>
                  <a:cubicBezTo>
                    <a:pt x="463" y="36"/>
                    <a:pt x="463" y="36"/>
                    <a:pt x="463" y="36"/>
                  </a:cubicBezTo>
                  <a:cubicBezTo>
                    <a:pt x="392" y="72"/>
                    <a:pt x="321" y="143"/>
                    <a:pt x="285" y="178"/>
                  </a:cubicBezTo>
                  <a:cubicBezTo>
                    <a:pt x="178" y="285"/>
                    <a:pt x="72" y="392"/>
                    <a:pt x="1" y="499"/>
                  </a:cubicBezTo>
                  <a:cubicBezTo>
                    <a:pt x="1" y="534"/>
                    <a:pt x="72" y="534"/>
                    <a:pt x="107" y="534"/>
                  </a:cubicBezTo>
                  <a:cubicBezTo>
                    <a:pt x="285" y="463"/>
                    <a:pt x="463" y="392"/>
                    <a:pt x="641" y="321"/>
                  </a:cubicBezTo>
                  <a:cubicBezTo>
                    <a:pt x="819" y="249"/>
                    <a:pt x="997" y="143"/>
                    <a:pt x="1175" y="36"/>
                  </a:cubicBezTo>
                  <a:cubicBezTo>
                    <a:pt x="1175" y="0"/>
                    <a:pt x="1139" y="0"/>
                    <a:pt x="1139" y="0"/>
                  </a:cubicBezTo>
                  <a:cubicBezTo>
                    <a:pt x="1104" y="0"/>
                    <a:pt x="1068" y="0"/>
                    <a:pt x="1068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7"/>
            <p:cNvSpPr/>
            <p:nvPr/>
          </p:nvSpPr>
          <p:spPr>
            <a:xfrm>
              <a:off x="6821850" y="1898625"/>
              <a:ext cx="10700" cy="5350"/>
            </a:xfrm>
            <a:custGeom>
              <a:avLst/>
              <a:gdLst/>
              <a:ahLst/>
              <a:cxnLst/>
              <a:rect l="l" t="t" r="r" b="b"/>
              <a:pathLst>
                <a:path w="428" h="214" extrusionOk="0">
                  <a:moveTo>
                    <a:pt x="356" y="36"/>
                  </a:moveTo>
                  <a:cubicBezTo>
                    <a:pt x="320" y="143"/>
                    <a:pt x="249" y="178"/>
                    <a:pt x="107" y="143"/>
                  </a:cubicBezTo>
                  <a:cubicBezTo>
                    <a:pt x="107" y="143"/>
                    <a:pt x="0" y="107"/>
                    <a:pt x="36" y="143"/>
                  </a:cubicBezTo>
                  <a:cubicBezTo>
                    <a:pt x="142" y="214"/>
                    <a:pt x="214" y="214"/>
                    <a:pt x="285" y="178"/>
                  </a:cubicBezTo>
                  <a:cubicBezTo>
                    <a:pt x="356" y="143"/>
                    <a:pt x="391" y="107"/>
                    <a:pt x="427" y="36"/>
                  </a:cubicBezTo>
                  <a:cubicBezTo>
                    <a:pt x="427" y="0"/>
                    <a:pt x="356" y="36"/>
                    <a:pt x="35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7"/>
            <p:cNvSpPr/>
            <p:nvPr/>
          </p:nvSpPr>
          <p:spPr>
            <a:xfrm>
              <a:off x="6822725" y="1898625"/>
              <a:ext cx="9825" cy="5350"/>
            </a:xfrm>
            <a:custGeom>
              <a:avLst/>
              <a:gdLst/>
              <a:ahLst/>
              <a:cxnLst/>
              <a:rect l="l" t="t" r="r" b="b"/>
              <a:pathLst>
                <a:path w="393" h="214" extrusionOk="0">
                  <a:moveTo>
                    <a:pt x="321" y="36"/>
                  </a:moveTo>
                  <a:cubicBezTo>
                    <a:pt x="285" y="143"/>
                    <a:pt x="214" y="178"/>
                    <a:pt x="72" y="107"/>
                  </a:cubicBezTo>
                  <a:cubicBezTo>
                    <a:pt x="36" y="107"/>
                    <a:pt x="1" y="107"/>
                    <a:pt x="36" y="143"/>
                  </a:cubicBezTo>
                  <a:cubicBezTo>
                    <a:pt x="143" y="214"/>
                    <a:pt x="321" y="178"/>
                    <a:pt x="392" y="36"/>
                  </a:cubicBezTo>
                  <a:cubicBezTo>
                    <a:pt x="392" y="0"/>
                    <a:pt x="321" y="0"/>
                    <a:pt x="32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7"/>
            <p:cNvSpPr/>
            <p:nvPr/>
          </p:nvSpPr>
          <p:spPr>
            <a:xfrm>
              <a:off x="6823625" y="1899500"/>
              <a:ext cx="8925" cy="5375"/>
            </a:xfrm>
            <a:custGeom>
              <a:avLst/>
              <a:gdLst/>
              <a:ahLst/>
              <a:cxnLst/>
              <a:rect l="l" t="t" r="r" b="b"/>
              <a:pathLst>
                <a:path w="357" h="215" extrusionOk="0">
                  <a:moveTo>
                    <a:pt x="320" y="36"/>
                  </a:moveTo>
                  <a:cubicBezTo>
                    <a:pt x="249" y="143"/>
                    <a:pt x="107" y="179"/>
                    <a:pt x="0" y="108"/>
                  </a:cubicBezTo>
                  <a:cubicBezTo>
                    <a:pt x="0" y="108"/>
                    <a:pt x="0" y="108"/>
                    <a:pt x="0" y="143"/>
                  </a:cubicBezTo>
                  <a:cubicBezTo>
                    <a:pt x="71" y="179"/>
                    <a:pt x="143" y="214"/>
                    <a:pt x="214" y="179"/>
                  </a:cubicBezTo>
                  <a:cubicBezTo>
                    <a:pt x="285" y="143"/>
                    <a:pt x="320" y="108"/>
                    <a:pt x="356" y="36"/>
                  </a:cubicBezTo>
                  <a:cubicBezTo>
                    <a:pt x="356" y="1"/>
                    <a:pt x="320" y="1"/>
                    <a:pt x="32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7"/>
            <p:cNvSpPr/>
            <p:nvPr/>
          </p:nvSpPr>
          <p:spPr>
            <a:xfrm>
              <a:off x="6823625" y="1899500"/>
              <a:ext cx="8925" cy="4475"/>
            </a:xfrm>
            <a:custGeom>
              <a:avLst/>
              <a:gdLst/>
              <a:ahLst/>
              <a:cxnLst/>
              <a:rect l="l" t="t" r="r" b="b"/>
              <a:pathLst>
                <a:path w="357" h="179" extrusionOk="0">
                  <a:moveTo>
                    <a:pt x="320" y="1"/>
                  </a:moveTo>
                  <a:cubicBezTo>
                    <a:pt x="285" y="143"/>
                    <a:pt x="143" y="143"/>
                    <a:pt x="36" y="72"/>
                  </a:cubicBezTo>
                  <a:cubicBezTo>
                    <a:pt x="36" y="72"/>
                    <a:pt x="0" y="108"/>
                    <a:pt x="0" y="108"/>
                  </a:cubicBezTo>
                  <a:cubicBezTo>
                    <a:pt x="107" y="179"/>
                    <a:pt x="178" y="179"/>
                    <a:pt x="249" y="108"/>
                  </a:cubicBezTo>
                  <a:cubicBezTo>
                    <a:pt x="320" y="108"/>
                    <a:pt x="320" y="72"/>
                    <a:pt x="356" y="1"/>
                  </a:cubicBezTo>
                  <a:cubicBezTo>
                    <a:pt x="356" y="1"/>
                    <a:pt x="320" y="1"/>
                    <a:pt x="320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7"/>
            <p:cNvSpPr/>
            <p:nvPr/>
          </p:nvSpPr>
          <p:spPr>
            <a:xfrm>
              <a:off x="6821850" y="1898625"/>
              <a:ext cx="9800" cy="4475"/>
            </a:xfrm>
            <a:custGeom>
              <a:avLst/>
              <a:gdLst/>
              <a:ahLst/>
              <a:cxnLst/>
              <a:rect l="l" t="t" r="r" b="b"/>
              <a:pathLst>
                <a:path w="392" h="179" extrusionOk="0">
                  <a:moveTo>
                    <a:pt x="320" y="36"/>
                  </a:moveTo>
                  <a:cubicBezTo>
                    <a:pt x="285" y="143"/>
                    <a:pt x="214" y="143"/>
                    <a:pt x="71" y="107"/>
                  </a:cubicBezTo>
                  <a:cubicBezTo>
                    <a:pt x="107" y="143"/>
                    <a:pt x="107" y="143"/>
                    <a:pt x="107" y="143"/>
                  </a:cubicBezTo>
                  <a:cubicBezTo>
                    <a:pt x="107" y="143"/>
                    <a:pt x="71" y="107"/>
                    <a:pt x="71" y="107"/>
                  </a:cubicBezTo>
                  <a:cubicBezTo>
                    <a:pt x="71" y="107"/>
                    <a:pt x="36" y="71"/>
                    <a:pt x="0" y="71"/>
                  </a:cubicBezTo>
                  <a:cubicBezTo>
                    <a:pt x="0" y="107"/>
                    <a:pt x="0" y="107"/>
                    <a:pt x="36" y="107"/>
                  </a:cubicBezTo>
                  <a:cubicBezTo>
                    <a:pt x="71" y="143"/>
                    <a:pt x="107" y="178"/>
                    <a:pt x="178" y="178"/>
                  </a:cubicBezTo>
                  <a:cubicBezTo>
                    <a:pt x="285" y="178"/>
                    <a:pt x="356" y="107"/>
                    <a:pt x="356" y="36"/>
                  </a:cubicBezTo>
                  <a:cubicBezTo>
                    <a:pt x="391" y="0"/>
                    <a:pt x="320" y="0"/>
                    <a:pt x="32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7"/>
            <p:cNvSpPr/>
            <p:nvPr/>
          </p:nvSpPr>
          <p:spPr>
            <a:xfrm>
              <a:off x="6822725" y="1899500"/>
              <a:ext cx="8925" cy="5375"/>
            </a:xfrm>
            <a:custGeom>
              <a:avLst/>
              <a:gdLst/>
              <a:ahLst/>
              <a:cxnLst/>
              <a:rect l="l" t="t" r="r" b="b"/>
              <a:pathLst>
                <a:path w="357" h="215" extrusionOk="0">
                  <a:moveTo>
                    <a:pt x="321" y="72"/>
                  </a:moveTo>
                  <a:cubicBezTo>
                    <a:pt x="321" y="72"/>
                    <a:pt x="285" y="72"/>
                    <a:pt x="285" y="108"/>
                  </a:cubicBezTo>
                  <a:lnTo>
                    <a:pt x="321" y="72"/>
                  </a:lnTo>
                  <a:cubicBezTo>
                    <a:pt x="250" y="143"/>
                    <a:pt x="143" y="179"/>
                    <a:pt x="36" y="108"/>
                  </a:cubicBezTo>
                  <a:cubicBezTo>
                    <a:pt x="36" y="108"/>
                    <a:pt x="1" y="143"/>
                    <a:pt x="36" y="143"/>
                  </a:cubicBezTo>
                  <a:cubicBezTo>
                    <a:pt x="107" y="179"/>
                    <a:pt x="214" y="214"/>
                    <a:pt x="285" y="143"/>
                  </a:cubicBezTo>
                  <a:cubicBezTo>
                    <a:pt x="321" y="108"/>
                    <a:pt x="356" y="72"/>
                    <a:pt x="356" y="1"/>
                  </a:cubicBezTo>
                  <a:cubicBezTo>
                    <a:pt x="356" y="1"/>
                    <a:pt x="356" y="1"/>
                    <a:pt x="356" y="1"/>
                  </a:cubicBezTo>
                  <a:cubicBezTo>
                    <a:pt x="321" y="1"/>
                    <a:pt x="321" y="36"/>
                    <a:pt x="32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7"/>
            <p:cNvSpPr/>
            <p:nvPr/>
          </p:nvSpPr>
          <p:spPr>
            <a:xfrm>
              <a:off x="6820950" y="1898625"/>
              <a:ext cx="10700" cy="5350"/>
            </a:xfrm>
            <a:custGeom>
              <a:avLst/>
              <a:gdLst/>
              <a:ahLst/>
              <a:cxnLst/>
              <a:rect l="l" t="t" r="r" b="b"/>
              <a:pathLst>
                <a:path w="428" h="214" extrusionOk="0">
                  <a:moveTo>
                    <a:pt x="321" y="71"/>
                  </a:moveTo>
                  <a:cubicBezTo>
                    <a:pt x="321" y="107"/>
                    <a:pt x="285" y="143"/>
                    <a:pt x="250" y="178"/>
                  </a:cubicBezTo>
                  <a:cubicBezTo>
                    <a:pt x="250" y="178"/>
                    <a:pt x="285" y="143"/>
                    <a:pt x="285" y="143"/>
                  </a:cubicBezTo>
                  <a:lnTo>
                    <a:pt x="107" y="143"/>
                  </a:lnTo>
                  <a:cubicBezTo>
                    <a:pt x="107" y="143"/>
                    <a:pt x="0" y="107"/>
                    <a:pt x="36" y="143"/>
                  </a:cubicBezTo>
                  <a:cubicBezTo>
                    <a:pt x="107" y="214"/>
                    <a:pt x="178" y="214"/>
                    <a:pt x="285" y="178"/>
                  </a:cubicBezTo>
                  <a:cubicBezTo>
                    <a:pt x="356" y="178"/>
                    <a:pt x="392" y="107"/>
                    <a:pt x="427" y="36"/>
                  </a:cubicBezTo>
                  <a:cubicBezTo>
                    <a:pt x="427" y="0"/>
                    <a:pt x="356" y="36"/>
                    <a:pt x="321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7"/>
            <p:cNvSpPr/>
            <p:nvPr/>
          </p:nvSpPr>
          <p:spPr>
            <a:xfrm>
              <a:off x="6851200" y="1847925"/>
              <a:ext cx="39150" cy="4450"/>
            </a:xfrm>
            <a:custGeom>
              <a:avLst/>
              <a:gdLst/>
              <a:ahLst/>
              <a:cxnLst/>
              <a:rect l="l" t="t" r="r" b="b"/>
              <a:pathLst>
                <a:path w="1566" h="178" extrusionOk="0">
                  <a:moveTo>
                    <a:pt x="1459" y="0"/>
                  </a:moveTo>
                  <a:cubicBezTo>
                    <a:pt x="1210" y="36"/>
                    <a:pt x="996" y="71"/>
                    <a:pt x="747" y="71"/>
                  </a:cubicBezTo>
                  <a:cubicBezTo>
                    <a:pt x="498" y="107"/>
                    <a:pt x="249" y="107"/>
                    <a:pt x="36" y="107"/>
                  </a:cubicBezTo>
                  <a:cubicBezTo>
                    <a:pt x="36" y="142"/>
                    <a:pt x="71" y="142"/>
                    <a:pt x="71" y="142"/>
                  </a:cubicBezTo>
                  <a:cubicBezTo>
                    <a:pt x="178" y="142"/>
                    <a:pt x="285" y="107"/>
                    <a:pt x="392" y="71"/>
                  </a:cubicBezTo>
                  <a:cubicBezTo>
                    <a:pt x="427" y="36"/>
                    <a:pt x="356" y="0"/>
                    <a:pt x="356" y="36"/>
                  </a:cubicBezTo>
                  <a:cubicBezTo>
                    <a:pt x="249" y="36"/>
                    <a:pt x="143" y="71"/>
                    <a:pt x="0" y="107"/>
                  </a:cubicBezTo>
                  <a:cubicBezTo>
                    <a:pt x="0" y="142"/>
                    <a:pt x="71" y="178"/>
                    <a:pt x="71" y="178"/>
                  </a:cubicBezTo>
                  <a:cubicBezTo>
                    <a:pt x="320" y="178"/>
                    <a:pt x="534" y="142"/>
                    <a:pt x="783" y="142"/>
                  </a:cubicBezTo>
                  <a:cubicBezTo>
                    <a:pt x="1032" y="107"/>
                    <a:pt x="1281" y="71"/>
                    <a:pt x="1495" y="36"/>
                  </a:cubicBezTo>
                  <a:cubicBezTo>
                    <a:pt x="1566" y="36"/>
                    <a:pt x="1495" y="0"/>
                    <a:pt x="1459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7"/>
            <p:cNvSpPr/>
            <p:nvPr/>
          </p:nvSpPr>
          <p:spPr>
            <a:xfrm>
              <a:off x="6851200" y="1847025"/>
              <a:ext cx="38275" cy="4475"/>
            </a:xfrm>
            <a:custGeom>
              <a:avLst/>
              <a:gdLst/>
              <a:ahLst/>
              <a:cxnLst/>
              <a:rect l="l" t="t" r="r" b="b"/>
              <a:pathLst>
                <a:path w="1531" h="179" extrusionOk="0">
                  <a:moveTo>
                    <a:pt x="1459" y="0"/>
                  </a:moveTo>
                  <a:cubicBezTo>
                    <a:pt x="1210" y="36"/>
                    <a:pt x="996" y="72"/>
                    <a:pt x="747" y="72"/>
                  </a:cubicBezTo>
                  <a:cubicBezTo>
                    <a:pt x="498" y="107"/>
                    <a:pt x="249" y="107"/>
                    <a:pt x="36" y="107"/>
                  </a:cubicBezTo>
                  <a:cubicBezTo>
                    <a:pt x="36" y="143"/>
                    <a:pt x="36" y="178"/>
                    <a:pt x="71" y="178"/>
                  </a:cubicBezTo>
                  <a:cubicBezTo>
                    <a:pt x="178" y="143"/>
                    <a:pt x="285" y="107"/>
                    <a:pt x="392" y="72"/>
                  </a:cubicBezTo>
                  <a:cubicBezTo>
                    <a:pt x="392" y="72"/>
                    <a:pt x="356" y="36"/>
                    <a:pt x="356" y="36"/>
                  </a:cubicBezTo>
                  <a:cubicBezTo>
                    <a:pt x="249" y="72"/>
                    <a:pt x="143" y="107"/>
                    <a:pt x="36" y="107"/>
                  </a:cubicBezTo>
                  <a:cubicBezTo>
                    <a:pt x="0" y="143"/>
                    <a:pt x="36" y="178"/>
                    <a:pt x="71" y="178"/>
                  </a:cubicBezTo>
                  <a:cubicBezTo>
                    <a:pt x="320" y="178"/>
                    <a:pt x="570" y="178"/>
                    <a:pt x="783" y="143"/>
                  </a:cubicBezTo>
                  <a:cubicBezTo>
                    <a:pt x="1032" y="143"/>
                    <a:pt x="1281" y="107"/>
                    <a:pt x="1495" y="72"/>
                  </a:cubicBezTo>
                  <a:cubicBezTo>
                    <a:pt x="1530" y="72"/>
                    <a:pt x="1495" y="0"/>
                    <a:pt x="1459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7"/>
            <p:cNvSpPr/>
            <p:nvPr/>
          </p:nvSpPr>
          <p:spPr>
            <a:xfrm>
              <a:off x="6852075" y="1847925"/>
              <a:ext cx="36500" cy="3575"/>
            </a:xfrm>
            <a:custGeom>
              <a:avLst/>
              <a:gdLst/>
              <a:ahLst/>
              <a:cxnLst/>
              <a:rect l="l" t="t" r="r" b="b"/>
              <a:pathLst>
                <a:path w="1460" h="143" extrusionOk="0">
                  <a:moveTo>
                    <a:pt x="1460" y="0"/>
                  </a:moveTo>
                  <a:cubicBezTo>
                    <a:pt x="961" y="71"/>
                    <a:pt x="499" y="107"/>
                    <a:pt x="1" y="107"/>
                  </a:cubicBezTo>
                  <a:cubicBezTo>
                    <a:pt x="1" y="142"/>
                    <a:pt x="1" y="142"/>
                    <a:pt x="1" y="142"/>
                  </a:cubicBezTo>
                  <a:lnTo>
                    <a:pt x="321" y="36"/>
                  </a:lnTo>
                  <a:cubicBezTo>
                    <a:pt x="357" y="36"/>
                    <a:pt x="357" y="36"/>
                    <a:pt x="357" y="36"/>
                  </a:cubicBezTo>
                  <a:cubicBezTo>
                    <a:pt x="250" y="71"/>
                    <a:pt x="108" y="107"/>
                    <a:pt x="1" y="107"/>
                  </a:cubicBezTo>
                  <a:cubicBezTo>
                    <a:pt x="1" y="107"/>
                    <a:pt x="1" y="142"/>
                    <a:pt x="1" y="142"/>
                  </a:cubicBezTo>
                  <a:cubicBezTo>
                    <a:pt x="321" y="142"/>
                    <a:pt x="641" y="142"/>
                    <a:pt x="961" y="107"/>
                  </a:cubicBezTo>
                  <a:cubicBezTo>
                    <a:pt x="1104" y="71"/>
                    <a:pt x="1282" y="71"/>
                    <a:pt x="1424" y="36"/>
                  </a:cubicBezTo>
                  <a:cubicBezTo>
                    <a:pt x="1460" y="36"/>
                    <a:pt x="1460" y="0"/>
                    <a:pt x="146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7"/>
            <p:cNvSpPr/>
            <p:nvPr/>
          </p:nvSpPr>
          <p:spPr>
            <a:xfrm>
              <a:off x="6852075" y="1847925"/>
              <a:ext cx="37400" cy="3575"/>
            </a:xfrm>
            <a:custGeom>
              <a:avLst/>
              <a:gdLst/>
              <a:ahLst/>
              <a:cxnLst/>
              <a:rect l="l" t="t" r="r" b="b"/>
              <a:pathLst>
                <a:path w="1496" h="143" extrusionOk="0">
                  <a:moveTo>
                    <a:pt x="1460" y="0"/>
                  </a:moveTo>
                  <a:cubicBezTo>
                    <a:pt x="1211" y="36"/>
                    <a:pt x="997" y="71"/>
                    <a:pt x="748" y="71"/>
                  </a:cubicBezTo>
                  <a:cubicBezTo>
                    <a:pt x="499" y="107"/>
                    <a:pt x="250" y="107"/>
                    <a:pt x="36" y="107"/>
                  </a:cubicBezTo>
                  <a:cubicBezTo>
                    <a:pt x="36" y="107"/>
                    <a:pt x="36" y="142"/>
                    <a:pt x="1" y="142"/>
                  </a:cubicBezTo>
                  <a:cubicBezTo>
                    <a:pt x="143" y="107"/>
                    <a:pt x="250" y="71"/>
                    <a:pt x="357" y="36"/>
                  </a:cubicBezTo>
                  <a:cubicBezTo>
                    <a:pt x="357" y="36"/>
                    <a:pt x="321" y="0"/>
                    <a:pt x="321" y="36"/>
                  </a:cubicBezTo>
                  <a:cubicBezTo>
                    <a:pt x="214" y="36"/>
                    <a:pt x="108" y="71"/>
                    <a:pt x="36" y="107"/>
                  </a:cubicBezTo>
                  <a:cubicBezTo>
                    <a:pt x="1" y="107"/>
                    <a:pt x="1" y="142"/>
                    <a:pt x="1" y="142"/>
                  </a:cubicBezTo>
                  <a:cubicBezTo>
                    <a:pt x="250" y="142"/>
                    <a:pt x="499" y="142"/>
                    <a:pt x="748" y="107"/>
                  </a:cubicBezTo>
                  <a:cubicBezTo>
                    <a:pt x="997" y="107"/>
                    <a:pt x="1211" y="71"/>
                    <a:pt x="1460" y="36"/>
                  </a:cubicBezTo>
                  <a:cubicBezTo>
                    <a:pt x="1460" y="36"/>
                    <a:pt x="1495" y="0"/>
                    <a:pt x="146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7"/>
            <p:cNvSpPr/>
            <p:nvPr/>
          </p:nvSpPr>
          <p:spPr>
            <a:xfrm>
              <a:off x="6849425" y="1846125"/>
              <a:ext cx="40050" cy="5375"/>
            </a:xfrm>
            <a:custGeom>
              <a:avLst/>
              <a:gdLst/>
              <a:ahLst/>
              <a:cxnLst/>
              <a:rect l="l" t="t" r="r" b="b"/>
              <a:pathLst>
                <a:path w="1602" h="215" extrusionOk="0">
                  <a:moveTo>
                    <a:pt x="1494" y="1"/>
                  </a:moveTo>
                  <a:cubicBezTo>
                    <a:pt x="1245" y="36"/>
                    <a:pt x="996" y="72"/>
                    <a:pt x="747" y="108"/>
                  </a:cubicBezTo>
                  <a:cubicBezTo>
                    <a:pt x="534" y="108"/>
                    <a:pt x="285" y="143"/>
                    <a:pt x="36" y="143"/>
                  </a:cubicBezTo>
                  <a:cubicBezTo>
                    <a:pt x="71" y="143"/>
                    <a:pt x="107" y="179"/>
                    <a:pt x="107" y="214"/>
                  </a:cubicBezTo>
                  <a:cubicBezTo>
                    <a:pt x="214" y="179"/>
                    <a:pt x="320" y="143"/>
                    <a:pt x="427" y="108"/>
                  </a:cubicBezTo>
                  <a:cubicBezTo>
                    <a:pt x="463" y="72"/>
                    <a:pt x="391" y="36"/>
                    <a:pt x="391" y="36"/>
                  </a:cubicBezTo>
                  <a:cubicBezTo>
                    <a:pt x="285" y="72"/>
                    <a:pt x="142" y="108"/>
                    <a:pt x="36" y="143"/>
                  </a:cubicBezTo>
                  <a:cubicBezTo>
                    <a:pt x="0" y="143"/>
                    <a:pt x="107" y="214"/>
                    <a:pt x="107" y="214"/>
                  </a:cubicBezTo>
                  <a:cubicBezTo>
                    <a:pt x="356" y="214"/>
                    <a:pt x="605" y="179"/>
                    <a:pt x="854" y="179"/>
                  </a:cubicBezTo>
                  <a:cubicBezTo>
                    <a:pt x="1067" y="143"/>
                    <a:pt x="1317" y="143"/>
                    <a:pt x="1566" y="108"/>
                  </a:cubicBezTo>
                  <a:cubicBezTo>
                    <a:pt x="1601" y="108"/>
                    <a:pt x="1494" y="1"/>
                    <a:pt x="1494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7"/>
            <p:cNvSpPr/>
            <p:nvPr/>
          </p:nvSpPr>
          <p:spPr>
            <a:xfrm>
              <a:off x="6851200" y="1847925"/>
              <a:ext cx="37375" cy="4450"/>
            </a:xfrm>
            <a:custGeom>
              <a:avLst/>
              <a:gdLst/>
              <a:ahLst/>
              <a:cxnLst/>
              <a:rect l="l" t="t" r="r" b="b"/>
              <a:pathLst>
                <a:path w="1495" h="178" extrusionOk="0">
                  <a:moveTo>
                    <a:pt x="1459" y="36"/>
                  </a:moveTo>
                  <a:cubicBezTo>
                    <a:pt x="996" y="107"/>
                    <a:pt x="498" y="142"/>
                    <a:pt x="36" y="142"/>
                  </a:cubicBezTo>
                  <a:cubicBezTo>
                    <a:pt x="36" y="142"/>
                    <a:pt x="36" y="142"/>
                    <a:pt x="36" y="178"/>
                  </a:cubicBezTo>
                  <a:cubicBezTo>
                    <a:pt x="143" y="142"/>
                    <a:pt x="249" y="107"/>
                    <a:pt x="356" y="71"/>
                  </a:cubicBezTo>
                  <a:cubicBezTo>
                    <a:pt x="356" y="71"/>
                    <a:pt x="356" y="36"/>
                    <a:pt x="356" y="36"/>
                  </a:cubicBezTo>
                  <a:cubicBezTo>
                    <a:pt x="249" y="71"/>
                    <a:pt x="143" y="107"/>
                    <a:pt x="36" y="142"/>
                  </a:cubicBezTo>
                  <a:cubicBezTo>
                    <a:pt x="0" y="142"/>
                    <a:pt x="0" y="178"/>
                    <a:pt x="36" y="178"/>
                  </a:cubicBezTo>
                  <a:cubicBezTo>
                    <a:pt x="178" y="178"/>
                    <a:pt x="356" y="142"/>
                    <a:pt x="498" y="142"/>
                  </a:cubicBezTo>
                  <a:cubicBezTo>
                    <a:pt x="819" y="142"/>
                    <a:pt x="1139" y="107"/>
                    <a:pt x="1459" y="36"/>
                  </a:cubicBezTo>
                  <a:cubicBezTo>
                    <a:pt x="1495" y="36"/>
                    <a:pt x="1495" y="0"/>
                    <a:pt x="145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7"/>
            <p:cNvSpPr/>
            <p:nvPr/>
          </p:nvSpPr>
          <p:spPr>
            <a:xfrm>
              <a:off x="6849425" y="1847925"/>
              <a:ext cx="40050" cy="3575"/>
            </a:xfrm>
            <a:custGeom>
              <a:avLst/>
              <a:gdLst/>
              <a:ahLst/>
              <a:cxnLst/>
              <a:rect l="l" t="t" r="r" b="b"/>
              <a:pathLst>
                <a:path w="1602" h="143" extrusionOk="0">
                  <a:moveTo>
                    <a:pt x="1494" y="0"/>
                  </a:moveTo>
                  <a:cubicBezTo>
                    <a:pt x="1245" y="36"/>
                    <a:pt x="996" y="71"/>
                    <a:pt x="783" y="71"/>
                  </a:cubicBezTo>
                  <a:cubicBezTo>
                    <a:pt x="534" y="107"/>
                    <a:pt x="285" y="107"/>
                    <a:pt x="36" y="107"/>
                  </a:cubicBezTo>
                  <a:cubicBezTo>
                    <a:pt x="71" y="142"/>
                    <a:pt x="71" y="142"/>
                    <a:pt x="107" y="142"/>
                  </a:cubicBezTo>
                  <a:cubicBezTo>
                    <a:pt x="214" y="107"/>
                    <a:pt x="320" y="71"/>
                    <a:pt x="427" y="36"/>
                  </a:cubicBezTo>
                  <a:cubicBezTo>
                    <a:pt x="463" y="36"/>
                    <a:pt x="391" y="0"/>
                    <a:pt x="391" y="0"/>
                  </a:cubicBezTo>
                  <a:cubicBezTo>
                    <a:pt x="285" y="36"/>
                    <a:pt x="178" y="71"/>
                    <a:pt x="36" y="107"/>
                  </a:cubicBezTo>
                  <a:cubicBezTo>
                    <a:pt x="0" y="142"/>
                    <a:pt x="107" y="142"/>
                    <a:pt x="107" y="142"/>
                  </a:cubicBezTo>
                  <a:cubicBezTo>
                    <a:pt x="356" y="142"/>
                    <a:pt x="605" y="142"/>
                    <a:pt x="818" y="107"/>
                  </a:cubicBezTo>
                  <a:cubicBezTo>
                    <a:pt x="1067" y="107"/>
                    <a:pt x="1317" y="71"/>
                    <a:pt x="1566" y="36"/>
                  </a:cubicBezTo>
                  <a:cubicBezTo>
                    <a:pt x="1601" y="36"/>
                    <a:pt x="1494" y="0"/>
                    <a:pt x="1494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7"/>
            <p:cNvSpPr/>
            <p:nvPr/>
          </p:nvSpPr>
          <p:spPr>
            <a:xfrm>
              <a:off x="6889450" y="1810550"/>
              <a:ext cx="52500" cy="16925"/>
            </a:xfrm>
            <a:custGeom>
              <a:avLst/>
              <a:gdLst/>
              <a:ahLst/>
              <a:cxnLst/>
              <a:rect l="l" t="t" r="r" b="b"/>
              <a:pathLst>
                <a:path w="2100" h="677" extrusionOk="0">
                  <a:moveTo>
                    <a:pt x="1530" y="392"/>
                  </a:moveTo>
                  <a:cubicBezTo>
                    <a:pt x="1281" y="428"/>
                    <a:pt x="1032" y="428"/>
                    <a:pt x="783" y="463"/>
                  </a:cubicBezTo>
                  <a:cubicBezTo>
                    <a:pt x="534" y="534"/>
                    <a:pt x="285" y="570"/>
                    <a:pt x="71" y="641"/>
                  </a:cubicBezTo>
                  <a:cubicBezTo>
                    <a:pt x="71" y="641"/>
                    <a:pt x="107" y="677"/>
                    <a:pt x="107" y="677"/>
                  </a:cubicBezTo>
                  <a:cubicBezTo>
                    <a:pt x="427" y="606"/>
                    <a:pt x="783" y="499"/>
                    <a:pt x="1103" y="392"/>
                  </a:cubicBezTo>
                  <a:cubicBezTo>
                    <a:pt x="1637" y="214"/>
                    <a:pt x="1352" y="321"/>
                    <a:pt x="2064" y="36"/>
                  </a:cubicBezTo>
                  <a:cubicBezTo>
                    <a:pt x="2099" y="36"/>
                    <a:pt x="2064" y="1"/>
                    <a:pt x="2028" y="1"/>
                  </a:cubicBezTo>
                  <a:cubicBezTo>
                    <a:pt x="1388" y="214"/>
                    <a:pt x="712" y="428"/>
                    <a:pt x="71" y="641"/>
                  </a:cubicBezTo>
                  <a:cubicBezTo>
                    <a:pt x="0" y="641"/>
                    <a:pt x="71" y="677"/>
                    <a:pt x="107" y="677"/>
                  </a:cubicBezTo>
                  <a:cubicBezTo>
                    <a:pt x="356" y="606"/>
                    <a:pt x="569" y="570"/>
                    <a:pt x="819" y="534"/>
                  </a:cubicBezTo>
                  <a:cubicBezTo>
                    <a:pt x="1068" y="499"/>
                    <a:pt x="1317" y="463"/>
                    <a:pt x="1566" y="463"/>
                  </a:cubicBezTo>
                  <a:cubicBezTo>
                    <a:pt x="1601" y="428"/>
                    <a:pt x="1530" y="392"/>
                    <a:pt x="1530" y="39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7"/>
            <p:cNvSpPr/>
            <p:nvPr/>
          </p:nvSpPr>
          <p:spPr>
            <a:xfrm>
              <a:off x="6890325" y="1809675"/>
              <a:ext cx="50725" cy="17800"/>
            </a:xfrm>
            <a:custGeom>
              <a:avLst/>
              <a:gdLst/>
              <a:ahLst/>
              <a:cxnLst/>
              <a:rect l="l" t="t" r="r" b="b"/>
              <a:pathLst>
                <a:path w="2029" h="712" extrusionOk="0">
                  <a:moveTo>
                    <a:pt x="1495" y="391"/>
                  </a:moveTo>
                  <a:cubicBezTo>
                    <a:pt x="1246" y="427"/>
                    <a:pt x="997" y="427"/>
                    <a:pt x="748" y="463"/>
                  </a:cubicBezTo>
                  <a:cubicBezTo>
                    <a:pt x="499" y="534"/>
                    <a:pt x="250" y="569"/>
                    <a:pt x="36" y="641"/>
                  </a:cubicBezTo>
                  <a:cubicBezTo>
                    <a:pt x="36" y="676"/>
                    <a:pt x="72" y="676"/>
                    <a:pt x="72" y="712"/>
                  </a:cubicBezTo>
                  <a:cubicBezTo>
                    <a:pt x="392" y="641"/>
                    <a:pt x="712" y="534"/>
                    <a:pt x="1033" y="427"/>
                  </a:cubicBezTo>
                  <a:cubicBezTo>
                    <a:pt x="1353" y="320"/>
                    <a:pt x="1673" y="214"/>
                    <a:pt x="1993" y="71"/>
                  </a:cubicBezTo>
                  <a:cubicBezTo>
                    <a:pt x="2029" y="71"/>
                    <a:pt x="2029" y="0"/>
                    <a:pt x="1993" y="36"/>
                  </a:cubicBezTo>
                  <a:cubicBezTo>
                    <a:pt x="1673" y="142"/>
                    <a:pt x="1353" y="285"/>
                    <a:pt x="1033" y="356"/>
                  </a:cubicBezTo>
                  <a:cubicBezTo>
                    <a:pt x="677" y="463"/>
                    <a:pt x="357" y="569"/>
                    <a:pt x="36" y="641"/>
                  </a:cubicBezTo>
                  <a:cubicBezTo>
                    <a:pt x="1" y="641"/>
                    <a:pt x="36" y="712"/>
                    <a:pt x="72" y="712"/>
                  </a:cubicBezTo>
                  <a:cubicBezTo>
                    <a:pt x="321" y="641"/>
                    <a:pt x="534" y="605"/>
                    <a:pt x="784" y="534"/>
                  </a:cubicBezTo>
                  <a:cubicBezTo>
                    <a:pt x="1033" y="498"/>
                    <a:pt x="1282" y="498"/>
                    <a:pt x="1531" y="463"/>
                  </a:cubicBezTo>
                  <a:cubicBezTo>
                    <a:pt x="1566" y="463"/>
                    <a:pt x="1495" y="391"/>
                    <a:pt x="1495" y="39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7"/>
            <p:cNvSpPr/>
            <p:nvPr/>
          </p:nvSpPr>
          <p:spPr>
            <a:xfrm>
              <a:off x="6891225" y="1810550"/>
              <a:ext cx="49825" cy="16925"/>
            </a:xfrm>
            <a:custGeom>
              <a:avLst/>
              <a:gdLst/>
              <a:ahLst/>
              <a:cxnLst/>
              <a:rect l="l" t="t" r="r" b="b"/>
              <a:pathLst>
                <a:path w="1993" h="677" extrusionOk="0">
                  <a:moveTo>
                    <a:pt x="1459" y="392"/>
                  </a:moveTo>
                  <a:cubicBezTo>
                    <a:pt x="1210" y="428"/>
                    <a:pt x="997" y="428"/>
                    <a:pt x="748" y="499"/>
                  </a:cubicBezTo>
                  <a:cubicBezTo>
                    <a:pt x="498" y="534"/>
                    <a:pt x="249" y="570"/>
                    <a:pt x="0" y="641"/>
                  </a:cubicBezTo>
                  <a:cubicBezTo>
                    <a:pt x="0" y="641"/>
                    <a:pt x="0" y="677"/>
                    <a:pt x="0" y="677"/>
                  </a:cubicBezTo>
                  <a:cubicBezTo>
                    <a:pt x="463" y="570"/>
                    <a:pt x="890" y="428"/>
                    <a:pt x="1352" y="285"/>
                  </a:cubicBezTo>
                  <a:cubicBezTo>
                    <a:pt x="1566" y="214"/>
                    <a:pt x="1779" y="143"/>
                    <a:pt x="1993" y="36"/>
                  </a:cubicBezTo>
                  <a:cubicBezTo>
                    <a:pt x="1993" y="36"/>
                    <a:pt x="1993" y="1"/>
                    <a:pt x="1993" y="1"/>
                  </a:cubicBezTo>
                  <a:cubicBezTo>
                    <a:pt x="1673" y="143"/>
                    <a:pt x="1352" y="250"/>
                    <a:pt x="1032" y="356"/>
                  </a:cubicBezTo>
                  <a:cubicBezTo>
                    <a:pt x="676" y="463"/>
                    <a:pt x="356" y="570"/>
                    <a:pt x="0" y="641"/>
                  </a:cubicBezTo>
                  <a:cubicBezTo>
                    <a:pt x="0" y="641"/>
                    <a:pt x="0" y="677"/>
                    <a:pt x="0" y="677"/>
                  </a:cubicBezTo>
                  <a:cubicBezTo>
                    <a:pt x="249" y="606"/>
                    <a:pt x="463" y="534"/>
                    <a:pt x="712" y="499"/>
                  </a:cubicBezTo>
                  <a:cubicBezTo>
                    <a:pt x="961" y="463"/>
                    <a:pt x="1210" y="428"/>
                    <a:pt x="1459" y="428"/>
                  </a:cubicBezTo>
                  <a:cubicBezTo>
                    <a:pt x="1459" y="428"/>
                    <a:pt x="1459" y="392"/>
                    <a:pt x="1459" y="39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7"/>
            <p:cNvSpPr/>
            <p:nvPr/>
          </p:nvSpPr>
          <p:spPr>
            <a:xfrm>
              <a:off x="6891225" y="1810550"/>
              <a:ext cx="49825" cy="16925"/>
            </a:xfrm>
            <a:custGeom>
              <a:avLst/>
              <a:gdLst/>
              <a:ahLst/>
              <a:cxnLst/>
              <a:rect l="l" t="t" r="r" b="b"/>
              <a:pathLst>
                <a:path w="1993" h="677" extrusionOk="0">
                  <a:moveTo>
                    <a:pt x="1495" y="392"/>
                  </a:moveTo>
                  <a:cubicBezTo>
                    <a:pt x="1246" y="392"/>
                    <a:pt x="997" y="428"/>
                    <a:pt x="748" y="463"/>
                  </a:cubicBezTo>
                  <a:cubicBezTo>
                    <a:pt x="498" y="499"/>
                    <a:pt x="249" y="570"/>
                    <a:pt x="36" y="641"/>
                  </a:cubicBezTo>
                  <a:cubicBezTo>
                    <a:pt x="36" y="641"/>
                    <a:pt x="36" y="641"/>
                    <a:pt x="36" y="677"/>
                  </a:cubicBezTo>
                  <a:cubicBezTo>
                    <a:pt x="356" y="570"/>
                    <a:pt x="676" y="499"/>
                    <a:pt x="997" y="356"/>
                  </a:cubicBezTo>
                  <a:cubicBezTo>
                    <a:pt x="1352" y="285"/>
                    <a:pt x="1673" y="143"/>
                    <a:pt x="1993" y="36"/>
                  </a:cubicBezTo>
                  <a:cubicBezTo>
                    <a:pt x="1993" y="1"/>
                    <a:pt x="1993" y="1"/>
                    <a:pt x="1957" y="1"/>
                  </a:cubicBezTo>
                  <a:cubicBezTo>
                    <a:pt x="1637" y="143"/>
                    <a:pt x="1317" y="250"/>
                    <a:pt x="997" y="356"/>
                  </a:cubicBezTo>
                  <a:cubicBezTo>
                    <a:pt x="676" y="463"/>
                    <a:pt x="356" y="570"/>
                    <a:pt x="36" y="641"/>
                  </a:cubicBezTo>
                  <a:cubicBezTo>
                    <a:pt x="0" y="641"/>
                    <a:pt x="0" y="677"/>
                    <a:pt x="36" y="677"/>
                  </a:cubicBezTo>
                  <a:cubicBezTo>
                    <a:pt x="249" y="606"/>
                    <a:pt x="498" y="534"/>
                    <a:pt x="748" y="499"/>
                  </a:cubicBezTo>
                  <a:cubicBezTo>
                    <a:pt x="997" y="463"/>
                    <a:pt x="1210" y="428"/>
                    <a:pt x="1459" y="428"/>
                  </a:cubicBezTo>
                  <a:cubicBezTo>
                    <a:pt x="1495" y="428"/>
                    <a:pt x="1495" y="392"/>
                    <a:pt x="1495" y="39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7"/>
            <p:cNvSpPr/>
            <p:nvPr/>
          </p:nvSpPr>
          <p:spPr>
            <a:xfrm>
              <a:off x="6888550" y="1809675"/>
              <a:ext cx="51625" cy="17800"/>
            </a:xfrm>
            <a:custGeom>
              <a:avLst/>
              <a:gdLst/>
              <a:ahLst/>
              <a:cxnLst/>
              <a:rect l="l" t="t" r="r" b="b"/>
              <a:pathLst>
                <a:path w="2065" h="712" extrusionOk="0">
                  <a:moveTo>
                    <a:pt x="1495" y="356"/>
                  </a:moveTo>
                  <a:cubicBezTo>
                    <a:pt x="1246" y="391"/>
                    <a:pt x="997" y="427"/>
                    <a:pt x="748" y="463"/>
                  </a:cubicBezTo>
                  <a:cubicBezTo>
                    <a:pt x="534" y="498"/>
                    <a:pt x="285" y="534"/>
                    <a:pt x="36" y="605"/>
                  </a:cubicBezTo>
                  <a:cubicBezTo>
                    <a:pt x="72" y="641"/>
                    <a:pt x="107" y="676"/>
                    <a:pt x="107" y="676"/>
                  </a:cubicBezTo>
                  <a:cubicBezTo>
                    <a:pt x="463" y="605"/>
                    <a:pt x="783" y="498"/>
                    <a:pt x="1068" y="391"/>
                  </a:cubicBezTo>
                  <a:cubicBezTo>
                    <a:pt x="1424" y="285"/>
                    <a:pt x="1744" y="178"/>
                    <a:pt x="2029" y="36"/>
                  </a:cubicBezTo>
                  <a:cubicBezTo>
                    <a:pt x="2064" y="0"/>
                    <a:pt x="2064" y="0"/>
                    <a:pt x="2029" y="0"/>
                  </a:cubicBezTo>
                  <a:cubicBezTo>
                    <a:pt x="1708" y="142"/>
                    <a:pt x="1388" y="249"/>
                    <a:pt x="1068" y="356"/>
                  </a:cubicBezTo>
                  <a:cubicBezTo>
                    <a:pt x="748" y="463"/>
                    <a:pt x="392" y="534"/>
                    <a:pt x="36" y="605"/>
                  </a:cubicBezTo>
                  <a:cubicBezTo>
                    <a:pt x="1" y="605"/>
                    <a:pt x="107" y="712"/>
                    <a:pt x="107" y="676"/>
                  </a:cubicBezTo>
                  <a:cubicBezTo>
                    <a:pt x="356" y="641"/>
                    <a:pt x="605" y="569"/>
                    <a:pt x="855" y="534"/>
                  </a:cubicBezTo>
                  <a:cubicBezTo>
                    <a:pt x="1068" y="498"/>
                    <a:pt x="1317" y="463"/>
                    <a:pt x="1566" y="463"/>
                  </a:cubicBezTo>
                  <a:cubicBezTo>
                    <a:pt x="1602" y="463"/>
                    <a:pt x="1531" y="356"/>
                    <a:pt x="1495" y="35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7"/>
            <p:cNvSpPr/>
            <p:nvPr/>
          </p:nvSpPr>
          <p:spPr>
            <a:xfrm>
              <a:off x="6890325" y="1811450"/>
              <a:ext cx="50725" cy="16025"/>
            </a:xfrm>
            <a:custGeom>
              <a:avLst/>
              <a:gdLst/>
              <a:ahLst/>
              <a:cxnLst/>
              <a:rect l="l" t="t" r="r" b="b"/>
              <a:pathLst>
                <a:path w="2029" h="641" extrusionOk="0">
                  <a:moveTo>
                    <a:pt x="1495" y="392"/>
                  </a:moveTo>
                  <a:cubicBezTo>
                    <a:pt x="1246" y="392"/>
                    <a:pt x="997" y="427"/>
                    <a:pt x="748" y="463"/>
                  </a:cubicBezTo>
                  <a:cubicBezTo>
                    <a:pt x="499" y="498"/>
                    <a:pt x="250" y="534"/>
                    <a:pt x="36" y="605"/>
                  </a:cubicBezTo>
                  <a:cubicBezTo>
                    <a:pt x="36" y="641"/>
                    <a:pt x="36" y="641"/>
                    <a:pt x="36" y="641"/>
                  </a:cubicBezTo>
                  <a:cubicBezTo>
                    <a:pt x="357" y="570"/>
                    <a:pt x="712" y="463"/>
                    <a:pt x="1033" y="356"/>
                  </a:cubicBezTo>
                  <a:cubicBezTo>
                    <a:pt x="1353" y="249"/>
                    <a:pt x="1673" y="143"/>
                    <a:pt x="1993" y="0"/>
                  </a:cubicBezTo>
                  <a:cubicBezTo>
                    <a:pt x="2029" y="0"/>
                    <a:pt x="1993" y="0"/>
                    <a:pt x="1958" y="0"/>
                  </a:cubicBezTo>
                  <a:cubicBezTo>
                    <a:pt x="1673" y="107"/>
                    <a:pt x="1353" y="214"/>
                    <a:pt x="997" y="320"/>
                  </a:cubicBezTo>
                  <a:cubicBezTo>
                    <a:pt x="677" y="427"/>
                    <a:pt x="357" y="534"/>
                    <a:pt x="36" y="605"/>
                  </a:cubicBezTo>
                  <a:cubicBezTo>
                    <a:pt x="1" y="605"/>
                    <a:pt x="1" y="641"/>
                    <a:pt x="36" y="641"/>
                  </a:cubicBezTo>
                  <a:cubicBezTo>
                    <a:pt x="250" y="570"/>
                    <a:pt x="499" y="534"/>
                    <a:pt x="748" y="498"/>
                  </a:cubicBezTo>
                  <a:cubicBezTo>
                    <a:pt x="997" y="463"/>
                    <a:pt x="1246" y="427"/>
                    <a:pt x="1495" y="392"/>
                  </a:cubicBezTo>
                  <a:cubicBezTo>
                    <a:pt x="1495" y="392"/>
                    <a:pt x="1495" y="392"/>
                    <a:pt x="1495" y="39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7"/>
            <p:cNvSpPr/>
            <p:nvPr/>
          </p:nvSpPr>
          <p:spPr>
            <a:xfrm>
              <a:off x="6888550" y="1810550"/>
              <a:ext cx="51625" cy="16925"/>
            </a:xfrm>
            <a:custGeom>
              <a:avLst/>
              <a:gdLst/>
              <a:ahLst/>
              <a:cxnLst/>
              <a:rect l="l" t="t" r="r" b="b"/>
              <a:pathLst>
                <a:path w="2065" h="677" extrusionOk="0">
                  <a:moveTo>
                    <a:pt x="1495" y="392"/>
                  </a:moveTo>
                  <a:cubicBezTo>
                    <a:pt x="1282" y="392"/>
                    <a:pt x="1032" y="428"/>
                    <a:pt x="783" y="463"/>
                  </a:cubicBezTo>
                  <a:cubicBezTo>
                    <a:pt x="534" y="499"/>
                    <a:pt x="285" y="570"/>
                    <a:pt x="36" y="641"/>
                  </a:cubicBezTo>
                  <a:lnTo>
                    <a:pt x="107" y="677"/>
                  </a:lnTo>
                  <a:cubicBezTo>
                    <a:pt x="428" y="606"/>
                    <a:pt x="783" y="499"/>
                    <a:pt x="1104" y="392"/>
                  </a:cubicBezTo>
                  <a:cubicBezTo>
                    <a:pt x="1424" y="285"/>
                    <a:pt x="1744" y="143"/>
                    <a:pt x="2029" y="36"/>
                  </a:cubicBezTo>
                  <a:cubicBezTo>
                    <a:pt x="2064" y="1"/>
                    <a:pt x="2064" y="1"/>
                    <a:pt x="2029" y="1"/>
                  </a:cubicBezTo>
                  <a:cubicBezTo>
                    <a:pt x="1708" y="143"/>
                    <a:pt x="1388" y="250"/>
                    <a:pt x="1068" y="356"/>
                  </a:cubicBezTo>
                  <a:cubicBezTo>
                    <a:pt x="748" y="463"/>
                    <a:pt x="392" y="570"/>
                    <a:pt x="36" y="641"/>
                  </a:cubicBezTo>
                  <a:cubicBezTo>
                    <a:pt x="1" y="641"/>
                    <a:pt x="107" y="677"/>
                    <a:pt x="107" y="677"/>
                  </a:cubicBezTo>
                  <a:cubicBezTo>
                    <a:pt x="356" y="606"/>
                    <a:pt x="570" y="570"/>
                    <a:pt x="819" y="499"/>
                  </a:cubicBezTo>
                  <a:cubicBezTo>
                    <a:pt x="1068" y="463"/>
                    <a:pt x="1317" y="463"/>
                    <a:pt x="1566" y="428"/>
                  </a:cubicBezTo>
                  <a:cubicBezTo>
                    <a:pt x="1602" y="428"/>
                    <a:pt x="1531" y="392"/>
                    <a:pt x="1495" y="39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7"/>
            <p:cNvSpPr/>
            <p:nvPr/>
          </p:nvSpPr>
          <p:spPr>
            <a:xfrm>
              <a:off x="6889450" y="1802550"/>
              <a:ext cx="64950" cy="14250"/>
            </a:xfrm>
            <a:custGeom>
              <a:avLst/>
              <a:gdLst/>
              <a:ahLst/>
              <a:cxnLst/>
              <a:rect l="l" t="t" r="r" b="b"/>
              <a:pathLst>
                <a:path w="2598" h="570" extrusionOk="0">
                  <a:moveTo>
                    <a:pt x="2491" y="0"/>
                  </a:moveTo>
                  <a:cubicBezTo>
                    <a:pt x="2099" y="72"/>
                    <a:pt x="1708" y="143"/>
                    <a:pt x="1317" y="250"/>
                  </a:cubicBezTo>
                  <a:cubicBezTo>
                    <a:pt x="890" y="321"/>
                    <a:pt x="498" y="427"/>
                    <a:pt x="107" y="534"/>
                  </a:cubicBezTo>
                  <a:cubicBezTo>
                    <a:pt x="143" y="534"/>
                    <a:pt x="143" y="534"/>
                    <a:pt x="178" y="570"/>
                  </a:cubicBezTo>
                  <a:cubicBezTo>
                    <a:pt x="498" y="427"/>
                    <a:pt x="783" y="321"/>
                    <a:pt x="1103" y="178"/>
                  </a:cubicBezTo>
                  <a:cubicBezTo>
                    <a:pt x="1139" y="143"/>
                    <a:pt x="1103" y="107"/>
                    <a:pt x="1068" y="143"/>
                  </a:cubicBezTo>
                  <a:cubicBezTo>
                    <a:pt x="890" y="143"/>
                    <a:pt x="712" y="178"/>
                    <a:pt x="534" y="214"/>
                  </a:cubicBezTo>
                  <a:cubicBezTo>
                    <a:pt x="356" y="250"/>
                    <a:pt x="214" y="285"/>
                    <a:pt x="36" y="321"/>
                  </a:cubicBezTo>
                  <a:cubicBezTo>
                    <a:pt x="0" y="356"/>
                    <a:pt x="36" y="356"/>
                    <a:pt x="71" y="356"/>
                  </a:cubicBezTo>
                  <a:cubicBezTo>
                    <a:pt x="107" y="392"/>
                    <a:pt x="143" y="392"/>
                    <a:pt x="178" y="392"/>
                  </a:cubicBezTo>
                  <a:cubicBezTo>
                    <a:pt x="214" y="392"/>
                    <a:pt x="214" y="356"/>
                    <a:pt x="178" y="356"/>
                  </a:cubicBezTo>
                  <a:lnTo>
                    <a:pt x="36" y="321"/>
                  </a:lnTo>
                  <a:cubicBezTo>
                    <a:pt x="36" y="356"/>
                    <a:pt x="71" y="356"/>
                    <a:pt x="71" y="356"/>
                  </a:cubicBezTo>
                  <a:cubicBezTo>
                    <a:pt x="249" y="321"/>
                    <a:pt x="392" y="285"/>
                    <a:pt x="569" y="250"/>
                  </a:cubicBezTo>
                  <a:cubicBezTo>
                    <a:pt x="747" y="214"/>
                    <a:pt x="925" y="178"/>
                    <a:pt x="1103" y="178"/>
                  </a:cubicBezTo>
                  <a:cubicBezTo>
                    <a:pt x="1103" y="143"/>
                    <a:pt x="1068" y="143"/>
                    <a:pt x="1068" y="143"/>
                  </a:cubicBezTo>
                  <a:cubicBezTo>
                    <a:pt x="747" y="285"/>
                    <a:pt x="427" y="392"/>
                    <a:pt x="107" y="534"/>
                  </a:cubicBezTo>
                  <a:cubicBezTo>
                    <a:pt x="71" y="534"/>
                    <a:pt x="143" y="570"/>
                    <a:pt x="178" y="570"/>
                  </a:cubicBezTo>
                  <a:cubicBezTo>
                    <a:pt x="569" y="463"/>
                    <a:pt x="961" y="356"/>
                    <a:pt x="1352" y="285"/>
                  </a:cubicBezTo>
                  <a:cubicBezTo>
                    <a:pt x="1744" y="178"/>
                    <a:pt x="2135" y="107"/>
                    <a:pt x="2526" y="36"/>
                  </a:cubicBezTo>
                  <a:cubicBezTo>
                    <a:pt x="2598" y="36"/>
                    <a:pt x="2526" y="0"/>
                    <a:pt x="2491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7"/>
            <p:cNvSpPr/>
            <p:nvPr/>
          </p:nvSpPr>
          <p:spPr>
            <a:xfrm>
              <a:off x="6889450" y="1801650"/>
              <a:ext cx="64075" cy="15150"/>
            </a:xfrm>
            <a:custGeom>
              <a:avLst/>
              <a:gdLst/>
              <a:ahLst/>
              <a:cxnLst/>
              <a:rect l="l" t="t" r="r" b="b"/>
              <a:pathLst>
                <a:path w="2563" h="606" extrusionOk="0">
                  <a:moveTo>
                    <a:pt x="2491" y="1"/>
                  </a:moveTo>
                  <a:cubicBezTo>
                    <a:pt x="2099" y="72"/>
                    <a:pt x="1708" y="143"/>
                    <a:pt x="1317" y="250"/>
                  </a:cubicBezTo>
                  <a:cubicBezTo>
                    <a:pt x="890" y="321"/>
                    <a:pt x="498" y="428"/>
                    <a:pt x="107" y="535"/>
                  </a:cubicBezTo>
                  <a:cubicBezTo>
                    <a:pt x="143" y="535"/>
                    <a:pt x="143" y="570"/>
                    <a:pt x="178" y="606"/>
                  </a:cubicBezTo>
                  <a:cubicBezTo>
                    <a:pt x="463" y="463"/>
                    <a:pt x="783" y="321"/>
                    <a:pt x="1068" y="179"/>
                  </a:cubicBezTo>
                  <a:cubicBezTo>
                    <a:pt x="1103" y="179"/>
                    <a:pt x="1103" y="143"/>
                    <a:pt x="1068" y="143"/>
                  </a:cubicBezTo>
                  <a:cubicBezTo>
                    <a:pt x="890" y="143"/>
                    <a:pt x="712" y="179"/>
                    <a:pt x="534" y="214"/>
                  </a:cubicBezTo>
                  <a:cubicBezTo>
                    <a:pt x="356" y="250"/>
                    <a:pt x="214" y="286"/>
                    <a:pt x="36" y="357"/>
                  </a:cubicBezTo>
                  <a:cubicBezTo>
                    <a:pt x="0" y="357"/>
                    <a:pt x="36" y="392"/>
                    <a:pt x="71" y="392"/>
                  </a:cubicBezTo>
                  <a:cubicBezTo>
                    <a:pt x="107" y="392"/>
                    <a:pt x="143" y="428"/>
                    <a:pt x="178" y="428"/>
                  </a:cubicBezTo>
                  <a:cubicBezTo>
                    <a:pt x="214" y="428"/>
                    <a:pt x="214" y="392"/>
                    <a:pt x="178" y="392"/>
                  </a:cubicBezTo>
                  <a:cubicBezTo>
                    <a:pt x="143" y="357"/>
                    <a:pt x="71" y="357"/>
                    <a:pt x="36" y="357"/>
                  </a:cubicBezTo>
                  <a:cubicBezTo>
                    <a:pt x="36" y="357"/>
                    <a:pt x="71" y="392"/>
                    <a:pt x="71" y="392"/>
                  </a:cubicBezTo>
                  <a:cubicBezTo>
                    <a:pt x="214" y="357"/>
                    <a:pt x="392" y="286"/>
                    <a:pt x="569" y="286"/>
                  </a:cubicBezTo>
                  <a:cubicBezTo>
                    <a:pt x="747" y="214"/>
                    <a:pt x="890" y="214"/>
                    <a:pt x="1068" y="179"/>
                  </a:cubicBezTo>
                  <a:cubicBezTo>
                    <a:pt x="1068" y="179"/>
                    <a:pt x="1068" y="143"/>
                    <a:pt x="1068" y="143"/>
                  </a:cubicBezTo>
                  <a:cubicBezTo>
                    <a:pt x="747" y="286"/>
                    <a:pt x="427" y="428"/>
                    <a:pt x="107" y="535"/>
                  </a:cubicBezTo>
                  <a:cubicBezTo>
                    <a:pt x="71" y="535"/>
                    <a:pt x="143" y="606"/>
                    <a:pt x="178" y="606"/>
                  </a:cubicBezTo>
                  <a:cubicBezTo>
                    <a:pt x="569" y="499"/>
                    <a:pt x="961" y="392"/>
                    <a:pt x="1352" y="321"/>
                  </a:cubicBezTo>
                  <a:cubicBezTo>
                    <a:pt x="1744" y="214"/>
                    <a:pt x="2135" y="143"/>
                    <a:pt x="2526" y="72"/>
                  </a:cubicBezTo>
                  <a:cubicBezTo>
                    <a:pt x="2562" y="72"/>
                    <a:pt x="2526" y="1"/>
                    <a:pt x="2491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7"/>
            <p:cNvSpPr/>
            <p:nvPr/>
          </p:nvSpPr>
          <p:spPr>
            <a:xfrm>
              <a:off x="6890325" y="1802550"/>
              <a:ext cx="62300" cy="14250"/>
            </a:xfrm>
            <a:custGeom>
              <a:avLst/>
              <a:gdLst/>
              <a:ahLst/>
              <a:cxnLst/>
              <a:rect l="l" t="t" r="r" b="b"/>
              <a:pathLst>
                <a:path w="2492" h="570" extrusionOk="0">
                  <a:moveTo>
                    <a:pt x="2491" y="0"/>
                  </a:moveTo>
                  <a:cubicBezTo>
                    <a:pt x="2100" y="72"/>
                    <a:pt x="1673" y="143"/>
                    <a:pt x="1282" y="250"/>
                  </a:cubicBezTo>
                  <a:cubicBezTo>
                    <a:pt x="890" y="321"/>
                    <a:pt x="499" y="427"/>
                    <a:pt x="108" y="534"/>
                  </a:cubicBezTo>
                  <a:cubicBezTo>
                    <a:pt x="108" y="534"/>
                    <a:pt x="108" y="534"/>
                    <a:pt x="108" y="570"/>
                  </a:cubicBezTo>
                  <a:cubicBezTo>
                    <a:pt x="428" y="427"/>
                    <a:pt x="748" y="321"/>
                    <a:pt x="1068" y="143"/>
                  </a:cubicBezTo>
                  <a:cubicBezTo>
                    <a:pt x="1068" y="143"/>
                    <a:pt x="1068" y="143"/>
                    <a:pt x="1068" y="143"/>
                  </a:cubicBezTo>
                  <a:cubicBezTo>
                    <a:pt x="890" y="143"/>
                    <a:pt x="712" y="178"/>
                    <a:pt x="534" y="214"/>
                  </a:cubicBezTo>
                  <a:cubicBezTo>
                    <a:pt x="357" y="250"/>
                    <a:pt x="179" y="285"/>
                    <a:pt x="1" y="356"/>
                  </a:cubicBezTo>
                  <a:cubicBezTo>
                    <a:pt x="1" y="356"/>
                    <a:pt x="1" y="356"/>
                    <a:pt x="1" y="392"/>
                  </a:cubicBezTo>
                  <a:cubicBezTo>
                    <a:pt x="36" y="392"/>
                    <a:pt x="108" y="392"/>
                    <a:pt x="143" y="392"/>
                  </a:cubicBezTo>
                  <a:cubicBezTo>
                    <a:pt x="143" y="392"/>
                    <a:pt x="179" y="356"/>
                    <a:pt x="143" y="356"/>
                  </a:cubicBezTo>
                  <a:cubicBezTo>
                    <a:pt x="108" y="356"/>
                    <a:pt x="72" y="356"/>
                    <a:pt x="1" y="356"/>
                  </a:cubicBezTo>
                  <a:cubicBezTo>
                    <a:pt x="1" y="356"/>
                    <a:pt x="1" y="356"/>
                    <a:pt x="1" y="392"/>
                  </a:cubicBezTo>
                  <a:cubicBezTo>
                    <a:pt x="179" y="321"/>
                    <a:pt x="357" y="285"/>
                    <a:pt x="534" y="250"/>
                  </a:cubicBezTo>
                  <a:cubicBezTo>
                    <a:pt x="712" y="178"/>
                    <a:pt x="890" y="178"/>
                    <a:pt x="1068" y="143"/>
                  </a:cubicBezTo>
                  <a:lnTo>
                    <a:pt x="1068" y="143"/>
                  </a:lnTo>
                  <a:cubicBezTo>
                    <a:pt x="748" y="285"/>
                    <a:pt x="428" y="427"/>
                    <a:pt x="108" y="534"/>
                  </a:cubicBezTo>
                  <a:cubicBezTo>
                    <a:pt x="108" y="534"/>
                    <a:pt x="72" y="570"/>
                    <a:pt x="108" y="570"/>
                  </a:cubicBezTo>
                  <a:cubicBezTo>
                    <a:pt x="499" y="463"/>
                    <a:pt x="890" y="356"/>
                    <a:pt x="1282" y="285"/>
                  </a:cubicBezTo>
                  <a:cubicBezTo>
                    <a:pt x="1673" y="178"/>
                    <a:pt x="2064" y="107"/>
                    <a:pt x="2491" y="36"/>
                  </a:cubicBezTo>
                  <a:cubicBezTo>
                    <a:pt x="2491" y="36"/>
                    <a:pt x="2491" y="0"/>
                    <a:pt x="2491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7"/>
            <p:cNvSpPr/>
            <p:nvPr/>
          </p:nvSpPr>
          <p:spPr>
            <a:xfrm>
              <a:off x="6890325" y="1802550"/>
              <a:ext cx="63200" cy="13375"/>
            </a:xfrm>
            <a:custGeom>
              <a:avLst/>
              <a:gdLst/>
              <a:ahLst/>
              <a:cxnLst/>
              <a:rect l="l" t="t" r="r" b="b"/>
              <a:pathLst>
                <a:path w="2528" h="535" extrusionOk="0">
                  <a:moveTo>
                    <a:pt x="2491" y="0"/>
                  </a:moveTo>
                  <a:cubicBezTo>
                    <a:pt x="2100" y="72"/>
                    <a:pt x="1709" y="143"/>
                    <a:pt x="1317" y="214"/>
                  </a:cubicBezTo>
                  <a:cubicBezTo>
                    <a:pt x="890" y="321"/>
                    <a:pt x="499" y="392"/>
                    <a:pt x="108" y="534"/>
                  </a:cubicBezTo>
                  <a:cubicBezTo>
                    <a:pt x="108" y="534"/>
                    <a:pt x="108" y="534"/>
                    <a:pt x="108" y="534"/>
                  </a:cubicBezTo>
                  <a:cubicBezTo>
                    <a:pt x="428" y="427"/>
                    <a:pt x="748" y="285"/>
                    <a:pt x="1068" y="143"/>
                  </a:cubicBezTo>
                  <a:cubicBezTo>
                    <a:pt x="1068" y="143"/>
                    <a:pt x="1068" y="107"/>
                    <a:pt x="1033" y="107"/>
                  </a:cubicBezTo>
                  <a:cubicBezTo>
                    <a:pt x="926" y="143"/>
                    <a:pt x="819" y="143"/>
                    <a:pt x="677" y="178"/>
                  </a:cubicBezTo>
                  <a:cubicBezTo>
                    <a:pt x="463" y="214"/>
                    <a:pt x="250" y="250"/>
                    <a:pt x="36" y="321"/>
                  </a:cubicBezTo>
                  <a:cubicBezTo>
                    <a:pt x="36" y="321"/>
                    <a:pt x="1" y="356"/>
                    <a:pt x="1" y="356"/>
                  </a:cubicBezTo>
                  <a:cubicBezTo>
                    <a:pt x="72" y="356"/>
                    <a:pt x="108" y="356"/>
                    <a:pt x="143" y="392"/>
                  </a:cubicBezTo>
                  <a:cubicBezTo>
                    <a:pt x="143" y="392"/>
                    <a:pt x="143" y="356"/>
                    <a:pt x="143" y="356"/>
                  </a:cubicBezTo>
                  <a:lnTo>
                    <a:pt x="36" y="321"/>
                  </a:lnTo>
                  <a:cubicBezTo>
                    <a:pt x="36" y="356"/>
                    <a:pt x="36" y="356"/>
                    <a:pt x="36" y="356"/>
                  </a:cubicBezTo>
                  <a:cubicBezTo>
                    <a:pt x="357" y="285"/>
                    <a:pt x="712" y="214"/>
                    <a:pt x="1033" y="143"/>
                  </a:cubicBezTo>
                  <a:cubicBezTo>
                    <a:pt x="1033" y="143"/>
                    <a:pt x="1033" y="143"/>
                    <a:pt x="1033" y="107"/>
                  </a:cubicBezTo>
                  <a:cubicBezTo>
                    <a:pt x="748" y="285"/>
                    <a:pt x="428" y="392"/>
                    <a:pt x="108" y="534"/>
                  </a:cubicBezTo>
                  <a:cubicBezTo>
                    <a:pt x="108" y="534"/>
                    <a:pt x="108" y="534"/>
                    <a:pt x="108" y="534"/>
                  </a:cubicBezTo>
                  <a:cubicBezTo>
                    <a:pt x="499" y="427"/>
                    <a:pt x="890" y="356"/>
                    <a:pt x="1282" y="250"/>
                  </a:cubicBezTo>
                  <a:cubicBezTo>
                    <a:pt x="1709" y="178"/>
                    <a:pt x="2100" y="107"/>
                    <a:pt x="2491" y="36"/>
                  </a:cubicBezTo>
                  <a:cubicBezTo>
                    <a:pt x="2491" y="36"/>
                    <a:pt x="2527" y="0"/>
                    <a:pt x="2491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7"/>
            <p:cNvSpPr/>
            <p:nvPr/>
          </p:nvSpPr>
          <p:spPr>
            <a:xfrm>
              <a:off x="6888550" y="1800775"/>
              <a:ext cx="64975" cy="15150"/>
            </a:xfrm>
            <a:custGeom>
              <a:avLst/>
              <a:gdLst/>
              <a:ahLst/>
              <a:cxnLst/>
              <a:rect l="l" t="t" r="r" b="b"/>
              <a:pathLst>
                <a:path w="2599" h="606" extrusionOk="0">
                  <a:moveTo>
                    <a:pt x="2491" y="36"/>
                  </a:moveTo>
                  <a:cubicBezTo>
                    <a:pt x="2064" y="71"/>
                    <a:pt x="1673" y="143"/>
                    <a:pt x="1282" y="249"/>
                  </a:cubicBezTo>
                  <a:cubicBezTo>
                    <a:pt x="890" y="321"/>
                    <a:pt x="499" y="427"/>
                    <a:pt x="107" y="534"/>
                  </a:cubicBezTo>
                  <a:cubicBezTo>
                    <a:pt x="107" y="570"/>
                    <a:pt x="143" y="570"/>
                    <a:pt x="179" y="605"/>
                  </a:cubicBezTo>
                  <a:cubicBezTo>
                    <a:pt x="499" y="498"/>
                    <a:pt x="783" y="356"/>
                    <a:pt x="1104" y="178"/>
                  </a:cubicBezTo>
                  <a:cubicBezTo>
                    <a:pt x="1104" y="178"/>
                    <a:pt x="1104" y="143"/>
                    <a:pt x="1068" y="143"/>
                  </a:cubicBezTo>
                  <a:cubicBezTo>
                    <a:pt x="961" y="178"/>
                    <a:pt x="855" y="178"/>
                    <a:pt x="712" y="214"/>
                  </a:cubicBezTo>
                  <a:cubicBezTo>
                    <a:pt x="499" y="249"/>
                    <a:pt x="250" y="285"/>
                    <a:pt x="36" y="356"/>
                  </a:cubicBezTo>
                  <a:cubicBezTo>
                    <a:pt x="1" y="392"/>
                    <a:pt x="72" y="427"/>
                    <a:pt x="72" y="427"/>
                  </a:cubicBezTo>
                  <a:cubicBezTo>
                    <a:pt x="107" y="427"/>
                    <a:pt x="143" y="427"/>
                    <a:pt x="179" y="427"/>
                  </a:cubicBezTo>
                  <a:cubicBezTo>
                    <a:pt x="214" y="427"/>
                    <a:pt x="214" y="392"/>
                    <a:pt x="179" y="392"/>
                  </a:cubicBezTo>
                  <a:cubicBezTo>
                    <a:pt x="143" y="392"/>
                    <a:pt x="72" y="356"/>
                    <a:pt x="36" y="356"/>
                  </a:cubicBezTo>
                  <a:lnTo>
                    <a:pt x="72" y="427"/>
                  </a:lnTo>
                  <a:cubicBezTo>
                    <a:pt x="392" y="285"/>
                    <a:pt x="748" y="214"/>
                    <a:pt x="1068" y="178"/>
                  </a:cubicBezTo>
                  <a:cubicBezTo>
                    <a:pt x="1068" y="178"/>
                    <a:pt x="1068" y="178"/>
                    <a:pt x="1068" y="143"/>
                  </a:cubicBezTo>
                  <a:cubicBezTo>
                    <a:pt x="748" y="321"/>
                    <a:pt x="428" y="427"/>
                    <a:pt x="107" y="534"/>
                  </a:cubicBezTo>
                  <a:cubicBezTo>
                    <a:pt x="72" y="534"/>
                    <a:pt x="143" y="605"/>
                    <a:pt x="179" y="605"/>
                  </a:cubicBezTo>
                  <a:cubicBezTo>
                    <a:pt x="570" y="498"/>
                    <a:pt x="961" y="392"/>
                    <a:pt x="1353" y="321"/>
                  </a:cubicBezTo>
                  <a:cubicBezTo>
                    <a:pt x="1744" y="249"/>
                    <a:pt x="2171" y="143"/>
                    <a:pt x="2562" y="107"/>
                  </a:cubicBezTo>
                  <a:cubicBezTo>
                    <a:pt x="2598" y="107"/>
                    <a:pt x="2491" y="0"/>
                    <a:pt x="249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7"/>
            <p:cNvSpPr/>
            <p:nvPr/>
          </p:nvSpPr>
          <p:spPr>
            <a:xfrm>
              <a:off x="6889450" y="1803450"/>
              <a:ext cx="63175" cy="13350"/>
            </a:xfrm>
            <a:custGeom>
              <a:avLst/>
              <a:gdLst/>
              <a:ahLst/>
              <a:cxnLst/>
              <a:rect l="l" t="t" r="r" b="b"/>
              <a:pathLst>
                <a:path w="2527" h="534" extrusionOk="0">
                  <a:moveTo>
                    <a:pt x="2491" y="0"/>
                  </a:moveTo>
                  <a:cubicBezTo>
                    <a:pt x="2099" y="36"/>
                    <a:pt x="1708" y="142"/>
                    <a:pt x="1281" y="214"/>
                  </a:cubicBezTo>
                  <a:cubicBezTo>
                    <a:pt x="890" y="285"/>
                    <a:pt x="498" y="391"/>
                    <a:pt x="107" y="498"/>
                  </a:cubicBezTo>
                  <a:cubicBezTo>
                    <a:pt x="107" y="498"/>
                    <a:pt x="107" y="534"/>
                    <a:pt x="143" y="534"/>
                  </a:cubicBezTo>
                  <a:cubicBezTo>
                    <a:pt x="463" y="391"/>
                    <a:pt x="747" y="285"/>
                    <a:pt x="1068" y="107"/>
                  </a:cubicBezTo>
                  <a:cubicBezTo>
                    <a:pt x="1068" y="107"/>
                    <a:pt x="1068" y="107"/>
                    <a:pt x="1068" y="107"/>
                  </a:cubicBezTo>
                  <a:cubicBezTo>
                    <a:pt x="890" y="107"/>
                    <a:pt x="712" y="142"/>
                    <a:pt x="534" y="178"/>
                  </a:cubicBezTo>
                  <a:cubicBezTo>
                    <a:pt x="356" y="214"/>
                    <a:pt x="178" y="249"/>
                    <a:pt x="36" y="320"/>
                  </a:cubicBezTo>
                  <a:cubicBezTo>
                    <a:pt x="0" y="320"/>
                    <a:pt x="0" y="356"/>
                    <a:pt x="36" y="356"/>
                  </a:cubicBezTo>
                  <a:cubicBezTo>
                    <a:pt x="71" y="356"/>
                    <a:pt x="107" y="356"/>
                    <a:pt x="143" y="356"/>
                  </a:cubicBezTo>
                  <a:cubicBezTo>
                    <a:pt x="178" y="356"/>
                    <a:pt x="178" y="320"/>
                    <a:pt x="143" y="320"/>
                  </a:cubicBezTo>
                  <a:cubicBezTo>
                    <a:pt x="107" y="320"/>
                    <a:pt x="71" y="320"/>
                    <a:pt x="36" y="320"/>
                  </a:cubicBezTo>
                  <a:cubicBezTo>
                    <a:pt x="36" y="320"/>
                    <a:pt x="36" y="320"/>
                    <a:pt x="36" y="356"/>
                  </a:cubicBezTo>
                  <a:cubicBezTo>
                    <a:pt x="214" y="285"/>
                    <a:pt x="356" y="249"/>
                    <a:pt x="534" y="214"/>
                  </a:cubicBezTo>
                  <a:cubicBezTo>
                    <a:pt x="712" y="178"/>
                    <a:pt x="890" y="142"/>
                    <a:pt x="1068" y="107"/>
                  </a:cubicBezTo>
                  <a:cubicBezTo>
                    <a:pt x="1068" y="107"/>
                    <a:pt x="1068" y="107"/>
                    <a:pt x="1032" y="107"/>
                  </a:cubicBezTo>
                  <a:cubicBezTo>
                    <a:pt x="747" y="249"/>
                    <a:pt x="427" y="391"/>
                    <a:pt x="107" y="498"/>
                  </a:cubicBezTo>
                  <a:cubicBezTo>
                    <a:pt x="107" y="498"/>
                    <a:pt x="107" y="534"/>
                    <a:pt x="143" y="534"/>
                  </a:cubicBezTo>
                  <a:cubicBezTo>
                    <a:pt x="498" y="427"/>
                    <a:pt x="925" y="320"/>
                    <a:pt x="1317" y="249"/>
                  </a:cubicBezTo>
                  <a:cubicBezTo>
                    <a:pt x="1708" y="142"/>
                    <a:pt x="2099" y="71"/>
                    <a:pt x="2491" y="0"/>
                  </a:cubicBezTo>
                  <a:cubicBezTo>
                    <a:pt x="2526" y="0"/>
                    <a:pt x="2526" y="0"/>
                    <a:pt x="2491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7"/>
            <p:cNvSpPr/>
            <p:nvPr/>
          </p:nvSpPr>
          <p:spPr>
            <a:xfrm>
              <a:off x="6888550" y="1802550"/>
              <a:ext cx="64975" cy="14250"/>
            </a:xfrm>
            <a:custGeom>
              <a:avLst/>
              <a:gdLst/>
              <a:ahLst/>
              <a:cxnLst/>
              <a:rect l="l" t="t" r="r" b="b"/>
              <a:pathLst>
                <a:path w="2599" h="570" extrusionOk="0">
                  <a:moveTo>
                    <a:pt x="2491" y="0"/>
                  </a:moveTo>
                  <a:cubicBezTo>
                    <a:pt x="2100" y="72"/>
                    <a:pt x="1673" y="143"/>
                    <a:pt x="1282" y="214"/>
                  </a:cubicBezTo>
                  <a:cubicBezTo>
                    <a:pt x="890" y="321"/>
                    <a:pt x="499" y="392"/>
                    <a:pt x="107" y="534"/>
                  </a:cubicBezTo>
                  <a:cubicBezTo>
                    <a:pt x="143" y="534"/>
                    <a:pt x="143" y="534"/>
                    <a:pt x="179" y="570"/>
                  </a:cubicBezTo>
                  <a:cubicBezTo>
                    <a:pt x="499" y="427"/>
                    <a:pt x="783" y="285"/>
                    <a:pt x="1104" y="143"/>
                  </a:cubicBezTo>
                  <a:cubicBezTo>
                    <a:pt x="1104" y="143"/>
                    <a:pt x="1104" y="107"/>
                    <a:pt x="1068" y="107"/>
                  </a:cubicBezTo>
                  <a:cubicBezTo>
                    <a:pt x="961" y="143"/>
                    <a:pt x="819" y="143"/>
                    <a:pt x="712" y="178"/>
                  </a:cubicBezTo>
                  <a:cubicBezTo>
                    <a:pt x="499" y="214"/>
                    <a:pt x="250" y="250"/>
                    <a:pt x="36" y="321"/>
                  </a:cubicBezTo>
                  <a:cubicBezTo>
                    <a:pt x="1" y="356"/>
                    <a:pt x="36" y="356"/>
                    <a:pt x="36" y="356"/>
                  </a:cubicBezTo>
                  <a:cubicBezTo>
                    <a:pt x="72" y="356"/>
                    <a:pt x="143" y="356"/>
                    <a:pt x="179" y="392"/>
                  </a:cubicBezTo>
                  <a:cubicBezTo>
                    <a:pt x="179" y="392"/>
                    <a:pt x="214" y="356"/>
                    <a:pt x="179" y="356"/>
                  </a:cubicBezTo>
                  <a:cubicBezTo>
                    <a:pt x="143" y="356"/>
                    <a:pt x="107" y="356"/>
                    <a:pt x="36" y="321"/>
                  </a:cubicBezTo>
                  <a:cubicBezTo>
                    <a:pt x="72" y="356"/>
                    <a:pt x="72" y="356"/>
                    <a:pt x="72" y="356"/>
                  </a:cubicBezTo>
                  <a:cubicBezTo>
                    <a:pt x="392" y="250"/>
                    <a:pt x="748" y="178"/>
                    <a:pt x="1104" y="143"/>
                  </a:cubicBezTo>
                  <a:cubicBezTo>
                    <a:pt x="1068" y="143"/>
                    <a:pt x="1068" y="143"/>
                    <a:pt x="1068" y="107"/>
                  </a:cubicBezTo>
                  <a:cubicBezTo>
                    <a:pt x="748" y="250"/>
                    <a:pt x="428" y="392"/>
                    <a:pt x="107" y="534"/>
                  </a:cubicBezTo>
                  <a:cubicBezTo>
                    <a:pt x="72" y="534"/>
                    <a:pt x="143" y="570"/>
                    <a:pt x="179" y="570"/>
                  </a:cubicBezTo>
                  <a:cubicBezTo>
                    <a:pt x="570" y="463"/>
                    <a:pt x="961" y="356"/>
                    <a:pt x="1353" y="285"/>
                  </a:cubicBezTo>
                  <a:cubicBezTo>
                    <a:pt x="1744" y="178"/>
                    <a:pt x="2135" y="107"/>
                    <a:pt x="2562" y="36"/>
                  </a:cubicBezTo>
                  <a:cubicBezTo>
                    <a:pt x="2598" y="36"/>
                    <a:pt x="2527" y="0"/>
                    <a:pt x="2491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7"/>
            <p:cNvSpPr/>
            <p:nvPr/>
          </p:nvSpPr>
          <p:spPr>
            <a:xfrm>
              <a:off x="7196325" y="1626425"/>
              <a:ext cx="43625" cy="34725"/>
            </a:xfrm>
            <a:custGeom>
              <a:avLst/>
              <a:gdLst/>
              <a:ahLst/>
              <a:cxnLst/>
              <a:rect l="l" t="t" r="r" b="b"/>
              <a:pathLst>
                <a:path w="1745" h="1389" extrusionOk="0">
                  <a:moveTo>
                    <a:pt x="72" y="1388"/>
                  </a:moveTo>
                  <a:cubicBezTo>
                    <a:pt x="321" y="1175"/>
                    <a:pt x="570" y="961"/>
                    <a:pt x="819" y="748"/>
                  </a:cubicBezTo>
                  <a:cubicBezTo>
                    <a:pt x="1032" y="534"/>
                    <a:pt x="1282" y="285"/>
                    <a:pt x="1531" y="72"/>
                  </a:cubicBezTo>
                  <a:cubicBezTo>
                    <a:pt x="1566" y="36"/>
                    <a:pt x="1602" y="0"/>
                    <a:pt x="1673" y="36"/>
                  </a:cubicBezTo>
                  <a:cubicBezTo>
                    <a:pt x="1673" y="36"/>
                    <a:pt x="1637" y="36"/>
                    <a:pt x="1637" y="0"/>
                  </a:cubicBezTo>
                  <a:cubicBezTo>
                    <a:pt x="1637" y="36"/>
                    <a:pt x="1673" y="36"/>
                    <a:pt x="1673" y="36"/>
                  </a:cubicBezTo>
                  <a:cubicBezTo>
                    <a:pt x="1673" y="72"/>
                    <a:pt x="1744" y="72"/>
                    <a:pt x="1708" y="36"/>
                  </a:cubicBezTo>
                  <a:cubicBezTo>
                    <a:pt x="1673" y="0"/>
                    <a:pt x="1673" y="0"/>
                    <a:pt x="1602" y="0"/>
                  </a:cubicBezTo>
                  <a:cubicBezTo>
                    <a:pt x="1566" y="0"/>
                    <a:pt x="1531" y="36"/>
                    <a:pt x="1495" y="72"/>
                  </a:cubicBezTo>
                  <a:cubicBezTo>
                    <a:pt x="1317" y="214"/>
                    <a:pt x="1175" y="356"/>
                    <a:pt x="997" y="499"/>
                  </a:cubicBezTo>
                  <a:cubicBezTo>
                    <a:pt x="677" y="783"/>
                    <a:pt x="356" y="1068"/>
                    <a:pt x="36" y="1388"/>
                  </a:cubicBezTo>
                  <a:cubicBezTo>
                    <a:pt x="1" y="1388"/>
                    <a:pt x="72" y="1388"/>
                    <a:pt x="72" y="138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7"/>
            <p:cNvSpPr/>
            <p:nvPr/>
          </p:nvSpPr>
          <p:spPr>
            <a:xfrm>
              <a:off x="7197225" y="1625525"/>
              <a:ext cx="42725" cy="35625"/>
            </a:xfrm>
            <a:custGeom>
              <a:avLst/>
              <a:gdLst/>
              <a:ahLst/>
              <a:cxnLst/>
              <a:rect l="l" t="t" r="r" b="b"/>
              <a:pathLst>
                <a:path w="1709" h="1425" extrusionOk="0">
                  <a:moveTo>
                    <a:pt x="71" y="1424"/>
                  </a:moveTo>
                  <a:cubicBezTo>
                    <a:pt x="392" y="1104"/>
                    <a:pt x="712" y="819"/>
                    <a:pt x="1032" y="535"/>
                  </a:cubicBezTo>
                  <a:cubicBezTo>
                    <a:pt x="1139" y="214"/>
                    <a:pt x="1352" y="72"/>
                    <a:pt x="1637" y="72"/>
                  </a:cubicBezTo>
                  <a:cubicBezTo>
                    <a:pt x="1672" y="108"/>
                    <a:pt x="1708" y="72"/>
                    <a:pt x="1672" y="72"/>
                  </a:cubicBezTo>
                  <a:cubicBezTo>
                    <a:pt x="1637" y="1"/>
                    <a:pt x="1601" y="1"/>
                    <a:pt x="1566" y="36"/>
                  </a:cubicBezTo>
                  <a:cubicBezTo>
                    <a:pt x="1530" y="36"/>
                    <a:pt x="1495" y="36"/>
                    <a:pt x="1495" y="72"/>
                  </a:cubicBezTo>
                  <a:cubicBezTo>
                    <a:pt x="1317" y="214"/>
                    <a:pt x="1139" y="357"/>
                    <a:pt x="961" y="535"/>
                  </a:cubicBezTo>
                  <a:cubicBezTo>
                    <a:pt x="641" y="819"/>
                    <a:pt x="320" y="1104"/>
                    <a:pt x="0" y="1389"/>
                  </a:cubicBezTo>
                  <a:cubicBezTo>
                    <a:pt x="0" y="1424"/>
                    <a:pt x="36" y="1424"/>
                    <a:pt x="71" y="142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7"/>
            <p:cNvSpPr/>
            <p:nvPr/>
          </p:nvSpPr>
          <p:spPr>
            <a:xfrm>
              <a:off x="7197225" y="1626425"/>
              <a:ext cx="44500" cy="35600"/>
            </a:xfrm>
            <a:custGeom>
              <a:avLst/>
              <a:gdLst/>
              <a:ahLst/>
              <a:cxnLst/>
              <a:rect l="l" t="t" r="r" b="b"/>
              <a:pathLst>
                <a:path w="1780" h="1424" extrusionOk="0">
                  <a:moveTo>
                    <a:pt x="107" y="1424"/>
                  </a:moveTo>
                  <a:cubicBezTo>
                    <a:pt x="534" y="1068"/>
                    <a:pt x="925" y="677"/>
                    <a:pt x="1317" y="321"/>
                  </a:cubicBezTo>
                  <a:cubicBezTo>
                    <a:pt x="1317" y="321"/>
                    <a:pt x="1566" y="36"/>
                    <a:pt x="1708" y="72"/>
                  </a:cubicBezTo>
                  <a:cubicBezTo>
                    <a:pt x="1672" y="36"/>
                    <a:pt x="1672" y="36"/>
                    <a:pt x="1637" y="36"/>
                  </a:cubicBezTo>
                  <a:cubicBezTo>
                    <a:pt x="1637" y="36"/>
                    <a:pt x="1672" y="36"/>
                    <a:pt x="1672" y="72"/>
                  </a:cubicBezTo>
                  <a:cubicBezTo>
                    <a:pt x="1672" y="72"/>
                    <a:pt x="1779" y="107"/>
                    <a:pt x="1744" y="72"/>
                  </a:cubicBezTo>
                  <a:cubicBezTo>
                    <a:pt x="1708" y="36"/>
                    <a:pt x="1672" y="0"/>
                    <a:pt x="1601" y="0"/>
                  </a:cubicBezTo>
                  <a:cubicBezTo>
                    <a:pt x="1566" y="0"/>
                    <a:pt x="1530" y="36"/>
                    <a:pt x="1530" y="36"/>
                  </a:cubicBezTo>
                  <a:cubicBezTo>
                    <a:pt x="1317" y="178"/>
                    <a:pt x="1139" y="321"/>
                    <a:pt x="996" y="499"/>
                  </a:cubicBezTo>
                  <a:cubicBezTo>
                    <a:pt x="676" y="819"/>
                    <a:pt x="356" y="1103"/>
                    <a:pt x="36" y="1388"/>
                  </a:cubicBezTo>
                  <a:cubicBezTo>
                    <a:pt x="0" y="1388"/>
                    <a:pt x="107" y="1424"/>
                    <a:pt x="107" y="142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7"/>
            <p:cNvSpPr/>
            <p:nvPr/>
          </p:nvSpPr>
          <p:spPr>
            <a:xfrm>
              <a:off x="7197225" y="1626425"/>
              <a:ext cx="43600" cy="34725"/>
            </a:xfrm>
            <a:custGeom>
              <a:avLst/>
              <a:gdLst/>
              <a:ahLst/>
              <a:cxnLst/>
              <a:rect l="l" t="t" r="r" b="b"/>
              <a:pathLst>
                <a:path w="1744" h="1389" extrusionOk="0">
                  <a:moveTo>
                    <a:pt x="107" y="1388"/>
                  </a:moveTo>
                  <a:cubicBezTo>
                    <a:pt x="534" y="1032"/>
                    <a:pt x="925" y="677"/>
                    <a:pt x="1317" y="285"/>
                  </a:cubicBezTo>
                  <a:cubicBezTo>
                    <a:pt x="1388" y="214"/>
                    <a:pt x="1530" y="36"/>
                    <a:pt x="1672" y="36"/>
                  </a:cubicBezTo>
                  <a:cubicBezTo>
                    <a:pt x="1672" y="36"/>
                    <a:pt x="1637" y="36"/>
                    <a:pt x="1601" y="0"/>
                  </a:cubicBezTo>
                  <a:cubicBezTo>
                    <a:pt x="1637" y="36"/>
                    <a:pt x="1637" y="36"/>
                    <a:pt x="1672" y="36"/>
                  </a:cubicBezTo>
                  <a:lnTo>
                    <a:pt x="1637" y="0"/>
                  </a:lnTo>
                  <a:cubicBezTo>
                    <a:pt x="1637" y="36"/>
                    <a:pt x="1637" y="36"/>
                    <a:pt x="1672" y="36"/>
                  </a:cubicBezTo>
                  <a:cubicBezTo>
                    <a:pt x="1672" y="72"/>
                    <a:pt x="1744" y="72"/>
                    <a:pt x="1744" y="36"/>
                  </a:cubicBezTo>
                  <a:cubicBezTo>
                    <a:pt x="1708" y="0"/>
                    <a:pt x="1708" y="0"/>
                    <a:pt x="1672" y="0"/>
                  </a:cubicBezTo>
                  <a:cubicBezTo>
                    <a:pt x="1637" y="0"/>
                    <a:pt x="1601" y="0"/>
                    <a:pt x="1566" y="0"/>
                  </a:cubicBezTo>
                  <a:cubicBezTo>
                    <a:pt x="1530" y="0"/>
                    <a:pt x="1530" y="0"/>
                    <a:pt x="1495" y="36"/>
                  </a:cubicBezTo>
                  <a:cubicBezTo>
                    <a:pt x="1317" y="178"/>
                    <a:pt x="1139" y="321"/>
                    <a:pt x="961" y="499"/>
                  </a:cubicBezTo>
                  <a:cubicBezTo>
                    <a:pt x="676" y="783"/>
                    <a:pt x="356" y="1068"/>
                    <a:pt x="36" y="1388"/>
                  </a:cubicBezTo>
                  <a:cubicBezTo>
                    <a:pt x="0" y="1388"/>
                    <a:pt x="107" y="1388"/>
                    <a:pt x="107" y="138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7"/>
            <p:cNvSpPr/>
            <p:nvPr/>
          </p:nvSpPr>
          <p:spPr>
            <a:xfrm>
              <a:off x="7198100" y="1625525"/>
              <a:ext cx="40950" cy="34725"/>
            </a:xfrm>
            <a:custGeom>
              <a:avLst/>
              <a:gdLst/>
              <a:ahLst/>
              <a:cxnLst/>
              <a:rect l="l" t="t" r="r" b="b"/>
              <a:pathLst>
                <a:path w="1638" h="1389" extrusionOk="0">
                  <a:moveTo>
                    <a:pt x="36" y="1389"/>
                  </a:moveTo>
                  <a:cubicBezTo>
                    <a:pt x="250" y="1175"/>
                    <a:pt x="499" y="962"/>
                    <a:pt x="748" y="748"/>
                  </a:cubicBezTo>
                  <a:cubicBezTo>
                    <a:pt x="997" y="535"/>
                    <a:pt x="1211" y="286"/>
                    <a:pt x="1460" y="72"/>
                  </a:cubicBezTo>
                  <a:cubicBezTo>
                    <a:pt x="1531" y="36"/>
                    <a:pt x="1602" y="1"/>
                    <a:pt x="1637" y="72"/>
                  </a:cubicBezTo>
                  <a:cubicBezTo>
                    <a:pt x="1637" y="72"/>
                    <a:pt x="1637" y="72"/>
                    <a:pt x="1637" y="36"/>
                  </a:cubicBezTo>
                  <a:cubicBezTo>
                    <a:pt x="1602" y="1"/>
                    <a:pt x="1566" y="1"/>
                    <a:pt x="1531" y="1"/>
                  </a:cubicBezTo>
                  <a:cubicBezTo>
                    <a:pt x="1495" y="36"/>
                    <a:pt x="1460" y="36"/>
                    <a:pt x="1460" y="72"/>
                  </a:cubicBezTo>
                  <a:cubicBezTo>
                    <a:pt x="1211" y="286"/>
                    <a:pt x="961" y="499"/>
                    <a:pt x="712" y="713"/>
                  </a:cubicBezTo>
                  <a:cubicBezTo>
                    <a:pt x="499" y="926"/>
                    <a:pt x="250" y="1139"/>
                    <a:pt x="1" y="1389"/>
                  </a:cubicBezTo>
                  <a:cubicBezTo>
                    <a:pt x="1" y="1389"/>
                    <a:pt x="1" y="1389"/>
                    <a:pt x="36" y="138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7"/>
            <p:cNvSpPr/>
            <p:nvPr/>
          </p:nvSpPr>
          <p:spPr>
            <a:xfrm>
              <a:off x="7198100" y="1626425"/>
              <a:ext cx="41850" cy="35600"/>
            </a:xfrm>
            <a:custGeom>
              <a:avLst/>
              <a:gdLst/>
              <a:ahLst/>
              <a:cxnLst/>
              <a:rect l="l" t="t" r="r" b="b"/>
              <a:pathLst>
                <a:path w="1674" h="1424" extrusionOk="0">
                  <a:moveTo>
                    <a:pt x="36" y="1424"/>
                  </a:moveTo>
                  <a:cubicBezTo>
                    <a:pt x="428" y="1068"/>
                    <a:pt x="819" y="677"/>
                    <a:pt x="1211" y="321"/>
                  </a:cubicBezTo>
                  <a:cubicBezTo>
                    <a:pt x="1317" y="214"/>
                    <a:pt x="1388" y="143"/>
                    <a:pt x="1495" y="72"/>
                  </a:cubicBezTo>
                  <a:cubicBezTo>
                    <a:pt x="1531" y="36"/>
                    <a:pt x="1566" y="36"/>
                    <a:pt x="1637" y="72"/>
                  </a:cubicBezTo>
                  <a:cubicBezTo>
                    <a:pt x="1602" y="72"/>
                    <a:pt x="1602" y="36"/>
                    <a:pt x="1602" y="36"/>
                  </a:cubicBezTo>
                  <a:cubicBezTo>
                    <a:pt x="1602" y="36"/>
                    <a:pt x="1602" y="72"/>
                    <a:pt x="1637" y="72"/>
                  </a:cubicBezTo>
                  <a:cubicBezTo>
                    <a:pt x="1637" y="72"/>
                    <a:pt x="1637" y="107"/>
                    <a:pt x="1673" y="107"/>
                  </a:cubicBezTo>
                  <a:cubicBezTo>
                    <a:pt x="1673" y="107"/>
                    <a:pt x="1673" y="72"/>
                    <a:pt x="1673" y="72"/>
                  </a:cubicBezTo>
                  <a:cubicBezTo>
                    <a:pt x="1637" y="36"/>
                    <a:pt x="1602" y="0"/>
                    <a:pt x="1531" y="36"/>
                  </a:cubicBezTo>
                  <a:cubicBezTo>
                    <a:pt x="1495" y="36"/>
                    <a:pt x="1495" y="36"/>
                    <a:pt x="1460" y="36"/>
                  </a:cubicBezTo>
                  <a:cubicBezTo>
                    <a:pt x="1282" y="178"/>
                    <a:pt x="1104" y="356"/>
                    <a:pt x="961" y="499"/>
                  </a:cubicBezTo>
                  <a:cubicBezTo>
                    <a:pt x="641" y="819"/>
                    <a:pt x="321" y="1103"/>
                    <a:pt x="1" y="1388"/>
                  </a:cubicBezTo>
                  <a:cubicBezTo>
                    <a:pt x="1" y="1424"/>
                    <a:pt x="1" y="1424"/>
                    <a:pt x="36" y="142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7"/>
            <p:cNvSpPr/>
            <p:nvPr/>
          </p:nvSpPr>
          <p:spPr>
            <a:xfrm>
              <a:off x="7198100" y="1624650"/>
              <a:ext cx="40950" cy="36500"/>
            </a:xfrm>
            <a:custGeom>
              <a:avLst/>
              <a:gdLst/>
              <a:ahLst/>
              <a:cxnLst/>
              <a:rect l="l" t="t" r="r" b="b"/>
              <a:pathLst>
                <a:path w="1638" h="1460" extrusionOk="0">
                  <a:moveTo>
                    <a:pt x="1" y="1459"/>
                  </a:moveTo>
                  <a:cubicBezTo>
                    <a:pt x="392" y="1103"/>
                    <a:pt x="819" y="748"/>
                    <a:pt x="1211" y="392"/>
                  </a:cubicBezTo>
                  <a:cubicBezTo>
                    <a:pt x="1104" y="463"/>
                    <a:pt x="1531" y="0"/>
                    <a:pt x="1602" y="143"/>
                  </a:cubicBezTo>
                  <a:cubicBezTo>
                    <a:pt x="1637" y="143"/>
                    <a:pt x="1637" y="143"/>
                    <a:pt x="1637" y="107"/>
                  </a:cubicBezTo>
                  <a:cubicBezTo>
                    <a:pt x="1602" y="71"/>
                    <a:pt x="1566" y="71"/>
                    <a:pt x="1531" y="71"/>
                  </a:cubicBezTo>
                  <a:cubicBezTo>
                    <a:pt x="1495" y="71"/>
                    <a:pt x="1460" y="107"/>
                    <a:pt x="1460" y="143"/>
                  </a:cubicBezTo>
                  <a:cubicBezTo>
                    <a:pt x="1282" y="285"/>
                    <a:pt x="1139" y="427"/>
                    <a:pt x="961" y="570"/>
                  </a:cubicBezTo>
                  <a:cubicBezTo>
                    <a:pt x="641" y="854"/>
                    <a:pt x="321" y="1139"/>
                    <a:pt x="1" y="1459"/>
                  </a:cubicBezTo>
                  <a:cubicBezTo>
                    <a:pt x="1" y="1459"/>
                    <a:pt x="1" y="1459"/>
                    <a:pt x="1" y="145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7"/>
            <p:cNvSpPr/>
            <p:nvPr/>
          </p:nvSpPr>
          <p:spPr>
            <a:xfrm>
              <a:off x="7205225" y="1631750"/>
              <a:ext cx="27600" cy="16925"/>
            </a:xfrm>
            <a:custGeom>
              <a:avLst/>
              <a:gdLst/>
              <a:ahLst/>
              <a:cxnLst/>
              <a:rect l="l" t="t" r="r" b="b"/>
              <a:pathLst>
                <a:path w="1104" h="677" extrusionOk="0">
                  <a:moveTo>
                    <a:pt x="72" y="677"/>
                  </a:moveTo>
                  <a:cubicBezTo>
                    <a:pt x="392" y="464"/>
                    <a:pt x="748" y="250"/>
                    <a:pt x="1103" y="37"/>
                  </a:cubicBezTo>
                  <a:cubicBezTo>
                    <a:pt x="1103" y="37"/>
                    <a:pt x="1068" y="1"/>
                    <a:pt x="1032" y="1"/>
                  </a:cubicBezTo>
                  <a:cubicBezTo>
                    <a:pt x="712" y="214"/>
                    <a:pt x="356" y="428"/>
                    <a:pt x="0" y="641"/>
                  </a:cubicBezTo>
                  <a:cubicBezTo>
                    <a:pt x="0" y="677"/>
                    <a:pt x="36" y="677"/>
                    <a:pt x="72" y="67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7"/>
            <p:cNvSpPr/>
            <p:nvPr/>
          </p:nvSpPr>
          <p:spPr>
            <a:xfrm>
              <a:off x="7205225" y="1631750"/>
              <a:ext cx="28475" cy="16925"/>
            </a:xfrm>
            <a:custGeom>
              <a:avLst/>
              <a:gdLst/>
              <a:ahLst/>
              <a:cxnLst/>
              <a:rect l="l" t="t" r="r" b="b"/>
              <a:pathLst>
                <a:path w="1139" h="677" extrusionOk="0">
                  <a:moveTo>
                    <a:pt x="72" y="677"/>
                  </a:moveTo>
                  <a:cubicBezTo>
                    <a:pt x="427" y="464"/>
                    <a:pt x="748" y="214"/>
                    <a:pt x="1103" y="1"/>
                  </a:cubicBezTo>
                  <a:cubicBezTo>
                    <a:pt x="1139" y="1"/>
                    <a:pt x="1068" y="1"/>
                    <a:pt x="1032" y="1"/>
                  </a:cubicBezTo>
                  <a:cubicBezTo>
                    <a:pt x="712" y="214"/>
                    <a:pt x="356" y="428"/>
                    <a:pt x="36" y="641"/>
                  </a:cubicBezTo>
                  <a:cubicBezTo>
                    <a:pt x="0" y="677"/>
                    <a:pt x="72" y="677"/>
                    <a:pt x="72" y="67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7"/>
            <p:cNvSpPr/>
            <p:nvPr/>
          </p:nvSpPr>
          <p:spPr>
            <a:xfrm>
              <a:off x="7206100" y="1631750"/>
              <a:ext cx="28500" cy="17825"/>
            </a:xfrm>
            <a:custGeom>
              <a:avLst/>
              <a:gdLst/>
              <a:ahLst/>
              <a:cxnLst/>
              <a:rect l="l" t="t" r="r" b="b"/>
              <a:pathLst>
                <a:path w="1140" h="713" extrusionOk="0">
                  <a:moveTo>
                    <a:pt x="108" y="713"/>
                  </a:moveTo>
                  <a:cubicBezTo>
                    <a:pt x="428" y="499"/>
                    <a:pt x="784" y="286"/>
                    <a:pt x="1140" y="72"/>
                  </a:cubicBezTo>
                  <a:cubicBezTo>
                    <a:pt x="1140" y="37"/>
                    <a:pt x="1068" y="1"/>
                    <a:pt x="1033" y="37"/>
                  </a:cubicBezTo>
                  <a:cubicBezTo>
                    <a:pt x="713" y="250"/>
                    <a:pt x="357" y="464"/>
                    <a:pt x="1" y="677"/>
                  </a:cubicBezTo>
                  <a:cubicBezTo>
                    <a:pt x="1" y="677"/>
                    <a:pt x="72" y="713"/>
                    <a:pt x="108" y="71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7"/>
            <p:cNvSpPr/>
            <p:nvPr/>
          </p:nvSpPr>
          <p:spPr>
            <a:xfrm>
              <a:off x="7205225" y="1631750"/>
              <a:ext cx="29375" cy="17825"/>
            </a:xfrm>
            <a:custGeom>
              <a:avLst/>
              <a:gdLst/>
              <a:ahLst/>
              <a:cxnLst/>
              <a:rect l="l" t="t" r="r" b="b"/>
              <a:pathLst>
                <a:path w="1175" h="713" extrusionOk="0">
                  <a:moveTo>
                    <a:pt x="143" y="677"/>
                  </a:moveTo>
                  <a:cubicBezTo>
                    <a:pt x="463" y="464"/>
                    <a:pt x="819" y="250"/>
                    <a:pt x="1175" y="37"/>
                  </a:cubicBezTo>
                  <a:cubicBezTo>
                    <a:pt x="1175" y="37"/>
                    <a:pt x="1068" y="1"/>
                    <a:pt x="1068" y="1"/>
                  </a:cubicBezTo>
                  <a:cubicBezTo>
                    <a:pt x="712" y="214"/>
                    <a:pt x="392" y="428"/>
                    <a:pt x="36" y="641"/>
                  </a:cubicBezTo>
                  <a:cubicBezTo>
                    <a:pt x="0" y="677"/>
                    <a:pt x="107" y="713"/>
                    <a:pt x="143" y="67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7"/>
            <p:cNvSpPr/>
            <p:nvPr/>
          </p:nvSpPr>
          <p:spPr>
            <a:xfrm>
              <a:off x="7207000" y="1630875"/>
              <a:ext cx="25825" cy="17800"/>
            </a:xfrm>
            <a:custGeom>
              <a:avLst/>
              <a:gdLst/>
              <a:ahLst/>
              <a:cxnLst/>
              <a:rect l="l" t="t" r="r" b="b"/>
              <a:pathLst>
                <a:path w="1033" h="712" extrusionOk="0">
                  <a:moveTo>
                    <a:pt x="1" y="676"/>
                  </a:moveTo>
                  <a:cubicBezTo>
                    <a:pt x="356" y="463"/>
                    <a:pt x="677" y="249"/>
                    <a:pt x="1032" y="36"/>
                  </a:cubicBezTo>
                  <a:cubicBezTo>
                    <a:pt x="1032" y="36"/>
                    <a:pt x="1032" y="0"/>
                    <a:pt x="997" y="0"/>
                  </a:cubicBezTo>
                  <a:cubicBezTo>
                    <a:pt x="677" y="249"/>
                    <a:pt x="321" y="463"/>
                    <a:pt x="1" y="676"/>
                  </a:cubicBezTo>
                  <a:cubicBezTo>
                    <a:pt x="1" y="676"/>
                    <a:pt x="1" y="712"/>
                    <a:pt x="1" y="67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7"/>
            <p:cNvSpPr/>
            <p:nvPr/>
          </p:nvSpPr>
          <p:spPr>
            <a:xfrm>
              <a:off x="7206100" y="1631750"/>
              <a:ext cx="27600" cy="17825"/>
            </a:xfrm>
            <a:custGeom>
              <a:avLst/>
              <a:gdLst/>
              <a:ahLst/>
              <a:cxnLst/>
              <a:rect l="l" t="t" r="r" b="b"/>
              <a:pathLst>
                <a:path w="1104" h="713" extrusionOk="0">
                  <a:moveTo>
                    <a:pt x="37" y="713"/>
                  </a:moveTo>
                  <a:cubicBezTo>
                    <a:pt x="392" y="499"/>
                    <a:pt x="713" y="286"/>
                    <a:pt x="1068" y="72"/>
                  </a:cubicBezTo>
                  <a:cubicBezTo>
                    <a:pt x="1104" y="37"/>
                    <a:pt x="1033" y="1"/>
                    <a:pt x="1033" y="37"/>
                  </a:cubicBezTo>
                  <a:cubicBezTo>
                    <a:pt x="677" y="250"/>
                    <a:pt x="357" y="464"/>
                    <a:pt x="1" y="677"/>
                  </a:cubicBezTo>
                  <a:cubicBezTo>
                    <a:pt x="1" y="677"/>
                    <a:pt x="37" y="713"/>
                    <a:pt x="37" y="71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7"/>
            <p:cNvSpPr/>
            <p:nvPr/>
          </p:nvSpPr>
          <p:spPr>
            <a:xfrm>
              <a:off x="7206100" y="1631750"/>
              <a:ext cx="26725" cy="17825"/>
            </a:xfrm>
            <a:custGeom>
              <a:avLst/>
              <a:gdLst/>
              <a:ahLst/>
              <a:cxnLst/>
              <a:rect l="l" t="t" r="r" b="b"/>
              <a:pathLst>
                <a:path w="1069" h="713" extrusionOk="0">
                  <a:moveTo>
                    <a:pt x="1" y="677"/>
                  </a:moveTo>
                  <a:cubicBezTo>
                    <a:pt x="357" y="464"/>
                    <a:pt x="713" y="250"/>
                    <a:pt x="1033" y="37"/>
                  </a:cubicBezTo>
                  <a:cubicBezTo>
                    <a:pt x="1033" y="37"/>
                    <a:pt x="1068" y="1"/>
                    <a:pt x="1033" y="1"/>
                  </a:cubicBezTo>
                  <a:cubicBezTo>
                    <a:pt x="713" y="250"/>
                    <a:pt x="357" y="464"/>
                    <a:pt x="37" y="677"/>
                  </a:cubicBezTo>
                  <a:cubicBezTo>
                    <a:pt x="1" y="677"/>
                    <a:pt x="1" y="713"/>
                    <a:pt x="1" y="67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7"/>
            <p:cNvSpPr/>
            <p:nvPr/>
          </p:nvSpPr>
          <p:spPr>
            <a:xfrm>
              <a:off x="7263050" y="1697575"/>
              <a:ext cx="10700" cy="45400"/>
            </a:xfrm>
            <a:custGeom>
              <a:avLst/>
              <a:gdLst/>
              <a:ahLst/>
              <a:cxnLst/>
              <a:rect l="l" t="t" r="r" b="b"/>
              <a:pathLst>
                <a:path w="428" h="1816" extrusionOk="0">
                  <a:moveTo>
                    <a:pt x="320" y="72"/>
                  </a:moveTo>
                  <a:cubicBezTo>
                    <a:pt x="214" y="641"/>
                    <a:pt x="107" y="1211"/>
                    <a:pt x="0" y="1780"/>
                  </a:cubicBezTo>
                  <a:cubicBezTo>
                    <a:pt x="0" y="1816"/>
                    <a:pt x="71" y="1744"/>
                    <a:pt x="71" y="1744"/>
                  </a:cubicBezTo>
                  <a:cubicBezTo>
                    <a:pt x="178" y="1175"/>
                    <a:pt x="285" y="606"/>
                    <a:pt x="427" y="37"/>
                  </a:cubicBezTo>
                  <a:cubicBezTo>
                    <a:pt x="427" y="1"/>
                    <a:pt x="320" y="37"/>
                    <a:pt x="32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7"/>
            <p:cNvSpPr/>
            <p:nvPr/>
          </p:nvSpPr>
          <p:spPr>
            <a:xfrm>
              <a:off x="7263050" y="1697575"/>
              <a:ext cx="9800" cy="44500"/>
            </a:xfrm>
            <a:custGeom>
              <a:avLst/>
              <a:gdLst/>
              <a:ahLst/>
              <a:cxnLst/>
              <a:rect l="l" t="t" r="r" b="b"/>
              <a:pathLst>
                <a:path w="392" h="1780" extrusionOk="0">
                  <a:moveTo>
                    <a:pt x="356" y="37"/>
                  </a:moveTo>
                  <a:cubicBezTo>
                    <a:pt x="249" y="606"/>
                    <a:pt x="107" y="1175"/>
                    <a:pt x="0" y="1744"/>
                  </a:cubicBezTo>
                  <a:cubicBezTo>
                    <a:pt x="0" y="1780"/>
                    <a:pt x="71" y="1744"/>
                    <a:pt x="71" y="1744"/>
                  </a:cubicBezTo>
                  <a:cubicBezTo>
                    <a:pt x="178" y="1175"/>
                    <a:pt x="285" y="606"/>
                    <a:pt x="392" y="37"/>
                  </a:cubicBezTo>
                  <a:cubicBezTo>
                    <a:pt x="392" y="1"/>
                    <a:pt x="356" y="1"/>
                    <a:pt x="356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7"/>
            <p:cNvSpPr/>
            <p:nvPr/>
          </p:nvSpPr>
          <p:spPr>
            <a:xfrm>
              <a:off x="7263050" y="1698475"/>
              <a:ext cx="9800" cy="44500"/>
            </a:xfrm>
            <a:custGeom>
              <a:avLst/>
              <a:gdLst/>
              <a:ahLst/>
              <a:cxnLst/>
              <a:rect l="l" t="t" r="r" b="b"/>
              <a:pathLst>
                <a:path w="392" h="1780" extrusionOk="0">
                  <a:moveTo>
                    <a:pt x="356" y="36"/>
                  </a:moveTo>
                  <a:cubicBezTo>
                    <a:pt x="249" y="605"/>
                    <a:pt x="142" y="1175"/>
                    <a:pt x="36" y="1744"/>
                  </a:cubicBezTo>
                  <a:cubicBezTo>
                    <a:pt x="0" y="1780"/>
                    <a:pt x="36" y="1780"/>
                    <a:pt x="71" y="1744"/>
                  </a:cubicBezTo>
                  <a:cubicBezTo>
                    <a:pt x="178" y="1175"/>
                    <a:pt x="285" y="605"/>
                    <a:pt x="392" y="36"/>
                  </a:cubicBezTo>
                  <a:cubicBezTo>
                    <a:pt x="392" y="1"/>
                    <a:pt x="356" y="36"/>
                    <a:pt x="35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7"/>
            <p:cNvSpPr/>
            <p:nvPr/>
          </p:nvSpPr>
          <p:spPr>
            <a:xfrm>
              <a:off x="7263925" y="1698475"/>
              <a:ext cx="8925" cy="43600"/>
            </a:xfrm>
            <a:custGeom>
              <a:avLst/>
              <a:gdLst/>
              <a:ahLst/>
              <a:cxnLst/>
              <a:rect l="l" t="t" r="r" b="b"/>
              <a:pathLst>
                <a:path w="357" h="1744" extrusionOk="0">
                  <a:moveTo>
                    <a:pt x="321" y="1"/>
                  </a:moveTo>
                  <a:cubicBezTo>
                    <a:pt x="214" y="570"/>
                    <a:pt x="107" y="1139"/>
                    <a:pt x="1" y="1744"/>
                  </a:cubicBezTo>
                  <a:cubicBezTo>
                    <a:pt x="1" y="1744"/>
                    <a:pt x="1" y="1744"/>
                    <a:pt x="36" y="1744"/>
                  </a:cubicBezTo>
                  <a:cubicBezTo>
                    <a:pt x="143" y="1175"/>
                    <a:pt x="250" y="605"/>
                    <a:pt x="357" y="1"/>
                  </a:cubicBezTo>
                  <a:cubicBezTo>
                    <a:pt x="357" y="1"/>
                    <a:pt x="321" y="1"/>
                    <a:pt x="321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7"/>
            <p:cNvSpPr/>
            <p:nvPr/>
          </p:nvSpPr>
          <p:spPr>
            <a:xfrm>
              <a:off x="7262150" y="1697575"/>
              <a:ext cx="9800" cy="44500"/>
            </a:xfrm>
            <a:custGeom>
              <a:avLst/>
              <a:gdLst/>
              <a:ahLst/>
              <a:cxnLst/>
              <a:rect l="l" t="t" r="r" b="b"/>
              <a:pathLst>
                <a:path w="392" h="1780" extrusionOk="0">
                  <a:moveTo>
                    <a:pt x="356" y="37"/>
                  </a:moveTo>
                  <a:cubicBezTo>
                    <a:pt x="250" y="606"/>
                    <a:pt x="107" y="1175"/>
                    <a:pt x="1" y="1744"/>
                  </a:cubicBezTo>
                  <a:cubicBezTo>
                    <a:pt x="1" y="1780"/>
                    <a:pt x="36" y="1744"/>
                    <a:pt x="36" y="1744"/>
                  </a:cubicBezTo>
                  <a:cubicBezTo>
                    <a:pt x="178" y="1175"/>
                    <a:pt x="285" y="606"/>
                    <a:pt x="392" y="37"/>
                  </a:cubicBezTo>
                  <a:cubicBezTo>
                    <a:pt x="392" y="1"/>
                    <a:pt x="356" y="1"/>
                    <a:pt x="356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7"/>
            <p:cNvSpPr/>
            <p:nvPr/>
          </p:nvSpPr>
          <p:spPr>
            <a:xfrm>
              <a:off x="7262150" y="1697575"/>
              <a:ext cx="10700" cy="46300"/>
            </a:xfrm>
            <a:custGeom>
              <a:avLst/>
              <a:gdLst/>
              <a:ahLst/>
              <a:cxnLst/>
              <a:rect l="l" t="t" r="r" b="b"/>
              <a:pathLst>
                <a:path w="428" h="1852" extrusionOk="0">
                  <a:moveTo>
                    <a:pt x="356" y="108"/>
                  </a:moveTo>
                  <a:cubicBezTo>
                    <a:pt x="250" y="677"/>
                    <a:pt x="143" y="1246"/>
                    <a:pt x="36" y="1816"/>
                  </a:cubicBezTo>
                  <a:cubicBezTo>
                    <a:pt x="1" y="1851"/>
                    <a:pt x="72" y="1780"/>
                    <a:pt x="72" y="1780"/>
                  </a:cubicBezTo>
                  <a:cubicBezTo>
                    <a:pt x="178" y="1211"/>
                    <a:pt x="321" y="641"/>
                    <a:pt x="428" y="72"/>
                  </a:cubicBezTo>
                  <a:cubicBezTo>
                    <a:pt x="428" y="1"/>
                    <a:pt x="356" y="72"/>
                    <a:pt x="356" y="1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7"/>
            <p:cNvSpPr/>
            <p:nvPr/>
          </p:nvSpPr>
          <p:spPr>
            <a:xfrm>
              <a:off x="7261275" y="1697575"/>
              <a:ext cx="11575" cy="45400"/>
            </a:xfrm>
            <a:custGeom>
              <a:avLst/>
              <a:gdLst/>
              <a:ahLst/>
              <a:cxnLst/>
              <a:rect l="l" t="t" r="r" b="b"/>
              <a:pathLst>
                <a:path w="463" h="1816" extrusionOk="0">
                  <a:moveTo>
                    <a:pt x="356" y="72"/>
                  </a:moveTo>
                  <a:cubicBezTo>
                    <a:pt x="249" y="641"/>
                    <a:pt x="142" y="1211"/>
                    <a:pt x="0" y="1780"/>
                  </a:cubicBezTo>
                  <a:cubicBezTo>
                    <a:pt x="0" y="1816"/>
                    <a:pt x="107" y="1780"/>
                    <a:pt x="107" y="1744"/>
                  </a:cubicBezTo>
                  <a:cubicBezTo>
                    <a:pt x="213" y="1175"/>
                    <a:pt x="320" y="606"/>
                    <a:pt x="463" y="37"/>
                  </a:cubicBezTo>
                  <a:cubicBezTo>
                    <a:pt x="463" y="1"/>
                    <a:pt x="356" y="37"/>
                    <a:pt x="35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7"/>
            <p:cNvSpPr/>
            <p:nvPr/>
          </p:nvSpPr>
          <p:spPr>
            <a:xfrm>
              <a:off x="7262150" y="1681575"/>
              <a:ext cx="10700" cy="50725"/>
            </a:xfrm>
            <a:custGeom>
              <a:avLst/>
              <a:gdLst/>
              <a:ahLst/>
              <a:cxnLst/>
              <a:rect l="l" t="t" r="r" b="b"/>
              <a:pathLst>
                <a:path w="428" h="2029" extrusionOk="0">
                  <a:moveTo>
                    <a:pt x="36" y="2029"/>
                  </a:moveTo>
                  <a:cubicBezTo>
                    <a:pt x="143" y="1815"/>
                    <a:pt x="214" y="1602"/>
                    <a:pt x="285" y="1388"/>
                  </a:cubicBezTo>
                  <a:cubicBezTo>
                    <a:pt x="321" y="1210"/>
                    <a:pt x="356" y="1068"/>
                    <a:pt x="356" y="890"/>
                  </a:cubicBezTo>
                  <a:cubicBezTo>
                    <a:pt x="428" y="605"/>
                    <a:pt x="428" y="321"/>
                    <a:pt x="428" y="36"/>
                  </a:cubicBezTo>
                  <a:cubicBezTo>
                    <a:pt x="428" y="0"/>
                    <a:pt x="356" y="36"/>
                    <a:pt x="356" y="72"/>
                  </a:cubicBezTo>
                  <a:cubicBezTo>
                    <a:pt x="392" y="570"/>
                    <a:pt x="321" y="1068"/>
                    <a:pt x="178" y="1530"/>
                  </a:cubicBezTo>
                  <a:cubicBezTo>
                    <a:pt x="143" y="1708"/>
                    <a:pt x="72" y="1851"/>
                    <a:pt x="1" y="1993"/>
                  </a:cubicBezTo>
                  <a:cubicBezTo>
                    <a:pt x="1" y="2029"/>
                    <a:pt x="36" y="2029"/>
                    <a:pt x="36" y="202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7"/>
            <p:cNvSpPr/>
            <p:nvPr/>
          </p:nvSpPr>
          <p:spPr>
            <a:xfrm>
              <a:off x="7262150" y="1680675"/>
              <a:ext cx="10700" cy="51625"/>
            </a:xfrm>
            <a:custGeom>
              <a:avLst/>
              <a:gdLst/>
              <a:ahLst/>
              <a:cxnLst/>
              <a:rect l="l" t="t" r="r" b="b"/>
              <a:pathLst>
                <a:path w="428" h="2065" extrusionOk="0">
                  <a:moveTo>
                    <a:pt x="72" y="2029"/>
                  </a:moveTo>
                  <a:cubicBezTo>
                    <a:pt x="143" y="1816"/>
                    <a:pt x="250" y="1602"/>
                    <a:pt x="285" y="1389"/>
                  </a:cubicBezTo>
                  <a:cubicBezTo>
                    <a:pt x="321" y="1211"/>
                    <a:pt x="356" y="1068"/>
                    <a:pt x="392" y="890"/>
                  </a:cubicBezTo>
                  <a:cubicBezTo>
                    <a:pt x="428" y="606"/>
                    <a:pt x="428" y="321"/>
                    <a:pt x="428" y="36"/>
                  </a:cubicBezTo>
                  <a:cubicBezTo>
                    <a:pt x="428" y="1"/>
                    <a:pt x="392" y="72"/>
                    <a:pt x="392" y="72"/>
                  </a:cubicBezTo>
                  <a:lnTo>
                    <a:pt x="356" y="748"/>
                  </a:lnTo>
                  <a:cubicBezTo>
                    <a:pt x="321" y="926"/>
                    <a:pt x="321" y="1068"/>
                    <a:pt x="250" y="1246"/>
                  </a:cubicBezTo>
                  <a:cubicBezTo>
                    <a:pt x="250" y="1353"/>
                    <a:pt x="214" y="1460"/>
                    <a:pt x="178" y="1566"/>
                  </a:cubicBezTo>
                  <a:cubicBezTo>
                    <a:pt x="143" y="1744"/>
                    <a:pt x="72" y="1887"/>
                    <a:pt x="1" y="2029"/>
                  </a:cubicBezTo>
                  <a:cubicBezTo>
                    <a:pt x="1" y="2065"/>
                    <a:pt x="72" y="2029"/>
                    <a:pt x="72" y="202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7"/>
            <p:cNvSpPr/>
            <p:nvPr/>
          </p:nvSpPr>
          <p:spPr>
            <a:xfrm>
              <a:off x="7263050" y="1682475"/>
              <a:ext cx="10700" cy="49825"/>
            </a:xfrm>
            <a:custGeom>
              <a:avLst/>
              <a:gdLst/>
              <a:ahLst/>
              <a:cxnLst/>
              <a:rect l="l" t="t" r="r" b="b"/>
              <a:pathLst>
                <a:path w="428" h="1993" extrusionOk="0">
                  <a:moveTo>
                    <a:pt x="71" y="1993"/>
                  </a:moveTo>
                  <a:cubicBezTo>
                    <a:pt x="142" y="1779"/>
                    <a:pt x="249" y="1566"/>
                    <a:pt x="285" y="1352"/>
                  </a:cubicBezTo>
                  <a:cubicBezTo>
                    <a:pt x="320" y="1210"/>
                    <a:pt x="356" y="1032"/>
                    <a:pt x="392" y="854"/>
                  </a:cubicBezTo>
                  <a:cubicBezTo>
                    <a:pt x="427" y="569"/>
                    <a:pt x="427" y="285"/>
                    <a:pt x="427" y="0"/>
                  </a:cubicBezTo>
                  <a:cubicBezTo>
                    <a:pt x="427" y="0"/>
                    <a:pt x="392" y="0"/>
                    <a:pt x="392" y="36"/>
                  </a:cubicBezTo>
                  <a:cubicBezTo>
                    <a:pt x="392" y="463"/>
                    <a:pt x="356" y="925"/>
                    <a:pt x="214" y="1352"/>
                  </a:cubicBezTo>
                  <a:cubicBezTo>
                    <a:pt x="178" y="1566"/>
                    <a:pt x="107" y="1779"/>
                    <a:pt x="0" y="1993"/>
                  </a:cubicBezTo>
                  <a:cubicBezTo>
                    <a:pt x="0" y="1993"/>
                    <a:pt x="71" y="1993"/>
                    <a:pt x="71" y="199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7"/>
            <p:cNvSpPr/>
            <p:nvPr/>
          </p:nvSpPr>
          <p:spPr>
            <a:xfrm>
              <a:off x="7262150" y="1681575"/>
              <a:ext cx="12475" cy="50725"/>
            </a:xfrm>
            <a:custGeom>
              <a:avLst/>
              <a:gdLst/>
              <a:ahLst/>
              <a:cxnLst/>
              <a:rect l="l" t="t" r="r" b="b"/>
              <a:pathLst>
                <a:path w="499" h="2029" extrusionOk="0">
                  <a:moveTo>
                    <a:pt x="107" y="1993"/>
                  </a:moveTo>
                  <a:cubicBezTo>
                    <a:pt x="250" y="1673"/>
                    <a:pt x="356" y="1388"/>
                    <a:pt x="428" y="1032"/>
                  </a:cubicBezTo>
                  <a:cubicBezTo>
                    <a:pt x="463" y="712"/>
                    <a:pt x="499" y="356"/>
                    <a:pt x="463" y="36"/>
                  </a:cubicBezTo>
                  <a:cubicBezTo>
                    <a:pt x="463" y="0"/>
                    <a:pt x="392" y="36"/>
                    <a:pt x="392" y="72"/>
                  </a:cubicBezTo>
                  <a:cubicBezTo>
                    <a:pt x="392" y="392"/>
                    <a:pt x="392" y="712"/>
                    <a:pt x="321" y="1068"/>
                  </a:cubicBezTo>
                  <a:cubicBezTo>
                    <a:pt x="285" y="1175"/>
                    <a:pt x="285" y="1281"/>
                    <a:pt x="250" y="1388"/>
                  </a:cubicBezTo>
                  <a:cubicBezTo>
                    <a:pt x="178" y="1602"/>
                    <a:pt x="107" y="1815"/>
                    <a:pt x="1" y="1993"/>
                  </a:cubicBezTo>
                  <a:cubicBezTo>
                    <a:pt x="1" y="2029"/>
                    <a:pt x="107" y="2029"/>
                    <a:pt x="107" y="199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7"/>
            <p:cNvSpPr/>
            <p:nvPr/>
          </p:nvSpPr>
          <p:spPr>
            <a:xfrm>
              <a:off x="7262150" y="1680675"/>
              <a:ext cx="10700" cy="50750"/>
            </a:xfrm>
            <a:custGeom>
              <a:avLst/>
              <a:gdLst/>
              <a:ahLst/>
              <a:cxnLst/>
              <a:rect l="l" t="t" r="r" b="b"/>
              <a:pathLst>
                <a:path w="428" h="2030" extrusionOk="0">
                  <a:moveTo>
                    <a:pt x="72" y="1993"/>
                  </a:moveTo>
                  <a:cubicBezTo>
                    <a:pt x="178" y="1709"/>
                    <a:pt x="285" y="1389"/>
                    <a:pt x="356" y="1033"/>
                  </a:cubicBezTo>
                  <a:cubicBezTo>
                    <a:pt x="392" y="713"/>
                    <a:pt x="428" y="392"/>
                    <a:pt x="428" y="36"/>
                  </a:cubicBezTo>
                  <a:cubicBezTo>
                    <a:pt x="428" y="1"/>
                    <a:pt x="392" y="36"/>
                    <a:pt x="392" y="36"/>
                  </a:cubicBezTo>
                  <a:cubicBezTo>
                    <a:pt x="392" y="392"/>
                    <a:pt x="392" y="713"/>
                    <a:pt x="321" y="1033"/>
                  </a:cubicBezTo>
                  <a:cubicBezTo>
                    <a:pt x="285" y="1139"/>
                    <a:pt x="285" y="1246"/>
                    <a:pt x="250" y="1389"/>
                  </a:cubicBezTo>
                  <a:cubicBezTo>
                    <a:pt x="178" y="1602"/>
                    <a:pt x="107" y="1816"/>
                    <a:pt x="36" y="1993"/>
                  </a:cubicBezTo>
                  <a:cubicBezTo>
                    <a:pt x="1" y="2029"/>
                    <a:pt x="36" y="2029"/>
                    <a:pt x="72" y="199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7"/>
            <p:cNvSpPr/>
            <p:nvPr/>
          </p:nvSpPr>
          <p:spPr>
            <a:xfrm>
              <a:off x="7263050" y="1682475"/>
              <a:ext cx="9800" cy="50725"/>
            </a:xfrm>
            <a:custGeom>
              <a:avLst/>
              <a:gdLst/>
              <a:ahLst/>
              <a:cxnLst/>
              <a:rect l="l" t="t" r="r" b="b"/>
              <a:pathLst>
                <a:path w="392" h="2029" extrusionOk="0">
                  <a:moveTo>
                    <a:pt x="36" y="1993"/>
                  </a:moveTo>
                  <a:cubicBezTo>
                    <a:pt x="142" y="1744"/>
                    <a:pt x="214" y="1459"/>
                    <a:pt x="285" y="1210"/>
                  </a:cubicBezTo>
                  <a:cubicBezTo>
                    <a:pt x="320" y="1032"/>
                    <a:pt x="356" y="854"/>
                    <a:pt x="392" y="712"/>
                  </a:cubicBezTo>
                  <a:cubicBezTo>
                    <a:pt x="392" y="463"/>
                    <a:pt x="392" y="249"/>
                    <a:pt x="392" y="36"/>
                  </a:cubicBezTo>
                  <a:cubicBezTo>
                    <a:pt x="392" y="0"/>
                    <a:pt x="392" y="0"/>
                    <a:pt x="392" y="0"/>
                  </a:cubicBezTo>
                  <a:cubicBezTo>
                    <a:pt x="392" y="285"/>
                    <a:pt x="356" y="569"/>
                    <a:pt x="320" y="854"/>
                  </a:cubicBezTo>
                  <a:cubicBezTo>
                    <a:pt x="285" y="1245"/>
                    <a:pt x="142" y="1601"/>
                    <a:pt x="0" y="1993"/>
                  </a:cubicBezTo>
                  <a:cubicBezTo>
                    <a:pt x="0" y="1993"/>
                    <a:pt x="36" y="2028"/>
                    <a:pt x="36" y="199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7"/>
            <p:cNvSpPr/>
            <p:nvPr/>
          </p:nvSpPr>
          <p:spPr>
            <a:xfrm>
              <a:off x="7263050" y="1681575"/>
              <a:ext cx="9800" cy="50725"/>
            </a:xfrm>
            <a:custGeom>
              <a:avLst/>
              <a:gdLst/>
              <a:ahLst/>
              <a:cxnLst/>
              <a:rect l="l" t="t" r="r" b="b"/>
              <a:pathLst>
                <a:path w="392" h="2029" extrusionOk="0">
                  <a:moveTo>
                    <a:pt x="0" y="1993"/>
                  </a:moveTo>
                  <a:cubicBezTo>
                    <a:pt x="142" y="1708"/>
                    <a:pt x="249" y="1388"/>
                    <a:pt x="320" y="1032"/>
                  </a:cubicBezTo>
                  <a:cubicBezTo>
                    <a:pt x="356" y="712"/>
                    <a:pt x="392" y="392"/>
                    <a:pt x="392" y="36"/>
                  </a:cubicBezTo>
                  <a:cubicBezTo>
                    <a:pt x="392" y="36"/>
                    <a:pt x="356" y="0"/>
                    <a:pt x="356" y="36"/>
                  </a:cubicBezTo>
                  <a:cubicBezTo>
                    <a:pt x="356" y="356"/>
                    <a:pt x="356" y="677"/>
                    <a:pt x="285" y="1032"/>
                  </a:cubicBezTo>
                  <a:cubicBezTo>
                    <a:pt x="249" y="1139"/>
                    <a:pt x="249" y="1246"/>
                    <a:pt x="214" y="1353"/>
                  </a:cubicBezTo>
                  <a:cubicBezTo>
                    <a:pt x="142" y="1566"/>
                    <a:pt x="71" y="1780"/>
                    <a:pt x="0" y="1993"/>
                  </a:cubicBezTo>
                  <a:cubicBezTo>
                    <a:pt x="0" y="1993"/>
                    <a:pt x="0" y="2029"/>
                    <a:pt x="0" y="199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7"/>
            <p:cNvSpPr/>
            <p:nvPr/>
          </p:nvSpPr>
          <p:spPr>
            <a:xfrm>
              <a:off x="7279050" y="1684250"/>
              <a:ext cx="11600" cy="54275"/>
            </a:xfrm>
            <a:custGeom>
              <a:avLst/>
              <a:gdLst/>
              <a:ahLst/>
              <a:cxnLst/>
              <a:rect l="l" t="t" r="r" b="b"/>
              <a:pathLst>
                <a:path w="464" h="2171" extrusionOk="0">
                  <a:moveTo>
                    <a:pt x="36" y="2135"/>
                  </a:moveTo>
                  <a:cubicBezTo>
                    <a:pt x="179" y="1886"/>
                    <a:pt x="250" y="1601"/>
                    <a:pt x="321" y="1317"/>
                  </a:cubicBezTo>
                  <a:cubicBezTo>
                    <a:pt x="356" y="1174"/>
                    <a:pt x="356" y="1032"/>
                    <a:pt x="392" y="890"/>
                  </a:cubicBezTo>
                  <a:cubicBezTo>
                    <a:pt x="463" y="534"/>
                    <a:pt x="463" y="427"/>
                    <a:pt x="463" y="36"/>
                  </a:cubicBezTo>
                  <a:cubicBezTo>
                    <a:pt x="463" y="0"/>
                    <a:pt x="428" y="36"/>
                    <a:pt x="428" y="36"/>
                  </a:cubicBezTo>
                  <a:cubicBezTo>
                    <a:pt x="428" y="570"/>
                    <a:pt x="356" y="1068"/>
                    <a:pt x="214" y="1530"/>
                  </a:cubicBezTo>
                  <a:cubicBezTo>
                    <a:pt x="143" y="1744"/>
                    <a:pt x="72" y="1957"/>
                    <a:pt x="1" y="2135"/>
                  </a:cubicBezTo>
                  <a:cubicBezTo>
                    <a:pt x="1" y="2171"/>
                    <a:pt x="36" y="2171"/>
                    <a:pt x="36" y="213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7"/>
            <p:cNvSpPr/>
            <p:nvPr/>
          </p:nvSpPr>
          <p:spPr>
            <a:xfrm>
              <a:off x="7279050" y="1683350"/>
              <a:ext cx="12475" cy="55175"/>
            </a:xfrm>
            <a:custGeom>
              <a:avLst/>
              <a:gdLst/>
              <a:ahLst/>
              <a:cxnLst/>
              <a:rect l="l" t="t" r="r" b="b"/>
              <a:pathLst>
                <a:path w="499" h="2207" extrusionOk="0">
                  <a:moveTo>
                    <a:pt x="72" y="2171"/>
                  </a:moveTo>
                  <a:cubicBezTo>
                    <a:pt x="214" y="1744"/>
                    <a:pt x="356" y="1353"/>
                    <a:pt x="428" y="926"/>
                  </a:cubicBezTo>
                  <a:cubicBezTo>
                    <a:pt x="463" y="606"/>
                    <a:pt x="463" y="356"/>
                    <a:pt x="499" y="36"/>
                  </a:cubicBezTo>
                  <a:cubicBezTo>
                    <a:pt x="499" y="1"/>
                    <a:pt x="428" y="72"/>
                    <a:pt x="428" y="72"/>
                  </a:cubicBezTo>
                  <a:cubicBezTo>
                    <a:pt x="428" y="499"/>
                    <a:pt x="356" y="926"/>
                    <a:pt x="285" y="1353"/>
                  </a:cubicBezTo>
                  <a:cubicBezTo>
                    <a:pt x="214" y="1637"/>
                    <a:pt x="107" y="1922"/>
                    <a:pt x="1" y="2171"/>
                  </a:cubicBezTo>
                  <a:cubicBezTo>
                    <a:pt x="1" y="2207"/>
                    <a:pt x="72" y="2171"/>
                    <a:pt x="72" y="21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7"/>
            <p:cNvSpPr/>
            <p:nvPr/>
          </p:nvSpPr>
          <p:spPr>
            <a:xfrm>
              <a:off x="7279950" y="1685125"/>
              <a:ext cx="12475" cy="53400"/>
            </a:xfrm>
            <a:custGeom>
              <a:avLst/>
              <a:gdLst/>
              <a:ahLst/>
              <a:cxnLst/>
              <a:rect l="l" t="t" r="r" b="b"/>
              <a:pathLst>
                <a:path w="499" h="2136" extrusionOk="0">
                  <a:moveTo>
                    <a:pt x="71" y="2136"/>
                  </a:moveTo>
                  <a:cubicBezTo>
                    <a:pt x="178" y="1851"/>
                    <a:pt x="249" y="1602"/>
                    <a:pt x="320" y="1317"/>
                  </a:cubicBezTo>
                  <a:cubicBezTo>
                    <a:pt x="356" y="1175"/>
                    <a:pt x="392" y="1033"/>
                    <a:pt x="427" y="890"/>
                  </a:cubicBezTo>
                  <a:cubicBezTo>
                    <a:pt x="463" y="499"/>
                    <a:pt x="463" y="392"/>
                    <a:pt x="498" y="1"/>
                  </a:cubicBezTo>
                  <a:cubicBezTo>
                    <a:pt x="498" y="1"/>
                    <a:pt x="427" y="1"/>
                    <a:pt x="427" y="36"/>
                  </a:cubicBezTo>
                  <a:cubicBezTo>
                    <a:pt x="427" y="535"/>
                    <a:pt x="356" y="1033"/>
                    <a:pt x="214" y="1495"/>
                  </a:cubicBezTo>
                  <a:cubicBezTo>
                    <a:pt x="143" y="1709"/>
                    <a:pt x="107" y="1922"/>
                    <a:pt x="0" y="2100"/>
                  </a:cubicBezTo>
                  <a:cubicBezTo>
                    <a:pt x="0" y="2136"/>
                    <a:pt x="71" y="2136"/>
                    <a:pt x="71" y="21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7"/>
            <p:cNvSpPr/>
            <p:nvPr/>
          </p:nvSpPr>
          <p:spPr>
            <a:xfrm>
              <a:off x="7279050" y="1684250"/>
              <a:ext cx="13375" cy="54275"/>
            </a:xfrm>
            <a:custGeom>
              <a:avLst/>
              <a:gdLst/>
              <a:ahLst/>
              <a:cxnLst/>
              <a:rect l="l" t="t" r="r" b="b"/>
              <a:pathLst>
                <a:path w="535" h="2171" extrusionOk="0">
                  <a:moveTo>
                    <a:pt x="107" y="2135"/>
                  </a:moveTo>
                  <a:cubicBezTo>
                    <a:pt x="179" y="1993"/>
                    <a:pt x="214" y="1850"/>
                    <a:pt x="250" y="1744"/>
                  </a:cubicBezTo>
                  <a:cubicBezTo>
                    <a:pt x="321" y="1530"/>
                    <a:pt x="392" y="1317"/>
                    <a:pt x="428" y="1103"/>
                  </a:cubicBezTo>
                  <a:cubicBezTo>
                    <a:pt x="463" y="961"/>
                    <a:pt x="463" y="819"/>
                    <a:pt x="499" y="676"/>
                  </a:cubicBezTo>
                  <a:cubicBezTo>
                    <a:pt x="499" y="463"/>
                    <a:pt x="534" y="249"/>
                    <a:pt x="534" y="36"/>
                  </a:cubicBezTo>
                  <a:cubicBezTo>
                    <a:pt x="534" y="0"/>
                    <a:pt x="428" y="36"/>
                    <a:pt x="428" y="36"/>
                  </a:cubicBezTo>
                  <a:cubicBezTo>
                    <a:pt x="428" y="178"/>
                    <a:pt x="428" y="320"/>
                    <a:pt x="428" y="498"/>
                  </a:cubicBezTo>
                  <a:cubicBezTo>
                    <a:pt x="392" y="712"/>
                    <a:pt x="356" y="925"/>
                    <a:pt x="321" y="1103"/>
                  </a:cubicBezTo>
                  <a:cubicBezTo>
                    <a:pt x="285" y="1246"/>
                    <a:pt x="285" y="1388"/>
                    <a:pt x="214" y="1530"/>
                  </a:cubicBezTo>
                  <a:cubicBezTo>
                    <a:pt x="179" y="1744"/>
                    <a:pt x="107" y="1957"/>
                    <a:pt x="36" y="2135"/>
                  </a:cubicBezTo>
                  <a:cubicBezTo>
                    <a:pt x="1" y="2171"/>
                    <a:pt x="107" y="2171"/>
                    <a:pt x="107" y="213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7"/>
            <p:cNvSpPr/>
            <p:nvPr/>
          </p:nvSpPr>
          <p:spPr>
            <a:xfrm>
              <a:off x="7279950" y="1684250"/>
              <a:ext cx="10700" cy="53400"/>
            </a:xfrm>
            <a:custGeom>
              <a:avLst/>
              <a:gdLst/>
              <a:ahLst/>
              <a:cxnLst/>
              <a:rect l="l" t="t" r="r" b="b"/>
              <a:pathLst>
                <a:path w="428" h="2136" extrusionOk="0">
                  <a:moveTo>
                    <a:pt x="36" y="2099"/>
                  </a:moveTo>
                  <a:cubicBezTo>
                    <a:pt x="71" y="1957"/>
                    <a:pt x="107" y="1850"/>
                    <a:pt x="178" y="1708"/>
                  </a:cubicBezTo>
                  <a:cubicBezTo>
                    <a:pt x="249" y="1495"/>
                    <a:pt x="285" y="1281"/>
                    <a:pt x="320" y="1068"/>
                  </a:cubicBezTo>
                  <a:cubicBezTo>
                    <a:pt x="356" y="925"/>
                    <a:pt x="392" y="783"/>
                    <a:pt x="392" y="641"/>
                  </a:cubicBezTo>
                  <a:cubicBezTo>
                    <a:pt x="427" y="427"/>
                    <a:pt x="427" y="214"/>
                    <a:pt x="427" y="0"/>
                  </a:cubicBezTo>
                  <a:cubicBezTo>
                    <a:pt x="427" y="0"/>
                    <a:pt x="392" y="0"/>
                    <a:pt x="392" y="0"/>
                  </a:cubicBezTo>
                  <a:cubicBezTo>
                    <a:pt x="392" y="143"/>
                    <a:pt x="392" y="285"/>
                    <a:pt x="392" y="427"/>
                  </a:cubicBezTo>
                  <a:cubicBezTo>
                    <a:pt x="356" y="641"/>
                    <a:pt x="320" y="854"/>
                    <a:pt x="285" y="1068"/>
                  </a:cubicBezTo>
                  <a:cubicBezTo>
                    <a:pt x="249" y="1210"/>
                    <a:pt x="249" y="1352"/>
                    <a:pt x="178" y="1495"/>
                  </a:cubicBezTo>
                  <a:cubicBezTo>
                    <a:pt x="143" y="1708"/>
                    <a:pt x="71" y="1922"/>
                    <a:pt x="0" y="2099"/>
                  </a:cubicBezTo>
                  <a:cubicBezTo>
                    <a:pt x="0" y="2135"/>
                    <a:pt x="0" y="2135"/>
                    <a:pt x="36" y="209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7"/>
            <p:cNvSpPr/>
            <p:nvPr/>
          </p:nvSpPr>
          <p:spPr>
            <a:xfrm>
              <a:off x="7279950" y="1685125"/>
              <a:ext cx="11575" cy="53400"/>
            </a:xfrm>
            <a:custGeom>
              <a:avLst/>
              <a:gdLst/>
              <a:ahLst/>
              <a:cxnLst/>
              <a:rect l="l" t="t" r="r" b="b"/>
              <a:pathLst>
                <a:path w="463" h="2136" extrusionOk="0">
                  <a:moveTo>
                    <a:pt x="36" y="2136"/>
                  </a:moveTo>
                  <a:cubicBezTo>
                    <a:pt x="143" y="1815"/>
                    <a:pt x="214" y="1638"/>
                    <a:pt x="285" y="1317"/>
                  </a:cubicBezTo>
                  <a:cubicBezTo>
                    <a:pt x="320" y="1175"/>
                    <a:pt x="356" y="1033"/>
                    <a:pt x="392" y="890"/>
                  </a:cubicBezTo>
                  <a:cubicBezTo>
                    <a:pt x="427" y="606"/>
                    <a:pt x="427" y="321"/>
                    <a:pt x="463" y="36"/>
                  </a:cubicBezTo>
                  <a:cubicBezTo>
                    <a:pt x="463" y="1"/>
                    <a:pt x="427" y="1"/>
                    <a:pt x="427" y="1"/>
                  </a:cubicBezTo>
                  <a:cubicBezTo>
                    <a:pt x="427" y="321"/>
                    <a:pt x="392" y="606"/>
                    <a:pt x="356" y="890"/>
                  </a:cubicBezTo>
                  <a:cubicBezTo>
                    <a:pt x="285" y="1282"/>
                    <a:pt x="178" y="1709"/>
                    <a:pt x="0" y="2136"/>
                  </a:cubicBezTo>
                  <a:cubicBezTo>
                    <a:pt x="0" y="2136"/>
                    <a:pt x="36" y="2136"/>
                    <a:pt x="36" y="21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7"/>
            <p:cNvSpPr/>
            <p:nvPr/>
          </p:nvSpPr>
          <p:spPr>
            <a:xfrm>
              <a:off x="7279950" y="1684250"/>
              <a:ext cx="10700" cy="53400"/>
            </a:xfrm>
            <a:custGeom>
              <a:avLst/>
              <a:gdLst/>
              <a:ahLst/>
              <a:cxnLst/>
              <a:rect l="l" t="t" r="r" b="b"/>
              <a:pathLst>
                <a:path w="428" h="2136" extrusionOk="0">
                  <a:moveTo>
                    <a:pt x="0" y="2135"/>
                  </a:moveTo>
                  <a:cubicBezTo>
                    <a:pt x="71" y="1993"/>
                    <a:pt x="107" y="1886"/>
                    <a:pt x="178" y="1744"/>
                  </a:cubicBezTo>
                  <a:cubicBezTo>
                    <a:pt x="214" y="1530"/>
                    <a:pt x="285" y="1317"/>
                    <a:pt x="320" y="1103"/>
                  </a:cubicBezTo>
                  <a:cubicBezTo>
                    <a:pt x="392" y="747"/>
                    <a:pt x="427" y="392"/>
                    <a:pt x="427" y="36"/>
                  </a:cubicBezTo>
                  <a:cubicBezTo>
                    <a:pt x="427" y="36"/>
                    <a:pt x="392" y="0"/>
                    <a:pt x="392" y="36"/>
                  </a:cubicBezTo>
                  <a:cubicBezTo>
                    <a:pt x="392" y="178"/>
                    <a:pt x="392" y="320"/>
                    <a:pt x="392" y="463"/>
                  </a:cubicBezTo>
                  <a:cubicBezTo>
                    <a:pt x="356" y="676"/>
                    <a:pt x="356" y="890"/>
                    <a:pt x="285" y="1103"/>
                  </a:cubicBezTo>
                  <a:cubicBezTo>
                    <a:pt x="285" y="1246"/>
                    <a:pt x="249" y="1388"/>
                    <a:pt x="214" y="1495"/>
                  </a:cubicBezTo>
                  <a:cubicBezTo>
                    <a:pt x="143" y="1708"/>
                    <a:pt x="71" y="1922"/>
                    <a:pt x="0" y="2135"/>
                  </a:cubicBezTo>
                  <a:cubicBezTo>
                    <a:pt x="0" y="2135"/>
                    <a:pt x="0" y="2135"/>
                    <a:pt x="0" y="213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7"/>
            <p:cNvSpPr/>
            <p:nvPr/>
          </p:nvSpPr>
          <p:spPr>
            <a:xfrm>
              <a:off x="7291500" y="1694025"/>
              <a:ext cx="8025" cy="30275"/>
            </a:xfrm>
            <a:custGeom>
              <a:avLst/>
              <a:gdLst/>
              <a:ahLst/>
              <a:cxnLst/>
              <a:rect l="l" t="t" r="r" b="b"/>
              <a:pathLst>
                <a:path w="321" h="1211" extrusionOk="0">
                  <a:moveTo>
                    <a:pt x="72" y="1139"/>
                  </a:moveTo>
                  <a:cubicBezTo>
                    <a:pt x="72" y="961"/>
                    <a:pt x="107" y="783"/>
                    <a:pt x="143" y="570"/>
                  </a:cubicBezTo>
                  <a:cubicBezTo>
                    <a:pt x="179" y="392"/>
                    <a:pt x="214" y="214"/>
                    <a:pt x="285" y="36"/>
                  </a:cubicBezTo>
                  <a:cubicBezTo>
                    <a:pt x="321" y="1"/>
                    <a:pt x="250" y="1"/>
                    <a:pt x="250" y="36"/>
                  </a:cubicBezTo>
                  <a:cubicBezTo>
                    <a:pt x="179" y="214"/>
                    <a:pt x="107" y="392"/>
                    <a:pt x="72" y="605"/>
                  </a:cubicBezTo>
                  <a:cubicBezTo>
                    <a:pt x="36" y="783"/>
                    <a:pt x="36" y="961"/>
                    <a:pt x="1" y="1175"/>
                  </a:cubicBezTo>
                  <a:cubicBezTo>
                    <a:pt x="1" y="1210"/>
                    <a:pt x="72" y="1175"/>
                    <a:pt x="72" y="113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7"/>
            <p:cNvSpPr/>
            <p:nvPr/>
          </p:nvSpPr>
          <p:spPr>
            <a:xfrm>
              <a:off x="7291500" y="1693150"/>
              <a:ext cx="8025" cy="31150"/>
            </a:xfrm>
            <a:custGeom>
              <a:avLst/>
              <a:gdLst/>
              <a:ahLst/>
              <a:cxnLst/>
              <a:rect l="l" t="t" r="r" b="b"/>
              <a:pathLst>
                <a:path w="321" h="1246" extrusionOk="0">
                  <a:moveTo>
                    <a:pt x="72" y="1139"/>
                  </a:moveTo>
                  <a:cubicBezTo>
                    <a:pt x="72" y="961"/>
                    <a:pt x="107" y="783"/>
                    <a:pt x="143" y="569"/>
                  </a:cubicBezTo>
                  <a:cubicBezTo>
                    <a:pt x="179" y="391"/>
                    <a:pt x="250" y="214"/>
                    <a:pt x="321" y="36"/>
                  </a:cubicBezTo>
                  <a:cubicBezTo>
                    <a:pt x="321" y="0"/>
                    <a:pt x="285" y="0"/>
                    <a:pt x="285" y="0"/>
                  </a:cubicBezTo>
                  <a:cubicBezTo>
                    <a:pt x="285" y="0"/>
                    <a:pt x="250" y="36"/>
                    <a:pt x="250" y="71"/>
                  </a:cubicBezTo>
                  <a:cubicBezTo>
                    <a:pt x="179" y="249"/>
                    <a:pt x="107" y="427"/>
                    <a:pt x="72" y="605"/>
                  </a:cubicBezTo>
                  <a:cubicBezTo>
                    <a:pt x="36" y="818"/>
                    <a:pt x="36" y="996"/>
                    <a:pt x="1" y="1210"/>
                  </a:cubicBezTo>
                  <a:cubicBezTo>
                    <a:pt x="1" y="1245"/>
                    <a:pt x="72" y="1174"/>
                    <a:pt x="72" y="113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7"/>
            <p:cNvSpPr/>
            <p:nvPr/>
          </p:nvSpPr>
          <p:spPr>
            <a:xfrm>
              <a:off x="7293275" y="1694025"/>
              <a:ext cx="7150" cy="29375"/>
            </a:xfrm>
            <a:custGeom>
              <a:avLst/>
              <a:gdLst/>
              <a:ahLst/>
              <a:cxnLst/>
              <a:rect l="l" t="t" r="r" b="b"/>
              <a:pathLst>
                <a:path w="286" h="1175" extrusionOk="0">
                  <a:moveTo>
                    <a:pt x="36" y="1175"/>
                  </a:moveTo>
                  <a:cubicBezTo>
                    <a:pt x="36" y="961"/>
                    <a:pt x="72" y="783"/>
                    <a:pt x="108" y="605"/>
                  </a:cubicBezTo>
                  <a:cubicBezTo>
                    <a:pt x="143" y="392"/>
                    <a:pt x="214" y="214"/>
                    <a:pt x="286" y="36"/>
                  </a:cubicBezTo>
                  <a:cubicBezTo>
                    <a:pt x="286" y="1"/>
                    <a:pt x="214" y="1"/>
                    <a:pt x="214" y="36"/>
                  </a:cubicBezTo>
                  <a:cubicBezTo>
                    <a:pt x="143" y="214"/>
                    <a:pt x="108" y="392"/>
                    <a:pt x="36" y="605"/>
                  </a:cubicBezTo>
                  <a:cubicBezTo>
                    <a:pt x="1" y="783"/>
                    <a:pt x="1" y="961"/>
                    <a:pt x="1" y="1175"/>
                  </a:cubicBezTo>
                  <a:cubicBezTo>
                    <a:pt x="1" y="1175"/>
                    <a:pt x="36" y="1175"/>
                    <a:pt x="36" y="117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7"/>
            <p:cNvSpPr/>
            <p:nvPr/>
          </p:nvSpPr>
          <p:spPr>
            <a:xfrm>
              <a:off x="7292400" y="1693150"/>
              <a:ext cx="8025" cy="31150"/>
            </a:xfrm>
            <a:custGeom>
              <a:avLst/>
              <a:gdLst/>
              <a:ahLst/>
              <a:cxnLst/>
              <a:rect l="l" t="t" r="r" b="b"/>
              <a:pathLst>
                <a:path w="321" h="1246" extrusionOk="0">
                  <a:moveTo>
                    <a:pt x="71" y="1174"/>
                  </a:moveTo>
                  <a:cubicBezTo>
                    <a:pt x="71" y="996"/>
                    <a:pt x="107" y="783"/>
                    <a:pt x="143" y="605"/>
                  </a:cubicBezTo>
                  <a:cubicBezTo>
                    <a:pt x="178" y="391"/>
                    <a:pt x="249" y="214"/>
                    <a:pt x="321" y="36"/>
                  </a:cubicBezTo>
                  <a:cubicBezTo>
                    <a:pt x="321" y="0"/>
                    <a:pt x="249" y="36"/>
                    <a:pt x="249" y="71"/>
                  </a:cubicBezTo>
                  <a:cubicBezTo>
                    <a:pt x="178" y="249"/>
                    <a:pt x="107" y="427"/>
                    <a:pt x="71" y="640"/>
                  </a:cubicBezTo>
                  <a:cubicBezTo>
                    <a:pt x="36" y="818"/>
                    <a:pt x="0" y="996"/>
                    <a:pt x="0" y="1210"/>
                  </a:cubicBezTo>
                  <a:cubicBezTo>
                    <a:pt x="0" y="1245"/>
                    <a:pt x="71" y="1174"/>
                    <a:pt x="71" y="117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7"/>
            <p:cNvSpPr/>
            <p:nvPr/>
          </p:nvSpPr>
          <p:spPr>
            <a:xfrm>
              <a:off x="7292400" y="1693150"/>
              <a:ext cx="6250" cy="29375"/>
            </a:xfrm>
            <a:custGeom>
              <a:avLst/>
              <a:gdLst/>
              <a:ahLst/>
              <a:cxnLst/>
              <a:rect l="l" t="t" r="r" b="b"/>
              <a:pathLst>
                <a:path w="250" h="1175" extrusionOk="0">
                  <a:moveTo>
                    <a:pt x="36" y="1139"/>
                  </a:moveTo>
                  <a:cubicBezTo>
                    <a:pt x="36" y="747"/>
                    <a:pt x="107" y="391"/>
                    <a:pt x="249" y="36"/>
                  </a:cubicBezTo>
                  <a:cubicBezTo>
                    <a:pt x="249" y="0"/>
                    <a:pt x="249" y="0"/>
                    <a:pt x="214" y="0"/>
                  </a:cubicBezTo>
                  <a:cubicBezTo>
                    <a:pt x="143" y="214"/>
                    <a:pt x="107" y="391"/>
                    <a:pt x="71" y="569"/>
                  </a:cubicBezTo>
                  <a:cubicBezTo>
                    <a:pt x="0" y="783"/>
                    <a:pt x="0" y="961"/>
                    <a:pt x="0" y="1174"/>
                  </a:cubicBezTo>
                  <a:cubicBezTo>
                    <a:pt x="0" y="1174"/>
                    <a:pt x="36" y="1174"/>
                    <a:pt x="36" y="113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7"/>
            <p:cNvSpPr/>
            <p:nvPr/>
          </p:nvSpPr>
          <p:spPr>
            <a:xfrm>
              <a:off x="7293275" y="1694025"/>
              <a:ext cx="6250" cy="29375"/>
            </a:xfrm>
            <a:custGeom>
              <a:avLst/>
              <a:gdLst/>
              <a:ahLst/>
              <a:cxnLst/>
              <a:rect l="l" t="t" r="r" b="b"/>
              <a:pathLst>
                <a:path w="250" h="1175" extrusionOk="0">
                  <a:moveTo>
                    <a:pt x="1" y="1175"/>
                  </a:moveTo>
                  <a:cubicBezTo>
                    <a:pt x="1" y="961"/>
                    <a:pt x="36" y="783"/>
                    <a:pt x="72" y="605"/>
                  </a:cubicBezTo>
                  <a:cubicBezTo>
                    <a:pt x="108" y="392"/>
                    <a:pt x="179" y="214"/>
                    <a:pt x="250" y="36"/>
                  </a:cubicBezTo>
                  <a:cubicBezTo>
                    <a:pt x="250" y="36"/>
                    <a:pt x="214" y="1"/>
                    <a:pt x="214" y="36"/>
                  </a:cubicBezTo>
                  <a:cubicBezTo>
                    <a:pt x="143" y="214"/>
                    <a:pt x="72" y="392"/>
                    <a:pt x="36" y="570"/>
                  </a:cubicBezTo>
                  <a:cubicBezTo>
                    <a:pt x="1" y="783"/>
                    <a:pt x="1" y="961"/>
                    <a:pt x="1" y="1139"/>
                  </a:cubicBezTo>
                  <a:cubicBezTo>
                    <a:pt x="1" y="1175"/>
                    <a:pt x="1" y="1175"/>
                    <a:pt x="1" y="117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7"/>
            <p:cNvSpPr/>
            <p:nvPr/>
          </p:nvSpPr>
          <p:spPr>
            <a:xfrm>
              <a:off x="7292400" y="1694025"/>
              <a:ext cx="6250" cy="28500"/>
            </a:xfrm>
            <a:custGeom>
              <a:avLst/>
              <a:gdLst/>
              <a:ahLst/>
              <a:cxnLst/>
              <a:rect l="l" t="t" r="r" b="b"/>
              <a:pathLst>
                <a:path w="250" h="1140" extrusionOk="0">
                  <a:moveTo>
                    <a:pt x="36" y="1139"/>
                  </a:moveTo>
                  <a:cubicBezTo>
                    <a:pt x="36" y="961"/>
                    <a:pt x="36" y="748"/>
                    <a:pt x="71" y="570"/>
                  </a:cubicBezTo>
                  <a:cubicBezTo>
                    <a:pt x="107" y="392"/>
                    <a:pt x="178" y="179"/>
                    <a:pt x="249" y="1"/>
                  </a:cubicBezTo>
                  <a:cubicBezTo>
                    <a:pt x="249" y="1"/>
                    <a:pt x="214" y="1"/>
                    <a:pt x="214" y="1"/>
                  </a:cubicBezTo>
                  <a:cubicBezTo>
                    <a:pt x="143" y="179"/>
                    <a:pt x="107" y="356"/>
                    <a:pt x="71" y="570"/>
                  </a:cubicBezTo>
                  <a:cubicBezTo>
                    <a:pt x="0" y="748"/>
                    <a:pt x="0" y="926"/>
                    <a:pt x="0" y="1139"/>
                  </a:cubicBezTo>
                  <a:cubicBezTo>
                    <a:pt x="0" y="1139"/>
                    <a:pt x="0" y="1139"/>
                    <a:pt x="36" y="113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7"/>
            <p:cNvSpPr/>
            <p:nvPr/>
          </p:nvSpPr>
          <p:spPr>
            <a:xfrm>
              <a:off x="7295950" y="1698475"/>
              <a:ext cx="2700" cy="19600"/>
            </a:xfrm>
            <a:custGeom>
              <a:avLst/>
              <a:gdLst/>
              <a:ahLst/>
              <a:cxnLst/>
              <a:rect l="l" t="t" r="r" b="b"/>
              <a:pathLst>
                <a:path w="108" h="784" extrusionOk="0">
                  <a:moveTo>
                    <a:pt x="36" y="712"/>
                  </a:moveTo>
                  <a:cubicBezTo>
                    <a:pt x="36" y="605"/>
                    <a:pt x="36" y="499"/>
                    <a:pt x="36" y="392"/>
                  </a:cubicBezTo>
                  <a:cubicBezTo>
                    <a:pt x="72" y="285"/>
                    <a:pt x="72" y="143"/>
                    <a:pt x="107" y="36"/>
                  </a:cubicBezTo>
                  <a:cubicBezTo>
                    <a:pt x="107" y="1"/>
                    <a:pt x="36" y="36"/>
                    <a:pt x="36" y="72"/>
                  </a:cubicBezTo>
                  <a:cubicBezTo>
                    <a:pt x="36" y="178"/>
                    <a:pt x="1" y="285"/>
                    <a:pt x="1" y="392"/>
                  </a:cubicBezTo>
                  <a:cubicBezTo>
                    <a:pt x="1" y="534"/>
                    <a:pt x="1" y="641"/>
                    <a:pt x="1" y="748"/>
                  </a:cubicBezTo>
                  <a:cubicBezTo>
                    <a:pt x="1" y="783"/>
                    <a:pt x="36" y="748"/>
                    <a:pt x="36" y="71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7"/>
            <p:cNvSpPr/>
            <p:nvPr/>
          </p:nvSpPr>
          <p:spPr>
            <a:xfrm>
              <a:off x="7295950" y="1698475"/>
              <a:ext cx="2700" cy="19600"/>
            </a:xfrm>
            <a:custGeom>
              <a:avLst/>
              <a:gdLst/>
              <a:ahLst/>
              <a:cxnLst/>
              <a:rect l="l" t="t" r="r" b="b"/>
              <a:pathLst>
                <a:path w="108" h="784" extrusionOk="0">
                  <a:moveTo>
                    <a:pt x="72" y="677"/>
                  </a:moveTo>
                  <a:cubicBezTo>
                    <a:pt x="72" y="570"/>
                    <a:pt x="72" y="463"/>
                    <a:pt x="72" y="356"/>
                  </a:cubicBezTo>
                  <a:cubicBezTo>
                    <a:pt x="72" y="214"/>
                    <a:pt x="72" y="107"/>
                    <a:pt x="107" y="1"/>
                  </a:cubicBezTo>
                  <a:cubicBezTo>
                    <a:pt x="107" y="1"/>
                    <a:pt x="107" y="1"/>
                    <a:pt x="72" y="1"/>
                  </a:cubicBezTo>
                  <a:cubicBezTo>
                    <a:pt x="72" y="1"/>
                    <a:pt x="72" y="36"/>
                    <a:pt x="72" y="36"/>
                  </a:cubicBezTo>
                  <a:cubicBezTo>
                    <a:pt x="36" y="178"/>
                    <a:pt x="1" y="285"/>
                    <a:pt x="1" y="392"/>
                  </a:cubicBezTo>
                  <a:cubicBezTo>
                    <a:pt x="1" y="499"/>
                    <a:pt x="1" y="641"/>
                    <a:pt x="1" y="748"/>
                  </a:cubicBezTo>
                  <a:cubicBezTo>
                    <a:pt x="1" y="783"/>
                    <a:pt x="72" y="712"/>
                    <a:pt x="72" y="67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7"/>
            <p:cNvSpPr/>
            <p:nvPr/>
          </p:nvSpPr>
          <p:spPr>
            <a:xfrm>
              <a:off x="7296850" y="1699375"/>
              <a:ext cx="2675" cy="17800"/>
            </a:xfrm>
            <a:custGeom>
              <a:avLst/>
              <a:gdLst/>
              <a:ahLst/>
              <a:cxnLst/>
              <a:rect l="l" t="t" r="r" b="b"/>
              <a:pathLst>
                <a:path w="107" h="712" extrusionOk="0">
                  <a:moveTo>
                    <a:pt x="71" y="712"/>
                  </a:moveTo>
                  <a:cubicBezTo>
                    <a:pt x="36" y="569"/>
                    <a:pt x="36" y="463"/>
                    <a:pt x="71" y="356"/>
                  </a:cubicBezTo>
                  <a:cubicBezTo>
                    <a:pt x="71" y="249"/>
                    <a:pt x="71" y="142"/>
                    <a:pt x="107" y="0"/>
                  </a:cubicBezTo>
                  <a:cubicBezTo>
                    <a:pt x="107" y="0"/>
                    <a:pt x="71" y="0"/>
                    <a:pt x="71" y="36"/>
                  </a:cubicBezTo>
                  <a:cubicBezTo>
                    <a:pt x="36" y="142"/>
                    <a:pt x="36" y="249"/>
                    <a:pt x="0" y="356"/>
                  </a:cubicBezTo>
                  <a:cubicBezTo>
                    <a:pt x="0" y="463"/>
                    <a:pt x="0" y="569"/>
                    <a:pt x="0" y="712"/>
                  </a:cubicBezTo>
                  <a:cubicBezTo>
                    <a:pt x="0" y="712"/>
                    <a:pt x="71" y="712"/>
                    <a:pt x="71" y="71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7"/>
            <p:cNvSpPr/>
            <p:nvPr/>
          </p:nvSpPr>
          <p:spPr>
            <a:xfrm>
              <a:off x="7295950" y="1698475"/>
              <a:ext cx="3575" cy="19600"/>
            </a:xfrm>
            <a:custGeom>
              <a:avLst/>
              <a:gdLst/>
              <a:ahLst/>
              <a:cxnLst/>
              <a:rect l="l" t="t" r="r" b="b"/>
              <a:pathLst>
                <a:path w="143" h="784" extrusionOk="0">
                  <a:moveTo>
                    <a:pt x="107" y="712"/>
                  </a:moveTo>
                  <a:cubicBezTo>
                    <a:pt x="107" y="605"/>
                    <a:pt x="107" y="499"/>
                    <a:pt x="107" y="356"/>
                  </a:cubicBezTo>
                  <a:cubicBezTo>
                    <a:pt x="107" y="250"/>
                    <a:pt x="107" y="143"/>
                    <a:pt x="143" y="36"/>
                  </a:cubicBezTo>
                  <a:cubicBezTo>
                    <a:pt x="143" y="1"/>
                    <a:pt x="72" y="36"/>
                    <a:pt x="72" y="72"/>
                  </a:cubicBezTo>
                  <a:cubicBezTo>
                    <a:pt x="36" y="178"/>
                    <a:pt x="36" y="285"/>
                    <a:pt x="36" y="392"/>
                  </a:cubicBezTo>
                  <a:cubicBezTo>
                    <a:pt x="1" y="499"/>
                    <a:pt x="1" y="641"/>
                    <a:pt x="36" y="748"/>
                  </a:cubicBezTo>
                  <a:cubicBezTo>
                    <a:pt x="36" y="783"/>
                    <a:pt x="107" y="748"/>
                    <a:pt x="107" y="71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7"/>
            <p:cNvSpPr/>
            <p:nvPr/>
          </p:nvSpPr>
          <p:spPr>
            <a:xfrm>
              <a:off x="7295950" y="1697575"/>
              <a:ext cx="2700" cy="19600"/>
            </a:xfrm>
            <a:custGeom>
              <a:avLst/>
              <a:gdLst/>
              <a:ahLst/>
              <a:cxnLst/>
              <a:rect l="l" t="t" r="r" b="b"/>
              <a:pathLst>
                <a:path w="108" h="784" extrusionOk="0">
                  <a:moveTo>
                    <a:pt x="36" y="713"/>
                  </a:moveTo>
                  <a:cubicBezTo>
                    <a:pt x="36" y="499"/>
                    <a:pt x="36" y="286"/>
                    <a:pt x="72" y="37"/>
                  </a:cubicBezTo>
                  <a:cubicBezTo>
                    <a:pt x="107" y="1"/>
                    <a:pt x="72" y="1"/>
                    <a:pt x="72" y="37"/>
                  </a:cubicBezTo>
                  <a:cubicBezTo>
                    <a:pt x="36" y="108"/>
                    <a:pt x="36" y="179"/>
                    <a:pt x="36" y="286"/>
                  </a:cubicBezTo>
                  <a:cubicBezTo>
                    <a:pt x="1" y="428"/>
                    <a:pt x="1" y="570"/>
                    <a:pt x="1" y="748"/>
                  </a:cubicBezTo>
                  <a:cubicBezTo>
                    <a:pt x="1" y="784"/>
                    <a:pt x="36" y="748"/>
                    <a:pt x="36" y="71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7"/>
            <p:cNvSpPr/>
            <p:nvPr/>
          </p:nvSpPr>
          <p:spPr>
            <a:xfrm>
              <a:off x="7296850" y="1699375"/>
              <a:ext cx="1800" cy="17800"/>
            </a:xfrm>
            <a:custGeom>
              <a:avLst/>
              <a:gdLst/>
              <a:ahLst/>
              <a:cxnLst/>
              <a:rect l="l" t="t" r="r" b="b"/>
              <a:pathLst>
                <a:path w="72" h="712" extrusionOk="0">
                  <a:moveTo>
                    <a:pt x="36" y="712"/>
                  </a:moveTo>
                  <a:cubicBezTo>
                    <a:pt x="36" y="605"/>
                    <a:pt x="36" y="463"/>
                    <a:pt x="36" y="356"/>
                  </a:cubicBezTo>
                  <a:cubicBezTo>
                    <a:pt x="36" y="249"/>
                    <a:pt x="36" y="142"/>
                    <a:pt x="71" y="36"/>
                  </a:cubicBezTo>
                  <a:cubicBezTo>
                    <a:pt x="71" y="0"/>
                    <a:pt x="71" y="0"/>
                    <a:pt x="36" y="0"/>
                  </a:cubicBezTo>
                  <a:cubicBezTo>
                    <a:pt x="36" y="107"/>
                    <a:pt x="0" y="249"/>
                    <a:pt x="0" y="356"/>
                  </a:cubicBezTo>
                  <a:cubicBezTo>
                    <a:pt x="0" y="463"/>
                    <a:pt x="0" y="569"/>
                    <a:pt x="0" y="676"/>
                  </a:cubicBezTo>
                  <a:cubicBezTo>
                    <a:pt x="0" y="712"/>
                    <a:pt x="36" y="712"/>
                    <a:pt x="36" y="71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7"/>
            <p:cNvSpPr/>
            <p:nvPr/>
          </p:nvSpPr>
          <p:spPr>
            <a:xfrm>
              <a:off x="7295950" y="1698475"/>
              <a:ext cx="1800" cy="17825"/>
            </a:xfrm>
            <a:custGeom>
              <a:avLst/>
              <a:gdLst/>
              <a:ahLst/>
              <a:cxnLst/>
              <a:rect l="l" t="t" r="r" b="b"/>
              <a:pathLst>
                <a:path w="72" h="713" extrusionOk="0">
                  <a:moveTo>
                    <a:pt x="36" y="712"/>
                  </a:moveTo>
                  <a:cubicBezTo>
                    <a:pt x="36" y="605"/>
                    <a:pt x="36" y="499"/>
                    <a:pt x="36" y="356"/>
                  </a:cubicBezTo>
                  <a:cubicBezTo>
                    <a:pt x="36" y="250"/>
                    <a:pt x="72" y="143"/>
                    <a:pt x="72" y="36"/>
                  </a:cubicBezTo>
                  <a:cubicBezTo>
                    <a:pt x="72" y="36"/>
                    <a:pt x="72" y="1"/>
                    <a:pt x="72" y="36"/>
                  </a:cubicBezTo>
                  <a:cubicBezTo>
                    <a:pt x="36" y="178"/>
                    <a:pt x="1" y="321"/>
                    <a:pt x="1" y="463"/>
                  </a:cubicBezTo>
                  <a:cubicBezTo>
                    <a:pt x="1" y="570"/>
                    <a:pt x="1" y="641"/>
                    <a:pt x="1" y="712"/>
                  </a:cubicBezTo>
                  <a:cubicBezTo>
                    <a:pt x="1" y="712"/>
                    <a:pt x="36" y="712"/>
                    <a:pt x="36" y="71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7"/>
            <p:cNvSpPr/>
            <p:nvPr/>
          </p:nvSpPr>
          <p:spPr>
            <a:xfrm>
              <a:off x="7285275" y="1710925"/>
              <a:ext cx="12475" cy="41825"/>
            </a:xfrm>
            <a:custGeom>
              <a:avLst/>
              <a:gdLst/>
              <a:ahLst/>
              <a:cxnLst/>
              <a:rect l="l" t="t" r="r" b="b"/>
              <a:pathLst>
                <a:path w="499" h="1673" extrusionOk="0">
                  <a:moveTo>
                    <a:pt x="36" y="1637"/>
                  </a:moveTo>
                  <a:cubicBezTo>
                    <a:pt x="72" y="1353"/>
                    <a:pt x="107" y="1104"/>
                    <a:pt x="179" y="819"/>
                  </a:cubicBezTo>
                  <a:cubicBezTo>
                    <a:pt x="285" y="534"/>
                    <a:pt x="392" y="285"/>
                    <a:pt x="499" y="36"/>
                  </a:cubicBezTo>
                  <a:cubicBezTo>
                    <a:pt x="463" y="36"/>
                    <a:pt x="463" y="36"/>
                    <a:pt x="428" y="36"/>
                  </a:cubicBezTo>
                  <a:cubicBezTo>
                    <a:pt x="428" y="107"/>
                    <a:pt x="392" y="214"/>
                    <a:pt x="356" y="321"/>
                  </a:cubicBezTo>
                  <a:cubicBezTo>
                    <a:pt x="356" y="321"/>
                    <a:pt x="428" y="321"/>
                    <a:pt x="428" y="321"/>
                  </a:cubicBezTo>
                  <a:cubicBezTo>
                    <a:pt x="428" y="214"/>
                    <a:pt x="463" y="107"/>
                    <a:pt x="499" y="36"/>
                  </a:cubicBezTo>
                  <a:cubicBezTo>
                    <a:pt x="499" y="1"/>
                    <a:pt x="463" y="1"/>
                    <a:pt x="428" y="36"/>
                  </a:cubicBezTo>
                  <a:cubicBezTo>
                    <a:pt x="321" y="285"/>
                    <a:pt x="214" y="534"/>
                    <a:pt x="143" y="819"/>
                  </a:cubicBezTo>
                  <a:cubicBezTo>
                    <a:pt x="72" y="1104"/>
                    <a:pt x="36" y="1353"/>
                    <a:pt x="1" y="1637"/>
                  </a:cubicBezTo>
                  <a:cubicBezTo>
                    <a:pt x="1" y="1673"/>
                    <a:pt x="36" y="1673"/>
                    <a:pt x="36" y="16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7"/>
            <p:cNvSpPr/>
            <p:nvPr/>
          </p:nvSpPr>
          <p:spPr>
            <a:xfrm>
              <a:off x="7285275" y="1710050"/>
              <a:ext cx="13375" cy="42700"/>
            </a:xfrm>
            <a:custGeom>
              <a:avLst/>
              <a:gdLst/>
              <a:ahLst/>
              <a:cxnLst/>
              <a:rect l="l" t="t" r="r" b="b"/>
              <a:pathLst>
                <a:path w="535" h="1708" extrusionOk="0">
                  <a:moveTo>
                    <a:pt x="72" y="1637"/>
                  </a:moveTo>
                  <a:cubicBezTo>
                    <a:pt x="107" y="1352"/>
                    <a:pt x="143" y="1103"/>
                    <a:pt x="214" y="818"/>
                  </a:cubicBezTo>
                  <a:cubicBezTo>
                    <a:pt x="285" y="534"/>
                    <a:pt x="392" y="285"/>
                    <a:pt x="499" y="36"/>
                  </a:cubicBezTo>
                  <a:cubicBezTo>
                    <a:pt x="499" y="36"/>
                    <a:pt x="463" y="36"/>
                    <a:pt x="428" y="71"/>
                  </a:cubicBezTo>
                  <a:lnTo>
                    <a:pt x="392" y="356"/>
                  </a:lnTo>
                  <a:cubicBezTo>
                    <a:pt x="392" y="356"/>
                    <a:pt x="428" y="320"/>
                    <a:pt x="428" y="320"/>
                  </a:cubicBezTo>
                  <a:cubicBezTo>
                    <a:pt x="463" y="214"/>
                    <a:pt x="499" y="107"/>
                    <a:pt x="499" y="36"/>
                  </a:cubicBezTo>
                  <a:cubicBezTo>
                    <a:pt x="534" y="0"/>
                    <a:pt x="463" y="36"/>
                    <a:pt x="428" y="71"/>
                  </a:cubicBezTo>
                  <a:cubicBezTo>
                    <a:pt x="321" y="320"/>
                    <a:pt x="214" y="569"/>
                    <a:pt x="143" y="854"/>
                  </a:cubicBezTo>
                  <a:cubicBezTo>
                    <a:pt x="72" y="1139"/>
                    <a:pt x="36" y="1388"/>
                    <a:pt x="1" y="1672"/>
                  </a:cubicBezTo>
                  <a:cubicBezTo>
                    <a:pt x="1" y="1708"/>
                    <a:pt x="72" y="1672"/>
                    <a:pt x="72" y="16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7"/>
            <p:cNvSpPr/>
            <p:nvPr/>
          </p:nvSpPr>
          <p:spPr>
            <a:xfrm>
              <a:off x="7286175" y="1710925"/>
              <a:ext cx="12475" cy="41825"/>
            </a:xfrm>
            <a:custGeom>
              <a:avLst/>
              <a:gdLst/>
              <a:ahLst/>
              <a:cxnLst/>
              <a:rect l="l" t="t" r="r" b="b"/>
              <a:pathLst>
                <a:path w="499" h="1673" extrusionOk="0">
                  <a:moveTo>
                    <a:pt x="71" y="1637"/>
                  </a:moveTo>
                  <a:cubicBezTo>
                    <a:pt x="107" y="1353"/>
                    <a:pt x="143" y="1104"/>
                    <a:pt x="214" y="819"/>
                  </a:cubicBezTo>
                  <a:cubicBezTo>
                    <a:pt x="285" y="534"/>
                    <a:pt x="392" y="285"/>
                    <a:pt x="498" y="36"/>
                  </a:cubicBezTo>
                  <a:cubicBezTo>
                    <a:pt x="498" y="36"/>
                    <a:pt x="463" y="36"/>
                    <a:pt x="463" y="36"/>
                  </a:cubicBezTo>
                  <a:cubicBezTo>
                    <a:pt x="427" y="107"/>
                    <a:pt x="427" y="214"/>
                    <a:pt x="392" y="321"/>
                  </a:cubicBezTo>
                  <a:cubicBezTo>
                    <a:pt x="392" y="321"/>
                    <a:pt x="427" y="321"/>
                    <a:pt x="427" y="321"/>
                  </a:cubicBezTo>
                  <a:cubicBezTo>
                    <a:pt x="463" y="214"/>
                    <a:pt x="463" y="143"/>
                    <a:pt x="498" y="36"/>
                  </a:cubicBezTo>
                  <a:cubicBezTo>
                    <a:pt x="498" y="1"/>
                    <a:pt x="463" y="1"/>
                    <a:pt x="463" y="36"/>
                  </a:cubicBezTo>
                  <a:cubicBezTo>
                    <a:pt x="320" y="285"/>
                    <a:pt x="214" y="534"/>
                    <a:pt x="143" y="819"/>
                  </a:cubicBezTo>
                  <a:cubicBezTo>
                    <a:pt x="71" y="1104"/>
                    <a:pt x="36" y="1353"/>
                    <a:pt x="0" y="1637"/>
                  </a:cubicBezTo>
                  <a:cubicBezTo>
                    <a:pt x="0" y="1673"/>
                    <a:pt x="36" y="1673"/>
                    <a:pt x="71" y="16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7"/>
            <p:cNvSpPr/>
            <p:nvPr/>
          </p:nvSpPr>
          <p:spPr>
            <a:xfrm>
              <a:off x="7285275" y="1710050"/>
              <a:ext cx="14250" cy="42700"/>
            </a:xfrm>
            <a:custGeom>
              <a:avLst/>
              <a:gdLst/>
              <a:ahLst/>
              <a:cxnLst/>
              <a:rect l="l" t="t" r="r" b="b"/>
              <a:pathLst>
                <a:path w="570" h="1708" extrusionOk="0">
                  <a:moveTo>
                    <a:pt x="107" y="1672"/>
                  </a:moveTo>
                  <a:cubicBezTo>
                    <a:pt x="143" y="1388"/>
                    <a:pt x="179" y="1103"/>
                    <a:pt x="250" y="818"/>
                  </a:cubicBezTo>
                  <a:cubicBezTo>
                    <a:pt x="321" y="569"/>
                    <a:pt x="428" y="320"/>
                    <a:pt x="534" y="36"/>
                  </a:cubicBezTo>
                  <a:cubicBezTo>
                    <a:pt x="534" y="36"/>
                    <a:pt x="499" y="71"/>
                    <a:pt x="463" y="71"/>
                  </a:cubicBezTo>
                  <a:cubicBezTo>
                    <a:pt x="428" y="142"/>
                    <a:pt x="428" y="249"/>
                    <a:pt x="392" y="320"/>
                  </a:cubicBezTo>
                  <a:cubicBezTo>
                    <a:pt x="392" y="356"/>
                    <a:pt x="463" y="356"/>
                    <a:pt x="463" y="320"/>
                  </a:cubicBezTo>
                  <a:cubicBezTo>
                    <a:pt x="499" y="249"/>
                    <a:pt x="534" y="142"/>
                    <a:pt x="534" y="36"/>
                  </a:cubicBezTo>
                  <a:cubicBezTo>
                    <a:pt x="570" y="0"/>
                    <a:pt x="463" y="36"/>
                    <a:pt x="463" y="71"/>
                  </a:cubicBezTo>
                  <a:cubicBezTo>
                    <a:pt x="356" y="320"/>
                    <a:pt x="250" y="569"/>
                    <a:pt x="179" y="854"/>
                  </a:cubicBezTo>
                  <a:cubicBezTo>
                    <a:pt x="107" y="1139"/>
                    <a:pt x="36" y="1388"/>
                    <a:pt x="1" y="1672"/>
                  </a:cubicBezTo>
                  <a:cubicBezTo>
                    <a:pt x="1" y="1708"/>
                    <a:pt x="107" y="1672"/>
                    <a:pt x="107" y="16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7"/>
            <p:cNvSpPr/>
            <p:nvPr/>
          </p:nvSpPr>
          <p:spPr>
            <a:xfrm>
              <a:off x="7285275" y="1710050"/>
              <a:ext cx="12475" cy="41825"/>
            </a:xfrm>
            <a:custGeom>
              <a:avLst/>
              <a:gdLst/>
              <a:ahLst/>
              <a:cxnLst/>
              <a:rect l="l" t="t" r="r" b="b"/>
              <a:pathLst>
                <a:path w="499" h="1673" extrusionOk="0">
                  <a:moveTo>
                    <a:pt x="36" y="1637"/>
                  </a:moveTo>
                  <a:cubicBezTo>
                    <a:pt x="72" y="1281"/>
                    <a:pt x="143" y="961"/>
                    <a:pt x="250" y="641"/>
                  </a:cubicBezTo>
                  <a:cubicBezTo>
                    <a:pt x="321" y="427"/>
                    <a:pt x="392" y="214"/>
                    <a:pt x="499" y="36"/>
                  </a:cubicBezTo>
                  <a:lnTo>
                    <a:pt x="463" y="36"/>
                  </a:lnTo>
                  <a:cubicBezTo>
                    <a:pt x="428" y="107"/>
                    <a:pt x="428" y="214"/>
                    <a:pt x="392" y="285"/>
                  </a:cubicBezTo>
                  <a:cubicBezTo>
                    <a:pt x="392" y="320"/>
                    <a:pt x="428" y="320"/>
                    <a:pt x="428" y="320"/>
                  </a:cubicBezTo>
                  <a:cubicBezTo>
                    <a:pt x="463" y="214"/>
                    <a:pt x="463" y="107"/>
                    <a:pt x="499" y="0"/>
                  </a:cubicBezTo>
                  <a:cubicBezTo>
                    <a:pt x="499" y="0"/>
                    <a:pt x="463" y="0"/>
                    <a:pt x="463" y="0"/>
                  </a:cubicBezTo>
                  <a:cubicBezTo>
                    <a:pt x="321" y="320"/>
                    <a:pt x="179" y="641"/>
                    <a:pt x="107" y="961"/>
                  </a:cubicBezTo>
                  <a:cubicBezTo>
                    <a:pt x="72" y="1210"/>
                    <a:pt x="36" y="1388"/>
                    <a:pt x="1" y="1637"/>
                  </a:cubicBezTo>
                  <a:cubicBezTo>
                    <a:pt x="1" y="1672"/>
                    <a:pt x="36" y="1637"/>
                    <a:pt x="36" y="16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7"/>
            <p:cNvSpPr/>
            <p:nvPr/>
          </p:nvSpPr>
          <p:spPr>
            <a:xfrm>
              <a:off x="7286175" y="1710925"/>
              <a:ext cx="11575" cy="41825"/>
            </a:xfrm>
            <a:custGeom>
              <a:avLst/>
              <a:gdLst/>
              <a:ahLst/>
              <a:cxnLst/>
              <a:rect l="l" t="t" r="r" b="b"/>
              <a:pathLst>
                <a:path w="463" h="1673" extrusionOk="0">
                  <a:moveTo>
                    <a:pt x="36" y="1673"/>
                  </a:moveTo>
                  <a:cubicBezTo>
                    <a:pt x="71" y="1388"/>
                    <a:pt x="107" y="1104"/>
                    <a:pt x="178" y="819"/>
                  </a:cubicBezTo>
                  <a:cubicBezTo>
                    <a:pt x="249" y="570"/>
                    <a:pt x="356" y="321"/>
                    <a:pt x="463" y="36"/>
                  </a:cubicBezTo>
                  <a:cubicBezTo>
                    <a:pt x="463" y="36"/>
                    <a:pt x="463" y="36"/>
                    <a:pt x="463" y="36"/>
                  </a:cubicBezTo>
                  <a:cubicBezTo>
                    <a:pt x="427" y="107"/>
                    <a:pt x="392" y="214"/>
                    <a:pt x="392" y="321"/>
                  </a:cubicBezTo>
                  <a:cubicBezTo>
                    <a:pt x="392" y="321"/>
                    <a:pt x="392" y="321"/>
                    <a:pt x="392" y="321"/>
                  </a:cubicBezTo>
                  <a:cubicBezTo>
                    <a:pt x="427" y="214"/>
                    <a:pt x="463" y="143"/>
                    <a:pt x="463" y="36"/>
                  </a:cubicBezTo>
                  <a:cubicBezTo>
                    <a:pt x="463" y="36"/>
                    <a:pt x="463" y="1"/>
                    <a:pt x="463" y="36"/>
                  </a:cubicBezTo>
                  <a:cubicBezTo>
                    <a:pt x="320" y="285"/>
                    <a:pt x="214" y="534"/>
                    <a:pt x="143" y="819"/>
                  </a:cubicBezTo>
                  <a:cubicBezTo>
                    <a:pt x="71" y="1104"/>
                    <a:pt x="36" y="1353"/>
                    <a:pt x="0" y="1637"/>
                  </a:cubicBezTo>
                  <a:cubicBezTo>
                    <a:pt x="0" y="1637"/>
                    <a:pt x="36" y="1673"/>
                    <a:pt x="36" y="167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7"/>
            <p:cNvSpPr/>
            <p:nvPr/>
          </p:nvSpPr>
          <p:spPr>
            <a:xfrm>
              <a:off x="7285275" y="1710925"/>
              <a:ext cx="12475" cy="40950"/>
            </a:xfrm>
            <a:custGeom>
              <a:avLst/>
              <a:gdLst/>
              <a:ahLst/>
              <a:cxnLst/>
              <a:rect l="l" t="t" r="r" b="b"/>
              <a:pathLst>
                <a:path w="499" h="1638" extrusionOk="0">
                  <a:moveTo>
                    <a:pt x="36" y="1637"/>
                  </a:moveTo>
                  <a:cubicBezTo>
                    <a:pt x="72" y="1353"/>
                    <a:pt x="107" y="1068"/>
                    <a:pt x="179" y="819"/>
                  </a:cubicBezTo>
                  <a:cubicBezTo>
                    <a:pt x="250" y="534"/>
                    <a:pt x="356" y="285"/>
                    <a:pt x="499" y="1"/>
                  </a:cubicBezTo>
                  <a:lnTo>
                    <a:pt x="463" y="1"/>
                  </a:lnTo>
                  <a:cubicBezTo>
                    <a:pt x="428" y="107"/>
                    <a:pt x="428" y="179"/>
                    <a:pt x="392" y="285"/>
                  </a:cubicBezTo>
                  <a:cubicBezTo>
                    <a:pt x="392" y="285"/>
                    <a:pt x="428" y="285"/>
                    <a:pt x="428" y="285"/>
                  </a:cubicBezTo>
                  <a:cubicBezTo>
                    <a:pt x="428" y="214"/>
                    <a:pt x="463" y="107"/>
                    <a:pt x="499" y="1"/>
                  </a:cubicBezTo>
                  <a:cubicBezTo>
                    <a:pt x="499" y="1"/>
                    <a:pt x="463" y="1"/>
                    <a:pt x="463" y="1"/>
                  </a:cubicBezTo>
                  <a:cubicBezTo>
                    <a:pt x="356" y="250"/>
                    <a:pt x="250" y="499"/>
                    <a:pt x="179" y="783"/>
                  </a:cubicBezTo>
                  <a:cubicBezTo>
                    <a:pt x="72" y="1068"/>
                    <a:pt x="36" y="1353"/>
                    <a:pt x="1" y="1602"/>
                  </a:cubicBezTo>
                  <a:cubicBezTo>
                    <a:pt x="1" y="1637"/>
                    <a:pt x="36" y="1637"/>
                    <a:pt x="36" y="16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7"/>
            <p:cNvSpPr/>
            <p:nvPr/>
          </p:nvSpPr>
          <p:spPr>
            <a:xfrm>
              <a:off x="7272825" y="1715375"/>
              <a:ext cx="41825" cy="44500"/>
            </a:xfrm>
            <a:custGeom>
              <a:avLst/>
              <a:gdLst/>
              <a:ahLst/>
              <a:cxnLst/>
              <a:rect l="l" t="t" r="r" b="b"/>
              <a:pathLst>
                <a:path w="1673" h="1780" extrusionOk="0">
                  <a:moveTo>
                    <a:pt x="72" y="1780"/>
                  </a:moveTo>
                  <a:cubicBezTo>
                    <a:pt x="285" y="1459"/>
                    <a:pt x="499" y="1104"/>
                    <a:pt x="748" y="819"/>
                  </a:cubicBezTo>
                  <a:cubicBezTo>
                    <a:pt x="854" y="712"/>
                    <a:pt x="961" y="641"/>
                    <a:pt x="1032" y="534"/>
                  </a:cubicBezTo>
                  <a:cubicBezTo>
                    <a:pt x="1246" y="356"/>
                    <a:pt x="1424" y="178"/>
                    <a:pt x="1673" y="36"/>
                  </a:cubicBezTo>
                  <a:cubicBezTo>
                    <a:pt x="1637" y="36"/>
                    <a:pt x="1637" y="36"/>
                    <a:pt x="1602" y="1"/>
                  </a:cubicBezTo>
                  <a:cubicBezTo>
                    <a:pt x="1637" y="143"/>
                    <a:pt x="1602" y="250"/>
                    <a:pt x="1566" y="356"/>
                  </a:cubicBezTo>
                  <a:cubicBezTo>
                    <a:pt x="1531" y="463"/>
                    <a:pt x="1459" y="570"/>
                    <a:pt x="1353" y="677"/>
                  </a:cubicBezTo>
                  <a:cubicBezTo>
                    <a:pt x="1353" y="677"/>
                    <a:pt x="1353" y="712"/>
                    <a:pt x="1353" y="712"/>
                  </a:cubicBezTo>
                  <a:cubicBezTo>
                    <a:pt x="1388" y="712"/>
                    <a:pt x="1388" y="677"/>
                    <a:pt x="1424" y="677"/>
                  </a:cubicBezTo>
                  <a:cubicBezTo>
                    <a:pt x="1602" y="463"/>
                    <a:pt x="1673" y="250"/>
                    <a:pt x="1673" y="1"/>
                  </a:cubicBezTo>
                  <a:cubicBezTo>
                    <a:pt x="1673" y="1"/>
                    <a:pt x="1637" y="1"/>
                    <a:pt x="1602" y="1"/>
                  </a:cubicBezTo>
                  <a:cubicBezTo>
                    <a:pt x="1281" y="250"/>
                    <a:pt x="997" y="499"/>
                    <a:pt x="712" y="819"/>
                  </a:cubicBezTo>
                  <a:cubicBezTo>
                    <a:pt x="641" y="926"/>
                    <a:pt x="534" y="997"/>
                    <a:pt x="463" y="1104"/>
                  </a:cubicBezTo>
                  <a:cubicBezTo>
                    <a:pt x="285" y="1317"/>
                    <a:pt x="143" y="1531"/>
                    <a:pt x="36" y="1780"/>
                  </a:cubicBezTo>
                  <a:cubicBezTo>
                    <a:pt x="1" y="1780"/>
                    <a:pt x="72" y="1780"/>
                    <a:pt x="72" y="178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7"/>
            <p:cNvSpPr/>
            <p:nvPr/>
          </p:nvSpPr>
          <p:spPr>
            <a:xfrm>
              <a:off x="7272825" y="1714475"/>
              <a:ext cx="41825" cy="45400"/>
            </a:xfrm>
            <a:custGeom>
              <a:avLst/>
              <a:gdLst/>
              <a:ahLst/>
              <a:cxnLst/>
              <a:rect l="l" t="t" r="r" b="b"/>
              <a:pathLst>
                <a:path w="1673" h="1816" extrusionOk="0">
                  <a:moveTo>
                    <a:pt x="72" y="1780"/>
                  </a:moveTo>
                  <a:cubicBezTo>
                    <a:pt x="214" y="1567"/>
                    <a:pt x="356" y="1353"/>
                    <a:pt x="534" y="1140"/>
                  </a:cubicBezTo>
                  <a:cubicBezTo>
                    <a:pt x="854" y="713"/>
                    <a:pt x="1210" y="357"/>
                    <a:pt x="1673" y="37"/>
                  </a:cubicBezTo>
                  <a:cubicBezTo>
                    <a:pt x="1637" y="37"/>
                    <a:pt x="1637" y="37"/>
                    <a:pt x="1602" y="37"/>
                  </a:cubicBezTo>
                  <a:cubicBezTo>
                    <a:pt x="1637" y="179"/>
                    <a:pt x="1602" y="286"/>
                    <a:pt x="1566" y="392"/>
                  </a:cubicBezTo>
                  <a:cubicBezTo>
                    <a:pt x="1531" y="535"/>
                    <a:pt x="1459" y="641"/>
                    <a:pt x="1353" y="713"/>
                  </a:cubicBezTo>
                  <a:cubicBezTo>
                    <a:pt x="1317" y="748"/>
                    <a:pt x="1353" y="748"/>
                    <a:pt x="1388" y="748"/>
                  </a:cubicBezTo>
                  <a:cubicBezTo>
                    <a:pt x="1459" y="641"/>
                    <a:pt x="1531" y="535"/>
                    <a:pt x="1602" y="428"/>
                  </a:cubicBezTo>
                  <a:cubicBezTo>
                    <a:pt x="1637" y="286"/>
                    <a:pt x="1673" y="179"/>
                    <a:pt x="1673" y="37"/>
                  </a:cubicBezTo>
                  <a:cubicBezTo>
                    <a:pt x="1673" y="1"/>
                    <a:pt x="1637" y="37"/>
                    <a:pt x="1637" y="37"/>
                  </a:cubicBezTo>
                  <a:cubicBezTo>
                    <a:pt x="1353" y="214"/>
                    <a:pt x="1246" y="321"/>
                    <a:pt x="997" y="535"/>
                  </a:cubicBezTo>
                  <a:cubicBezTo>
                    <a:pt x="819" y="748"/>
                    <a:pt x="641" y="926"/>
                    <a:pt x="463" y="1140"/>
                  </a:cubicBezTo>
                  <a:cubicBezTo>
                    <a:pt x="285" y="1353"/>
                    <a:pt x="143" y="1567"/>
                    <a:pt x="36" y="1816"/>
                  </a:cubicBezTo>
                  <a:cubicBezTo>
                    <a:pt x="1" y="1816"/>
                    <a:pt x="72" y="1816"/>
                    <a:pt x="72" y="178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7"/>
            <p:cNvSpPr/>
            <p:nvPr/>
          </p:nvSpPr>
          <p:spPr>
            <a:xfrm>
              <a:off x="7273725" y="1715375"/>
              <a:ext cx="42725" cy="45400"/>
            </a:xfrm>
            <a:custGeom>
              <a:avLst/>
              <a:gdLst/>
              <a:ahLst/>
              <a:cxnLst/>
              <a:rect l="l" t="t" r="r" b="b"/>
              <a:pathLst>
                <a:path w="1709" h="1816" extrusionOk="0">
                  <a:moveTo>
                    <a:pt x="107" y="1780"/>
                  </a:moveTo>
                  <a:cubicBezTo>
                    <a:pt x="285" y="1459"/>
                    <a:pt x="498" y="1139"/>
                    <a:pt x="783" y="854"/>
                  </a:cubicBezTo>
                  <a:cubicBezTo>
                    <a:pt x="890" y="748"/>
                    <a:pt x="961" y="641"/>
                    <a:pt x="1068" y="570"/>
                  </a:cubicBezTo>
                  <a:cubicBezTo>
                    <a:pt x="1245" y="356"/>
                    <a:pt x="1459" y="214"/>
                    <a:pt x="1672" y="36"/>
                  </a:cubicBezTo>
                  <a:cubicBezTo>
                    <a:pt x="1672" y="36"/>
                    <a:pt x="1637" y="36"/>
                    <a:pt x="1601" y="36"/>
                  </a:cubicBezTo>
                  <a:cubicBezTo>
                    <a:pt x="1601" y="72"/>
                    <a:pt x="1601" y="107"/>
                    <a:pt x="1637" y="143"/>
                  </a:cubicBezTo>
                  <a:cubicBezTo>
                    <a:pt x="1637" y="250"/>
                    <a:pt x="1601" y="321"/>
                    <a:pt x="1566" y="392"/>
                  </a:cubicBezTo>
                  <a:cubicBezTo>
                    <a:pt x="1530" y="463"/>
                    <a:pt x="1530" y="499"/>
                    <a:pt x="1495" y="570"/>
                  </a:cubicBezTo>
                  <a:cubicBezTo>
                    <a:pt x="1459" y="605"/>
                    <a:pt x="1388" y="677"/>
                    <a:pt x="1352" y="712"/>
                  </a:cubicBezTo>
                  <a:cubicBezTo>
                    <a:pt x="1317" y="712"/>
                    <a:pt x="1352" y="748"/>
                    <a:pt x="1388" y="712"/>
                  </a:cubicBezTo>
                  <a:cubicBezTo>
                    <a:pt x="1459" y="641"/>
                    <a:pt x="1566" y="534"/>
                    <a:pt x="1601" y="392"/>
                  </a:cubicBezTo>
                  <a:cubicBezTo>
                    <a:pt x="1672" y="285"/>
                    <a:pt x="1672" y="178"/>
                    <a:pt x="1708" y="36"/>
                  </a:cubicBezTo>
                  <a:cubicBezTo>
                    <a:pt x="1708" y="1"/>
                    <a:pt x="1637" y="1"/>
                    <a:pt x="1601" y="1"/>
                  </a:cubicBezTo>
                  <a:cubicBezTo>
                    <a:pt x="1281" y="250"/>
                    <a:pt x="996" y="534"/>
                    <a:pt x="712" y="819"/>
                  </a:cubicBezTo>
                  <a:cubicBezTo>
                    <a:pt x="641" y="926"/>
                    <a:pt x="534" y="1032"/>
                    <a:pt x="463" y="1139"/>
                  </a:cubicBezTo>
                  <a:cubicBezTo>
                    <a:pt x="285" y="1317"/>
                    <a:pt x="142" y="1531"/>
                    <a:pt x="36" y="1780"/>
                  </a:cubicBezTo>
                  <a:cubicBezTo>
                    <a:pt x="0" y="1815"/>
                    <a:pt x="71" y="1815"/>
                    <a:pt x="107" y="178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7"/>
            <p:cNvSpPr/>
            <p:nvPr/>
          </p:nvSpPr>
          <p:spPr>
            <a:xfrm>
              <a:off x="7273725" y="1714475"/>
              <a:ext cx="42725" cy="45400"/>
            </a:xfrm>
            <a:custGeom>
              <a:avLst/>
              <a:gdLst/>
              <a:ahLst/>
              <a:cxnLst/>
              <a:rect l="l" t="t" r="r" b="b"/>
              <a:pathLst>
                <a:path w="1709" h="1816" extrusionOk="0">
                  <a:moveTo>
                    <a:pt x="107" y="1816"/>
                  </a:moveTo>
                  <a:cubicBezTo>
                    <a:pt x="320" y="1460"/>
                    <a:pt x="534" y="1140"/>
                    <a:pt x="783" y="855"/>
                  </a:cubicBezTo>
                  <a:cubicBezTo>
                    <a:pt x="890" y="748"/>
                    <a:pt x="996" y="641"/>
                    <a:pt x="1068" y="570"/>
                  </a:cubicBezTo>
                  <a:cubicBezTo>
                    <a:pt x="1281" y="392"/>
                    <a:pt x="1459" y="214"/>
                    <a:pt x="1708" y="37"/>
                  </a:cubicBezTo>
                  <a:lnTo>
                    <a:pt x="1601" y="37"/>
                  </a:lnTo>
                  <a:cubicBezTo>
                    <a:pt x="1637" y="214"/>
                    <a:pt x="1601" y="357"/>
                    <a:pt x="1495" y="535"/>
                  </a:cubicBezTo>
                  <a:cubicBezTo>
                    <a:pt x="1459" y="606"/>
                    <a:pt x="1423" y="641"/>
                    <a:pt x="1352" y="713"/>
                  </a:cubicBezTo>
                  <a:cubicBezTo>
                    <a:pt x="1317" y="713"/>
                    <a:pt x="1352" y="748"/>
                    <a:pt x="1388" y="713"/>
                  </a:cubicBezTo>
                  <a:cubicBezTo>
                    <a:pt x="1459" y="641"/>
                    <a:pt x="1530" y="535"/>
                    <a:pt x="1601" y="428"/>
                  </a:cubicBezTo>
                  <a:cubicBezTo>
                    <a:pt x="1672" y="286"/>
                    <a:pt x="1672" y="179"/>
                    <a:pt x="1708" y="37"/>
                  </a:cubicBezTo>
                  <a:cubicBezTo>
                    <a:pt x="1708" y="1"/>
                    <a:pt x="1601" y="37"/>
                    <a:pt x="1601" y="37"/>
                  </a:cubicBezTo>
                  <a:cubicBezTo>
                    <a:pt x="1281" y="286"/>
                    <a:pt x="961" y="535"/>
                    <a:pt x="712" y="855"/>
                  </a:cubicBezTo>
                  <a:cubicBezTo>
                    <a:pt x="605" y="962"/>
                    <a:pt x="534" y="1068"/>
                    <a:pt x="427" y="1140"/>
                  </a:cubicBezTo>
                  <a:cubicBezTo>
                    <a:pt x="285" y="1353"/>
                    <a:pt x="142" y="1567"/>
                    <a:pt x="0" y="1816"/>
                  </a:cubicBezTo>
                  <a:cubicBezTo>
                    <a:pt x="0" y="1816"/>
                    <a:pt x="107" y="1816"/>
                    <a:pt x="107" y="181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7"/>
            <p:cNvSpPr/>
            <p:nvPr/>
          </p:nvSpPr>
          <p:spPr>
            <a:xfrm>
              <a:off x="7273725" y="1714475"/>
              <a:ext cx="40925" cy="44525"/>
            </a:xfrm>
            <a:custGeom>
              <a:avLst/>
              <a:gdLst/>
              <a:ahLst/>
              <a:cxnLst/>
              <a:rect l="l" t="t" r="r" b="b"/>
              <a:pathLst>
                <a:path w="1637" h="1781" extrusionOk="0">
                  <a:moveTo>
                    <a:pt x="36" y="1780"/>
                  </a:moveTo>
                  <a:cubicBezTo>
                    <a:pt x="249" y="1460"/>
                    <a:pt x="463" y="1104"/>
                    <a:pt x="747" y="819"/>
                  </a:cubicBezTo>
                  <a:cubicBezTo>
                    <a:pt x="818" y="713"/>
                    <a:pt x="925" y="641"/>
                    <a:pt x="996" y="535"/>
                  </a:cubicBezTo>
                  <a:cubicBezTo>
                    <a:pt x="1210" y="357"/>
                    <a:pt x="1423" y="179"/>
                    <a:pt x="1637" y="37"/>
                  </a:cubicBezTo>
                  <a:cubicBezTo>
                    <a:pt x="1637" y="1"/>
                    <a:pt x="1601" y="1"/>
                    <a:pt x="1601" y="1"/>
                  </a:cubicBezTo>
                  <a:cubicBezTo>
                    <a:pt x="1601" y="108"/>
                    <a:pt x="1601" y="214"/>
                    <a:pt x="1566" y="321"/>
                  </a:cubicBezTo>
                  <a:cubicBezTo>
                    <a:pt x="1530" y="392"/>
                    <a:pt x="1495" y="464"/>
                    <a:pt x="1459" y="499"/>
                  </a:cubicBezTo>
                  <a:cubicBezTo>
                    <a:pt x="1423" y="570"/>
                    <a:pt x="1388" y="641"/>
                    <a:pt x="1317" y="677"/>
                  </a:cubicBezTo>
                  <a:cubicBezTo>
                    <a:pt x="1281" y="713"/>
                    <a:pt x="1317" y="748"/>
                    <a:pt x="1317" y="713"/>
                  </a:cubicBezTo>
                  <a:cubicBezTo>
                    <a:pt x="1423" y="606"/>
                    <a:pt x="1495" y="535"/>
                    <a:pt x="1566" y="392"/>
                  </a:cubicBezTo>
                  <a:cubicBezTo>
                    <a:pt x="1601" y="286"/>
                    <a:pt x="1637" y="143"/>
                    <a:pt x="1637" y="1"/>
                  </a:cubicBezTo>
                  <a:cubicBezTo>
                    <a:pt x="1637" y="1"/>
                    <a:pt x="1601" y="1"/>
                    <a:pt x="1601" y="1"/>
                  </a:cubicBezTo>
                  <a:cubicBezTo>
                    <a:pt x="1281" y="250"/>
                    <a:pt x="961" y="499"/>
                    <a:pt x="712" y="819"/>
                  </a:cubicBezTo>
                  <a:lnTo>
                    <a:pt x="463" y="1104"/>
                  </a:lnTo>
                  <a:cubicBezTo>
                    <a:pt x="285" y="1317"/>
                    <a:pt x="142" y="1531"/>
                    <a:pt x="0" y="1744"/>
                  </a:cubicBezTo>
                  <a:cubicBezTo>
                    <a:pt x="0" y="1780"/>
                    <a:pt x="36" y="1780"/>
                    <a:pt x="36" y="178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7"/>
            <p:cNvSpPr/>
            <p:nvPr/>
          </p:nvSpPr>
          <p:spPr>
            <a:xfrm>
              <a:off x="7273725" y="1715375"/>
              <a:ext cx="40925" cy="45400"/>
            </a:xfrm>
            <a:custGeom>
              <a:avLst/>
              <a:gdLst/>
              <a:ahLst/>
              <a:cxnLst/>
              <a:rect l="l" t="t" r="r" b="b"/>
              <a:pathLst>
                <a:path w="1637" h="1816" extrusionOk="0">
                  <a:moveTo>
                    <a:pt x="36" y="1780"/>
                  </a:moveTo>
                  <a:cubicBezTo>
                    <a:pt x="178" y="1566"/>
                    <a:pt x="356" y="1353"/>
                    <a:pt x="498" y="1139"/>
                  </a:cubicBezTo>
                  <a:cubicBezTo>
                    <a:pt x="605" y="997"/>
                    <a:pt x="747" y="854"/>
                    <a:pt x="890" y="712"/>
                  </a:cubicBezTo>
                  <a:cubicBezTo>
                    <a:pt x="961" y="605"/>
                    <a:pt x="1068" y="499"/>
                    <a:pt x="1174" y="428"/>
                  </a:cubicBezTo>
                  <a:cubicBezTo>
                    <a:pt x="1317" y="285"/>
                    <a:pt x="1459" y="178"/>
                    <a:pt x="1637" y="36"/>
                  </a:cubicBezTo>
                  <a:lnTo>
                    <a:pt x="1601" y="36"/>
                  </a:lnTo>
                  <a:cubicBezTo>
                    <a:pt x="1601" y="107"/>
                    <a:pt x="1601" y="178"/>
                    <a:pt x="1601" y="285"/>
                  </a:cubicBezTo>
                  <a:cubicBezTo>
                    <a:pt x="1530" y="428"/>
                    <a:pt x="1459" y="570"/>
                    <a:pt x="1317" y="712"/>
                  </a:cubicBezTo>
                  <a:cubicBezTo>
                    <a:pt x="1317" y="712"/>
                    <a:pt x="1317" y="748"/>
                    <a:pt x="1352" y="712"/>
                  </a:cubicBezTo>
                  <a:cubicBezTo>
                    <a:pt x="1423" y="641"/>
                    <a:pt x="1459" y="641"/>
                    <a:pt x="1530" y="534"/>
                  </a:cubicBezTo>
                  <a:cubicBezTo>
                    <a:pt x="1637" y="356"/>
                    <a:pt x="1637" y="214"/>
                    <a:pt x="1637" y="36"/>
                  </a:cubicBezTo>
                  <a:cubicBezTo>
                    <a:pt x="1637" y="36"/>
                    <a:pt x="1637" y="1"/>
                    <a:pt x="1601" y="1"/>
                  </a:cubicBezTo>
                  <a:cubicBezTo>
                    <a:pt x="1388" y="178"/>
                    <a:pt x="1174" y="356"/>
                    <a:pt x="996" y="534"/>
                  </a:cubicBezTo>
                  <a:cubicBezTo>
                    <a:pt x="854" y="677"/>
                    <a:pt x="712" y="819"/>
                    <a:pt x="605" y="961"/>
                  </a:cubicBezTo>
                  <a:cubicBezTo>
                    <a:pt x="463" y="1104"/>
                    <a:pt x="356" y="1281"/>
                    <a:pt x="249" y="1459"/>
                  </a:cubicBezTo>
                  <a:cubicBezTo>
                    <a:pt x="178" y="1566"/>
                    <a:pt x="107" y="1673"/>
                    <a:pt x="36" y="1780"/>
                  </a:cubicBezTo>
                  <a:cubicBezTo>
                    <a:pt x="0" y="1780"/>
                    <a:pt x="36" y="1815"/>
                    <a:pt x="36" y="178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7"/>
            <p:cNvSpPr/>
            <p:nvPr/>
          </p:nvSpPr>
          <p:spPr>
            <a:xfrm>
              <a:off x="7273725" y="1715375"/>
              <a:ext cx="40925" cy="44500"/>
            </a:xfrm>
            <a:custGeom>
              <a:avLst/>
              <a:gdLst/>
              <a:ahLst/>
              <a:cxnLst/>
              <a:rect l="l" t="t" r="r" b="b"/>
              <a:pathLst>
                <a:path w="1637" h="1780" extrusionOk="0">
                  <a:moveTo>
                    <a:pt x="36" y="1780"/>
                  </a:moveTo>
                  <a:cubicBezTo>
                    <a:pt x="249" y="1424"/>
                    <a:pt x="463" y="1104"/>
                    <a:pt x="712" y="819"/>
                  </a:cubicBezTo>
                  <a:cubicBezTo>
                    <a:pt x="818" y="712"/>
                    <a:pt x="925" y="641"/>
                    <a:pt x="996" y="534"/>
                  </a:cubicBezTo>
                  <a:cubicBezTo>
                    <a:pt x="1210" y="356"/>
                    <a:pt x="1388" y="178"/>
                    <a:pt x="1601" y="36"/>
                  </a:cubicBezTo>
                  <a:cubicBezTo>
                    <a:pt x="1601" y="1"/>
                    <a:pt x="1601" y="1"/>
                    <a:pt x="1601" y="1"/>
                  </a:cubicBezTo>
                  <a:cubicBezTo>
                    <a:pt x="1601" y="72"/>
                    <a:pt x="1601" y="178"/>
                    <a:pt x="1566" y="250"/>
                  </a:cubicBezTo>
                  <a:cubicBezTo>
                    <a:pt x="1530" y="428"/>
                    <a:pt x="1423" y="570"/>
                    <a:pt x="1281" y="677"/>
                  </a:cubicBezTo>
                  <a:cubicBezTo>
                    <a:pt x="1281" y="712"/>
                    <a:pt x="1281" y="712"/>
                    <a:pt x="1317" y="712"/>
                  </a:cubicBezTo>
                  <a:cubicBezTo>
                    <a:pt x="1317" y="712"/>
                    <a:pt x="1317" y="712"/>
                    <a:pt x="1352" y="712"/>
                  </a:cubicBezTo>
                  <a:cubicBezTo>
                    <a:pt x="1423" y="605"/>
                    <a:pt x="1495" y="534"/>
                    <a:pt x="1566" y="392"/>
                  </a:cubicBezTo>
                  <a:cubicBezTo>
                    <a:pt x="1566" y="356"/>
                    <a:pt x="1601" y="321"/>
                    <a:pt x="1601" y="285"/>
                  </a:cubicBezTo>
                  <a:cubicBezTo>
                    <a:pt x="1637" y="178"/>
                    <a:pt x="1637" y="107"/>
                    <a:pt x="1601" y="1"/>
                  </a:cubicBezTo>
                  <a:cubicBezTo>
                    <a:pt x="1601" y="1"/>
                    <a:pt x="1601" y="1"/>
                    <a:pt x="1601" y="1"/>
                  </a:cubicBezTo>
                  <a:cubicBezTo>
                    <a:pt x="1281" y="250"/>
                    <a:pt x="996" y="499"/>
                    <a:pt x="712" y="783"/>
                  </a:cubicBezTo>
                  <a:lnTo>
                    <a:pt x="463" y="1104"/>
                  </a:lnTo>
                  <a:cubicBezTo>
                    <a:pt x="285" y="1317"/>
                    <a:pt x="142" y="1531"/>
                    <a:pt x="0" y="1744"/>
                  </a:cubicBezTo>
                  <a:cubicBezTo>
                    <a:pt x="0" y="1744"/>
                    <a:pt x="36" y="1780"/>
                    <a:pt x="36" y="178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7"/>
            <p:cNvSpPr/>
            <p:nvPr/>
          </p:nvSpPr>
          <p:spPr>
            <a:xfrm>
              <a:off x="7285275" y="1716275"/>
              <a:ext cx="36500" cy="42725"/>
            </a:xfrm>
            <a:custGeom>
              <a:avLst/>
              <a:gdLst/>
              <a:ahLst/>
              <a:cxnLst/>
              <a:rect l="l" t="t" r="r" b="b"/>
              <a:pathLst>
                <a:path w="1460" h="1709" extrusionOk="0">
                  <a:moveTo>
                    <a:pt x="36" y="1672"/>
                  </a:moveTo>
                  <a:cubicBezTo>
                    <a:pt x="36" y="1601"/>
                    <a:pt x="36" y="1495"/>
                    <a:pt x="72" y="1423"/>
                  </a:cubicBezTo>
                  <a:cubicBezTo>
                    <a:pt x="143" y="1245"/>
                    <a:pt x="250" y="1068"/>
                    <a:pt x="392" y="925"/>
                  </a:cubicBezTo>
                  <a:cubicBezTo>
                    <a:pt x="534" y="747"/>
                    <a:pt x="712" y="605"/>
                    <a:pt x="890" y="427"/>
                  </a:cubicBezTo>
                  <a:cubicBezTo>
                    <a:pt x="1068" y="285"/>
                    <a:pt x="1246" y="142"/>
                    <a:pt x="1459" y="36"/>
                  </a:cubicBezTo>
                  <a:cubicBezTo>
                    <a:pt x="1424" y="0"/>
                    <a:pt x="1424" y="0"/>
                    <a:pt x="1388" y="0"/>
                  </a:cubicBezTo>
                  <a:cubicBezTo>
                    <a:pt x="1317" y="178"/>
                    <a:pt x="1246" y="320"/>
                    <a:pt x="1139" y="463"/>
                  </a:cubicBezTo>
                  <a:cubicBezTo>
                    <a:pt x="1033" y="605"/>
                    <a:pt x="926" y="747"/>
                    <a:pt x="819" y="854"/>
                  </a:cubicBezTo>
                  <a:cubicBezTo>
                    <a:pt x="819" y="890"/>
                    <a:pt x="819" y="925"/>
                    <a:pt x="819" y="925"/>
                  </a:cubicBezTo>
                  <a:cubicBezTo>
                    <a:pt x="961" y="783"/>
                    <a:pt x="1068" y="641"/>
                    <a:pt x="1175" y="498"/>
                  </a:cubicBezTo>
                  <a:cubicBezTo>
                    <a:pt x="1282" y="320"/>
                    <a:pt x="1353" y="178"/>
                    <a:pt x="1459" y="0"/>
                  </a:cubicBezTo>
                  <a:cubicBezTo>
                    <a:pt x="1459" y="0"/>
                    <a:pt x="1424" y="0"/>
                    <a:pt x="1388" y="0"/>
                  </a:cubicBezTo>
                  <a:cubicBezTo>
                    <a:pt x="1104" y="214"/>
                    <a:pt x="855" y="427"/>
                    <a:pt x="570" y="676"/>
                  </a:cubicBezTo>
                  <a:cubicBezTo>
                    <a:pt x="428" y="818"/>
                    <a:pt x="250" y="996"/>
                    <a:pt x="143" y="1174"/>
                  </a:cubicBezTo>
                  <a:cubicBezTo>
                    <a:pt x="107" y="1245"/>
                    <a:pt x="72" y="1281"/>
                    <a:pt x="72" y="1352"/>
                  </a:cubicBezTo>
                  <a:cubicBezTo>
                    <a:pt x="1" y="1459"/>
                    <a:pt x="1" y="1566"/>
                    <a:pt x="1" y="1672"/>
                  </a:cubicBezTo>
                  <a:cubicBezTo>
                    <a:pt x="1" y="1708"/>
                    <a:pt x="36" y="1672"/>
                    <a:pt x="36" y="16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7"/>
            <p:cNvSpPr/>
            <p:nvPr/>
          </p:nvSpPr>
          <p:spPr>
            <a:xfrm>
              <a:off x="7285275" y="1715375"/>
              <a:ext cx="37400" cy="43625"/>
            </a:xfrm>
            <a:custGeom>
              <a:avLst/>
              <a:gdLst/>
              <a:ahLst/>
              <a:cxnLst/>
              <a:rect l="l" t="t" r="r" b="b"/>
              <a:pathLst>
                <a:path w="1496" h="1745" extrusionOk="0">
                  <a:moveTo>
                    <a:pt x="72" y="1673"/>
                  </a:moveTo>
                  <a:cubicBezTo>
                    <a:pt x="36" y="1495"/>
                    <a:pt x="107" y="1353"/>
                    <a:pt x="214" y="1246"/>
                  </a:cubicBezTo>
                  <a:cubicBezTo>
                    <a:pt x="321" y="1032"/>
                    <a:pt x="463" y="854"/>
                    <a:pt x="641" y="677"/>
                  </a:cubicBezTo>
                  <a:cubicBezTo>
                    <a:pt x="890" y="463"/>
                    <a:pt x="1175" y="250"/>
                    <a:pt x="1459" y="36"/>
                  </a:cubicBezTo>
                  <a:cubicBezTo>
                    <a:pt x="1459" y="36"/>
                    <a:pt x="1424" y="36"/>
                    <a:pt x="1424" y="36"/>
                  </a:cubicBezTo>
                  <a:cubicBezTo>
                    <a:pt x="1353" y="214"/>
                    <a:pt x="1246" y="356"/>
                    <a:pt x="1139" y="499"/>
                  </a:cubicBezTo>
                  <a:cubicBezTo>
                    <a:pt x="1033" y="677"/>
                    <a:pt x="926" y="819"/>
                    <a:pt x="819" y="961"/>
                  </a:cubicBezTo>
                  <a:cubicBezTo>
                    <a:pt x="819" y="961"/>
                    <a:pt x="819" y="997"/>
                    <a:pt x="855" y="997"/>
                  </a:cubicBezTo>
                  <a:cubicBezTo>
                    <a:pt x="1068" y="677"/>
                    <a:pt x="1282" y="356"/>
                    <a:pt x="1459" y="36"/>
                  </a:cubicBezTo>
                  <a:cubicBezTo>
                    <a:pt x="1495" y="1"/>
                    <a:pt x="1424" y="36"/>
                    <a:pt x="1424" y="36"/>
                  </a:cubicBezTo>
                  <a:cubicBezTo>
                    <a:pt x="1139" y="250"/>
                    <a:pt x="855" y="463"/>
                    <a:pt x="606" y="677"/>
                  </a:cubicBezTo>
                  <a:cubicBezTo>
                    <a:pt x="428" y="854"/>
                    <a:pt x="285" y="997"/>
                    <a:pt x="143" y="1175"/>
                  </a:cubicBezTo>
                  <a:cubicBezTo>
                    <a:pt x="107" y="1246"/>
                    <a:pt x="72" y="1353"/>
                    <a:pt x="36" y="1424"/>
                  </a:cubicBezTo>
                  <a:cubicBezTo>
                    <a:pt x="1" y="1531"/>
                    <a:pt x="1" y="1602"/>
                    <a:pt x="1" y="1708"/>
                  </a:cubicBezTo>
                  <a:cubicBezTo>
                    <a:pt x="1" y="1744"/>
                    <a:pt x="72" y="1673"/>
                    <a:pt x="72" y="167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7"/>
            <p:cNvSpPr/>
            <p:nvPr/>
          </p:nvSpPr>
          <p:spPr>
            <a:xfrm>
              <a:off x="7286175" y="1716275"/>
              <a:ext cx="37375" cy="42725"/>
            </a:xfrm>
            <a:custGeom>
              <a:avLst/>
              <a:gdLst/>
              <a:ahLst/>
              <a:cxnLst/>
              <a:rect l="l" t="t" r="r" b="b"/>
              <a:pathLst>
                <a:path w="1495" h="1709" extrusionOk="0">
                  <a:moveTo>
                    <a:pt x="71" y="1672"/>
                  </a:moveTo>
                  <a:cubicBezTo>
                    <a:pt x="71" y="1566"/>
                    <a:pt x="107" y="1459"/>
                    <a:pt x="107" y="1352"/>
                  </a:cubicBezTo>
                  <a:cubicBezTo>
                    <a:pt x="143" y="1317"/>
                    <a:pt x="143" y="1281"/>
                    <a:pt x="178" y="1245"/>
                  </a:cubicBezTo>
                  <a:cubicBezTo>
                    <a:pt x="214" y="1139"/>
                    <a:pt x="285" y="1068"/>
                    <a:pt x="356" y="996"/>
                  </a:cubicBezTo>
                  <a:cubicBezTo>
                    <a:pt x="498" y="854"/>
                    <a:pt x="641" y="712"/>
                    <a:pt x="783" y="569"/>
                  </a:cubicBezTo>
                  <a:cubicBezTo>
                    <a:pt x="997" y="392"/>
                    <a:pt x="1246" y="214"/>
                    <a:pt x="1495" y="36"/>
                  </a:cubicBezTo>
                  <a:cubicBezTo>
                    <a:pt x="1459" y="36"/>
                    <a:pt x="1423" y="36"/>
                    <a:pt x="1388" y="36"/>
                  </a:cubicBezTo>
                  <a:cubicBezTo>
                    <a:pt x="1317" y="178"/>
                    <a:pt x="1246" y="356"/>
                    <a:pt x="1139" y="498"/>
                  </a:cubicBezTo>
                  <a:cubicBezTo>
                    <a:pt x="1032" y="641"/>
                    <a:pt x="925" y="783"/>
                    <a:pt x="819" y="925"/>
                  </a:cubicBezTo>
                  <a:cubicBezTo>
                    <a:pt x="783" y="961"/>
                    <a:pt x="819" y="961"/>
                    <a:pt x="854" y="925"/>
                  </a:cubicBezTo>
                  <a:cubicBezTo>
                    <a:pt x="997" y="747"/>
                    <a:pt x="1139" y="569"/>
                    <a:pt x="1246" y="392"/>
                  </a:cubicBezTo>
                  <a:cubicBezTo>
                    <a:pt x="1352" y="214"/>
                    <a:pt x="1352" y="249"/>
                    <a:pt x="1495" y="36"/>
                  </a:cubicBezTo>
                  <a:cubicBezTo>
                    <a:pt x="1495" y="0"/>
                    <a:pt x="1423" y="0"/>
                    <a:pt x="1388" y="0"/>
                  </a:cubicBezTo>
                  <a:cubicBezTo>
                    <a:pt x="961" y="320"/>
                    <a:pt x="570" y="641"/>
                    <a:pt x="214" y="1068"/>
                  </a:cubicBezTo>
                  <a:cubicBezTo>
                    <a:pt x="143" y="1174"/>
                    <a:pt x="107" y="1281"/>
                    <a:pt x="36" y="1388"/>
                  </a:cubicBezTo>
                  <a:cubicBezTo>
                    <a:pt x="0" y="1495"/>
                    <a:pt x="0" y="1566"/>
                    <a:pt x="0" y="1672"/>
                  </a:cubicBezTo>
                  <a:cubicBezTo>
                    <a:pt x="0" y="1708"/>
                    <a:pt x="71" y="1708"/>
                    <a:pt x="71" y="16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7"/>
            <p:cNvSpPr/>
            <p:nvPr/>
          </p:nvSpPr>
          <p:spPr>
            <a:xfrm>
              <a:off x="7286175" y="1715375"/>
              <a:ext cx="37375" cy="43625"/>
            </a:xfrm>
            <a:custGeom>
              <a:avLst/>
              <a:gdLst/>
              <a:ahLst/>
              <a:cxnLst/>
              <a:rect l="l" t="t" r="r" b="b"/>
              <a:pathLst>
                <a:path w="1495" h="1745" extrusionOk="0">
                  <a:moveTo>
                    <a:pt x="71" y="1673"/>
                  </a:moveTo>
                  <a:cubicBezTo>
                    <a:pt x="36" y="1531"/>
                    <a:pt x="71" y="1388"/>
                    <a:pt x="178" y="1246"/>
                  </a:cubicBezTo>
                  <a:cubicBezTo>
                    <a:pt x="214" y="1175"/>
                    <a:pt x="285" y="1104"/>
                    <a:pt x="320" y="1032"/>
                  </a:cubicBezTo>
                  <a:cubicBezTo>
                    <a:pt x="676" y="677"/>
                    <a:pt x="1068" y="356"/>
                    <a:pt x="1495" y="36"/>
                  </a:cubicBezTo>
                  <a:lnTo>
                    <a:pt x="1388" y="36"/>
                  </a:lnTo>
                  <a:cubicBezTo>
                    <a:pt x="1317" y="214"/>
                    <a:pt x="1246" y="356"/>
                    <a:pt x="1139" y="499"/>
                  </a:cubicBezTo>
                  <a:cubicBezTo>
                    <a:pt x="1032" y="677"/>
                    <a:pt x="925" y="819"/>
                    <a:pt x="819" y="961"/>
                  </a:cubicBezTo>
                  <a:cubicBezTo>
                    <a:pt x="783" y="961"/>
                    <a:pt x="819" y="961"/>
                    <a:pt x="819" y="961"/>
                  </a:cubicBezTo>
                  <a:cubicBezTo>
                    <a:pt x="961" y="819"/>
                    <a:pt x="1068" y="677"/>
                    <a:pt x="1174" y="534"/>
                  </a:cubicBezTo>
                  <a:cubicBezTo>
                    <a:pt x="1281" y="356"/>
                    <a:pt x="1388" y="214"/>
                    <a:pt x="1495" y="36"/>
                  </a:cubicBezTo>
                  <a:cubicBezTo>
                    <a:pt x="1495" y="1"/>
                    <a:pt x="1388" y="36"/>
                    <a:pt x="1388" y="36"/>
                  </a:cubicBezTo>
                  <a:cubicBezTo>
                    <a:pt x="1103" y="250"/>
                    <a:pt x="819" y="463"/>
                    <a:pt x="570" y="712"/>
                  </a:cubicBezTo>
                  <a:cubicBezTo>
                    <a:pt x="498" y="783"/>
                    <a:pt x="427" y="854"/>
                    <a:pt x="320" y="961"/>
                  </a:cubicBezTo>
                  <a:cubicBezTo>
                    <a:pt x="285" y="1032"/>
                    <a:pt x="214" y="1068"/>
                    <a:pt x="178" y="1139"/>
                  </a:cubicBezTo>
                  <a:cubicBezTo>
                    <a:pt x="107" y="1210"/>
                    <a:pt x="71" y="1281"/>
                    <a:pt x="36" y="1388"/>
                  </a:cubicBezTo>
                  <a:cubicBezTo>
                    <a:pt x="0" y="1495"/>
                    <a:pt x="0" y="1602"/>
                    <a:pt x="0" y="1708"/>
                  </a:cubicBezTo>
                  <a:cubicBezTo>
                    <a:pt x="0" y="1744"/>
                    <a:pt x="71" y="1708"/>
                    <a:pt x="71" y="167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7"/>
            <p:cNvSpPr/>
            <p:nvPr/>
          </p:nvSpPr>
          <p:spPr>
            <a:xfrm>
              <a:off x="7285275" y="1715375"/>
              <a:ext cx="36500" cy="42725"/>
            </a:xfrm>
            <a:custGeom>
              <a:avLst/>
              <a:gdLst/>
              <a:ahLst/>
              <a:cxnLst/>
              <a:rect l="l" t="t" r="r" b="b"/>
              <a:pathLst>
                <a:path w="1460" h="1709" extrusionOk="0">
                  <a:moveTo>
                    <a:pt x="36" y="1673"/>
                  </a:moveTo>
                  <a:cubicBezTo>
                    <a:pt x="36" y="1424"/>
                    <a:pt x="107" y="1246"/>
                    <a:pt x="250" y="1068"/>
                  </a:cubicBezTo>
                  <a:cubicBezTo>
                    <a:pt x="606" y="677"/>
                    <a:pt x="1033" y="321"/>
                    <a:pt x="1459" y="36"/>
                  </a:cubicBezTo>
                  <a:cubicBezTo>
                    <a:pt x="1459" y="1"/>
                    <a:pt x="1424" y="1"/>
                    <a:pt x="1424" y="1"/>
                  </a:cubicBezTo>
                  <a:cubicBezTo>
                    <a:pt x="1246" y="321"/>
                    <a:pt x="1068" y="641"/>
                    <a:pt x="819" y="926"/>
                  </a:cubicBezTo>
                  <a:cubicBezTo>
                    <a:pt x="783" y="926"/>
                    <a:pt x="819" y="961"/>
                    <a:pt x="819" y="926"/>
                  </a:cubicBezTo>
                  <a:cubicBezTo>
                    <a:pt x="926" y="783"/>
                    <a:pt x="1068" y="641"/>
                    <a:pt x="1175" y="499"/>
                  </a:cubicBezTo>
                  <a:cubicBezTo>
                    <a:pt x="1282" y="356"/>
                    <a:pt x="1388" y="178"/>
                    <a:pt x="1459" y="1"/>
                  </a:cubicBezTo>
                  <a:cubicBezTo>
                    <a:pt x="1459" y="1"/>
                    <a:pt x="1459" y="1"/>
                    <a:pt x="1424" y="1"/>
                  </a:cubicBezTo>
                  <a:cubicBezTo>
                    <a:pt x="997" y="321"/>
                    <a:pt x="570" y="641"/>
                    <a:pt x="250" y="1032"/>
                  </a:cubicBezTo>
                  <a:cubicBezTo>
                    <a:pt x="143" y="1175"/>
                    <a:pt x="72" y="1281"/>
                    <a:pt x="36" y="1424"/>
                  </a:cubicBezTo>
                  <a:cubicBezTo>
                    <a:pt x="1" y="1531"/>
                    <a:pt x="1" y="1566"/>
                    <a:pt x="1" y="1673"/>
                  </a:cubicBezTo>
                  <a:cubicBezTo>
                    <a:pt x="1" y="1708"/>
                    <a:pt x="36" y="1673"/>
                    <a:pt x="36" y="167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7"/>
            <p:cNvSpPr/>
            <p:nvPr/>
          </p:nvSpPr>
          <p:spPr>
            <a:xfrm>
              <a:off x="7286175" y="1716275"/>
              <a:ext cx="35600" cy="42725"/>
            </a:xfrm>
            <a:custGeom>
              <a:avLst/>
              <a:gdLst/>
              <a:ahLst/>
              <a:cxnLst/>
              <a:rect l="l" t="t" r="r" b="b"/>
              <a:pathLst>
                <a:path w="1424" h="1709" extrusionOk="0">
                  <a:moveTo>
                    <a:pt x="36" y="1672"/>
                  </a:moveTo>
                  <a:cubicBezTo>
                    <a:pt x="36" y="1566"/>
                    <a:pt x="36" y="1459"/>
                    <a:pt x="71" y="1352"/>
                  </a:cubicBezTo>
                  <a:cubicBezTo>
                    <a:pt x="107" y="1281"/>
                    <a:pt x="178" y="1210"/>
                    <a:pt x="214" y="1139"/>
                  </a:cubicBezTo>
                  <a:cubicBezTo>
                    <a:pt x="249" y="1103"/>
                    <a:pt x="285" y="1032"/>
                    <a:pt x="320" y="996"/>
                  </a:cubicBezTo>
                  <a:cubicBezTo>
                    <a:pt x="463" y="854"/>
                    <a:pt x="605" y="712"/>
                    <a:pt x="747" y="569"/>
                  </a:cubicBezTo>
                  <a:cubicBezTo>
                    <a:pt x="961" y="392"/>
                    <a:pt x="1174" y="214"/>
                    <a:pt x="1423" y="36"/>
                  </a:cubicBezTo>
                  <a:cubicBezTo>
                    <a:pt x="1423" y="36"/>
                    <a:pt x="1423" y="36"/>
                    <a:pt x="1388" y="36"/>
                  </a:cubicBezTo>
                  <a:cubicBezTo>
                    <a:pt x="1352" y="142"/>
                    <a:pt x="1281" y="285"/>
                    <a:pt x="1210" y="392"/>
                  </a:cubicBezTo>
                  <a:cubicBezTo>
                    <a:pt x="1068" y="569"/>
                    <a:pt x="925" y="747"/>
                    <a:pt x="783" y="925"/>
                  </a:cubicBezTo>
                  <a:cubicBezTo>
                    <a:pt x="783" y="961"/>
                    <a:pt x="783" y="961"/>
                    <a:pt x="819" y="961"/>
                  </a:cubicBezTo>
                  <a:cubicBezTo>
                    <a:pt x="890" y="854"/>
                    <a:pt x="997" y="747"/>
                    <a:pt x="1068" y="605"/>
                  </a:cubicBezTo>
                  <a:cubicBezTo>
                    <a:pt x="1210" y="427"/>
                    <a:pt x="1317" y="249"/>
                    <a:pt x="1423" y="36"/>
                  </a:cubicBezTo>
                  <a:cubicBezTo>
                    <a:pt x="1423" y="36"/>
                    <a:pt x="1423" y="0"/>
                    <a:pt x="1423" y="0"/>
                  </a:cubicBezTo>
                  <a:cubicBezTo>
                    <a:pt x="1103" y="214"/>
                    <a:pt x="854" y="427"/>
                    <a:pt x="605" y="676"/>
                  </a:cubicBezTo>
                  <a:cubicBezTo>
                    <a:pt x="463" y="818"/>
                    <a:pt x="285" y="961"/>
                    <a:pt x="178" y="1103"/>
                  </a:cubicBezTo>
                  <a:cubicBezTo>
                    <a:pt x="107" y="1210"/>
                    <a:pt x="36" y="1317"/>
                    <a:pt x="36" y="1423"/>
                  </a:cubicBezTo>
                  <a:cubicBezTo>
                    <a:pt x="0" y="1530"/>
                    <a:pt x="0" y="1566"/>
                    <a:pt x="0" y="1672"/>
                  </a:cubicBezTo>
                  <a:cubicBezTo>
                    <a:pt x="0" y="1672"/>
                    <a:pt x="36" y="1708"/>
                    <a:pt x="36" y="16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7"/>
            <p:cNvSpPr/>
            <p:nvPr/>
          </p:nvSpPr>
          <p:spPr>
            <a:xfrm>
              <a:off x="7285275" y="1716275"/>
              <a:ext cx="36500" cy="41825"/>
            </a:xfrm>
            <a:custGeom>
              <a:avLst/>
              <a:gdLst/>
              <a:ahLst/>
              <a:cxnLst/>
              <a:rect l="l" t="t" r="r" b="b"/>
              <a:pathLst>
                <a:path w="1460" h="1673" extrusionOk="0">
                  <a:moveTo>
                    <a:pt x="36" y="1637"/>
                  </a:moveTo>
                  <a:cubicBezTo>
                    <a:pt x="36" y="1530"/>
                    <a:pt x="36" y="1423"/>
                    <a:pt x="107" y="1317"/>
                  </a:cubicBezTo>
                  <a:cubicBezTo>
                    <a:pt x="143" y="1210"/>
                    <a:pt x="214" y="1139"/>
                    <a:pt x="285" y="1068"/>
                  </a:cubicBezTo>
                  <a:cubicBezTo>
                    <a:pt x="606" y="641"/>
                    <a:pt x="1033" y="320"/>
                    <a:pt x="1459" y="36"/>
                  </a:cubicBezTo>
                  <a:cubicBezTo>
                    <a:pt x="1459" y="0"/>
                    <a:pt x="1459" y="0"/>
                    <a:pt x="1424" y="0"/>
                  </a:cubicBezTo>
                  <a:cubicBezTo>
                    <a:pt x="1353" y="178"/>
                    <a:pt x="1246" y="320"/>
                    <a:pt x="1139" y="463"/>
                  </a:cubicBezTo>
                  <a:cubicBezTo>
                    <a:pt x="1033" y="641"/>
                    <a:pt x="926" y="783"/>
                    <a:pt x="783" y="925"/>
                  </a:cubicBezTo>
                  <a:cubicBezTo>
                    <a:pt x="783" y="925"/>
                    <a:pt x="819" y="961"/>
                    <a:pt x="819" y="925"/>
                  </a:cubicBezTo>
                  <a:cubicBezTo>
                    <a:pt x="961" y="783"/>
                    <a:pt x="1068" y="641"/>
                    <a:pt x="1175" y="498"/>
                  </a:cubicBezTo>
                  <a:cubicBezTo>
                    <a:pt x="1282" y="356"/>
                    <a:pt x="1353" y="178"/>
                    <a:pt x="1459" y="36"/>
                  </a:cubicBezTo>
                  <a:cubicBezTo>
                    <a:pt x="1459" y="0"/>
                    <a:pt x="1459" y="0"/>
                    <a:pt x="1424" y="0"/>
                  </a:cubicBezTo>
                  <a:cubicBezTo>
                    <a:pt x="997" y="285"/>
                    <a:pt x="570" y="641"/>
                    <a:pt x="250" y="1032"/>
                  </a:cubicBezTo>
                  <a:cubicBezTo>
                    <a:pt x="179" y="1103"/>
                    <a:pt x="107" y="1210"/>
                    <a:pt x="72" y="1317"/>
                  </a:cubicBezTo>
                  <a:cubicBezTo>
                    <a:pt x="36" y="1352"/>
                    <a:pt x="36" y="1388"/>
                    <a:pt x="36" y="1423"/>
                  </a:cubicBezTo>
                  <a:cubicBezTo>
                    <a:pt x="1" y="1495"/>
                    <a:pt x="1" y="1566"/>
                    <a:pt x="1" y="1637"/>
                  </a:cubicBezTo>
                  <a:cubicBezTo>
                    <a:pt x="1" y="1672"/>
                    <a:pt x="36" y="1672"/>
                    <a:pt x="36" y="16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7"/>
            <p:cNvSpPr/>
            <p:nvPr/>
          </p:nvSpPr>
          <p:spPr>
            <a:xfrm>
              <a:off x="7279950" y="1737625"/>
              <a:ext cx="21375" cy="21375"/>
            </a:xfrm>
            <a:custGeom>
              <a:avLst/>
              <a:gdLst/>
              <a:ahLst/>
              <a:cxnLst/>
              <a:rect l="l" t="t" r="r" b="b"/>
              <a:pathLst>
                <a:path w="855" h="855" extrusionOk="0">
                  <a:moveTo>
                    <a:pt x="71" y="854"/>
                  </a:moveTo>
                  <a:cubicBezTo>
                    <a:pt x="178" y="712"/>
                    <a:pt x="285" y="569"/>
                    <a:pt x="427" y="427"/>
                  </a:cubicBezTo>
                  <a:cubicBezTo>
                    <a:pt x="534" y="285"/>
                    <a:pt x="676" y="142"/>
                    <a:pt x="819" y="36"/>
                  </a:cubicBezTo>
                  <a:cubicBezTo>
                    <a:pt x="819" y="36"/>
                    <a:pt x="783" y="36"/>
                    <a:pt x="783" y="0"/>
                  </a:cubicBezTo>
                  <a:cubicBezTo>
                    <a:pt x="712" y="107"/>
                    <a:pt x="605" y="178"/>
                    <a:pt x="534" y="249"/>
                  </a:cubicBezTo>
                  <a:cubicBezTo>
                    <a:pt x="534" y="249"/>
                    <a:pt x="569" y="285"/>
                    <a:pt x="569" y="285"/>
                  </a:cubicBezTo>
                  <a:cubicBezTo>
                    <a:pt x="641" y="178"/>
                    <a:pt x="747" y="107"/>
                    <a:pt x="819" y="36"/>
                  </a:cubicBezTo>
                  <a:cubicBezTo>
                    <a:pt x="854" y="0"/>
                    <a:pt x="783" y="0"/>
                    <a:pt x="783" y="0"/>
                  </a:cubicBezTo>
                  <a:cubicBezTo>
                    <a:pt x="641" y="142"/>
                    <a:pt x="498" y="249"/>
                    <a:pt x="356" y="391"/>
                  </a:cubicBezTo>
                  <a:cubicBezTo>
                    <a:pt x="249" y="534"/>
                    <a:pt x="143" y="676"/>
                    <a:pt x="36" y="818"/>
                  </a:cubicBezTo>
                  <a:cubicBezTo>
                    <a:pt x="0" y="854"/>
                    <a:pt x="71" y="854"/>
                    <a:pt x="71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7"/>
            <p:cNvSpPr/>
            <p:nvPr/>
          </p:nvSpPr>
          <p:spPr>
            <a:xfrm>
              <a:off x="7280825" y="1736725"/>
              <a:ext cx="20500" cy="22275"/>
            </a:xfrm>
            <a:custGeom>
              <a:avLst/>
              <a:gdLst/>
              <a:ahLst/>
              <a:cxnLst/>
              <a:rect l="l" t="t" r="r" b="b"/>
              <a:pathLst>
                <a:path w="820" h="891" extrusionOk="0">
                  <a:moveTo>
                    <a:pt x="72" y="854"/>
                  </a:moveTo>
                  <a:cubicBezTo>
                    <a:pt x="179" y="712"/>
                    <a:pt x="285" y="570"/>
                    <a:pt x="392" y="427"/>
                  </a:cubicBezTo>
                  <a:cubicBezTo>
                    <a:pt x="534" y="285"/>
                    <a:pt x="677" y="143"/>
                    <a:pt x="819" y="36"/>
                  </a:cubicBezTo>
                  <a:lnTo>
                    <a:pt x="748" y="36"/>
                  </a:lnTo>
                  <a:cubicBezTo>
                    <a:pt x="677" y="107"/>
                    <a:pt x="606" y="214"/>
                    <a:pt x="499" y="285"/>
                  </a:cubicBezTo>
                  <a:cubicBezTo>
                    <a:pt x="499" y="321"/>
                    <a:pt x="534" y="321"/>
                    <a:pt x="570" y="285"/>
                  </a:cubicBezTo>
                  <a:cubicBezTo>
                    <a:pt x="641" y="214"/>
                    <a:pt x="712" y="107"/>
                    <a:pt x="819" y="36"/>
                  </a:cubicBezTo>
                  <a:cubicBezTo>
                    <a:pt x="819" y="36"/>
                    <a:pt x="784" y="36"/>
                    <a:pt x="784" y="0"/>
                  </a:cubicBezTo>
                  <a:cubicBezTo>
                    <a:pt x="784" y="0"/>
                    <a:pt x="748" y="36"/>
                    <a:pt x="748" y="36"/>
                  </a:cubicBezTo>
                  <a:cubicBezTo>
                    <a:pt x="606" y="178"/>
                    <a:pt x="463" y="285"/>
                    <a:pt x="357" y="427"/>
                  </a:cubicBezTo>
                  <a:cubicBezTo>
                    <a:pt x="214" y="570"/>
                    <a:pt x="108" y="712"/>
                    <a:pt x="1" y="854"/>
                  </a:cubicBezTo>
                  <a:cubicBezTo>
                    <a:pt x="1" y="890"/>
                    <a:pt x="72" y="890"/>
                    <a:pt x="72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7"/>
            <p:cNvSpPr/>
            <p:nvPr/>
          </p:nvSpPr>
          <p:spPr>
            <a:xfrm>
              <a:off x="7281725" y="1737625"/>
              <a:ext cx="21375" cy="22250"/>
            </a:xfrm>
            <a:custGeom>
              <a:avLst/>
              <a:gdLst/>
              <a:ahLst/>
              <a:cxnLst/>
              <a:rect l="l" t="t" r="r" b="b"/>
              <a:pathLst>
                <a:path w="855" h="890" extrusionOk="0">
                  <a:moveTo>
                    <a:pt x="72" y="854"/>
                  </a:moveTo>
                  <a:cubicBezTo>
                    <a:pt x="178" y="712"/>
                    <a:pt x="285" y="569"/>
                    <a:pt x="427" y="427"/>
                  </a:cubicBezTo>
                  <a:cubicBezTo>
                    <a:pt x="534" y="285"/>
                    <a:pt x="676" y="178"/>
                    <a:pt x="819" y="36"/>
                  </a:cubicBezTo>
                  <a:cubicBezTo>
                    <a:pt x="783" y="36"/>
                    <a:pt x="748" y="36"/>
                    <a:pt x="748" y="36"/>
                  </a:cubicBezTo>
                  <a:lnTo>
                    <a:pt x="534" y="249"/>
                  </a:lnTo>
                  <a:cubicBezTo>
                    <a:pt x="498" y="285"/>
                    <a:pt x="534" y="285"/>
                    <a:pt x="570" y="285"/>
                  </a:cubicBezTo>
                  <a:lnTo>
                    <a:pt x="819" y="36"/>
                  </a:lnTo>
                  <a:cubicBezTo>
                    <a:pt x="854" y="36"/>
                    <a:pt x="748" y="0"/>
                    <a:pt x="748" y="36"/>
                  </a:cubicBezTo>
                  <a:cubicBezTo>
                    <a:pt x="605" y="142"/>
                    <a:pt x="463" y="285"/>
                    <a:pt x="321" y="427"/>
                  </a:cubicBezTo>
                  <a:cubicBezTo>
                    <a:pt x="214" y="569"/>
                    <a:pt x="107" y="712"/>
                    <a:pt x="0" y="854"/>
                  </a:cubicBezTo>
                  <a:cubicBezTo>
                    <a:pt x="0" y="854"/>
                    <a:pt x="72" y="890"/>
                    <a:pt x="72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7"/>
            <p:cNvSpPr/>
            <p:nvPr/>
          </p:nvSpPr>
          <p:spPr>
            <a:xfrm>
              <a:off x="7280825" y="1737625"/>
              <a:ext cx="22275" cy="21375"/>
            </a:xfrm>
            <a:custGeom>
              <a:avLst/>
              <a:gdLst/>
              <a:ahLst/>
              <a:cxnLst/>
              <a:rect l="l" t="t" r="r" b="b"/>
              <a:pathLst>
                <a:path w="891" h="855" extrusionOk="0">
                  <a:moveTo>
                    <a:pt x="108" y="854"/>
                  </a:moveTo>
                  <a:cubicBezTo>
                    <a:pt x="214" y="676"/>
                    <a:pt x="321" y="534"/>
                    <a:pt x="463" y="391"/>
                  </a:cubicBezTo>
                  <a:cubicBezTo>
                    <a:pt x="570" y="285"/>
                    <a:pt x="712" y="142"/>
                    <a:pt x="855" y="36"/>
                  </a:cubicBezTo>
                  <a:cubicBezTo>
                    <a:pt x="819" y="0"/>
                    <a:pt x="784" y="0"/>
                    <a:pt x="748" y="0"/>
                  </a:cubicBezTo>
                  <a:cubicBezTo>
                    <a:pt x="677" y="107"/>
                    <a:pt x="606" y="178"/>
                    <a:pt x="534" y="249"/>
                  </a:cubicBezTo>
                  <a:cubicBezTo>
                    <a:pt x="499" y="285"/>
                    <a:pt x="570" y="285"/>
                    <a:pt x="606" y="249"/>
                  </a:cubicBezTo>
                  <a:cubicBezTo>
                    <a:pt x="677" y="178"/>
                    <a:pt x="784" y="107"/>
                    <a:pt x="855" y="36"/>
                  </a:cubicBezTo>
                  <a:cubicBezTo>
                    <a:pt x="890" y="0"/>
                    <a:pt x="819" y="0"/>
                    <a:pt x="819" y="0"/>
                  </a:cubicBezTo>
                  <a:cubicBezTo>
                    <a:pt x="819" y="0"/>
                    <a:pt x="784" y="0"/>
                    <a:pt x="748" y="0"/>
                  </a:cubicBezTo>
                  <a:cubicBezTo>
                    <a:pt x="606" y="142"/>
                    <a:pt x="463" y="285"/>
                    <a:pt x="357" y="391"/>
                  </a:cubicBezTo>
                  <a:cubicBezTo>
                    <a:pt x="250" y="534"/>
                    <a:pt x="108" y="676"/>
                    <a:pt x="1" y="854"/>
                  </a:cubicBezTo>
                  <a:cubicBezTo>
                    <a:pt x="1" y="854"/>
                    <a:pt x="108" y="854"/>
                    <a:pt x="108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7"/>
            <p:cNvSpPr/>
            <p:nvPr/>
          </p:nvSpPr>
          <p:spPr>
            <a:xfrm>
              <a:off x="7281725" y="1736725"/>
              <a:ext cx="18700" cy="21375"/>
            </a:xfrm>
            <a:custGeom>
              <a:avLst/>
              <a:gdLst/>
              <a:ahLst/>
              <a:cxnLst/>
              <a:rect l="l" t="t" r="r" b="b"/>
              <a:pathLst>
                <a:path w="748" h="855" extrusionOk="0">
                  <a:moveTo>
                    <a:pt x="0" y="854"/>
                  </a:moveTo>
                  <a:cubicBezTo>
                    <a:pt x="107" y="712"/>
                    <a:pt x="249" y="570"/>
                    <a:pt x="356" y="427"/>
                  </a:cubicBezTo>
                  <a:cubicBezTo>
                    <a:pt x="463" y="285"/>
                    <a:pt x="605" y="143"/>
                    <a:pt x="748" y="36"/>
                  </a:cubicBezTo>
                  <a:cubicBezTo>
                    <a:pt x="748" y="36"/>
                    <a:pt x="748" y="0"/>
                    <a:pt x="748" y="0"/>
                  </a:cubicBezTo>
                  <a:cubicBezTo>
                    <a:pt x="641" y="107"/>
                    <a:pt x="570" y="178"/>
                    <a:pt x="498" y="250"/>
                  </a:cubicBezTo>
                  <a:cubicBezTo>
                    <a:pt x="498" y="250"/>
                    <a:pt x="498" y="285"/>
                    <a:pt x="534" y="250"/>
                  </a:cubicBezTo>
                  <a:cubicBezTo>
                    <a:pt x="605" y="178"/>
                    <a:pt x="676" y="107"/>
                    <a:pt x="748" y="36"/>
                  </a:cubicBezTo>
                  <a:cubicBezTo>
                    <a:pt x="748" y="36"/>
                    <a:pt x="748" y="0"/>
                    <a:pt x="748" y="0"/>
                  </a:cubicBezTo>
                  <a:cubicBezTo>
                    <a:pt x="605" y="143"/>
                    <a:pt x="463" y="250"/>
                    <a:pt x="321" y="392"/>
                  </a:cubicBezTo>
                  <a:cubicBezTo>
                    <a:pt x="214" y="534"/>
                    <a:pt x="107" y="677"/>
                    <a:pt x="0" y="819"/>
                  </a:cubicBezTo>
                  <a:cubicBezTo>
                    <a:pt x="0" y="854"/>
                    <a:pt x="0" y="854"/>
                    <a:pt x="0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7"/>
            <p:cNvSpPr/>
            <p:nvPr/>
          </p:nvSpPr>
          <p:spPr>
            <a:xfrm>
              <a:off x="7281725" y="1737625"/>
              <a:ext cx="19600" cy="22250"/>
            </a:xfrm>
            <a:custGeom>
              <a:avLst/>
              <a:gdLst/>
              <a:ahLst/>
              <a:cxnLst/>
              <a:rect l="l" t="t" r="r" b="b"/>
              <a:pathLst>
                <a:path w="784" h="890" extrusionOk="0">
                  <a:moveTo>
                    <a:pt x="36" y="854"/>
                  </a:moveTo>
                  <a:cubicBezTo>
                    <a:pt x="143" y="676"/>
                    <a:pt x="285" y="498"/>
                    <a:pt x="463" y="356"/>
                  </a:cubicBezTo>
                  <a:cubicBezTo>
                    <a:pt x="570" y="249"/>
                    <a:pt x="641" y="142"/>
                    <a:pt x="748" y="71"/>
                  </a:cubicBezTo>
                  <a:cubicBezTo>
                    <a:pt x="748" y="36"/>
                    <a:pt x="748" y="36"/>
                    <a:pt x="748" y="36"/>
                  </a:cubicBezTo>
                  <a:lnTo>
                    <a:pt x="498" y="285"/>
                  </a:lnTo>
                  <a:cubicBezTo>
                    <a:pt x="498" y="285"/>
                    <a:pt x="534" y="285"/>
                    <a:pt x="534" y="285"/>
                  </a:cubicBezTo>
                  <a:cubicBezTo>
                    <a:pt x="605" y="214"/>
                    <a:pt x="676" y="142"/>
                    <a:pt x="748" y="71"/>
                  </a:cubicBezTo>
                  <a:cubicBezTo>
                    <a:pt x="783" y="36"/>
                    <a:pt x="748" y="0"/>
                    <a:pt x="748" y="36"/>
                  </a:cubicBezTo>
                  <a:cubicBezTo>
                    <a:pt x="570" y="178"/>
                    <a:pt x="392" y="356"/>
                    <a:pt x="249" y="534"/>
                  </a:cubicBezTo>
                  <a:cubicBezTo>
                    <a:pt x="107" y="676"/>
                    <a:pt x="178" y="605"/>
                    <a:pt x="0" y="854"/>
                  </a:cubicBezTo>
                  <a:cubicBezTo>
                    <a:pt x="0" y="854"/>
                    <a:pt x="0" y="890"/>
                    <a:pt x="36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7"/>
            <p:cNvSpPr/>
            <p:nvPr/>
          </p:nvSpPr>
          <p:spPr>
            <a:xfrm>
              <a:off x="7281725" y="1737625"/>
              <a:ext cx="18700" cy="21375"/>
            </a:xfrm>
            <a:custGeom>
              <a:avLst/>
              <a:gdLst/>
              <a:ahLst/>
              <a:cxnLst/>
              <a:rect l="l" t="t" r="r" b="b"/>
              <a:pathLst>
                <a:path w="748" h="855" extrusionOk="0">
                  <a:moveTo>
                    <a:pt x="0" y="854"/>
                  </a:moveTo>
                  <a:cubicBezTo>
                    <a:pt x="107" y="712"/>
                    <a:pt x="214" y="569"/>
                    <a:pt x="356" y="427"/>
                  </a:cubicBezTo>
                  <a:cubicBezTo>
                    <a:pt x="463" y="285"/>
                    <a:pt x="605" y="142"/>
                    <a:pt x="748" y="36"/>
                  </a:cubicBezTo>
                  <a:cubicBezTo>
                    <a:pt x="748" y="36"/>
                    <a:pt x="748" y="0"/>
                    <a:pt x="748" y="0"/>
                  </a:cubicBezTo>
                  <a:cubicBezTo>
                    <a:pt x="641" y="71"/>
                    <a:pt x="570" y="178"/>
                    <a:pt x="498" y="249"/>
                  </a:cubicBezTo>
                  <a:cubicBezTo>
                    <a:pt x="498" y="249"/>
                    <a:pt x="498" y="249"/>
                    <a:pt x="498" y="249"/>
                  </a:cubicBezTo>
                  <a:cubicBezTo>
                    <a:pt x="605" y="178"/>
                    <a:pt x="676" y="107"/>
                    <a:pt x="748" y="36"/>
                  </a:cubicBezTo>
                  <a:cubicBezTo>
                    <a:pt x="748" y="36"/>
                    <a:pt x="748" y="0"/>
                    <a:pt x="748" y="0"/>
                  </a:cubicBezTo>
                  <a:cubicBezTo>
                    <a:pt x="605" y="107"/>
                    <a:pt x="463" y="249"/>
                    <a:pt x="356" y="391"/>
                  </a:cubicBezTo>
                  <a:cubicBezTo>
                    <a:pt x="214" y="534"/>
                    <a:pt x="107" y="676"/>
                    <a:pt x="0" y="818"/>
                  </a:cubicBezTo>
                  <a:cubicBezTo>
                    <a:pt x="0" y="818"/>
                    <a:pt x="0" y="854"/>
                    <a:pt x="0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7"/>
            <p:cNvSpPr/>
            <p:nvPr/>
          </p:nvSpPr>
          <p:spPr>
            <a:xfrm>
              <a:off x="7265700" y="1726050"/>
              <a:ext cx="26725" cy="42725"/>
            </a:xfrm>
            <a:custGeom>
              <a:avLst/>
              <a:gdLst/>
              <a:ahLst/>
              <a:cxnLst/>
              <a:rect l="l" t="t" r="r" b="b"/>
              <a:pathLst>
                <a:path w="1069" h="1709" extrusionOk="0">
                  <a:moveTo>
                    <a:pt x="36" y="1673"/>
                  </a:moveTo>
                  <a:cubicBezTo>
                    <a:pt x="179" y="1388"/>
                    <a:pt x="321" y="1104"/>
                    <a:pt x="499" y="819"/>
                  </a:cubicBezTo>
                  <a:cubicBezTo>
                    <a:pt x="641" y="534"/>
                    <a:pt x="855" y="285"/>
                    <a:pt x="1068" y="1"/>
                  </a:cubicBezTo>
                  <a:cubicBezTo>
                    <a:pt x="1068" y="1"/>
                    <a:pt x="1033" y="1"/>
                    <a:pt x="997" y="1"/>
                  </a:cubicBezTo>
                  <a:cubicBezTo>
                    <a:pt x="962" y="36"/>
                    <a:pt x="890" y="72"/>
                    <a:pt x="855" y="143"/>
                  </a:cubicBezTo>
                  <a:cubicBezTo>
                    <a:pt x="819" y="143"/>
                    <a:pt x="890" y="143"/>
                    <a:pt x="890" y="143"/>
                  </a:cubicBezTo>
                  <a:cubicBezTo>
                    <a:pt x="962" y="107"/>
                    <a:pt x="997" y="72"/>
                    <a:pt x="1068" y="1"/>
                  </a:cubicBezTo>
                  <a:cubicBezTo>
                    <a:pt x="1033" y="1"/>
                    <a:pt x="1033" y="1"/>
                    <a:pt x="997" y="1"/>
                  </a:cubicBezTo>
                  <a:cubicBezTo>
                    <a:pt x="784" y="250"/>
                    <a:pt x="606" y="534"/>
                    <a:pt x="428" y="819"/>
                  </a:cubicBezTo>
                  <a:cubicBezTo>
                    <a:pt x="250" y="1068"/>
                    <a:pt x="143" y="1353"/>
                    <a:pt x="1" y="1673"/>
                  </a:cubicBezTo>
                  <a:cubicBezTo>
                    <a:pt x="1" y="1708"/>
                    <a:pt x="36" y="1673"/>
                    <a:pt x="36" y="167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7"/>
            <p:cNvSpPr/>
            <p:nvPr/>
          </p:nvSpPr>
          <p:spPr>
            <a:xfrm>
              <a:off x="7265700" y="1725150"/>
              <a:ext cx="26725" cy="43625"/>
            </a:xfrm>
            <a:custGeom>
              <a:avLst/>
              <a:gdLst/>
              <a:ahLst/>
              <a:cxnLst/>
              <a:rect l="l" t="t" r="r" b="b"/>
              <a:pathLst>
                <a:path w="1069" h="1745" extrusionOk="0">
                  <a:moveTo>
                    <a:pt x="72" y="1673"/>
                  </a:moveTo>
                  <a:cubicBezTo>
                    <a:pt x="179" y="1389"/>
                    <a:pt x="321" y="1104"/>
                    <a:pt x="499" y="819"/>
                  </a:cubicBezTo>
                  <a:cubicBezTo>
                    <a:pt x="677" y="535"/>
                    <a:pt x="855" y="286"/>
                    <a:pt x="1068" y="37"/>
                  </a:cubicBezTo>
                  <a:cubicBezTo>
                    <a:pt x="1068" y="1"/>
                    <a:pt x="1068" y="1"/>
                    <a:pt x="1068" y="1"/>
                  </a:cubicBezTo>
                  <a:cubicBezTo>
                    <a:pt x="1033" y="1"/>
                    <a:pt x="1033" y="1"/>
                    <a:pt x="1033" y="37"/>
                  </a:cubicBezTo>
                  <a:cubicBezTo>
                    <a:pt x="962" y="72"/>
                    <a:pt x="926" y="108"/>
                    <a:pt x="890" y="143"/>
                  </a:cubicBezTo>
                  <a:cubicBezTo>
                    <a:pt x="890" y="143"/>
                    <a:pt x="855" y="143"/>
                    <a:pt x="855" y="179"/>
                  </a:cubicBezTo>
                  <a:cubicBezTo>
                    <a:pt x="855" y="179"/>
                    <a:pt x="890" y="179"/>
                    <a:pt x="890" y="179"/>
                  </a:cubicBezTo>
                  <a:cubicBezTo>
                    <a:pt x="962" y="143"/>
                    <a:pt x="997" y="72"/>
                    <a:pt x="1068" y="37"/>
                  </a:cubicBezTo>
                  <a:cubicBezTo>
                    <a:pt x="1033" y="37"/>
                    <a:pt x="1033" y="37"/>
                    <a:pt x="997" y="37"/>
                  </a:cubicBezTo>
                  <a:cubicBezTo>
                    <a:pt x="819" y="286"/>
                    <a:pt x="606" y="535"/>
                    <a:pt x="428" y="819"/>
                  </a:cubicBezTo>
                  <a:cubicBezTo>
                    <a:pt x="286" y="1104"/>
                    <a:pt x="143" y="1389"/>
                    <a:pt x="1" y="1709"/>
                  </a:cubicBezTo>
                  <a:cubicBezTo>
                    <a:pt x="1" y="1744"/>
                    <a:pt x="72" y="1709"/>
                    <a:pt x="72" y="167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7"/>
            <p:cNvSpPr/>
            <p:nvPr/>
          </p:nvSpPr>
          <p:spPr>
            <a:xfrm>
              <a:off x="7266600" y="1726050"/>
              <a:ext cx="27600" cy="42725"/>
            </a:xfrm>
            <a:custGeom>
              <a:avLst/>
              <a:gdLst/>
              <a:ahLst/>
              <a:cxnLst/>
              <a:rect l="l" t="t" r="r" b="b"/>
              <a:pathLst>
                <a:path w="1104" h="1709" extrusionOk="0">
                  <a:moveTo>
                    <a:pt x="72" y="1673"/>
                  </a:moveTo>
                  <a:cubicBezTo>
                    <a:pt x="214" y="1388"/>
                    <a:pt x="321" y="1104"/>
                    <a:pt x="499" y="819"/>
                  </a:cubicBezTo>
                  <a:cubicBezTo>
                    <a:pt x="677" y="534"/>
                    <a:pt x="854" y="285"/>
                    <a:pt x="1068" y="36"/>
                  </a:cubicBezTo>
                  <a:cubicBezTo>
                    <a:pt x="1103" y="1"/>
                    <a:pt x="1032" y="1"/>
                    <a:pt x="997" y="1"/>
                  </a:cubicBezTo>
                  <a:cubicBezTo>
                    <a:pt x="961" y="36"/>
                    <a:pt x="926" y="72"/>
                    <a:pt x="854" y="107"/>
                  </a:cubicBezTo>
                  <a:cubicBezTo>
                    <a:pt x="854" y="143"/>
                    <a:pt x="890" y="178"/>
                    <a:pt x="890" y="143"/>
                  </a:cubicBezTo>
                  <a:cubicBezTo>
                    <a:pt x="961" y="107"/>
                    <a:pt x="1032" y="72"/>
                    <a:pt x="1068" y="36"/>
                  </a:cubicBezTo>
                  <a:lnTo>
                    <a:pt x="997" y="1"/>
                  </a:lnTo>
                  <a:cubicBezTo>
                    <a:pt x="819" y="285"/>
                    <a:pt x="605" y="534"/>
                    <a:pt x="427" y="819"/>
                  </a:cubicBezTo>
                  <a:cubicBezTo>
                    <a:pt x="285" y="1104"/>
                    <a:pt x="143" y="1388"/>
                    <a:pt x="0" y="1673"/>
                  </a:cubicBezTo>
                  <a:cubicBezTo>
                    <a:pt x="0" y="1708"/>
                    <a:pt x="72" y="1708"/>
                    <a:pt x="72" y="167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7"/>
            <p:cNvSpPr/>
            <p:nvPr/>
          </p:nvSpPr>
          <p:spPr>
            <a:xfrm>
              <a:off x="7265700" y="1725150"/>
              <a:ext cx="28500" cy="43625"/>
            </a:xfrm>
            <a:custGeom>
              <a:avLst/>
              <a:gdLst/>
              <a:ahLst/>
              <a:cxnLst/>
              <a:rect l="l" t="t" r="r" b="b"/>
              <a:pathLst>
                <a:path w="1140" h="1745" extrusionOk="0">
                  <a:moveTo>
                    <a:pt x="108" y="1709"/>
                  </a:moveTo>
                  <a:cubicBezTo>
                    <a:pt x="250" y="1389"/>
                    <a:pt x="392" y="1104"/>
                    <a:pt x="535" y="819"/>
                  </a:cubicBezTo>
                  <a:cubicBezTo>
                    <a:pt x="713" y="535"/>
                    <a:pt x="926" y="286"/>
                    <a:pt x="1139" y="37"/>
                  </a:cubicBezTo>
                  <a:cubicBezTo>
                    <a:pt x="1139" y="1"/>
                    <a:pt x="1033" y="37"/>
                    <a:pt x="1033" y="37"/>
                  </a:cubicBezTo>
                  <a:cubicBezTo>
                    <a:pt x="997" y="72"/>
                    <a:pt x="926" y="108"/>
                    <a:pt x="890" y="143"/>
                  </a:cubicBezTo>
                  <a:cubicBezTo>
                    <a:pt x="855" y="179"/>
                    <a:pt x="926" y="179"/>
                    <a:pt x="926" y="179"/>
                  </a:cubicBezTo>
                  <a:cubicBezTo>
                    <a:pt x="997" y="143"/>
                    <a:pt x="1068" y="72"/>
                    <a:pt x="1104" y="37"/>
                  </a:cubicBezTo>
                  <a:cubicBezTo>
                    <a:pt x="1104" y="37"/>
                    <a:pt x="1068" y="37"/>
                    <a:pt x="1033" y="37"/>
                  </a:cubicBezTo>
                  <a:cubicBezTo>
                    <a:pt x="819" y="286"/>
                    <a:pt x="606" y="570"/>
                    <a:pt x="463" y="855"/>
                  </a:cubicBezTo>
                  <a:cubicBezTo>
                    <a:pt x="286" y="1104"/>
                    <a:pt x="143" y="1389"/>
                    <a:pt x="1" y="1709"/>
                  </a:cubicBezTo>
                  <a:cubicBezTo>
                    <a:pt x="1" y="1744"/>
                    <a:pt x="108" y="1709"/>
                    <a:pt x="108" y="170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7"/>
            <p:cNvSpPr/>
            <p:nvPr/>
          </p:nvSpPr>
          <p:spPr>
            <a:xfrm>
              <a:off x="7265700" y="1725150"/>
              <a:ext cx="26725" cy="41850"/>
            </a:xfrm>
            <a:custGeom>
              <a:avLst/>
              <a:gdLst/>
              <a:ahLst/>
              <a:cxnLst/>
              <a:rect l="l" t="t" r="r" b="b"/>
              <a:pathLst>
                <a:path w="1069" h="1674" extrusionOk="0">
                  <a:moveTo>
                    <a:pt x="36" y="1673"/>
                  </a:moveTo>
                  <a:cubicBezTo>
                    <a:pt x="179" y="1353"/>
                    <a:pt x="321" y="1068"/>
                    <a:pt x="499" y="819"/>
                  </a:cubicBezTo>
                  <a:cubicBezTo>
                    <a:pt x="641" y="535"/>
                    <a:pt x="855" y="286"/>
                    <a:pt x="1068" y="1"/>
                  </a:cubicBezTo>
                  <a:cubicBezTo>
                    <a:pt x="1068" y="1"/>
                    <a:pt x="1033" y="1"/>
                    <a:pt x="1033" y="1"/>
                  </a:cubicBezTo>
                  <a:cubicBezTo>
                    <a:pt x="997" y="37"/>
                    <a:pt x="926" y="72"/>
                    <a:pt x="890" y="108"/>
                  </a:cubicBezTo>
                  <a:cubicBezTo>
                    <a:pt x="855" y="143"/>
                    <a:pt x="890" y="143"/>
                    <a:pt x="890" y="143"/>
                  </a:cubicBezTo>
                  <a:cubicBezTo>
                    <a:pt x="962" y="108"/>
                    <a:pt x="997" y="72"/>
                    <a:pt x="1068" y="1"/>
                  </a:cubicBezTo>
                  <a:cubicBezTo>
                    <a:pt x="1033" y="1"/>
                    <a:pt x="1033" y="1"/>
                    <a:pt x="1033" y="1"/>
                  </a:cubicBezTo>
                  <a:cubicBezTo>
                    <a:pt x="819" y="250"/>
                    <a:pt x="641" y="499"/>
                    <a:pt x="463" y="784"/>
                  </a:cubicBezTo>
                  <a:cubicBezTo>
                    <a:pt x="286" y="1068"/>
                    <a:pt x="143" y="1353"/>
                    <a:pt x="36" y="1673"/>
                  </a:cubicBezTo>
                  <a:cubicBezTo>
                    <a:pt x="1" y="1673"/>
                    <a:pt x="36" y="1673"/>
                    <a:pt x="36" y="167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7"/>
            <p:cNvSpPr/>
            <p:nvPr/>
          </p:nvSpPr>
          <p:spPr>
            <a:xfrm>
              <a:off x="7266600" y="1726050"/>
              <a:ext cx="25825" cy="42725"/>
            </a:xfrm>
            <a:custGeom>
              <a:avLst/>
              <a:gdLst/>
              <a:ahLst/>
              <a:cxnLst/>
              <a:rect l="l" t="t" r="r" b="b"/>
              <a:pathLst>
                <a:path w="1033" h="1709" extrusionOk="0">
                  <a:moveTo>
                    <a:pt x="36" y="1673"/>
                  </a:moveTo>
                  <a:cubicBezTo>
                    <a:pt x="143" y="1388"/>
                    <a:pt x="285" y="1104"/>
                    <a:pt x="463" y="819"/>
                  </a:cubicBezTo>
                  <a:cubicBezTo>
                    <a:pt x="641" y="534"/>
                    <a:pt x="819" y="285"/>
                    <a:pt x="1032" y="36"/>
                  </a:cubicBezTo>
                  <a:cubicBezTo>
                    <a:pt x="1032" y="36"/>
                    <a:pt x="1032" y="1"/>
                    <a:pt x="997" y="1"/>
                  </a:cubicBezTo>
                  <a:cubicBezTo>
                    <a:pt x="961" y="36"/>
                    <a:pt x="926" y="107"/>
                    <a:pt x="854" y="143"/>
                  </a:cubicBezTo>
                  <a:cubicBezTo>
                    <a:pt x="854" y="143"/>
                    <a:pt x="854" y="178"/>
                    <a:pt x="854" y="143"/>
                  </a:cubicBezTo>
                  <a:cubicBezTo>
                    <a:pt x="926" y="107"/>
                    <a:pt x="961" y="72"/>
                    <a:pt x="1032" y="36"/>
                  </a:cubicBezTo>
                  <a:lnTo>
                    <a:pt x="997" y="1"/>
                  </a:lnTo>
                  <a:cubicBezTo>
                    <a:pt x="819" y="285"/>
                    <a:pt x="605" y="534"/>
                    <a:pt x="427" y="819"/>
                  </a:cubicBezTo>
                  <a:cubicBezTo>
                    <a:pt x="285" y="1104"/>
                    <a:pt x="143" y="1388"/>
                    <a:pt x="0" y="1673"/>
                  </a:cubicBezTo>
                  <a:cubicBezTo>
                    <a:pt x="0" y="1673"/>
                    <a:pt x="36" y="1708"/>
                    <a:pt x="36" y="167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7"/>
            <p:cNvSpPr/>
            <p:nvPr/>
          </p:nvSpPr>
          <p:spPr>
            <a:xfrm>
              <a:off x="7266600" y="1725150"/>
              <a:ext cx="25825" cy="42725"/>
            </a:xfrm>
            <a:custGeom>
              <a:avLst/>
              <a:gdLst/>
              <a:ahLst/>
              <a:cxnLst/>
              <a:rect l="l" t="t" r="r" b="b"/>
              <a:pathLst>
                <a:path w="1033" h="1709" extrusionOk="0">
                  <a:moveTo>
                    <a:pt x="0" y="1709"/>
                  </a:moveTo>
                  <a:cubicBezTo>
                    <a:pt x="72" y="1531"/>
                    <a:pt x="178" y="1353"/>
                    <a:pt x="250" y="1175"/>
                  </a:cubicBezTo>
                  <a:cubicBezTo>
                    <a:pt x="463" y="784"/>
                    <a:pt x="712" y="392"/>
                    <a:pt x="1032" y="37"/>
                  </a:cubicBezTo>
                  <a:cubicBezTo>
                    <a:pt x="1032" y="37"/>
                    <a:pt x="997" y="1"/>
                    <a:pt x="997" y="37"/>
                  </a:cubicBezTo>
                  <a:cubicBezTo>
                    <a:pt x="961" y="72"/>
                    <a:pt x="890" y="108"/>
                    <a:pt x="854" y="143"/>
                  </a:cubicBezTo>
                  <a:cubicBezTo>
                    <a:pt x="819" y="143"/>
                    <a:pt x="854" y="179"/>
                    <a:pt x="854" y="179"/>
                  </a:cubicBezTo>
                  <a:cubicBezTo>
                    <a:pt x="890" y="143"/>
                    <a:pt x="961" y="72"/>
                    <a:pt x="1032" y="37"/>
                  </a:cubicBezTo>
                  <a:cubicBezTo>
                    <a:pt x="997" y="37"/>
                    <a:pt x="997" y="37"/>
                    <a:pt x="997" y="37"/>
                  </a:cubicBezTo>
                  <a:cubicBezTo>
                    <a:pt x="783" y="286"/>
                    <a:pt x="712" y="357"/>
                    <a:pt x="534" y="641"/>
                  </a:cubicBezTo>
                  <a:cubicBezTo>
                    <a:pt x="321" y="962"/>
                    <a:pt x="143" y="1317"/>
                    <a:pt x="0" y="1673"/>
                  </a:cubicBezTo>
                  <a:cubicBezTo>
                    <a:pt x="0" y="1673"/>
                    <a:pt x="0" y="1709"/>
                    <a:pt x="0" y="170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7"/>
            <p:cNvSpPr/>
            <p:nvPr/>
          </p:nvSpPr>
          <p:spPr>
            <a:xfrm>
              <a:off x="7272825" y="1691350"/>
              <a:ext cx="6250" cy="29400"/>
            </a:xfrm>
            <a:custGeom>
              <a:avLst/>
              <a:gdLst/>
              <a:ahLst/>
              <a:cxnLst/>
              <a:rect l="l" t="t" r="r" b="b"/>
              <a:pathLst>
                <a:path w="250" h="1176" extrusionOk="0">
                  <a:moveTo>
                    <a:pt x="72" y="1139"/>
                  </a:moveTo>
                  <a:cubicBezTo>
                    <a:pt x="143" y="784"/>
                    <a:pt x="178" y="392"/>
                    <a:pt x="250" y="36"/>
                  </a:cubicBezTo>
                  <a:cubicBezTo>
                    <a:pt x="250" y="1"/>
                    <a:pt x="214" y="1"/>
                    <a:pt x="214" y="36"/>
                  </a:cubicBezTo>
                  <a:lnTo>
                    <a:pt x="143" y="250"/>
                  </a:lnTo>
                  <a:cubicBezTo>
                    <a:pt x="143" y="286"/>
                    <a:pt x="214" y="286"/>
                    <a:pt x="214" y="250"/>
                  </a:cubicBezTo>
                  <a:cubicBezTo>
                    <a:pt x="214" y="179"/>
                    <a:pt x="214" y="108"/>
                    <a:pt x="250" y="36"/>
                  </a:cubicBezTo>
                  <a:cubicBezTo>
                    <a:pt x="214" y="36"/>
                    <a:pt x="214" y="36"/>
                    <a:pt x="214" y="36"/>
                  </a:cubicBezTo>
                  <a:cubicBezTo>
                    <a:pt x="143" y="392"/>
                    <a:pt x="72" y="784"/>
                    <a:pt x="1" y="1139"/>
                  </a:cubicBezTo>
                  <a:cubicBezTo>
                    <a:pt x="1" y="1175"/>
                    <a:pt x="72" y="1175"/>
                    <a:pt x="72" y="113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7"/>
            <p:cNvSpPr/>
            <p:nvPr/>
          </p:nvSpPr>
          <p:spPr>
            <a:xfrm>
              <a:off x="7272825" y="1689575"/>
              <a:ext cx="7150" cy="31175"/>
            </a:xfrm>
            <a:custGeom>
              <a:avLst/>
              <a:gdLst/>
              <a:ahLst/>
              <a:cxnLst/>
              <a:rect l="l" t="t" r="r" b="b"/>
              <a:pathLst>
                <a:path w="286" h="1247" extrusionOk="0">
                  <a:moveTo>
                    <a:pt x="72" y="1175"/>
                  </a:moveTo>
                  <a:cubicBezTo>
                    <a:pt x="143" y="819"/>
                    <a:pt x="214" y="428"/>
                    <a:pt x="250" y="72"/>
                  </a:cubicBezTo>
                  <a:cubicBezTo>
                    <a:pt x="285" y="1"/>
                    <a:pt x="214" y="72"/>
                    <a:pt x="214" y="107"/>
                  </a:cubicBezTo>
                  <a:cubicBezTo>
                    <a:pt x="178" y="179"/>
                    <a:pt x="178" y="250"/>
                    <a:pt x="178" y="321"/>
                  </a:cubicBezTo>
                  <a:cubicBezTo>
                    <a:pt x="178" y="357"/>
                    <a:pt x="214" y="321"/>
                    <a:pt x="214" y="285"/>
                  </a:cubicBezTo>
                  <a:cubicBezTo>
                    <a:pt x="250" y="214"/>
                    <a:pt x="250" y="143"/>
                    <a:pt x="250" y="72"/>
                  </a:cubicBezTo>
                  <a:cubicBezTo>
                    <a:pt x="250" y="72"/>
                    <a:pt x="214" y="72"/>
                    <a:pt x="214" y="107"/>
                  </a:cubicBezTo>
                  <a:cubicBezTo>
                    <a:pt x="143" y="463"/>
                    <a:pt x="72" y="855"/>
                    <a:pt x="36" y="1210"/>
                  </a:cubicBezTo>
                  <a:cubicBezTo>
                    <a:pt x="1" y="1246"/>
                    <a:pt x="72" y="1210"/>
                    <a:pt x="72" y="117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7"/>
            <p:cNvSpPr/>
            <p:nvPr/>
          </p:nvSpPr>
          <p:spPr>
            <a:xfrm>
              <a:off x="7274600" y="1691350"/>
              <a:ext cx="5375" cy="29400"/>
            </a:xfrm>
            <a:custGeom>
              <a:avLst/>
              <a:gdLst/>
              <a:ahLst/>
              <a:cxnLst/>
              <a:rect l="l" t="t" r="r" b="b"/>
              <a:pathLst>
                <a:path w="215" h="1176" extrusionOk="0">
                  <a:moveTo>
                    <a:pt x="36" y="1139"/>
                  </a:moveTo>
                  <a:cubicBezTo>
                    <a:pt x="107" y="784"/>
                    <a:pt x="179" y="392"/>
                    <a:pt x="214" y="36"/>
                  </a:cubicBezTo>
                  <a:cubicBezTo>
                    <a:pt x="214" y="36"/>
                    <a:pt x="179" y="36"/>
                    <a:pt x="179" y="36"/>
                  </a:cubicBezTo>
                  <a:lnTo>
                    <a:pt x="143" y="250"/>
                  </a:lnTo>
                  <a:cubicBezTo>
                    <a:pt x="143" y="286"/>
                    <a:pt x="179" y="286"/>
                    <a:pt x="179" y="250"/>
                  </a:cubicBezTo>
                  <a:lnTo>
                    <a:pt x="214" y="36"/>
                  </a:lnTo>
                  <a:cubicBezTo>
                    <a:pt x="214" y="1"/>
                    <a:pt x="179" y="1"/>
                    <a:pt x="179" y="36"/>
                  </a:cubicBezTo>
                  <a:cubicBezTo>
                    <a:pt x="107" y="392"/>
                    <a:pt x="36" y="784"/>
                    <a:pt x="1" y="1139"/>
                  </a:cubicBezTo>
                  <a:cubicBezTo>
                    <a:pt x="1" y="1175"/>
                    <a:pt x="36" y="1175"/>
                    <a:pt x="36" y="113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7"/>
            <p:cNvSpPr/>
            <p:nvPr/>
          </p:nvSpPr>
          <p:spPr>
            <a:xfrm>
              <a:off x="7273725" y="1690475"/>
              <a:ext cx="7125" cy="30275"/>
            </a:xfrm>
            <a:custGeom>
              <a:avLst/>
              <a:gdLst/>
              <a:ahLst/>
              <a:cxnLst/>
              <a:rect l="l" t="t" r="r" b="b"/>
              <a:pathLst>
                <a:path w="285" h="1211" extrusionOk="0">
                  <a:moveTo>
                    <a:pt x="71" y="1174"/>
                  </a:moveTo>
                  <a:cubicBezTo>
                    <a:pt x="142" y="783"/>
                    <a:pt x="214" y="427"/>
                    <a:pt x="285" y="36"/>
                  </a:cubicBezTo>
                  <a:cubicBezTo>
                    <a:pt x="285" y="0"/>
                    <a:pt x="178" y="36"/>
                    <a:pt x="178" y="71"/>
                  </a:cubicBezTo>
                  <a:cubicBezTo>
                    <a:pt x="178" y="143"/>
                    <a:pt x="178" y="214"/>
                    <a:pt x="142" y="285"/>
                  </a:cubicBezTo>
                  <a:cubicBezTo>
                    <a:pt x="142" y="285"/>
                    <a:pt x="214" y="285"/>
                    <a:pt x="214" y="285"/>
                  </a:cubicBezTo>
                  <a:cubicBezTo>
                    <a:pt x="249" y="214"/>
                    <a:pt x="249" y="107"/>
                    <a:pt x="285" y="36"/>
                  </a:cubicBezTo>
                  <a:cubicBezTo>
                    <a:pt x="249" y="36"/>
                    <a:pt x="214" y="71"/>
                    <a:pt x="178" y="71"/>
                  </a:cubicBezTo>
                  <a:cubicBezTo>
                    <a:pt x="107" y="427"/>
                    <a:pt x="71" y="819"/>
                    <a:pt x="0" y="1174"/>
                  </a:cubicBezTo>
                  <a:cubicBezTo>
                    <a:pt x="0" y="1210"/>
                    <a:pt x="71" y="1174"/>
                    <a:pt x="71" y="117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7"/>
            <p:cNvSpPr/>
            <p:nvPr/>
          </p:nvSpPr>
          <p:spPr>
            <a:xfrm>
              <a:off x="7273725" y="1690475"/>
              <a:ext cx="5350" cy="29375"/>
            </a:xfrm>
            <a:custGeom>
              <a:avLst/>
              <a:gdLst/>
              <a:ahLst/>
              <a:cxnLst/>
              <a:rect l="l" t="t" r="r" b="b"/>
              <a:pathLst>
                <a:path w="214" h="1175" extrusionOk="0">
                  <a:moveTo>
                    <a:pt x="36" y="1139"/>
                  </a:moveTo>
                  <a:cubicBezTo>
                    <a:pt x="71" y="747"/>
                    <a:pt x="142" y="392"/>
                    <a:pt x="214" y="0"/>
                  </a:cubicBezTo>
                  <a:cubicBezTo>
                    <a:pt x="214" y="0"/>
                    <a:pt x="178" y="0"/>
                    <a:pt x="178" y="0"/>
                  </a:cubicBezTo>
                  <a:cubicBezTo>
                    <a:pt x="178" y="107"/>
                    <a:pt x="142" y="178"/>
                    <a:pt x="142" y="249"/>
                  </a:cubicBezTo>
                  <a:cubicBezTo>
                    <a:pt x="142" y="249"/>
                    <a:pt x="178" y="249"/>
                    <a:pt x="178" y="249"/>
                  </a:cubicBezTo>
                  <a:lnTo>
                    <a:pt x="214" y="0"/>
                  </a:lnTo>
                  <a:cubicBezTo>
                    <a:pt x="214" y="0"/>
                    <a:pt x="178" y="0"/>
                    <a:pt x="178" y="0"/>
                  </a:cubicBezTo>
                  <a:cubicBezTo>
                    <a:pt x="107" y="392"/>
                    <a:pt x="71" y="783"/>
                    <a:pt x="0" y="1139"/>
                  </a:cubicBezTo>
                  <a:cubicBezTo>
                    <a:pt x="0" y="1174"/>
                    <a:pt x="36" y="1174"/>
                    <a:pt x="36" y="113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7"/>
            <p:cNvSpPr/>
            <p:nvPr/>
          </p:nvSpPr>
          <p:spPr>
            <a:xfrm>
              <a:off x="7274600" y="1691350"/>
              <a:ext cx="4475" cy="29400"/>
            </a:xfrm>
            <a:custGeom>
              <a:avLst/>
              <a:gdLst/>
              <a:ahLst/>
              <a:cxnLst/>
              <a:rect l="l" t="t" r="r" b="b"/>
              <a:pathLst>
                <a:path w="179" h="1176" extrusionOk="0">
                  <a:moveTo>
                    <a:pt x="1" y="1175"/>
                  </a:moveTo>
                  <a:cubicBezTo>
                    <a:pt x="72" y="784"/>
                    <a:pt x="143" y="428"/>
                    <a:pt x="179" y="36"/>
                  </a:cubicBezTo>
                  <a:cubicBezTo>
                    <a:pt x="179" y="36"/>
                    <a:pt x="179" y="1"/>
                    <a:pt x="179" y="36"/>
                  </a:cubicBezTo>
                  <a:cubicBezTo>
                    <a:pt x="143" y="108"/>
                    <a:pt x="143" y="179"/>
                    <a:pt x="143" y="250"/>
                  </a:cubicBezTo>
                  <a:cubicBezTo>
                    <a:pt x="143" y="286"/>
                    <a:pt x="143" y="250"/>
                    <a:pt x="143" y="250"/>
                  </a:cubicBezTo>
                  <a:cubicBezTo>
                    <a:pt x="179" y="179"/>
                    <a:pt x="179" y="108"/>
                    <a:pt x="179" y="36"/>
                  </a:cubicBezTo>
                  <a:lnTo>
                    <a:pt x="179" y="36"/>
                  </a:lnTo>
                  <a:cubicBezTo>
                    <a:pt x="107" y="392"/>
                    <a:pt x="36" y="784"/>
                    <a:pt x="1" y="1139"/>
                  </a:cubicBezTo>
                  <a:cubicBezTo>
                    <a:pt x="1" y="1139"/>
                    <a:pt x="1" y="1175"/>
                    <a:pt x="1" y="117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7"/>
            <p:cNvSpPr/>
            <p:nvPr/>
          </p:nvSpPr>
          <p:spPr>
            <a:xfrm>
              <a:off x="7273725" y="1691350"/>
              <a:ext cx="5350" cy="28500"/>
            </a:xfrm>
            <a:custGeom>
              <a:avLst/>
              <a:gdLst/>
              <a:ahLst/>
              <a:cxnLst/>
              <a:rect l="l" t="t" r="r" b="b"/>
              <a:pathLst>
                <a:path w="214" h="1140" extrusionOk="0">
                  <a:moveTo>
                    <a:pt x="36" y="1139"/>
                  </a:moveTo>
                  <a:cubicBezTo>
                    <a:pt x="71" y="748"/>
                    <a:pt x="142" y="392"/>
                    <a:pt x="214" y="1"/>
                  </a:cubicBezTo>
                  <a:cubicBezTo>
                    <a:pt x="214" y="1"/>
                    <a:pt x="178" y="1"/>
                    <a:pt x="178" y="1"/>
                  </a:cubicBezTo>
                  <a:cubicBezTo>
                    <a:pt x="178" y="72"/>
                    <a:pt x="142" y="143"/>
                    <a:pt x="142" y="214"/>
                  </a:cubicBezTo>
                  <a:cubicBezTo>
                    <a:pt x="142" y="214"/>
                    <a:pt x="178" y="250"/>
                    <a:pt x="178" y="250"/>
                  </a:cubicBezTo>
                  <a:cubicBezTo>
                    <a:pt x="178" y="179"/>
                    <a:pt x="178" y="72"/>
                    <a:pt x="214" y="1"/>
                  </a:cubicBezTo>
                  <a:cubicBezTo>
                    <a:pt x="214" y="1"/>
                    <a:pt x="178" y="1"/>
                    <a:pt x="178" y="1"/>
                  </a:cubicBezTo>
                  <a:cubicBezTo>
                    <a:pt x="107" y="357"/>
                    <a:pt x="71" y="748"/>
                    <a:pt x="0" y="1104"/>
                  </a:cubicBezTo>
                  <a:cubicBezTo>
                    <a:pt x="0" y="1139"/>
                    <a:pt x="36" y="1139"/>
                    <a:pt x="36" y="113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7"/>
            <p:cNvSpPr/>
            <p:nvPr/>
          </p:nvSpPr>
          <p:spPr>
            <a:xfrm>
              <a:off x="7273725" y="1684250"/>
              <a:ext cx="10700" cy="66725"/>
            </a:xfrm>
            <a:custGeom>
              <a:avLst/>
              <a:gdLst/>
              <a:ahLst/>
              <a:cxnLst/>
              <a:rect l="l" t="t" r="r" b="b"/>
              <a:pathLst>
                <a:path w="428" h="2669" extrusionOk="0">
                  <a:moveTo>
                    <a:pt x="36" y="2633"/>
                  </a:moveTo>
                  <a:cubicBezTo>
                    <a:pt x="142" y="2206"/>
                    <a:pt x="214" y="1779"/>
                    <a:pt x="285" y="1352"/>
                  </a:cubicBezTo>
                  <a:cubicBezTo>
                    <a:pt x="356" y="925"/>
                    <a:pt x="392" y="463"/>
                    <a:pt x="427" y="36"/>
                  </a:cubicBezTo>
                  <a:cubicBezTo>
                    <a:pt x="427" y="0"/>
                    <a:pt x="392" y="36"/>
                    <a:pt x="392" y="71"/>
                  </a:cubicBezTo>
                  <a:cubicBezTo>
                    <a:pt x="356" y="498"/>
                    <a:pt x="285" y="925"/>
                    <a:pt x="249" y="1352"/>
                  </a:cubicBezTo>
                  <a:cubicBezTo>
                    <a:pt x="178" y="1779"/>
                    <a:pt x="107" y="2206"/>
                    <a:pt x="0" y="2633"/>
                  </a:cubicBezTo>
                  <a:cubicBezTo>
                    <a:pt x="0" y="2669"/>
                    <a:pt x="36" y="2633"/>
                    <a:pt x="36" y="263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7"/>
            <p:cNvSpPr/>
            <p:nvPr/>
          </p:nvSpPr>
          <p:spPr>
            <a:xfrm>
              <a:off x="7273725" y="1683350"/>
              <a:ext cx="11575" cy="67625"/>
            </a:xfrm>
            <a:custGeom>
              <a:avLst/>
              <a:gdLst/>
              <a:ahLst/>
              <a:cxnLst/>
              <a:rect l="l" t="t" r="r" b="b"/>
              <a:pathLst>
                <a:path w="463" h="2705" extrusionOk="0">
                  <a:moveTo>
                    <a:pt x="71" y="2634"/>
                  </a:moveTo>
                  <a:cubicBezTo>
                    <a:pt x="142" y="2207"/>
                    <a:pt x="249" y="1780"/>
                    <a:pt x="285" y="1353"/>
                  </a:cubicBezTo>
                  <a:cubicBezTo>
                    <a:pt x="356" y="926"/>
                    <a:pt x="427" y="463"/>
                    <a:pt x="463" y="36"/>
                  </a:cubicBezTo>
                  <a:cubicBezTo>
                    <a:pt x="463" y="1"/>
                    <a:pt x="392" y="72"/>
                    <a:pt x="392" y="72"/>
                  </a:cubicBezTo>
                  <a:cubicBezTo>
                    <a:pt x="356" y="499"/>
                    <a:pt x="285" y="961"/>
                    <a:pt x="249" y="1388"/>
                  </a:cubicBezTo>
                  <a:cubicBezTo>
                    <a:pt x="178" y="1815"/>
                    <a:pt x="107" y="2242"/>
                    <a:pt x="0" y="2669"/>
                  </a:cubicBezTo>
                  <a:cubicBezTo>
                    <a:pt x="0" y="2705"/>
                    <a:pt x="71" y="2634"/>
                    <a:pt x="71" y="263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7"/>
            <p:cNvSpPr/>
            <p:nvPr/>
          </p:nvSpPr>
          <p:spPr>
            <a:xfrm>
              <a:off x="7274600" y="1685125"/>
              <a:ext cx="11600" cy="65850"/>
            </a:xfrm>
            <a:custGeom>
              <a:avLst/>
              <a:gdLst/>
              <a:ahLst/>
              <a:cxnLst/>
              <a:rect l="l" t="t" r="r" b="b"/>
              <a:pathLst>
                <a:path w="464" h="2634" extrusionOk="0">
                  <a:moveTo>
                    <a:pt x="72" y="2598"/>
                  </a:moveTo>
                  <a:cubicBezTo>
                    <a:pt x="143" y="2171"/>
                    <a:pt x="250" y="1744"/>
                    <a:pt x="285" y="1317"/>
                  </a:cubicBezTo>
                  <a:cubicBezTo>
                    <a:pt x="357" y="890"/>
                    <a:pt x="392" y="463"/>
                    <a:pt x="428" y="36"/>
                  </a:cubicBezTo>
                  <a:cubicBezTo>
                    <a:pt x="463" y="1"/>
                    <a:pt x="392" y="1"/>
                    <a:pt x="392" y="1"/>
                  </a:cubicBezTo>
                  <a:cubicBezTo>
                    <a:pt x="357" y="463"/>
                    <a:pt x="321" y="890"/>
                    <a:pt x="250" y="1317"/>
                  </a:cubicBezTo>
                  <a:cubicBezTo>
                    <a:pt x="179" y="1744"/>
                    <a:pt x="107" y="2171"/>
                    <a:pt x="1" y="2598"/>
                  </a:cubicBezTo>
                  <a:cubicBezTo>
                    <a:pt x="1" y="2634"/>
                    <a:pt x="72" y="2598"/>
                    <a:pt x="72" y="259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7"/>
            <p:cNvSpPr/>
            <p:nvPr/>
          </p:nvSpPr>
          <p:spPr>
            <a:xfrm>
              <a:off x="7273725" y="1684250"/>
              <a:ext cx="12475" cy="66725"/>
            </a:xfrm>
            <a:custGeom>
              <a:avLst/>
              <a:gdLst/>
              <a:ahLst/>
              <a:cxnLst/>
              <a:rect l="l" t="t" r="r" b="b"/>
              <a:pathLst>
                <a:path w="499" h="2669" extrusionOk="0">
                  <a:moveTo>
                    <a:pt x="107" y="2598"/>
                  </a:moveTo>
                  <a:cubicBezTo>
                    <a:pt x="214" y="2171"/>
                    <a:pt x="285" y="1744"/>
                    <a:pt x="356" y="1317"/>
                  </a:cubicBezTo>
                  <a:cubicBezTo>
                    <a:pt x="392" y="890"/>
                    <a:pt x="463" y="463"/>
                    <a:pt x="498" y="36"/>
                  </a:cubicBezTo>
                  <a:cubicBezTo>
                    <a:pt x="498" y="0"/>
                    <a:pt x="392" y="36"/>
                    <a:pt x="392" y="36"/>
                  </a:cubicBezTo>
                  <a:cubicBezTo>
                    <a:pt x="356" y="498"/>
                    <a:pt x="320" y="925"/>
                    <a:pt x="249" y="1352"/>
                  </a:cubicBezTo>
                  <a:cubicBezTo>
                    <a:pt x="178" y="1779"/>
                    <a:pt x="107" y="2206"/>
                    <a:pt x="0" y="2633"/>
                  </a:cubicBezTo>
                  <a:cubicBezTo>
                    <a:pt x="0" y="2669"/>
                    <a:pt x="107" y="2633"/>
                    <a:pt x="107" y="259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7"/>
            <p:cNvSpPr/>
            <p:nvPr/>
          </p:nvSpPr>
          <p:spPr>
            <a:xfrm>
              <a:off x="7273725" y="1683350"/>
              <a:ext cx="10700" cy="65850"/>
            </a:xfrm>
            <a:custGeom>
              <a:avLst/>
              <a:gdLst/>
              <a:ahLst/>
              <a:cxnLst/>
              <a:rect l="l" t="t" r="r" b="b"/>
              <a:pathLst>
                <a:path w="428" h="2634" extrusionOk="0">
                  <a:moveTo>
                    <a:pt x="36" y="2598"/>
                  </a:moveTo>
                  <a:cubicBezTo>
                    <a:pt x="142" y="2207"/>
                    <a:pt x="214" y="1780"/>
                    <a:pt x="285" y="1317"/>
                  </a:cubicBezTo>
                  <a:cubicBezTo>
                    <a:pt x="356" y="890"/>
                    <a:pt x="392" y="463"/>
                    <a:pt x="427" y="36"/>
                  </a:cubicBezTo>
                  <a:cubicBezTo>
                    <a:pt x="427" y="1"/>
                    <a:pt x="392" y="36"/>
                    <a:pt x="392" y="36"/>
                  </a:cubicBezTo>
                  <a:cubicBezTo>
                    <a:pt x="356" y="463"/>
                    <a:pt x="320" y="890"/>
                    <a:pt x="249" y="1353"/>
                  </a:cubicBezTo>
                  <a:cubicBezTo>
                    <a:pt x="178" y="1780"/>
                    <a:pt x="107" y="2207"/>
                    <a:pt x="0" y="2634"/>
                  </a:cubicBezTo>
                  <a:cubicBezTo>
                    <a:pt x="0" y="2634"/>
                    <a:pt x="36" y="2634"/>
                    <a:pt x="36" y="259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7"/>
            <p:cNvSpPr/>
            <p:nvPr/>
          </p:nvSpPr>
          <p:spPr>
            <a:xfrm>
              <a:off x="7274600" y="1685125"/>
              <a:ext cx="10700" cy="65850"/>
            </a:xfrm>
            <a:custGeom>
              <a:avLst/>
              <a:gdLst/>
              <a:ahLst/>
              <a:cxnLst/>
              <a:rect l="l" t="t" r="r" b="b"/>
              <a:pathLst>
                <a:path w="428" h="2634" extrusionOk="0">
                  <a:moveTo>
                    <a:pt x="36" y="2598"/>
                  </a:moveTo>
                  <a:cubicBezTo>
                    <a:pt x="107" y="2171"/>
                    <a:pt x="214" y="1744"/>
                    <a:pt x="250" y="1317"/>
                  </a:cubicBezTo>
                  <a:cubicBezTo>
                    <a:pt x="321" y="890"/>
                    <a:pt x="357" y="463"/>
                    <a:pt x="392" y="36"/>
                  </a:cubicBezTo>
                  <a:cubicBezTo>
                    <a:pt x="428" y="36"/>
                    <a:pt x="392" y="1"/>
                    <a:pt x="392" y="1"/>
                  </a:cubicBezTo>
                  <a:cubicBezTo>
                    <a:pt x="357" y="428"/>
                    <a:pt x="321" y="890"/>
                    <a:pt x="250" y="1317"/>
                  </a:cubicBezTo>
                  <a:cubicBezTo>
                    <a:pt x="179" y="1744"/>
                    <a:pt x="107" y="2171"/>
                    <a:pt x="1" y="2598"/>
                  </a:cubicBezTo>
                  <a:cubicBezTo>
                    <a:pt x="1" y="2598"/>
                    <a:pt x="36" y="2634"/>
                    <a:pt x="36" y="259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7"/>
            <p:cNvSpPr/>
            <p:nvPr/>
          </p:nvSpPr>
          <p:spPr>
            <a:xfrm>
              <a:off x="7273725" y="1684250"/>
              <a:ext cx="10700" cy="65850"/>
            </a:xfrm>
            <a:custGeom>
              <a:avLst/>
              <a:gdLst/>
              <a:ahLst/>
              <a:cxnLst/>
              <a:rect l="l" t="t" r="r" b="b"/>
              <a:pathLst>
                <a:path w="428" h="2634" extrusionOk="0">
                  <a:moveTo>
                    <a:pt x="36" y="2598"/>
                  </a:moveTo>
                  <a:cubicBezTo>
                    <a:pt x="142" y="2171"/>
                    <a:pt x="214" y="1744"/>
                    <a:pt x="285" y="1317"/>
                  </a:cubicBezTo>
                  <a:cubicBezTo>
                    <a:pt x="356" y="890"/>
                    <a:pt x="392" y="463"/>
                    <a:pt x="427" y="36"/>
                  </a:cubicBezTo>
                  <a:cubicBezTo>
                    <a:pt x="427" y="36"/>
                    <a:pt x="392" y="0"/>
                    <a:pt x="392" y="36"/>
                  </a:cubicBezTo>
                  <a:cubicBezTo>
                    <a:pt x="356" y="463"/>
                    <a:pt x="320" y="890"/>
                    <a:pt x="249" y="1317"/>
                  </a:cubicBezTo>
                  <a:cubicBezTo>
                    <a:pt x="178" y="1744"/>
                    <a:pt x="107" y="2171"/>
                    <a:pt x="0" y="2598"/>
                  </a:cubicBezTo>
                  <a:cubicBezTo>
                    <a:pt x="0" y="2598"/>
                    <a:pt x="36" y="2633"/>
                    <a:pt x="36" y="259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7"/>
            <p:cNvSpPr/>
            <p:nvPr/>
          </p:nvSpPr>
          <p:spPr>
            <a:xfrm>
              <a:off x="7275500" y="1670900"/>
              <a:ext cx="1800" cy="64075"/>
            </a:xfrm>
            <a:custGeom>
              <a:avLst/>
              <a:gdLst/>
              <a:ahLst/>
              <a:cxnLst/>
              <a:rect l="l" t="t" r="r" b="b"/>
              <a:pathLst>
                <a:path w="72" h="2563" extrusionOk="0">
                  <a:moveTo>
                    <a:pt x="36" y="2491"/>
                  </a:moveTo>
                  <a:cubicBezTo>
                    <a:pt x="71" y="1673"/>
                    <a:pt x="71" y="854"/>
                    <a:pt x="71" y="36"/>
                  </a:cubicBezTo>
                  <a:cubicBezTo>
                    <a:pt x="71" y="1"/>
                    <a:pt x="36" y="36"/>
                    <a:pt x="36" y="36"/>
                  </a:cubicBezTo>
                  <a:cubicBezTo>
                    <a:pt x="36" y="854"/>
                    <a:pt x="0" y="1708"/>
                    <a:pt x="0" y="2527"/>
                  </a:cubicBezTo>
                  <a:cubicBezTo>
                    <a:pt x="0" y="2562"/>
                    <a:pt x="36" y="2527"/>
                    <a:pt x="36" y="249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7"/>
            <p:cNvSpPr/>
            <p:nvPr/>
          </p:nvSpPr>
          <p:spPr>
            <a:xfrm>
              <a:off x="7275500" y="1669125"/>
              <a:ext cx="2700" cy="65850"/>
            </a:xfrm>
            <a:custGeom>
              <a:avLst/>
              <a:gdLst/>
              <a:ahLst/>
              <a:cxnLst/>
              <a:rect l="l" t="t" r="r" b="b"/>
              <a:pathLst>
                <a:path w="108" h="2634" extrusionOk="0">
                  <a:moveTo>
                    <a:pt x="71" y="2527"/>
                  </a:moveTo>
                  <a:cubicBezTo>
                    <a:pt x="71" y="1708"/>
                    <a:pt x="71" y="890"/>
                    <a:pt x="107" y="72"/>
                  </a:cubicBezTo>
                  <a:cubicBezTo>
                    <a:pt x="107" y="0"/>
                    <a:pt x="36" y="72"/>
                    <a:pt x="36" y="107"/>
                  </a:cubicBezTo>
                  <a:cubicBezTo>
                    <a:pt x="36" y="925"/>
                    <a:pt x="0" y="1744"/>
                    <a:pt x="0" y="2598"/>
                  </a:cubicBezTo>
                  <a:cubicBezTo>
                    <a:pt x="0" y="2633"/>
                    <a:pt x="71" y="2562"/>
                    <a:pt x="71" y="252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7"/>
            <p:cNvSpPr/>
            <p:nvPr/>
          </p:nvSpPr>
          <p:spPr>
            <a:xfrm>
              <a:off x="7276375" y="1670900"/>
              <a:ext cx="2700" cy="63175"/>
            </a:xfrm>
            <a:custGeom>
              <a:avLst/>
              <a:gdLst/>
              <a:ahLst/>
              <a:cxnLst/>
              <a:rect l="l" t="t" r="r" b="b"/>
              <a:pathLst>
                <a:path w="108" h="2527" extrusionOk="0">
                  <a:moveTo>
                    <a:pt x="72" y="2527"/>
                  </a:moveTo>
                  <a:cubicBezTo>
                    <a:pt x="72" y="1673"/>
                    <a:pt x="72" y="854"/>
                    <a:pt x="108" y="36"/>
                  </a:cubicBezTo>
                  <a:cubicBezTo>
                    <a:pt x="108" y="1"/>
                    <a:pt x="36" y="1"/>
                    <a:pt x="36" y="36"/>
                  </a:cubicBezTo>
                  <a:cubicBezTo>
                    <a:pt x="36" y="854"/>
                    <a:pt x="36" y="1673"/>
                    <a:pt x="1" y="2527"/>
                  </a:cubicBezTo>
                  <a:cubicBezTo>
                    <a:pt x="1" y="2527"/>
                    <a:pt x="72" y="2527"/>
                    <a:pt x="72" y="252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7"/>
            <p:cNvSpPr/>
            <p:nvPr/>
          </p:nvSpPr>
          <p:spPr>
            <a:xfrm>
              <a:off x="7275500" y="1670000"/>
              <a:ext cx="3575" cy="64075"/>
            </a:xfrm>
            <a:custGeom>
              <a:avLst/>
              <a:gdLst/>
              <a:ahLst/>
              <a:cxnLst/>
              <a:rect l="l" t="t" r="r" b="b"/>
              <a:pathLst>
                <a:path w="143" h="2563" extrusionOk="0">
                  <a:moveTo>
                    <a:pt x="107" y="2527"/>
                  </a:moveTo>
                  <a:cubicBezTo>
                    <a:pt x="107" y="1709"/>
                    <a:pt x="107" y="855"/>
                    <a:pt x="143" y="37"/>
                  </a:cubicBezTo>
                  <a:cubicBezTo>
                    <a:pt x="143" y="1"/>
                    <a:pt x="71" y="37"/>
                    <a:pt x="71" y="72"/>
                  </a:cubicBezTo>
                  <a:cubicBezTo>
                    <a:pt x="36" y="890"/>
                    <a:pt x="36" y="1709"/>
                    <a:pt x="0" y="2563"/>
                  </a:cubicBezTo>
                  <a:cubicBezTo>
                    <a:pt x="0" y="2563"/>
                    <a:pt x="107" y="2527"/>
                    <a:pt x="107" y="252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7"/>
            <p:cNvSpPr/>
            <p:nvPr/>
          </p:nvSpPr>
          <p:spPr>
            <a:xfrm>
              <a:off x="7275500" y="1670000"/>
              <a:ext cx="1800" cy="63200"/>
            </a:xfrm>
            <a:custGeom>
              <a:avLst/>
              <a:gdLst/>
              <a:ahLst/>
              <a:cxnLst/>
              <a:rect l="l" t="t" r="r" b="b"/>
              <a:pathLst>
                <a:path w="72" h="2528" extrusionOk="0">
                  <a:moveTo>
                    <a:pt x="36" y="2492"/>
                  </a:moveTo>
                  <a:cubicBezTo>
                    <a:pt x="36" y="1673"/>
                    <a:pt x="71" y="855"/>
                    <a:pt x="71" y="1"/>
                  </a:cubicBezTo>
                  <a:cubicBezTo>
                    <a:pt x="71" y="1"/>
                    <a:pt x="36" y="1"/>
                    <a:pt x="36" y="37"/>
                  </a:cubicBezTo>
                  <a:cubicBezTo>
                    <a:pt x="36" y="855"/>
                    <a:pt x="36" y="1673"/>
                    <a:pt x="0" y="2492"/>
                  </a:cubicBezTo>
                  <a:cubicBezTo>
                    <a:pt x="0" y="2527"/>
                    <a:pt x="36" y="2527"/>
                    <a:pt x="36" y="249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7"/>
            <p:cNvSpPr/>
            <p:nvPr/>
          </p:nvSpPr>
          <p:spPr>
            <a:xfrm>
              <a:off x="7276375" y="1670900"/>
              <a:ext cx="1825" cy="63175"/>
            </a:xfrm>
            <a:custGeom>
              <a:avLst/>
              <a:gdLst/>
              <a:ahLst/>
              <a:cxnLst/>
              <a:rect l="l" t="t" r="r" b="b"/>
              <a:pathLst>
                <a:path w="73" h="2527" extrusionOk="0">
                  <a:moveTo>
                    <a:pt x="36" y="2527"/>
                  </a:moveTo>
                  <a:cubicBezTo>
                    <a:pt x="36" y="1708"/>
                    <a:pt x="36" y="854"/>
                    <a:pt x="72" y="36"/>
                  </a:cubicBezTo>
                  <a:cubicBezTo>
                    <a:pt x="72" y="36"/>
                    <a:pt x="36" y="1"/>
                    <a:pt x="36" y="36"/>
                  </a:cubicBezTo>
                  <a:cubicBezTo>
                    <a:pt x="36" y="854"/>
                    <a:pt x="1" y="1673"/>
                    <a:pt x="1" y="2491"/>
                  </a:cubicBezTo>
                  <a:cubicBezTo>
                    <a:pt x="1" y="2527"/>
                    <a:pt x="36" y="2527"/>
                    <a:pt x="36" y="252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7"/>
            <p:cNvSpPr/>
            <p:nvPr/>
          </p:nvSpPr>
          <p:spPr>
            <a:xfrm>
              <a:off x="7275500" y="1670900"/>
              <a:ext cx="1800" cy="62300"/>
            </a:xfrm>
            <a:custGeom>
              <a:avLst/>
              <a:gdLst/>
              <a:ahLst/>
              <a:cxnLst/>
              <a:rect l="l" t="t" r="r" b="b"/>
              <a:pathLst>
                <a:path w="72" h="2492" extrusionOk="0">
                  <a:moveTo>
                    <a:pt x="36" y="2491"/>
                  </a:moveTo>
                  <a:cubicBezTo>
                    <a:pt x="36" y="1673"/>
                    <a:pt x="71" y="819"/>
                    <a:pt x="71" y="1"/>
                  </a:cubicBezTo>
                  <a:cubicBezTo>
                    <a:pt x="71" y="1"/>
                    <a:pt x="36" y="1"/>
                    <a:pt x="36" y="1"/>
                  </a:cubicBezTo>
                  <a:cubicBezTo>
                    <a:pt x="36" y="819"/>
                    <a:pt x="36" y="1673"/>
                    <a:pt x="0" y="2491"/>
                  </a:cubicBezTo>
                  <a:cubicBezTo>
                    <a:pt x="0" y="2491"/>
                    <a:pt x="36" y="2491"/>
                    <a:pt x="36" y="249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7"/>
            <p:cNvSpPr/>
            <p:nvPr/>
          </p:nvSpPr>
          <p:spPr>
            <a:xfrm>
              <a:off x="7271050" y="1665575"/>
              <a:ext cx="1800" cy="50725"/>
            </a:xfrm>
            <a:custGeom>
              <a:avLst/>
              <a:gdLst/>
              <a:ahLst/>
              <a:cxnLst/>
              <a:rect l="l" t="t" r="r" b="b"/>
              <a:pathLst>
                <a:path w="72" h="2029" extrusionOk="0">
                  <a:moveTo>
                    <a:pt x="72" y="1993"/>
                  </a:moveTo>
                  <a:cubicBezTo>
                    <a:pt x="72" y="1352"/>
                    <a:pt x="72" y="676"/>
                    <a:pt x="36" y="0"/>
                  </a:cubicBezTo>
                  <a:cubicBezTo>
                    <a:pt x="36" y="0"/>
                    <a:pt x="0" y="0"/>
                    <a:pt x="0" y="36"/>
                  </a:cubicBezTo>
                  <a:cubicBezTo>
                    <a:pt x="36" y="712"/>
                    <a:pt x="36" y="1352"/>
                    <a:pt x="36" y="2028"/>
                  </a:cubicBezTo>
                  <a:cubicBezTo>
                    <a:pt x="36" y="2028"/>
                    <a:pt x="72" y="2028"/>
                    <a:pt x="72" y="199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7"/>
            <p:cNvSpPr/>
            <p:nvPr/>
          </p:nvSpPr>
          <p:spPr>
            <a:xfrm>
              <a:off x="7271050" y="1663775"/>
              <a:ext cx="2700" cy="53400"/>
            </a:xfrm>
            <a:custGeom>
              <a:avLst/>
              <a:gdLst/>
              <a:ahLst/>
              <a:cxnLst/>
              <a:rect l="l" t="t" r="r" b="b"/>
              <a:pathLst>
                <a:path w="108" h="2136" extrusionOk="0">
                  <a:moveTo>
                    <a:pt x="107" y="2029"/>
                  </a:moveTo>
                  <a:cubicBezTo>
                    <a:pt x="107" y="1389"/>
                    <a:pt x="72" y="712"/>
                    <a:pt x="36" y="36"/>
                  </a:cubicBezTo>
                  <a:cubicBezTo>
                    <a:pt x="36" y="1"/>
                    <a:pt x="0" y="72"/>
                    <a:pt x="0" y="108"/>
                  </a:cubicBezTo>
                  <a:cubicBezTo>
                    <a:pt x="36" y="748"/>
                    <a:pt x="36" y="1424"/>
                    <a:pt x="36" y="2065"/>
                  </a:cubicBezTo>
                  <a:cubicBezTo>
                    <a:pt x="36" y="2136"/>
                    <a:pt x="107" y="2065"/>
                    <a:pt x="107" y="202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7"/>
            <p:cNvSpPr/>
            <p:nvPr/>
          </p:nvSpPr>
          <p:spPr>
            <a:xfrm>
              <a:off x="7271925" y="1665575"/>
              <a:ext cx="2700" cy="50725"/>
            </a:xfrm>
            <a:custGeom>
              <a:avLst/>
              <a:gdLst/>
              <a:ahLst/>
              <a:cxnLst/>
              <a:rect l="l" t="t" r="r" b="b"/>
              <a:pathLst>
                <a:path w="108" h="2029" extrusionOk="0">
                  <a:moveTo>
                    <a:pt x="108" y="1993"/>
                  </a:moveTo>
                  <a:cubicBezTo>
                    <a:pt x="108" y="1352"/>
                    <a:pt x="72" y="676"/>
                    <a:pt x="37" y="36"/>
                  </a:cubicBezTo>
                  <a:cubicBezTo>
                    <a:pt x="37" y="0"/>
                    <a:pt x="1" y="0"/>
                    <a:pt x="1" y="36"/>
                  </a:cubicBezTo>
                  <a:cubicBezTo>
                    <a:pt x="37" y="676"/>
                    <a:pt x="37" y="1352"/>
                    <a:pt x="37" y="1993"/>
                  </a:cubicBezTo>
                  <a:cubicBezTo>
                    <a:pt x="37" y="2028"/>
                    <a:pt x="108" y="2028"/>
                    <a:pt x="108" y="199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7"/>
            <p:cNvSpPr/>
            <p:nvPr/>
          </p:nvSpPr>
          <p:spPr>
            <a:xfrm>
              <a:off x="7271050" y="1664675"/>
              <a:ext cx="3575" cy="51625"/>
            </a:xfrm>
            <a:custGeom>
              <a:avLst/>
              <a:gdLst/>
              <a:ahLst/>
              <a:cxnLst/>
              <a:rect l="l" t="t" r="r" b="b"/>
              <a:pathLst>
                <a:path w="143" h="2065" extrusionOk="0">
                  <a:moveTo>
                    <a:pt x="143" y="2029"/>
                  </a:moveTo>
                  <a:cubicBezTo>
                    <a:pt x="143" y="1353"/>
                    <a:pt x="107" y="712"/>
                    <a:pt x="72" y="36"/>
                  </a:cubicBezTo>
                  <a:cubicBezTo>
                    <a:pt x="72" y="0"/>
                    <a:pt x="0" y="36"/>
                    <a:pt x="0" y="72"/>
                  </a:cubicBezTo>
                  <a:cubicBezTo>
                    <a:pt x="36" y="712"/>
                    <a:pt x="72" y="1388"/>
                    <a:pt x="72" y="2029"/>
                  </a:cubicBezTo>
                  <a:cubicBezTo>
                    <a:pt x="72" y="2064"/>
                    <a:pt x="143" y="2029"/>
                    <a:pt x="143" y="202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7"/>
            <p:cNvSpPr/>
            <p:nvPr/>
          </p:nvSpPr>
          <p:spPr>
            <a:xfrm>
              <a:off x="7271050" y="1663775"/>
              <a:ext cx="1800" cy="51625"/>
            </a:xfrm>
            <a:custGeom>
              <a:avLst/>
              <a:gdLst/>
              <a:ahLst/>
              <a:cxnLst/>
              <a:rect l="l" t="t" r="r" b="b"/>
              <a:pathLst>
                <a:path w="72" h="2065" extrusionOk="0">
                  <a:moveTo>
                    <a:pt x="72" y="2029"/>
                  </a:moveTo>
                  <a:cubicBezTo>
                    <a:pt x="72" y="1353"/>
                    <a:pt x="72" y="712"/>
                    <a:pt x="36" y="36"/>
                  </a:cubicBezTo>
                  <a:cubicBezTo>
                    <a:pt x="36" y="1"/>
                    <a:pt x="0" y="36"/>
                    <a:pt x="0" y="72"/>
                  </a:cubicBezTo>
                  <a:cubicBezTo>
                    <a:pt x="36" y="712"/>
                    <a:pt x="36" y="1389"/>
                    <a:pt x="36" y="2029"/>
                  </a:cubicBezTo>
                  <a:cubicBezTo>
                    <a:pt x="36" y="2065"/>
                    <a:pt x="72" y="2065"/>
                    <a:pt x="72" y="202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7"/>
            <p:cNvSpPr/>
            <p:nvPr/>
          </p:nvSpPr>
          <p:spPr>
            <a:xfrm>
              <a:off x="7271925" y="1665575"/>
              <a:ext cx="1825" cy="50725"/>
            </a:xfrm>
            <a:custGeom>
              <a:avLst/>
              <a:gdLst/>
              <a:ahLst/>
              <a:cxnLst/>
              <a:rect l="l" t="t" r="r" b="b"/>
              <a:pathLst>
                <a:path w="73" h="2029" extrusionOk="0">
                  <a:moveTo>
                    <a:pt x="72" y="2028"/>
                  </a:moveTo>
                  <a:cubicBezTo>
                    <a:pt x="72" y="1352"/>
                    <a:pt x="37" y="712"/>
                    <a:pt x="1" y="36"/>
                  </a:cubicBezTo>
                  <a:cubicBezTo>
                    <a:pt x="1" y="36"/>
                    <a:pt x="1" y="0"/>
                    <a:pt x="1" y="36"/>
                  </a:cubicBezTo>
                  <a:cubicBezTo>
                    <a:pt x="37" y="676"/>
                    <a:pt x="37" y="1352"/>
                    <a:pt x="37" y="1993"/>
                  </a:cubicBezTo>
                  <a:cubicBezTo>
                    <a:pt x="37" y="1993"/>
                    <a:pt x="72" y="2028"/>
                    <a:pt x="72" y="202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7"/>
            <p:cNvSpPr/>
            <p:nvPr/>
          </p:nvSpPr>
          <p:spPr>
            <a:xfrm>
              <a:off x="7271050" y="1665575"/>
              <a:ext cx="1800" cy="49825"/>
            </a:xfrm>
            <a:custGeom>
              <a:avLst/>
              <a:gdLst/>
              <a:ahLst/>
              <a:cxnLst/>
              <a:rect l="l" t="t" r="r" b="b"/>
              <a:pathLst>
                <a:path w="72" h="1993" extrusionOk="0">
                  <a:moveTo>
                    <a:pt x="72" y="1993"/>
                  </a:moveTo>
                  <a:cubicBezTo>
                    <a:pt x="72" y="1317"/>
                    <a:pt x="72" y="676"/>
                    <a:pt x="36" y="0"/>
                  </a:cubicBezTo>
                  <a:cubicBezTo>
                    <a:pt x="36" y="0"/>
                    <a:pt x="0" y="0"/>
                    <a:pt x="0" y="0"/>
                  </a:cubicBezTo>
                  <a:cubicBezTo>
                    <a:pt x="36" y="676"/>
                    <a:pt x="36" y="1317"/>
                    <a:pt x="36" y="1993"/>
                  </a:cubicBezTo>
                  <a:cubicBezTo>
                    <a:pt x="36" y="1993"/>
                    <a:pt x="72" y="1993"/>
                    <a:pt x="72" y="199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7"/>
            <p:cNvSpPr/>
            <p:nvPr/>
          </p:nvSpPr>
          <p:spPr>
            <a:xfrm>
              <a:off x="7249700" y="1662000"/>
              <a:ext cx="4475" cy="54300"/>
            </a:xfrm>
            <a:custGeom>
              <a:avLst/>
              <a:gdLst/>
              <a:ahLst/>
              <a:cxnLst/>
              <a:rect l="l" t="t" r="r" b="b"/>
              <a:pathLst>
                <a:path w="179" h="2172" extrusionOk="0">
                  <a:moveTo>
                    <a:pt x="178" y="2136"/>
                  </a:moveTo>
                  <a:cubicBezTo>
                    <a:pt x="178" y="1780"/>
                    <a:pt x="143" y="1424"/>
                    <a:pt x="143" y="1068"/>
                  </a:cubicBezTo>
                  <a:cubicBezTo>
                    <a:pt x="107" y="748"/>
                    <a:pt x="72" y="392"/>
                    <a:pt x="36" y="36"/>
                  </a:cubicBezTo>
                  <a:cubicBezTo>
                    <a:pt x="36" y="1"/>
                    <a:pt x="0" y="36"/>
                    <a:pt x="0" y="36"/>
                  </a:cubicBezTo>
                  <a:cubicBezTo>
                    <a:pt x="36" y="392"/>
                    <a:pt x="72" y="748"/>
                    <a:pt x="72" y="1104"/>
                  </a:cubicBezTo>
                  <a:cubicBezTo>
                    <a:pt x="107" y="1460"/>
                    <a:pt x="107" y="1815"/>
                    <a:pt x="107" y="2136"/>
                  </a:cubicBezTo>
                  <a:cubicBezTo>
                    <a:pt x="143" y="2171"/>
                    <a:pt x="178" y="2171"/>
                    <a:pt x="178" y="21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7"/>
            <p:cNvSpPr/>
            <p:nvPr/>
          </p:nvSpPr>
          <p:spPr>
            <a:xfrm>
              <a:off x="7249700" y="1661125"/>
              <a:ext cx="4475" cy="55175"/>
            </a:xfrm>
            <a:custGeom>
              <a:avLst/>
              <a:gdLst/>
              <a:ahLst/>
              <a:cxnLst/>
              <a:rect l="l" t="t" r="r" b="b"/>
              <a:pathLst>
                <a:path w="179" h="2207" extrusionOk="0">
                  <a:moveTo>
                    <a:pt x="178" y="2135"/>
                  </a:moveTo>
                  <a:cubicBezTo>
                    <a:pt x="178" y="1779"/>
                    <a:pt x="178" y="1423"/>
                    <a:pt x="143" y="1068"/>
                  </a:cubicBezTo>
                  <a:cubicBezTo>
                    <a:pt x="143" y="747"/>
                    <a:pt x="107" y="392"/>
                    <a:pt x="72" y="36"/>
                  </a:cubicBezTo>
                  <a:cubicBezTo>
                    <a:pt x="36" y="0"/>
                    <a:pt x="0" y="71"/>
                    <a:pt x="0" y="71"/>
                  </a:cubicBezTo>
                  <a:cubicBezTo>
                    <a:pt x="36" y="427"/>
                    <a:pt x="72" y="783"/>
                    <a:pt x="72" y="1139"/>
                  </a:cubicBezTo>
                  <a:cubicBezTo>
                    <a:pt x="107" y="1495"/>
                    <a:pt x="143" y="1815"/>
                    <a:pt x="143" y="2171"/>
                  </a:cubicBezTo>
                  <a:cubicBezTo>
                    <a:pt x="143" y="2206"/>
                    <a:pt x="178" y="2135"/>
                    <a:pt x="178" y="213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7"/>
            <p:cNvSpPr/>
            <p:nvPr/>
          </p:nvSpPr>
          <p:spPr>
            <a:xfrm>
              <a:off x="7250600" y="1662900"/>
              <a:ext cx="4450" cy="53400"/>
            </a:xfrm>
            <a:custGeom>
              <a:avLst/>
              <a:gdLst/>
              <a:ahLst/>
              <a:cxnLst/>
              <a:rect l="l" t="t" r="r" b="b"/>
              <a:pathLst>
                <a:path w="178" h="2136" extrusionOk="0">
                  <a:moveTo>
                    <a:pt x="178" y="2100"/>
                  </a:moveTo>
                  <a:cubicBezTo>
                    <a:pt x="178" y="1744"/>
                    <a:pt x="178" y="1424"/>
                    <a:pt x="142" y="1068"/>
                  </a:cubicBezTo>
                  <a:cubicBezTo>
                    <a:pt x="107" y="712"/>
                    <a:pt x="107" y="356"/>
                    <a:pt x="36" y="0"/>
                  </a:cubicBezTo>
                  <a:cubicBezTo>
                    <a:pt x="36" y="0"/>
                    <a:pt x="0" y="0"/>
                    <a:pt x="0" y="0"/>
                  </a:cubicBezTo>
                  <a:cubicBezTo>
                    <a:pt x="36" y="356"/>
                    <a:pt x="71" y="712"/>
                    <a:pt x="107" y="1068"/>
                  </a:cubicBezTo>
                  <a:cubicBezTo>
                    <a:pt x="107" y="1424"/>
                    <a:pt x="142" y="1744"/>
                    <a:pt x="142" y="2100"/>
                  </a:cubicBezTo>
                  <a:cubicBezTo>
                    <a:pt x="142" y="2135"/>
                    <a:pt x="178" y="2135"/>
                    <a:pt x="178" y="210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7"/>
            <p:cNvSpPr/>
            <p:nvPr/>
          </p:nvSpPr>
          <p:spPr>
            <a:xfrm>
              <a:off x="7249700" y="1662000"/>
              <a:ext cx="5350" cy="54300"/>
            </a:xfrm>
            <a:custGeom>
              <a:avLst/>
              <a:gdLst/>
              <a:ahLst/>
              <a:cxnLst/>
              <a:rect l="l" t="t" r="r" b="b"/>
              <a:pathLst>
                <a:path w="214" h="2172" extrusionOk="0">
                  <a:moveTo>
                    <a:pt x="214" y="2136"/>
                  </a:moveTo>
                  <a:cubicBezTo>
                    <a:pt x="214" y="1780"/>
                    <a:pt x="214" y="1424"/>
                    <a:pt x="178" y="1068"/>
                  </a:cubicBezTo>
                  <a:cubicBezTo>
                    <a:pt x="178" y="712"/>
                    <a:pt x="143" y="357"/>
                    <a:pt x="107" y="1"/>
                  </a:cubicBezTo>
                  <a:cubicBezTo>
                    <a:pt x="107" y="1"/>
                    <a:pt x="0" y="36"/>
                    <a:pt x="0" y="36"/>
                  </a:cubicBezTo>
                  <a:cubicBezTo>
                    <a:pt x="72" y="392"/>
                    <a:pt x="72" y="748"/>
                    <a:pt x="107" y="1104"/>
                  </a:cubicBezTo>
                  <a:cubicBezTo>
                    <a:pt x="143" y="1460"/>
                    <a:pt x="143" y="1780"/>
                    <a:pt x="143" y="2136"/>
                  </a:cubicBezTo>
                  <a:cubicBezTo>
                    <a:pt x="143" y="2171"/>
                    <a:pt x="214" y="2136"/>
                    <a:pt x="214" y="21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7"/>
            <p:cNvSpPr/>
            <p:nvPr/>
          </p:nvSpPr>
          <p:spPr>
            <a:xfrm>
              <a:off x="7249700" y="1661125"/>
              <a:ext cx="4475" cy="54275"/>
            </a:xfrm>
            <a:custGeom>
              <a:avLst/>
              <a:gdLst/>
              <a:ahLst/>
              <a:cxnLst/>
              <a:rect l="l" t="t" r="r" b="b"/>
              <a:pathLst>
                <a:path w="179" h="2171" extrusionOk="0">
                  <a:moveTo>
                    <a:pt x="178" y="2135"/>
                  </a:moveTo>
                  <a:cubicBezTo>
                    <a:pt x="178" y="1779"/>
                    <a:pt x="143" y="1423"/>
                    <a:pt x="107" y="1068"/>
                  </a:cubicBezTo>
                  <a:cubicBezTo>
                    <a:pt x="107" y="712"/>
                    <a:pt x="72" y="392"/>
                    <a:pt x="36" y="36"/>
                  </a:cubicBezTo>
                  <a:cubicBezTo>
                    <a:pt x="36" y="0"/>
                    <a:pt x="0" y="0"/>
                    <a:pt x="0" y="36"/>
                  </a:cubicBezTo>
                  <a:cubicBezTo>
                    <a:pt x="36" y="392"/>
                    <a:pt x="72" y="747"/>
                    <a:pt x="107" y="1103"/>
                  </a:cubicBezTo>
                  <a:cubicBezTo>
                    <a:pt x="107" y="1423"/>
                    <a:pt x="143" y="1779"/>
                    <a:pt x="143" y="2135"/>
                  </a:cubicBezTo>
                  <a:cubicBezTo>
                    <a:pt x="143" y="2171"/>
                    <a:pt x="178" y="2135"/>
                    <a:pt x="178" y="213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7"/>
            <p:cNvSpPr/>
            <p:nvPr/>
          </p:nvSpPr>
          <p:spPr>
            <a:xfrm>
              <a:off x="7250600" y="1662900"/>
              <a:ext cx="3575" cy="53400"/>
            </a:xfrm>
            <a:custGeom>
              <a:avLst/>
              <a:gdLst/>
              <a:ahLst/>
              <a:cxnLst/>
              <a:rect l="l" t="t" r="r" b="b"/>
              <a:pathLst>
                <a:path w="143" h="2136" extrusionOk="0">
                  <a:moveTo>
                    <a:pt x="142" y="2100"/>
                  </a:moveTo>
                  <a:cubicBezTo>
                    <a:pt x="142" y="1779"/>
                    <a:pt x="142" y="1424"/>
                    <a:pt x="107" y="1068"/>
                  </a:cubicBezTo>
                  <a:cubicBezTo>
                    <a:pt x="107" y="712"/>
                    <a:pt x="71" y="356"/>
                    <a:pt x="36" y="0"/>
                  </a:cubicBezTo>
                  <a:cubicBezTo>
                    <a:pt x="36" y="0"/>
                    <a:pt x="0" y="0"/>
                    <a:pt x="0" y="0"/>
                  </a:cubicBezTo>
                  <a:cubicBezTo>
                    <a:pt x="36" y="356"/>
                    <a:pt x="71" y="712"/>
                    <a:pt x="71" y="1068"/>
                  </a:cubicBezTo>
                  <a:cubicBezTo>
                    <a:pt x="107" y="1388"/>
                    <a:pt x="142" y="1744"/>
                    <a:pt x="142" y="2100"/>
                  </a:cubicBezTo>
                  <a:cubicBezTo>
                    <a:pt x="142" y="2100"/>
                    <a:pt x="142" y="2135"/>
                    <a:pt x="142" y="210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7"/>
            <p:cNvSpPr/>
            <p:nvPr/>
          </p:nvSpPr>
          <p:spPr>
            <a:xfrm>
              <a:off x="7249700" y="1662000"/>
              <a:ext cx="4475" cy="53400"/>
            </a:xfrm>
            <a:custGeom>
              <a:avLst/>
              <a:gdLst/>
              <a:ahLst/>
              <a:cxnLst/>
              <a:rect l="l" t="t" r="r" b="b"/>
              <a:pathLst>
                <a:path w="179" h="2136" extrusionOk="0">
                  <a:moveTo>
                    <a:pt x="178" y="2136"/>
                  </a:moveTo>
                  <a:cubicBezTo>
                    <a:pt x="178" y="1780"/>
                    <a:pt x="143" y="1424"/>
                    <a:pt x="107" y="1068"/>
                  </a:cubicBezTo>
                  <a:cubicBezTo>
                    <a:pt x="107" y="712"/>
                    <a:pt x="72" y="357"/>
                    <a:pt x="36" y="36"/>
                  </a:cubicBezTo>
                  <a:cubicBezTo>
                    <a:pt x="36" y="1"/>
                    <a:pt x="0" y="1"/>
                    <a:pt x="0" y="1"/>
                  </a:cubicBezTo>
                  <a:cubicBezTo>
                    <a:pt x="36" y="357"/>
                    <a:pt x="72" y="712"/>
                    <a:pt x="107" y="1068"/>
                  </a:cubicBezTo>
                  <a:cubicBezTo>
                    <a:pt x="107" y="1424"/>
                    <a:pt x="143" y="1780"/>
                    <a:pt x="143" y="2100"/>
                  </a:cubicBezTo>
                  <a:cubicBezTo>
                    <a:pt x="143" y="2136"/>
                    <a:pt x="178" y="2136"/>
                    <a:pt x="178" y="21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7"/>
            <p:cNvSpPr/>
            <p:nvPr/>
          </p:nvSpPr>
          <p:spPr>
            <a:xfrm>
              <a:off x="7246150" y="1635325"/>
              <a:ext cx="8900" cy="41825"/>
            </a:xfrm>
            <a:custGeom>
              <a:avLst/>
              <a:gdLst/>
              <a:ahLst/>
              <a:cxnLst/>
              <a:rect l="l" t="t" r="r" b="b"/>
              <a:pathLst>
                <a:path w="356" h="1673" extrusionOk="0">
                  <a:moveTo>
                    <a:pt x="356" y="1601"/>
                  </a:moveTo>
                  <a:cubicBezTo>
                    <a:pt x="356" y="1495"/>
                    <a:pt x="356" y="1388"/>
                    <a:pt x="356" y="1281"/>
                  </a:cubicBezTo>
                  <a:cubicBezTo>
                    <a:pt x="356" y="1139"/>
                    <a:pt x="320" y="961"/>
                    <a:pt x="285" y="819"/>
                  </a:cubicBezTo>
                  <a:cubicBezTo>
                    <a:pt x="249" y="534"/>
                    <a:pt x="142" y="285"/>
                    <a:pt x="71" y="36"/>
                  </a:cubicBezTo>
                  <a:cubicBezTo>
                    <a:pt x="36" y="0"/>
                    <a:pt x="0" y="36"/>
                    <a:pt x="0" y="71"/>
                  </a:cubicBezTo>
                  <a:cubicBezTo>
                    <a:pt x="107" y="321"/>
                    <a:pt x="178" y="570"/>
                    <a:pt x="249" y="819"/>
                  </a:cubicBezTo>
                  <a:cubicBezTo>
                    <a:pt x="249" y="925"/>
                    <a:pt x="285" y="1032"/>
                    <a:pt x="285" y="1139"/>
                  </a:cubicBezTo>
                  <a:cubicBezTo>
                    <a:pt x="320" y="1317"/>
                    <a:pt x="320" y="1459"/>
                    <a:pt x="320" y="1637"/>
                  </a:cubicBezTo>
                  <a:cubicBezTo>
                    <a:pt x="320" y="1673"/>
                    <a:pt x="356" y="1637"/>
                    <a:pt x="356" y="160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7"/>
            <p:cNvSpPr/>
            <p:nvPr/>
          </p:nvSpPr>
          <p:spPr>
            <a:xfrm>
              <a:off x="7246150" y="1634425"/>
              <a:ext cx="9800" cy="42725"/>
            </a:xfrm>
            <a:custGeom>
              <a:avLst/>
              <a:gdLst/>
              <a:ahLst/>
              <a:cxnLst/>
              <a:rect l="l" t="t" r="r" b="b"/>
              <a:pathLst>
                <a:path w="392" h="1709" extrusionOk="0">
                  <a:moveTo>
                    <a:pt x="392" y="1602"/>
                  </a:moveTo>
                  <a:cubicBezTo>
                    <a:pt x="356" y="1388"/>
                    <a:pt x="356" y="1175"/>
                    <a:pt x="320" y="961"/>
                  </a:cubicBezTo>
                  <a:cubicBezTo>
                    <a:pt x="285" y="641"/>
                    <a:pt x="178" y="321"/>
                    <a:pt x="71" y="1"/>
                  </a:cubicBezTo>
                  <a:cubicBezTo>
                    <a:pt x="71" y="1"/>
                    <a:pt x="0" y="72"/>
                    <a:pt x="36" y="72"/>
                  </a:cubicBezTo>
                  <a:cubicBezTo>
                    <a:pt x="107" y="285"/>
                    <a:pt x="178" y="499"/>
                    <a:pt x="214" y="712"/>
                  </a:cubicBezTo>
                  <a:cubicBezTo>
                    <a:pt x="285" y="1033"/>
                    <a:pt x="320" y="1317"/>
                    <a:pt x="320" y="1637"/>
                  </a:cubicBezTo>
                  <a:cubicBezTo>
                    <a:pt x="320" y="1709"/>
                    <a:pt x="392" y="1637"/>
                    <a:pt x="392" y="160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7"/>
            <p:cNvSpPr/>
            <p:nvPr/>
          </p:nvSpPr>
          <p:spPr>
            <a:xfrm>
              <a:off x="7247025" y="1635325"/>
              <a:ext cx="8925" cy="40925"/>
            </a:xfrm>
            <a:custGeom>
              <a:avLst/>
              <a:gdLst/>
              <a:ahLst/>
              <a:cxnLst/>
              <a:rect l="l" t="t" r="r" b="b"/>
              <a:pathLst>
                <a:path w="357" h="1637" extrusionOk="0">
                  <a:moveTo>
                    <a:pt x="357" y="1637"/>
                  </a:moveTo>
                  <a:cubicBezTo>
                    <a:pt x="357" y="1281"/>
                    <a:pt x="357" y="961"/>
                    <a:pt x="250" y="676"/>
                  </a:cubicBezTo>
                  <a:cubicBezTo>
                    <a:pt x="214" y="427"/>
                    <a:pt x="143" y="249"/>
                    <a:pt x="72" y="36"/>
                  </a:cubicBezTo>
                  <a:cubicBezTo>
                    <a:pt x="36" y="0"/>
                    <a:pt x="1" y="36"/>
                    <a:pt x="36" y="36"/>
                  </a:cubicBezTo>
                  <a:cubicBezTo>
                    <a:pt x="143" y="356"/>
                    <a:pt x="250" y="676"/>
                    <a:pt x="285" y="997"/>
                  </a:cubicBezTo>
                  <a:cubicBezTo>
                    <a:pt x="321" y="1174"/>
                    <a:pt x="321" y="1388"/>
                    <a:pt x="321" y="1601"/>
                  </a:cubicBezTo>
                  <a:cubicBezTo>
                    <a:pt x="321" y="1637"/>
                    <a:pt x="357" y="1637"/>
                    <a:pt x="357" y="16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7"/>
            <p:cNvSpPr/>
            <p:nvPr/>
          </p:nvSpPr>
          <p:spPr>
            <a:xfrm>
              <a:off x="7247025" y="1634425"/>
              <a:ext cx="9825" cy="41825"/>
            </a:xfrm>
            <a:custGeom>
              <a:avLst/>
              <a:gdLst/>
              <a:ahLst/>
              <a:cxnLst/>
              <a:rect l="l" t="t" r="r" b="b"/>
              <a:pathLst>
                <a:path w="393" h="1673" extrusionOk="0">
                  <a:moveTo>
                    <a:pt x="392" y="1637"/>
                  </a:moveTo>
                  <a:cubicBezTo>
                    <a:pt x="357" y="1353"/>
                    <a:pt x="357" y="1104"/>
                    <a:pt x="285" y="819"/>
                  </a:cubicBezTo>
                  <a:cubicBezTo>
                    <a:pt x="250" y="570"/>
                    <a:pt x="179" y="321"/>
                    <a:pt x="72" y="36"/>
                  </a:cubicBezTo>
                  <a:cubicBezTo>
                    <a:pt x="72" y="1"/>
                    <a:pt x="1" y="72"/>
                    <a:pt x="1" y="72"/>
                  </a:cubicBezTo>
                  <a:cubicBezTo>
                    <a:pt x="107" y="357"/>
                    <a:pt x="179" y="606"/>
                    <a:pt x="214" y="855"/>
                  </a:cubicBezTo>
                  <a:cubicBezTo>
                    <a:pt x="250" y="961"/>
                    <a:pt x="285" y="1068"/>
                    <a:pt x="285" y="1175"/>
                  </a:cubicBezTo>
                  <a:cubicBezTo>
                    <a:pt x="285" y="1353"/>
                    <a:pt x="321" y="1495"/>
                    <a:pt x="285" y="1637"/>
                  </a:cubicBezTo>
                  <a:cubicBezTo>
                    <a:pt x="285" y="1673"/>
                    <a:pt x="392" y="1637"/>
                    <a:pt x="392" y="16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7"/>
            <p:cNvSpPr/>
            <p:nvPr/>
          </p:nvSpPr>
          <p:spPr>
            <a:xfrm>
              <a:off x="7246150" y="1634425"/>
              <a:ext cx="8900" cy="40950"/>
            </a:xfrm>
            <a:custGeom>
              <a:avLst/>
              <a:gdLst/>
              <a:ahLst/>
              <a:cxnLst/>
              <a:rect l="l" t="t" r="r" b="b"/>
              <a:pathLst>
                <a:path w="356" h="1638" extrusionOk="0">
                  <a:moveTo>
                    <a:pt x="356" y="1602"/>
                  </a:moveTo>
                  <a:cubicBezTo>
                    <a:pt x="356" y="1388"/>
                    <a:pt x="356" y="1175"/>
                    <a:pt x="320" y="961"/>
                  </a:cubicBezTo>
                  <a:cubicBezTo>
                    <a:pt x="249" y="641"/>
                    <a:pt x="142" y="321"/>
                    <a:pt x="36" y="1"/>
                  </a:cubicBezTo>
                  <a:cubicBezTo>
                    <a:pt x="36" y="1"/>
                    <a:pt x="0" y="36"/>
                    <a:pt x="0" y="36"/>
                  </a:cubicBezTo>
                  <a:cubicBezTo>
                    <a:pt x="107" y="250"/>
                    <a:pt x="178" y="463"/>
                    <a:pt x="214" y="677"/>
                  </a:cubicBezTo>
                  <a:cubicBezTo>
                    <a:pt x="285" y="961"/>
                    <a:pt x="320" y="1282"/>
                    <a:pt x="320" y="1602"/>
                  </a:cubicBezTo>
                  <a:cubicBezTo>
                    <a:pt x="320" y="1637"/>
                    <a:pt x="356" y="1637"/>
                    <a:pt x="356" y="160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7"/>
            <p:cNvSpPr/>
            <p:nvPr/>
          </p:nvSpPr>
          <p:spPr>
            <a:xfrm>
              <a:off x="7247025" y="1635325"/>
              <a:ext cx="8925" cy="40925"/>
            </a:xfrm>
            <a:custGeom>
              <a:avLst/>
              <a:gdLst/>
              <a:ahLst/>
              <a:cxnLst/>
              <a:rect l="l" t="t" r="r" b="b"/>
              <a:pathLst>
                <a:path w="357" h="1637" extrusionOk="0">
                  <a:moveTo>
                    <a:pt x="357" y="1637"/>
                  </a:moveTo>
                  <a:cubicBezTo>
                    <a:pt x="357" y="1530"/>
                    <a:pt x="321" y="1424"/>
                    <a:pt x="321" y="1317"/>
                  </a:cubicBezTo>
                  <a:cubicBezTo>
                    <a:pt x="321" y="1139"/>
                    <a:pt x="285" y="997"/>
                    <a:pt x="250" y="819"/>
                  </a:cubicBezTo>
                  <a:cubicBezTo>
                    <a:pt x="214" y="570"/>
                    <a:pt x="143" y="285"/>
                    <a:pt x="36" y="36"/>
                  </a:cubicBezTo>
                  <a:cubicBezTo>
                    <a:pt x="36" y="36"/>
                    <a:pt x="1" y="0"/>
                    <a:pt x="1" y="36"/>
                  </a:cubicBezTo>
                  <a:cubicBezTo>
                    <a:pt x="107" y="285"/>
                    <a:pt x="179" y="534"/>
                    <a:pt x="250" y="819"/>
                  </a:cubicBezTo>
                  <a:cubicBezTo>
                    <a:pt x="285" y="1068"/>
                    <a:pt x="321" y="1352"/>
                    <a:pt x="321" y="1601"/>
                  </a:cubicBezTo>
                  <a:cubicBezTo>
                    <a:pt x="321" y="1601"/>
                    <a:pt x="357" y="1637"/>
                    <a:pt x="357" y="16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7"/>
            <p:cNvSpPr/>
            <p:nvPr/>
          </p:nvSpPr>
          <p:spPr>
            <a:xfrm>
              <a:off x="7246150" y="1635325"/>
              <a:ext cx="8900" cy="40050"/>
            </a:xfrm>
            <a:custGeom>
              <a:avLst/>
              <a:gdLst/>
              <a:ahLst/>
              <a:cxnLst/>
              <a:rect l="l" t="t" r="r" b="b"/>
              <a:pathLst>
                <a:path w="356" h="1602" extrusionOk="0">
                  <a:moveTo>
                    <a:pt x="356" y="1601"/>
                  </a:moveTo>
                  <a:cubicBezTo>
                    <a:pt x="356" y="1317"/>
                    <a:pt x="320" y="1068"/>
                    <a:pt x="285" y="783"/>
                  </a:cubicBezTo>
                  <a:cubicBezTo>
                    <a:pt x="214" y="534"/>
                    <a:pt x="142" y="285"/>
                    <a:pt x="36" y="0"/>
                  </a:cubicBezTo>
                  <a:cubicBezTo>
                    <a:pt x="36" y="0"/>
                    <a:pt x="0" y="0"/>
                    <a:pt x="0" y="0"/>
                  </a:cubicBezTo>
                  <a:cubicBezTo>
                    <a:pt x="107" y="285"/>
                    <a:pt x="178" y="534"/>
                    <a:pt x="249" y="783"/>
                  </a:cubicBezTo>
                  <a:cubicBezTo>
                    <a:pt x="285" y="1068"/>
                    <a:pt x="320" y="1317"/>
                    <a:pt x="320" y="1601"/>
                  </a:cubicBezTo>
                  <a:cubicBezTo>
                    <a:pt x="320" y="1601"/>
                    <a:pt x="356" y="1601"/>
                    <a:pt x="356" y="160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7"/>
            <p:cNvSpPr/>
            <p:nvPr/>
          </p:nvSpPr>
          <p:spPr>
            <a:xfrm>
              <a:off x="7233675" y="1643325"/>
              <a:ext cx="6275" cy="29375"/>
            </a:xfrm>
            <a:custGeom>
              <a:avLst/>
              <a:gdLst/>
              <a:ahLst/>
              <a:cxnLst/>
              <a:rect l="l" t="t" r="r" b="b"/>
              <a:pathLst>
                <a:path w="251" h="1175" extrusionOk="0">
                  <a:moveTo>
                    <a:pt x="250" y="1139"/>
                  </a:moveTo>
                  <a:cubicBezTo>
                    <a:pt x="179" y="961"/>
                    <a:pt x="143" y="783"/>
                    <a:pt x="143" y="605"/>
                  </a:cubicBezTo>
                  <a:cubicBezTo>
                    <a:pt x="108" y="427"/>
                    <a:pt x="72" y="214"/>
                    <a:pt x="72" y="36"/>
                  </a:cubicBezTo>
                  <a:cubicBezTo>
                    <a:pt x="72" y="1"/>
                    <a:pt x="1" y="36"/>
                    <a:pt x="37" y="72"/>
                  </a:cubicBezTo>
                  <a:cubicBezTo>
                    <a:pt x="37" y="250"/>
                    <a:pt x="37" y="427"/>
                    <a:pt x="72" y="605"/>
                  </a:cubicBezTo>
                  <a:cubicBezTo>
                    <a:pt x="108" y="783"/>
                    <a:pt x="143" y="997"/>
                    <a:pt x="214" y="1175"/>
                  </a:cubicBezTo>
                  <a:cubicBezTo>
                    <a:pt x="214" y="1175"/>
                    <a:pt x="250" y="1139"/>
                    <a:pt x="250" y="113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7"/>
            <p:cNvSpPr/>
            <p:nvPr/>
          </p:nvSpPr>
          <p:spPr>
            <a:xfrm>
              <a:off x="7234575" y="1642425"/>
              <a:ext cx="5375" cy="31175"/>
            </a:xfrm>
            <a:custGeom>
              <a:avLst/>
              <a:gdLst/>
              <a:ahLst/>
              <a:cxnLst/>
              <a:rect l="l" t="t" r="r" b="b"/>
              <a:pathLst>
                <a:path w="215" h="1247" extrusionOk="0">
                  <a:moveTo>
                    <a:pt x="214" y="1140"/>
                  </a:moveTo>
                  <a:cubicBezTo>
                    <a:pt x="178" y="962"/>
                    <a:pt x="143" y="784"/>
                    <a:pt x="107" y="570"/>
                  </a:cubicBezTo>
                  <a:cubicBezTo>
                    <a:pt x="72" y="392"/>
                    <a:pt x="36" y="214"/>
                    <a:pt x="36" y="37"/>
                  </a:cubicBezTo>
                  <a:cubicBezTo>
                    <a:pt x="36" y="1"/>
                    <a:pt x="1" y="72"/>
                    <a:pt x="1" y="108"/>
                  </a:cubicBezTo>
                  <a:cubicBezTo>
                    <a:pt x="1" y="286"/>
                    <a:pt x="36" y="463"/>
                    <a:pt x="72" y="641"/>
                  </a:cubicBezTo>
                  <a:cubicBezTo>
                    <a:pt x="72" y="819"/>
                    <a:pt x="107" y="997"/>
                    <a:pt x="178" y="1175"/>
                  </a:cubicBezTo>
                  <a:cubicBezTo>
                    <a:pt x="178" y="1246"/>
                    <a:pt x="214" y="1140"/>
                    <a:pt x="214" y="114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7"/>
            <p:cNvSpPr/>
            <p:nvPr/>
          </p:nvSpPr>
          <p:spPr>
            <a:xfrm>
              <a:off x="7235475" y="1644225"/>
              <a:ext cx="5350" cy="28475"/>
            </a:xfrm>
            <a:custGeom>
              <a:avLst/>
              <a:gdLst/>
              <a:ahLst/>
              <a:cxnLst/>
              <a:rect l="l" t="t" r="r" b="b"/>
              <a:pathLst>
                <a:path w="214" h="1139" extrusionOk="0">
                  <a:moveTo>
                    <a:pt x="214" y="1103"/>
                  </a:moveTo>
                  <a:cubicBezTo>
                    <a:pt x="178" y="925"/>
                    <a:pt x="107" y="747"/>
                    <a:pt x="107" y="569"/>
                  </a:cubicBezTo>
                  <a:cubicBezTo>
                    <a:pt x="71" y="391"/>
                    <a:pt x="36" y="214"/>
                    <a:pt x="36" y="0"/>
                  </a:cubicBezTo>
                  <a:cubicBezTo>
                    <a:pt x="36" y="0"/>
                    <a:pt x="0" y="0"/>
                    <a:pt x="0" y="36"/>
                  </a:cubicBezTo>
                  <a:cubicBezTo>
                    <a:pt x="0" y="214"/>
                    <a:pt x="36" y="391"/>
                    <a:pt x="71" y="569"/>
                  </a:cubicBezTo>
                  <a:cubicBezTo>
                    <a:pt x="71" y="747"/>
                    <a:pt x="142" y="925"/>
                    <a:pt x="178" y="1103"/>
                  </a:cubicBezTo>
                  <a:cubicBezTo>
                    <a:pt x="178" y="1139"/>
                    <a:pt x="214" y="1139"/>
                    <a:pt x="214" y="110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7"/>
            <p:cNvSpPr/>
            <p:nvPr/>
          </p:nvSpPr>
          <p:spPr>
            <a:xfrm>
              <a:off x="7234575" y="1643325"/>
              <a:ext cx="6250" cy="29375"/>
            </a:xfrm>
            <a:custGeom>
              <a:avLst/>
              <a:gdLst/>
              <a:ahLst/>
              <a:cxnLst/>
              <a:rect l="l" t="t" r="r" b="b"/>
              <a:pathLst>
                <a:path w="250" h="1175" extrusionOk="0">
                  <a:moveTo>
                    <a:pt x="250" y="1104"/>
                  </a:moveTo>
                  <a:cubicBezTo>
                    <a:pt x="214" y="926"/>
                    <a:pt x="178" y="748"/>
                    <a:pt x="143" y="570"/>
                  </a:cubicBezTo>
                  <a:cubicBezTo>
                    <a:pt x="107" y="392"/>
                    <a:pt x="72" y="214"/>
                    <a:pt x="72" y="36"/>
                  </a:cubicBezTo>
                  <a:cubicBezTo>
                    <a:pt x="72" y="1"/>
                    <a:pt x="1" y="36"/>
                    <a:pt x="1" y="72"/>
                  </a:cubicBezTo>
                  <a:cubicBezTo>
                    <a:pt x="1" y="250"/>
                    <a:pt x="36" y="427"/>
                    <a:pt x="72" y="605"/>
                  </a:cubicBezTo>
                  <a:cubicBezTo>
                    <a:pt x="107" y="783"/>
                    <a:pt x="143" y="961"/>
                    <a:pt x="178" y="1139"/>
                  </a:cubicBezTo>
                  <a:cubicBezTo>
                    <a:pt x="178" y="1175"/>
                    <a:pt x="250" y="1139"/>
                    <a:pt x="250" y="110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7"/>
            <p:cNvSpPr/>
            <p:nvPr/>
          </p:nvSpPr>
          <p:spPr>
            <a:xfrm>
              <a:off x="7233675" y="1642425"/>
              <a:ext cx="6275" cy="29400"/>
            </a:xfrm>
            <a:custGeom>
              <a:avLst/>
              <a:gdLst/>
              <a:ahLst/>
              <a:cxnLst/>
              <a:rect l="l" t="t" r="r" b="b"/>
              <a:pathLst>
                <a:path w="251" h="1176" extrusionOk="0">
                  <a:moveTo>
                    <a:pt x="214" y="1104"/>
                  </a:moveTo>
                  <a:cubicBezTo>
                    <a:pt x="179" y="926"/>
                    <a:pt x="143" y="748"/>
                    <a:pt x="108" y="570"/>
                  </a:cubicBezTo>
                  <a:cubicBezTo>
                    <a:pt x="72" y="392"/>
                    <a:pt x="72" y="214"/>
                    <a:pt x="37" y="37"/>
                  </a:cubicBezTo>
                  <a:cubicBezTo>
                    <a:pt x="37" y="37"/>
                    <a:pt x="37" y="1"/>
                    <a:pt x="37" y="37"/>
                  </a:cubicBezTo>
                  <a:cubicBezTo>
                    <a:pt x="1" y="37"/>
                    <a:pt x="1" y="37"/>
                    <a:pt x="37" y="72"/>
                  </a:cubicBezTo>
                  <a:cubicBezTo>
                    <a:pt x="37" y="250"/>
                    <a:pt x="37" y="428"/>
                    <a:pt x="72" y="606"/>
                  </a:cubicBezTo>
                  <a:cubicBezTo>
                    <a:pt x="108" y="784"/>
                    <a:pt x="143" y="962"/>
                    <a:pt x="214" y="1140"/>
                  </a:cubicBezTo>
                  <a:cubicBezTo>
                    <a:pt x="214" y="1175"/>
                    <a:pt x="214" y="1175"/>
                    <a:pt x="214" y="1175"/>
                  </a:cubicBezTo>
                  <a:cubicBezTo>
                    <a:pt x="250" y="1140"/>
                    <a:pt x="250" y="1140"/>
                    <a:pt x="214" y="110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7"/>
            <p:cNvSpPr/>
            <p:nvPr/>
          </p:nvSpPr>
          <p:spPr>
            <a:xfrm>
              <a:off x="7234575" y="1644225"/>
              <a:ext cx="5375" cy="28475"/>
            </a:xfrm>
            <a:custGeom>
              <a:avLst/>
              <a:gdLst/>
              <a:ahLst/>
              <a:cxnLst/>
              <a:rect l="l" t="t" r="r" b="b"/>
              <a:pathLst>
                <a:path w="215" h="1139" extrusionOk="0">
                  <a:moveTo>
                    <a:pt x="214" y="1103"/>
                  </a:moveTo>
                  <a:cubicBezTo>
                    <a:pt x="178" y="925"/>
                    <a:pt x="143" y="747"/>
                    <a:pt x="107" y="569"/>
                  </a:cubicBezTo>
                  <a:cubicBezTo>
                    <a:pt x="72" y="391"/>
                    <a:pt x="36" y="214"/>
                    <a:pt x="36" y="36"/>
                  </a:cubicBezTo>
                  <a:cubicBezTo>
                    <a:pt x="36" y="0"/>
                    <a:pt x="1" y="0"/>
                    <a:pt x="1" y="0"/>
                  </a:cubicBezTo>
                  <a:cubicBezTo>
                    <a:pt x="36" y="178"/>
                    <a:pt x="36" y="391"/>
                    <a:pt x="72" y="569"/>
                  </a:cubicBezTo>
                  <a:cubicBezTo>
                    <a:pt x="107" y="747"/>
                    <a:pt x="143" y="925"/>
                    <a:pt x="214" y="1103"/>
                  </a:cubicBezTo>
                  <a:cubicBezTo>
                    <a:pt x="214" y="1103"/>
                    <a:pt x="214" y="1139"/>
                    <a:pt x="214" y="110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7"/>
            <p:cNvSpPr/>
            <p:nvPr/>
          </p:nvSpPr>
          <p:spPr>
            <a:xfrm>
              <a:off x="7233675" y="1643325"/>
              <a:ext cx="6275" cy="28500"/>
            </a:xfrm>
            <a:custGeom>
              <a:avLst/>
              <a:gdLst/>
              <a:ahLst/>
              <a:cxnLst/>
              <a:rect l="l" t="t" r="r" b="b"/>
              <a:pathLst>
                <a:path w="251" h="1140" extrusionOk="0">
                  <a:moveTo>
                    <a:pt x="214" y="1104"/>
                  </a:moveTo>
                  <a:cubicBezTo>
                    <a:pt x="143" y="748"/>
                    <a:pt x="72" y="392"/>
                    <a:pt x="37" y="36"/>
                  </a:cubicBezTo>
                  <a:cubicBezTo>
                    <a:pt x="37" y="36"/>
                    <a:pt x="1" y="1"/>
                    <a:pt x="1" y="36"/>
                  </a:cubicBezTo>
                  <a:cubicBezTo>
                    <a:pt x="37" y="285"/>
                    <a:pt x="72" y="534"/>
                    <a:pt x="108" y="748"/>
                  </a:cubicBezTo>
                  <a:cubicBezTo>
                    <a:pt x="143" y="890"/>
                    <a:pt x="179" y="997"/>
                    <a:pt x="214" y="1139"/>
                  </a:cubicBezTo>
                  <a:cubicBezTo>
                    <a:pt x="214" y="1139"/>
                    <a:pt x="250" y="1139"/>
                    <a:pt x="214" y="110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7"/>
            <p:cNvSpPr/>
            <p:nvPr/>
          </p:nvSpPr>
          <p:spPr>
            <a:xfrm>
              <a:off x="7216775" y="1640650"/>
              <a:ext cx="3600" cy="24050"/>
            </a:xfrm>
            <a:custGeom>
              <a:avLst/>
              <a:gdLst/>
              <a:ahLst/>
              <a:cxnLst/>
              <a:rect l="l" t="t" r="r" b="b"/>
              <a:pathLst>
                <a:path w="144" h="962" extrusionOk="0">
                  <a:moveTo>
                    <a:pt x="143" y="890"/>
                  </a:moveTo>
                  <a:cubicBezTo>
                    <a:pt x="72" y="606"/>
                    <a:pt x="72" y="321"/>
                    <a:pt x="72" y="36"/>
                  </a:cubicBezTo>
                  <a:cubicBezTo>
                    <a:pt x="72" y="1"/>
                    <a:pt x="1" y="36"/>
                    <a:pt x="37" y="36"/>
                  </a:cubicBezTo>
                  <a:cubicBezTo>
                    <a:pt x="37" y="321"/>
                    <a:pt x="37" y="641"/>
                    <a:pt x="108" y="926"/>
                  </a:cubicBezTo>
                  <a:cubicBezTo>
                    <a:pt x="108" y="961"/>
                    <a:pt x="143" y="926"/>
                    <a:pt x="143" y="89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7"/>
            <p:cNvSpPr/>
            <p:nvPr/>
          </p:nvSpPr>
          <p:spPr>
            <a:xfrm>
              <a:off x="7217675" y="1638875"/>
              <a:ext cx="2700" cy="25825"/>
            </a:xfrm>
            <a:custGeom>
              <a:avLst/>
              <a:gdLst/>
              <a:ahLst/>
              <a:cxnLst/>
              <a:rect l="l" t="t" r="r" b="b"/>
              <a:pathLst>
                <a:path w="108" h="1033" extrusionOk="0">
                  <a:moveTo>
                    <a:pt x="107" y="926"/>
                  </a:moveTo>
                  <a:cubicBezTo>
                    <a:pt x="72" y="641"/>
                    <a:pt x="36" y="356"/>
                    <a:pt x="36" y="36"/>
                  </a:cubicBezTo>
                  <a:cubicBezTo>
                    <a:pt x="36" y="1"/>
                    <a:pt x="1" y="72"/>
                    <a:pt x="1" y="107"/>
                  </a:cubicBezTo>
                  <a:cubicBezTo>
                    <a:pt x="1" y="392"/>
                    <a:pt x="1" y="712"/>
                    <a:pt x="72" y="997"/>
                  </a:cubicBezTo>
                  <a:cubicBezTo>
                    <a:pt x="72" y="1032"/>
                    <a:pt x="107" y="961"/>
                    <a:pt x="107" y="92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7"/>
            <p:cNvSpPr/>
            <p:nvPr/>
          </p:nvSpPr>
          <p:spPr>
            <a:xfrm>
              <a:off x="7218575" y="1640650"/>
              <a:ext cx="2675" cy="23150"/>
            </a:xfrm>
            <a:custGeom>
              <a:avLst/>
              <a:gdLst/>
              <a:ahLst/>
              <a:cxnLst/>
              <a:rect l="l" t="t" r="r" b="b"/>
              <a:pathLst>
                <a:path w="107" h="926" extrusionOk="0">
                  <a:moveTo>
                    <a:pt x="107" y="926"/>
                  </a:moveTo>
                  <a:cubicBezTo>
                    <a:pt x="71" y="606"/>
                    <a:pt x="36" y="321"/>
                    <a:pt x="36" y="36"/>
                  </a:cubicBezTo>
                  <a:cubicBezTo>
                    <a:pt x="36" y="1"/>
                    <a:pt x="0" y="1"/>
                    <a:pt x="0" y="36"/>
                  </a:cubicBezTo>
                  <a:cubicBezTo>
                    <a:pt x="0" y="321"/>
                    <a:pt x="36" y="606"/>
                    <a:pt x="71" y="926"/>
                  </a:cubicBezTo>
                  <a:cubicBezTo>
                    <a:pt x="71" y="926"/>
                    <a:pt x="107" y="926"/>
                    <a:pt x="107" y="92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7"/>
            <p:cNvSpPr/>
            <p:nvPr/>
          </p:nvSpPr>
          <p:spPr>
            <a:xfrm>
              <a:off x="7217675" y="1639775"/>
              <a:ext cx="3575" cy="24925"/>
            </a:xfrm>
            <a:custGeom>
              <a:avLst/>
              <a:gdLst/>
              <a:ahLst/>
              <a:cxnLst/>
              <a:rect l="l" t="t" r="r" b="b"/>
              <a:pathLst>
                <a:path w="143" h="997" extrusionOk="0">
                  <a:moveTo>
                    <a:pt x="143" y="925"/>
                  </a:moveTo>
                  <a:cubicBezTo>
                    <a:pt x="107" y="641"/>
                    <a:pt x="72" y="320"/>
                    <a:pt x="72" y="36"/>
                  </a:cubicBezTo>
                  <a:cubicBezTo>
                    <a:pt x="72" y="0"/>
                    <a:pt x="1" y="36"/>
                    <a:pt x="1" y="71"/>
                  </a:cubicBezTo>
                  <a:cubicBezTo>
                    <a:pt x="1" y="356"/>
                    <a:pt x="36" y="676"/>
                    <a:pt x="72" y="961"/>
                  </a:cubicBezTo>
                  <a:cubicBezTo>
                    <a:pt x="72" y="996"/>
                    <a:pt x="143" y="925"/>
                    <a:pt x="143" y="92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7"/>
            <p:cNvSpPr/>
            <p:nvPr/>
          </p:nvSpPr>
          <p:spPr>
            <a:xfrm>
              <a:off x="7217675" y="1638875"/>
              <a:ext cx="2700" cy="24925"/>
            </a:xfrm>
            <a:custGeom>
              <a:avLst/>
              <a:gdLst/>
              <a:ahLst/>
              <a:cxnLst/>
              <a:rect l="l" t="t" r="r" b="b"/>
              <a:pathLst>
                <a:path w="108" h="997" extrusionOk="0">
                  <a:moveTo>
                    <a:pt x="107" y="926"/>
                  </a:moveTo>
                  <a:cubicBezTo>
                    <a:pt x="36" y="641"/>
                    <a:pt x="36" y="356"/>
                    <a:pt x="36" y="36"/>
                  </a:cubicBezTo>
                  <a:cubicBezTo>
                    <a:pt x="1" y="1"/>
                    <a:pt x="1" y="36"/>
                    <a:pt x="1" y="72"/>
                  </a:cubicBezTo>
                  <a:cubicBezTo>
                    <a:pt x="1" y="356"/>
                    <a:pt x="1" y="641"/>
                    <a:pt x="72" y="961"/>
                  </a:cubicBezTo>
                  <a:cubicBezTo>
                    <a:pt x="72" y="997"/>
                    <a:pt x="107" y="961"/>
                    <a:pt x="107" y="92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7"/>
            <p:cNvSpPr/>
            <p:nvPr/>
          </p:nvSpPr>
          <p:spPr>
            <a:xfrm>
              <a:off x="7217675" y="1640650"/>
              <a:ext cx="2700" cy="23150"/>
            </a:xfrm>
            <a:custGeom>
              <a:avLst/>
              <a:gdLst/>
              <a:ahLst/>
              <a:cxnLst/>
              <a:rect l="l" t="t" r="r" b="b"/>
              <a:pathLst>
                <a:path w="108" h="926" extrusionOk="0">
                  <a:moveTo>
                    <a:pt x="107" y="926"/>
                  </a:moveTo>
                  <a:cubicBezTo>
                    <a:pt x="72" y="641"/>
                    <a:pt x="36" y="321"/>
                    <a:pt x="36" y="36"/>
                  </a:cubicBezTo>
                  <a:cubicBezTo>
                    <a:pt x="36" y="36"/>
                    <a:pt x="1" y="1"/>
                    <a:pt x="36" y="36"/>
                  </a:cubicBezTo>
                  <a:cubicBezTo>
                    <a:pt x="36" y="321"/>
                    <a:pt x="36" y="606"/>
                    <a:pt x="107" y="890"/>
                  </a:cubicBezTo>
                  <a:cubicBezTo>
                    <a:pt x="107" y="926"/>
                    <a:pt x="107" y="926"/>
                    <a:pt x="107" y="92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7"/>
            <p:cNvSpPr/>
            <p:nvPr/>
          </p:nvSpPr>
          <p:spPr>
            <a:xfrm>
              <a:off x="7217675" y="1640650"/>
              <a:ext cx="2700" cy="22275"/>
            </a:xfrm>
            <a:custGeom>
              <a:avLst/>
              <a:gdLst/>
              <a:ahLst/>
              <a:cxnLst/>
              <a:rect l="l" t="t" r="r" b="b"/>
              <a:pathLst>
                <a:path w="108" h="891" extrusionOk="0">
                  <a:moveTo>
                    <a:pt x="72" y="890"/>
                  </a:moveTo>
                  <a:cubicBezTo>
                    <a:pt x="36" y="606"/>
                    <a:pt x="1" y="285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85"/>
                    <a:pt x="1" y="606"/>
                    <a:pt x="72" y="890"/>
                  </a:cubicBezTo>
                  <a:cubicBezTo>
                    <a:pt x="72" y="890"/>
                    <a:pt x="107" y="890"/>
                    <a:pt x="72" y="89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7"/>
            <p:cNvSpPr/>
            <p:nvPr/>
          </p:nvSpPr>
          <p:spPr>
            <a:xfrm>
              <a:off x="7203450" y="1638000"/>
              <a:ext cx="2675" cy="22250"/>
            </a:xfrm>
            <a:custGeom>
              <a:avLst/>
              <a:gdLst/>
              <a:ahLst/>
              <a:cxnLst/>
              <a:rect l="l" t="t" r="r" b="b"/>
              <a:pathLst>
                <a:path w="107" h="890" extrusionOk="0">
                  <a:moveTo>
                    <a:pt x="107" y="854"/>
                  </a:moveTo>
                  <a:cubicBezTo>
                    <a:pt x="71" y="712"/>
                    <a:pt x="71" y="569"/>
                    <a:pt x="71" y="427"/>
                  </a:cubicBezTo>
                  <a:cubicBezTo>
                    <a:pt x="36" y="285"/>
                    <a:pt x="71" y="178"/>
                    <a:pt x="107" y="36"/>
                  </a:cubicBezTo>
                  <a:cubicBezTo>
                    <a:pt x="107" y="0"/>
                    <a:pt x="71" y="36"/>
                    <a:pt x="36" y="71"/>
                  </a:cubicBezTo>
                  <a:cubicBezTo>
                    <a:pt x="36" y="178"/>
                    <a:pt x="0" y="320"/>
                    <a:pt x="0" y="463"/>
                  </a:cubicBezTo>
                  <a:cubicBezTo>
                    <a:pt x="0" y="605"/>
                    <a:pt x="36" y="747"/>
                    <a:pt x="71" y="854"/>
                  </a:cubicBezTo>
                  <a:cubicBezTo>
                    <a:pt x="71" y="890"/>
                    <a:pt x="107" y="854"/>
                    <a:pt x="107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7"/>
            <p:cNvSpPr/>
            <p:nvPr/>
          </p:nvSpPr>
          <p:spPr>
            <a:xfrm>
              <a:off x="7203450" y="1637100"/>
              <a:ext cx="3575" cy="23150"/>
            </a:xfrm>
            <a:custGeom>
              <a:avLst/>
              <a:gdLst/>
              <a:ahLst/>
              <a:cxnLst/>
              <a:rect l="l" t="t" r="r" b="b"/>
              <a:pathLst>
                <a:path w="143" h="926" extrusionOk="0">
                  <a:moveTo>
                    <a:pt x="107" y="854"/>
                  </a:moveTo>
                  <a:cubicBezTo>
                    <a:pt x="71" y="712"/>
                    <a:pt x="71" y="570"/>
                    <a:pt x="71" y="427"/>
                  </a:cubicBezTo>
                  <a:cubicBezTo>
                    <a:pt x="71" y="285"/>
                    <a:pt x="71" y="178"/>
                    <a:pt x="107" y="36"/>
                  </a:cubicBezTo>
                  <a:cubicBezTo>
                    <a:pt x="107" y="0"/>
                    <a:pt x="107" y="0"/>
                    <a:pt x="71" y="36"/>
                  </a:cubicBezTo>
                  <a:cubicBezTo>
                    <a:pt x="71" y="36"/>
                    <a:pt x="71" y="72"/>
                    <a:pt x="71" y="72"/>
                  </a:cubicBezTo>
                  <a:cubicBezTo>
                    <a:pt x="36" y="214"/>
                    <a:pt x="0" y="356"/>
                    <a:pt x="0" y="499"/>
                  </a:cubicBezTo>
                  <a:cubicBezTo>
                    <a:pt x="0" y="641"/>
                    <a:pt x="36" y="748"/>
                    <a:pt x="71" y="890"/>
                  </a:cubicBezTo>
                  <a:cubicBezTo>
                    <a:pt x="71" y="926"/>
                    <a:pt x="143" y="854"/>
                    <a:pt x="107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7"/>
            <p:cNvSpPr/>
            <p:nvPr/>
          </p:nvSpPr>
          <p:spPr>
            <a:xfrm>
              <a:off x="7205225" y="1638875"/>
              <a:ext cx="1800" cy="21375"/>
            </a:xfrm>
            <a:custGeom>
              <a:avLst/>
              <a:gdLst/>
              <a:ahLst/>
              <a:cxnLst/>
              <a:rect l="l" t="t" r="r" b="b"/>
              <a:pathLst>
                <a:path w="72" h="855" extrusionOk="0">
                  <a:moveTo>
                    <a:pt x="72" y="819"/>
                  </a:moveTo>
                  <a:cubicBezTo>
                    <a:pt x="0" y="534"/>
                    <a:pt x="0" y="285"/>
                    <a:pt x="72" y="1"/>
                  </a:cubicBezTo>
                  <a:cubicBezTo>
                    <a:pt x="72" y="1"/>
                    <a:pt x="36" y="1"/>
                    <a:pt x="36" y="1"/>
                  </a:cubicBezTo>
                  <a:cubicBezTo>
                    <a:pt x="0" y="179"/>
                    <a:pt x="0" y="214"/>
                    <a:pt x="0" y="392"/>
                  </a:cubicBezTo>
                  <a:cubicBezTo>
                    <a:pt x="0" y="570"/>
                    <a:pt x="0" y="641"/>
                    <a:pt x="36" y="819"/>
                  </a:cubicBezTo>
                  <a:cubicBezTo>
                    <a:pt x="36" y="855"/>
                    <a:pt x="72" y="819"/>
                    <a:pt x="72" y="81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7"/>
            <p:cNvSpPr/>
            <p:nvPr/>
          </p:nvSpPr>
          <p:spPr>
            <a:xfrm>
              <a:off x="7204325" y="1638000"/>
              <a:ext cx="2700" cy="22250"/>
            </a:xfrm>
            <a:custGeom>
              <a:avLst/>
              <a:gdLst/>
              <a:ahLst/>
              <a:cxnLst/>
              <a:rect l="l" t="t" r="r" b="b"/>
              <a:pathLst>
                <a:path w="108" h="890" extrusionOk="0">
                  <a:moveTo>
                    <a:pt x="108" y="818"/>
                  </a:moveTo>
                  <a:cubicBezTo>
                    <a:pt x="72" y="712"/>
                    <a:pt x="72" y="569"/>
                    <a:pt x="72" y="427"/>
                  </a:cubicBezTo>
                  <a:cubicBezTo>
                    <a:pt x="72" y="285"/>
                    <a:pt x="72" y="142"/>
                    <a:pt x="108" y="0"/>
                  </a:cubicBezTo>
                  <a:cubicBezTo>
                    <a:pt x="108" y="0"/>
                    <a:pt x="36" y="36"/>
                    <a:pt x="36" y="36"/>
                  </a:cubicBezTo>
                  <a:cubicBezTo>
                    <a:pt x="1" y="178"/>
                    <a:pt x="1" y="320"/>
                    <a:pt x="1" y="463"/>
                  </a:cubicBezTo>
                  <a:cubicBezTo>
                    <a:pt x="1" y="605"/>
                    <a:pt x="1" y="712"/>
                    <a:pt x="36" y="854"/>
                  </a:cubicBezTo>
                  <a:cubicBezTo>
                    <a:pt x="72" y="890"/>
                    <a:pt x="108" y="854"/>
                    <a:pt x="108" y="81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7"/>
            <p:cNvSpPr/>
            <p:nvPr/>
          </p:nvSpPr>
          <p:spPr>
            <a:xfrm>
              <a:off x="7203450" y="1637100"/>
              <a:ext cx="2675" cy="22250"/>
            </a:xfrm>
            <a:custGeom>
              <a:avLst/>
              <a:gdLst/>
              <a:ahLst/>
              <a:cxnLst/>
              <a:rect l="l" t="t" r="r" b="b"/>
              <a:pathLst>
                <a:path w="107" h="890" extrusionOk="0">
                  <a:moveTo>
                    <a:pt x="107" y="819"/>
                  </a:moveTo>
                  <a:cubicBezTo>
                    <a:pt x="71" y="712"/>
                    <a:pt x="36" y="570"/>
                    <a:pt x="71" y="427"/>
                  </a:cubicBezTo>
                  <a:cubicBezTo>
                    <a:pt x="36" y="285"/>
                    <a:pt x="36" y="178"/>
                    <a:pt x="71" y="36"/>
                  </a:cubicBezTo>
                  <a:cubicBezTo>
                    <a:pt x="107" y="0"/>
                    <a:pt x="71" y="0"/>
                    <a:pt x="71" y="36"/>
                  </a:cubicBezTo>
                  <a:cubicBezTo>
                    <a:pt x="36" y="178"/>
                    <a:pt x="0" y="285"/>
                    <a:pt x="0" y="463"/>
                  </a:cubicBezTo>
                  <a:cubicBezTo>
                    <a:pt x="0" y="570"/>
                    <a:pt x="36" y="712"/>
                    <a:pt x="71" y="854"/>
                  </a:cubicBezTo>
                  <a:cubicBezTo>
                    <a:pt x="71" y="890"/>
                    <a:pt x="107" y="854"/>
                    <a:pt x="107" y="81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7"/>
            <p:cNvSpPr/>
            <p:nvPr/>
          </p:nvSpPr>
          <p:spPr>
            <a:xfrm>
              <a:off x="7204325" y="1638875"/>
              <a:ext cx="1800" cy="20475"/>
            </a:xfrm>
            <a:custGeom>
              <a:avLst/>
              <a:gdLst/>
              <a:ahLst/>
              <a:cxnLst/>
              <a:rect l="l" t="t" r="r" b="b"/>
              <a:pathLst>
                <a:path w="72" h="819" extrusionOk="0">
                  <a:moveTo>
                    <a:pt x="72" y="819"/>
                  </a:moveTo>
                  <a:cubicBezTo>
                    <a:pt x="36" y="641"/>
                    <a:pt x="36" y="499"/>
                    <a:pt x="36" y="321"/>
                  </a:cubicBezTo>
                  <a:cubicBezTo>
                    <a:pt x="36" y="214"/>
                    <a:pt x="36" y="107"/>
                    <a:pt x="72" y="1"/>
                  </a:cubicBezTo>
                  <a:cubicBezTo>
                    <a:pt x="72" y="1"/>
                    <a:pt x="72" y="1"/>
                    <a:pt x="36" y="1"/>
                  </a:cubicBezTo>
                  <a:cubicBezTo>
                    <a:pt x="36" y="179"/>
                    <a:pt x="1" y="321"/>
                    <a:pt x="1" y="499"/>
                  </a:cubicBezTo>
                  <a:cubicBezTo>
                    <a:pt x="36" y="677"/>
                    <a:pt x="1" y="570"/>
                    <a:pt x="72" y="819"/>
                  </a:cubicBezTo>
                  <a:cubicBezTo>
                    <a:pt x="72" y="819"/>
                    <a:pt x="72" y="819"/>
                    <a:pt x="72" y="81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7"/>
            <p:cNvSpPr/>
            <p:nvPr/>
          </p:nvSpPr>
          <p:spPr>
            <a:xfrm>
              <a:off x="7203450" y="1638000"/>
              <a:ext cx="2675" cy="21350"/>
            </a:xfrm>
            <a:custGeom>
              <a:avLst/>
              <a:gdLst/>
              <a:ahLst/>
              <a:cxnLst/>
              <a:rect l="l" t="t" r="r" b="b"/>
              <a:pathLst>
                <a:path w="107" h="854" extrusionOk="0">
                  <a:moveTo>
                    <a:pt x="107" y="818"/>
                  </a:moveTo>
                  <a:cubicBezTo>
                    <a:pt x="71" y="712"/>
                    <a:pt x="36" y="569"/>
                    <a:pt x="36" y="427"/>
                  </a:cubicBezTo>
                  <a:cubicBezTo>
                    <a:pt x="36" y="285"/>
                    <a:pt x="71" y="142"/>
                    <a:pt x="71" y="36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36" y="142"/>
                    <a:pt x="0" y="285"/>
                    <a:pt x="0" y="427"/>
                  </a:cubicBezTo>
                  <a:cubicBezTo>
                    <a:pt x="0" y="569"/>
                    <a:pt x="36" y="712"/>
                    <a:pt x="71" y="818"/>
                  </a:cubicBezTo>
                  <a:cubicBezTo>
                    <a:pt x="71" y="854"/>
                    <a:pt x="107" y="854"/>
                    <a:pt x="107" y="81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7"/>
            <p:cNvSpPr/>
            <p:nvPr/>
          </p:nvSpPr>
          <p:spPr>
            <a:xfrm>
              <a:off x="7196325" y="1629100"/>
              <a:ext cx="8025" cy="23150"/>
            </a:xfrm>
            <a:custGeom>
              <a:avLst/>
              <a:gdLst/>
              <a:ahLst/>
              <a:cxnLst/>
              <a:rect l="l" t="t" r="r" b="b"/>
              <a:pathLst>
                <a:path w="321" h="926" extrusionOk="0">
                  <a:moveTo>
                    <a:pt x="72" y="890"/>
                  </a:moveTo>
                  <a:cubicBezTo>
                    <a:pt x="72" y="747"/>
                    <a:pt x="107" y="605"/>
                    <a:pt x="143" y="427"/>
                  </a:cubicBezTo>
                  <a:cubicBezTo>
                    <a:pt x="179" y="285"/>
                    <a:pt x="250" y="178"/>
                    <a:pt x="321" y="36"/>
                  </a:cubicBezTo>
                  <a:cubicBezTo>
                    <a:pt x="321" y="0"/>
                    <a:pt x="285" y="36"/>
                    <a:pt x="250" y="36"/>
                  </a:cubicBezTo>
                  <a:cubicBezTo>
                    <a:pt x="179" y="178"/>
                    <a:pt x="143" y="320"/>
                    <a:pt x="72" y="463"/>
                  </a:cubicBezTo>
                  <a:cubicBezTo>
                    <a:pt x="36" y="605"/>
                    <a:pt x="36" y="747"/>
                    <a:pt x="36" y="890"/>
                  </a:cubicBezTo>
                  <a:cubicBezTo>
                    <a:pt x="1" y="925"/>
                    <a:pt x="72" y="890"/>
                    <a:pt x="72" y="89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7"/>
            <p:cNvSpPr/>
            <p:nvPr/>
          </p:nvSpPr>
          <p:spPr>
            <a:xfrm>
              <a:off x="7197225" y="1629100"/>
              <a:ext cx="8025" cy="23150"/>
            </a:xfrm>
            <a:custGeom>
              <a:avLst/>
              <a:gdLst/>
              <a:ahLst/>
              <a:cxnLst/>
              <a:rect l="l" t="t" r="r" b="b"/>
              <a:pathLst>
                <a:path w="321" h="926" extrusionOk="0">
                  <a:moveTo>
                    <a:pt x="36" y="854"/>
                  </a:moveTo>
                  <a:cubicBezTo>
                    <a:pt x="36" y="747"/>
                    <a:pt x="71" y="641"/>
                    <a:pt x="107" y="498"/>
                  </a:cubicBezTo>
                  <a:cubicBezTo>
                    <a:pt x="107" y="320"/>
                    <a:pt x="178" y="178"/>
                    <a:pt x="285" y="0"/>
                  </a:cubicBezTo>
                  <a:cubicBezTo>
                    <a:pt x="320" y="0"/>
                    <a:pt x="285" y="0"/>
                    <a:pt x="285" y="0"/>
                  </a:cubicBezTo>
                  <a:cubicBezTo>
                    <a:pt x="249" y="0"/>
                    <a:pt x="249" y="36"/>
                    <a:pt x="249" y="36"/>
                  </a:cubicBezTo>
                  <a:cubicBezTo>
                    <a:pt x="178" y="143"/>
                    <a:pt x="143" y="249"/>
                    <a:pt x="107" y="356"/>
                  </a:cubicBezTo>
                  <a:cubicBezTo>
                    <a:pt x="36" y="534"/>
                    <a:pt x="0" y="712"/>
                    <a:pt x="0" y="890"/>
                  </a:cubicBezTo>
                  <a:cubicBezTo>
                    <a:pt x="0" y="925"/>
                    <a:pt x="36" y="854"/>
                    <a:pt x="36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7"/>
            <p:cNvSpPr/>
            <p:nvPr/>
          </p:nvSpPr>
          <p:spPr>
            <a:xfrm>
              <a:off x="7198100" y="1629975"/>
              <a:ext cx="8025" cy="22275"/>
            </a:xfrm>
            <a:custGeom>
              <a:avLst/>
              <a:gdLst/>
              <a:ahLst/>
              <a:cxnLst/>
              <a:rect l="l" t="t" r="r" b="b"/>
              <a:pathLst>
                <a:path w="321" h="891" extrusionOk="0">
                  <a:moveTo>
                    <a:pt x="36" y="855"/>
                  </a:moveTo>
                  <a:cubicBezTo>
                    <a:pt x="36" y="748"/>
                    <a:pt x="72" y="641"/>
                    <a:pt x="72" y="535"/>
                  </a:cubicBezTo>
                  <a:cubicBezTo>
                    <a:pt x="108" y="357"/>
                    <a:pt x="179" y="179"/>
                    <a:pt x="285" y="1"/>
                  </a:cubicBezTo>
                  <a:cubicBezTo>
                    <a:pt x="321" y="1"/>
                    <a:pt x="250" y="1"/>
                    <a:pt x="250" y="1"/>
                  </a:cubicBezTo>
                  <a:cubicBezTo>
                    <a:pt x="143" y="143"/>
                    <a:pt x="108" y="285"/>
                    <a:pt x="72" y="428"/>
                  </a:cubicBezTo>
                  <a:cubicBezTo>
                    <a:pt x="1" y="570"/>
                    <a:pt x="1" y="712"/>
                    <a:pt x="1" y="855"/>
                  </a:cubicBezTo>
                  <a:cubicBezTo>
                    <a:pt x="1" y="890"/>
                    <a:pt x="36" y="890"/>
                    <a:pt x="36" y="85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7"/>
            <p:cNvSpPr/>
            <p:nvPr/>
          </p:nvSpPr>
          <p:spPr>
            <a:xfrm>
              <a:off x="7197225" y="1629100"/>
              <a:ext cx="8900" cy="23150"/>
            </a:xfrm>
            <a:custGeom>
              <a:avLst/>
              <a:gdLst/>
              <a:ahLst/>
              <a:cxnLst/>
              <a:rect l="l" t="t" r="r" b="b"/>
              <a:pathLst>
                <a:path w="356" h="926" extrusionOk="0">
                  <a:moveTo>
                    <a:pt x="71" y="854"/>
                  </a:moveTo>
                  <a:cubicBezTo>
                    <a:pt x="71" y="712"/>
                    <a:pt x="107" y="570"/>
                    <a:pt x="143" y="427"/>
                  </a:cubicBezTo>
                  <a:cubicBezTo>
                    <a:pt x="214" y="285"/>
                    <a:pt x="249" y="143"/>
                    <a:pt x="356" y="36"/>
                  </a:cubicBezTo>
                  <a:cubicBezTo>
                    <a:pt x="356" y="0"/>
                    <a:pt x="249" y="36"/>
                    <a:pt x="249" y="36"/>
                  </a:cubicBezTo>
                  <a:cubicBezTo>
                    <a:pt x="178" y="178"/>
                    <a:pt x="107" y="320"/>
                    <a:pt x="71" y="463"/>
                  </a:cubicBezTo>
                  <a:cubicBezTo>
                    <a:pt x="36" y="605"/>
                    <a:pt x="0" y="747"/>
                    <a:pt x="0" y="890"/>
                  </a:cubicBezTo>
                  <a:cubicBezTo>
                    <a:pt x="0" y="925"/>
                    <a:pt x="71" y="890"/>
                    <a:pt x="71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7"/>
            <p:cNvSpPr/>
            <p:nvPr/>
          </p:nvSpPr>
          <p:spPr>
            <a:xfrm>
              <a:off x="7197225" y="1628200"/>
              <a:ext cx="7125" cy="23150"/>
            </a:xfrm>
            <a:custGeom>
              <a:avLst/>
              <a:gdLst/>
              <a:ahLst/>
              <a:cxnLst/>
              <a:rect l="l" t="t" r="r" b="b"/>
              <a:pathLst>
                <a:path w="285" h="926" extrusionOk="0">
                  <a:moveTo>
                    <a:pt x="36" y="890"/>
                  </a:moveTo>
                  <a:cubicBezTo>
                    <a:pt x="36" y="570"/>
                    <a:pt x="107" y="285"/>
                    <a:pt x="285" y="36"/>
                  </a:cubicBezTo>
                  <a:cubicBezTo>
                    <a:pt x="285" y="1"/>
                    <a:pt x="249" y="1"/>
                    <a:pt x="249" y="36"/>
                  </a:cubicBezTo>
                  <a:cubicBezTo>
                    <a:pt x="178" y="179"/>
                    <a:pt x="107" y="250"/>
                    <a:pt x="71" y="428"/>
                  </a:cubicBezTo>
                  <a:cubicBezTo>
                    <a:pt x="36" y="606"/>
                    <a:pt x="0" y="712"/>
                    <a:pt x="0" y="890"/>
                  </a:cubicBezTo>
                  <a:cubicBezTo>
                    <a:pt x="0" y="926"/>
                    <a:pt x="36" y="890"/>
                    <a:pt x="36" y="89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7"/>
            <p:cNvSpPr/>
            <p:nvPr/>
          </p:nvSpPr>
          <p:spPr>
            <a:xfrm>
              <a:off x="7198100" y="1629975"/>
              <a:ext cx="6250" cy="22275"/>
            </a:xfrm>
            <a:custGeom>
              <a:avLst/>
              <a:gdLst/>
              <a:ahLst/>
              <a:cxnLst/>
              <a:rect l="l" t="t" r="r" b="b"/>
              <a:pathLst>
                <a:path w="250" h="891" extrusionOk="0">
                  <a:moveTo>
                    <a:pt x="1" y="855"/>
                  </a:moveTo>
                  <a:cubicBezTo>
                    <a:pt x="1" y="712"/>
                    <a:pt x="36" y="570"/>
                    <a:pt x="72" y="428"/>
                  </a:cubicBezTo>
                  <a:cubicBezTo>
                    <a:pt x="108" y="285"/>
                    <a:pt x="179" y="143"/>
                    <a:pt x="250" y="36"/>
                  </a:cubicBezTo>
                  <a:cubicBezTo>
                    <a:pt x="250" y="1"/>
                    <a:pt x="250" y="1"/>
                    <a:pt x="250" y="1"/>
                  </a:cubicBezTo>
                  <a:cubicBezTo>
                    <a:pt x="143" y="143"/>
                    <a:pt x="108" y="250"/>
                    <a:pt x="72" y="428"/>
                  </a:cubicBezTo>
                  <a:cubicBezTo>
                    <a:pt x="1" y="570"/>
                    <a:pt x="1" y="712"/>
                    <a:pt x="1" y="855"/>
                  </a:cubicBezTo>
                  <a:cubicBezTo>
                    <a:pt x="1" y="855"/>
                    <a:pt x="1" y="890"/>
                    <a:pt x="1" y="85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7"/>
            <p:cNvSpPr/>
            <p:nvPr/>
          </p:nvSpPr>
          <p:spPr>
            <a:xfrm>
              <a:off x="7197225" y="1629100"/>
              <a:ext cx="7125" cy="22250"/>
            </a:xfrm>
            <a:custGeom>
              <a:avLst/>
              <a:gdLst/>
              <a:ahLst/>
              <a:cxnLst/>
              <a:rect l="l" t="t" r="r" b="b"/>
              <a:pathLst>
                <a:path w="285" h="890" extrusionOk="0">
                  <a:moveTo>
                    <a:pt x="36" y="854"/>
                  </a:moveTo>
                  <a:cubicBezTo>
                    <a:pt x="36" y="712"/>
                    <a:pt x="36" y="570"/>
                    <a:pt x="107" y="427"/>
                  </a:cubicBezTo>
                  <a:cubicBezTo>
                    <a:pt x="143" y="285"/>
                    <a:pt x="178" y="143"/>
                    <a:pt x="285" y="36"/>
                  </a:cubicBezTo>
                  <a:cubicBezTo>
                    <a:pt x="285" y="36"/>
                    <a:pt x="249" y="0"/>
                    <a:pt x="249" y="0"/>
                  </a:cubicBezTo>
                  <a:cubicBezTo>
                    <a:pt x="178" y="143"/>
                    <a:pt x="107" y="285"/>
                    <a:pt x="71" y="427"/>
                  </a:cubicBezTo>
                  <a:cubicBezTo>
                    <a:pt x="36" y="570"/>
                    <a:pt x="0" y="712"/>
                    <a:pt x="0" y="854"/>
                  </a:cubicBezTo>
                  <a:cubicBezTo>
                    <a:pt x="0" y="854"/>
                    <a:pt x="36" y="890"/>
                    <a:pt x="36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7"/>
            <p:cNvSpPr/>
            <p:nvPr/>
          </p:nvSpPr>
          <p:spPr>
            <a:xfrm>
              <a:off x="7223900" y="1638000"/>
              <a:ext cx="1800" cy="20475"/>
            </a:xfrm>
            <a:custGeom>
              <a:avLst/>
              <a:gdLst/>
              <a:ahLst/>
              <a:cxnLst/>
              <a:rect l="l" t="t" r="r" b="b"/>
              <a:pathLst>
                <a:path w="72" h="819" extrusionOk="0">
                  <a:moveTo>
                    <a:pt x="36" y="747"/>
                  </a:moveTo>
                  <a:lnTo>
                    <a:pt x="72" y="36"/>
                  </a:lnTo>
                  <a:cubicBezTo>
                    <a:pt x="72" y="0"/>
                    <a:pt x="1" y="36"/>
                    <a:pt x="1" y="71"/>
                  </a:cubicBezTo>
                  <a:cubicBezTo>
                    <a:pt x="1" y="285"/>
                    <a:pt x="1" y="534"/>
                    <a:pt x="1" y="783"/>
                  </a:cubicBezTo>
                  <a:cubicBezTo>
                    <a:pt x="1" y="818"/>
                    <a:pt x="36" y="783"/>
                    <a:pt x="36" y="74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7"/>
            <p:cNvSpPr/>
            <p:nvPr/>
          </p:nvSpPr>
          <p:spPr>
            <a:xfrm>
              <a:off x="7223900" y="1637100"/>
              <a:ext cx="1800" cy="21375"/>
            </a:xfrm>
            <a:custGeom>
              <a:avLst/>
              <a:gdLst/>
              <a:ahLst/>
              <a:cxnLst/>
              <a:rect l="l" t="t" r="r" b="b"/>
              <a:pathLst>
                <a:path w="72" h="855" extrusionOk="0">
                  <a:moveTo>
                    <a:pt x="72" y="748"/>
                  </a:moveTo>
                  <a:lnTo>
                    <a:pt x="72" y="36"/>
                  </a:lnTo>
                  <a:cubicBezTo>
                    <a:pt x="72" y="0"/>
                    <a:pt x="1" y="72"/>
                    <a:pt x="1" y="107"/>
                  </a:cubicBezTo>
                  <a:cubicBezTo>
                    <a:pt x="1" y="321"/>
                    <a:pt x="1" y="570"/>
                    <a:pt x="1" y="819"/>
                  </a:cubicBezTo>
                  <a:cubicBezTo>
                    <a:pt x="1" y="854"/>
                    <a:pt x="72" y="783"/>
                    <a:pt x="72" y="74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7"/>
            <p:cNvSpPr/>
            <p:nvPr/>
          </p:nvSpPr>
          <p:spPr>
            <a:xfrm>
              <a:off x="7224800" y="1638875"/>
              <a:ext cx="1800" cy="18700"/>
            </a:xfrm>
            <a:custGeom>
              <a:avLst/>
              <a:gdLst/>
              <a:ahLst/>
              <a:cxnLst/>
              <a:rect l="l" t="t" r="r" b="b"/>
              <a:pathLst>
                <a:path w="72" h="748" extrusionOk="0">
                  <a:moveTo>
                    <a:pt x="71" y="748"/>
                  </a:moveTo>
                  <a:cubicBezTo>
                    <a:pt x="71" y="499"/>
                    <a:pt x="71" y="250"/>
                    <a:pt x="71" y="36"/>
                  </a:cubicBezTo>
                  <a:cubicBezTo>
                    <a:pt x="71" y="1"/>
                    <a:pt x="36" y="1"/>
                    <a:pt x="36" y="36"/>
                  </a:cubicBezTo>
                  <a:lnTo>
                    <a:pt x="0" y="748"/>
                  </a:lnTo>
                  <a:cubicBezTo>
                    <a:pt x="0" y="748"/>
                    <a:pt x="71" y="748"/>
                    <a:pt x="71" y="74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7"/>
            <p:cNvSpPr/>
            <p:nvPr/>
          </p:nvSpPr>
          <p:spPr>
            <a:xfrm>
              <a:off x="7224800" y="1638000"/>
              <a:ext cx="1800" cy="20475"/>
            </a:xfrm>
            <a:custGeom>
              <a:avLst/>
              <a:gdLst/>
              <a:ahLst/>
              <a:cxnLst/>
              <a:rect l="l" t="t" r="r" b="b"/>
              <a:pathLst>
                <a:path w="72" h="819" extrusionOk="0">
                  <a:moveTo>
                    <a:pt x="71" y="747"/>
                  </a:moveTo>
                  <a:cubicBezTo>
                    <a:pt x="71" y="498"/>
                    <a:pt x="71" y="285"/>
                    <a:pt x="71" y="36"/>
                  </a:cubicBezTo>
                  <a:cubicBezTo>
                    <a:pt x="71" y="0"/>
                    <a:pt x="0" y="36"/>
                    <a:pt x="0" y="71"/>
                  </a:cubicBezTo>
                  <a:cubicBezTo>
                    <a:pt x="0" y="285"/>
                    <a:pt x="0" y="534"/>
                    <a:pt x="0" y="783"/>
                  </a:cubicBezTo>
                  <a:cubicBezTo>
                    <a:pt x="0" y="818"/>
                    <a:pt x="71" y="747"/>
                    <a:pt x="71" y="74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7"/>
            <p:cNvSpPr/>
            <p:nvPr/>
          </p:nvSpPr>
          <p:spPr>
            <a:xfrm>
              <a:off x="7223900" y="1637100"/>
              <a:ext cx="925" cy="19600"/>
            </a:xfrm>
            <a:custGeom>
              <a:avLst/>
              <a:gdLst/>
              <a:ahLst/>
              <a:cxnLst/>
              <a:rect l="l" t="t" r="r" b="b"/>
              <a:pathLst>
                <a:path w="37" h="784" extrusionOk="0">
                  <a:moveTo>
                    <a:pt x="36" y="748"/>
                  </a:moveTo>
                  <a:cubicBezTo>
                    <a:pt x="36" y="499"/>
                    <a:pt x="36" y="285"/>
                    <a:pt x="36" y="36"/>
                  </a:cubicBezTo>
                  <a:cubicBezTo>
                    <a:pt x="36" y="0"/>
                    <a:pt x="1" y="36"/>
                    <a:pt x="1" y="36"/>
                  </a:cubicBezTo>
                  <a:cubicBezTo>
                    <a:pt x="1" y="285"/>
                    <a:pt x="1" y="534"/>
                    <a:pt x="1" y="783"/>
                  </a:cubicBezTo>
                  <a:cubicBezTo>
                    <a:pt x="1" y="783"/>
                    <a:pt x="36" y="783"/>
                    <a:pt x="36" y="74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7"/>
            <p:cNvSpPr/>
            <p:nvPr/>
          </p:nvSpPr>
          <p:spPr>
            <a:xfrm>
              <a:off x="7224800" y="1638875"/>
              <a:ext cx="900" cy="18700"/>
            </a:xfrm>
            <a:custGeom>
              <a:avLst/>
              <a:gdLst/>
              <a:ahLst/>
              <a:cxnLst/>
              <a:rect l="l" t="t" r="r" b="b"/>
              <a:pathLst>
                <a:path w="36" h="748" extrusionOk="0">
                  <a:moveTo>
                    <a:pt x="36" y="748"/>
                  </a:moveTo>
                  <a:lnTo>
                    <a:pt x="36" y="36"/>
                  </a:lnTo>
                  <a:cubicBezTo>
                    <a:pt x="36" y="36"/>
                    <a:pt x="0" y="1"/>
                    <a:pt x="0" y="1"/>
                  </a:cubicBezTo>
                  <a:cubicBezTo>
                    <a:pt x="0" y="250"/>
                    <a:pt x="0" y="499"/>
                    <a:pt x="0" y="712"/>
                  </a:cubicBezTo>
                  <a:cubicBezTo>
                    <a:pt x="0" y="748"/>
                    <a:pt x="36" y="748"/>
                    <a:pt x="36" y="74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7"/>
            <p:cNvSpPr/>
            <p:nvPr/>
          </p:nvSpPr>
          <p:spPr>
            <a:xfrm>
              <a:off x="7223900" y="1638000"/>
              <a:ext cx="925" cy="18700"/>
            </a:xfrm>
            <a:custGeom>
              <a:avLst/>
              <a:gdLst/>
              <a:ahLst/>
              <a:cxnLst/>
              <a:rect l="l" t="t" r="r" b="b"/>
              <a:pathLst>
                <a:path w="37" h="748" extrusionOk="0">
                  <a:moveTo>
                    <a:pt x="36" y="747"/>
                  </a:moveTo>
                  <a:cubicBezTo>
                    <a:pt x="36" y="498"/>
                    <a:pt x="36" y="285"/>
                    <a:pt x="36" y="36"/>
                  </a:cubicBezTo>
                  <a:cubicBezTo>
                    <a:pt x="36" y="36"/>
                    <a:pt x="36" y="0"/>
                    <a:pt x="36" y="36"/>
                  </a:cubicBezTo>
                  <a:cubicBezTo>
                    <a:pt x="1" y="249"/>
                    <a:pt x="1" y="498"/>
                    <a:pt x="1" y="747"/>
                  </a:cubicBezTo>
                  <a:cubicBezTo>
                    <a:pt x="1" y="747"/>
                    <a:pt x="36" y="747"/>
                    <a:pt x="36" y="74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7"/>
            <p:cNvSpPr/>
            <p:nvPr/>
          </p:nvSpPr>
          <p:spPr>
            <a:xfrm>
              <a:off x="7250600" y="1646000"/>
              <a:ext cx="15125" cy="53400"/>
            </a:xfrm>
            <a:custGeom>
              <a:avLst/>
              <a:gdLst/>
              <a:ahLst/>
              <a:cxnLst/>
              <a:rect l="l" t="t" r="r" b="b"/>
              <a:pathLst>
                <a:path w="605" h="2136" extrusionOk="0">
                  <a:moveTo>
                    <a:pt x="71" y="2100"/>
                  </a:moveTo>
                  <a:cubicBezTo>
                    <a:pt x="107" y="1744"/>
                    <a:pt x="178" y="1388"/>
                    <a:pt x="285" y="1032"/>
                  </a:cubicBezTo>
                  <a:cubicBezTo>
                    <a:pt x="356" y="712"/>
                    <a:pt x="463" y="356"/>
                    <a:pt x="605" y="36"/>
                  </a:cubicBezTo>
                  <a:cubicBezTo>
                    <a:pt x="569" y="36"/>
                    <a:pt x="569" y="36"/>
                    <a:pt x="534" y="36"/>
                  </a:cubicBezTo>
                  <a:cubicBezTo>
                    <a:pt x="569" y="107"/>
                    <a:pt x="569" y="143"/>
                    <a:pt x="569" y="214"/>
                  </a:cubicBezTo>
                  <a:cubicBezTo>
                    <a:pt x="569" y="249"/>
                    <a:pt x="605" y="214"/>
                    <a:pt x="605" y="214"/>
                  </a:cubicBezTo>
                  <a:cubicBezTo>
                    <a:pt x="605" y="143"/>
                    <a:pt x="605" y="71"/>
                    <a:pt x="605" y="36"/>
                  </a:cubicBezTo>
                  <a:cubicBezTo>
                    <a:pt x="605" y="0"/>
                    <a:pt x="569" y="36"/>
                    <a:pt x="534" y="36"/>
                  </a:cubicBezTo>
                  <a:cubicBezTo>
                    <a:pt x="427" y="356"/>
                    <a:pt x="320" y="712"/>
                    <a:pt x="214" y="1068"/>
                  </a:cubicBezTo>
                  <a:cubicBezTo>
                    <a:pt x="142" y="1388"/>
                    <a:pt x="71" y="1744"/>
                    <a:pt x="0" y="2100"/>
                  </a:cubicBezTo>
                  <a:cubicBezTo>
                    <a:pt x="0" y="2135"/>
                    <a:pt x="36" y="2100"/>
                    <a:pt x="71" y="210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7"/>
            <p:cNvSpPr/>
            <p:nvPr/>
          </p:nvSpPr>
          <p:spPr>
            <a:xfrm>
              <a:off x="7250600" y="1645100"/>
              <a:ext cx="16025" cy="54300"/>
            </a:xfrm>
            <a:custGeom>
              <a:avLst/>
              <a:gdLst/>
              <a:ahLst/>
              <a:cxnLst/>
              <a:rect l="l" t="t" r="r" b="b"/>
              <a:pathLst>
                <a:path w="641" h="2172" extrusionOk="0">
                  <a:moveTo>
                    <a:pt x="71" y="2100"/>
                  </a:moveTo>
                  <a:cubicBezTo>
                    <a:pt x="142" y="1744"/>
                    <a:pt x="214" y="1388"/>
                    <a:pt x="285" y="1033"/>
                  </a:cubicBezTo>
                  <a:cubicBezTo>
                    <a:pt x="391" y="712"/>
                    <a:pt x="498" y="356"/>
                    <a:pt x="605" y="36"/>
                  </a:cubicBezTo>
                  <a:cubicBezTo>
                    <a:pt x="605" y="36"/>
                    <a:pt x="569" y="72"/>
                    <a:pt x="569" y="72"/>
                  </a:cubicBezTo>
                  <a:cubicBezTo>
                    <a:pt x="569" y="143"/>
                    <a:pt x="569" y="179"/>
                    <a:pt x="569" y="250"/>
                  </a:cubicBezTo>
                  <a:cubicBezTo>
                    <a:pt x="569" y="285"/>
                    <a:pt x="640" y="250"/>
                    <a:pt x="640" y="214"/>
                  </a:cubicBezTo>
                  <a:cubicBezTo>
                    <a:pt x="640" y="143"/>
                    <a:pt x="605" y="72"/>
                    <a:pt x="605" y="36"/>
                  </a:cubicBezTo>
                  <a:cubicBezTo>
                    <a:pt x="605" y="1"/>
                    <a:pt x="569" y="72"/>
                    <a:pt x="569" y="72"/>
                  </a:cubicBezTo>
                  <a:cubicBezTo>
                    <a:pt x="427" y="392"/>
                    <a:pt x="320" y="748"/>
                    <a:pt x="214" y="1068"/>
                  </a:cubicBezTo>
                  <a:cubicBezTo>
                    <a:pt x="142" y="1424"/>
                    <a:pt x="71" y="1780"/>
                    <a:pt x="0" y="2136"/>
                  </a:cubicBezTo>
                  <a:cubicBezTo>
                    <a:pt x="0" y="2171"/>
                    <a:pt x="71" y="2100"/>
                    <a:pt x="71" y="210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7"/>
            <p:cNvSpPr/>
            <p:nvPr/>
          </p:nvSpPr>
          <p:spPr>
            <a:xfrm>
              <a:off x="7251475" y="1646000"/>
              <a:ext cx="16050" cy="53400"/>
            </a:xfrm>
            <a:custGeom>
              <a:avLst/>
              <a:gdLst/>
              <a:ahLst/>
              <a:cxnLst/>
              <a:rect l="l" t="t" r="r" b="b"/>
              <a:pathLst>
                <a:path w="642" h="2136" extrusionOk="0">
                  <a:moveTo>
                    <a:pt x="72" y="2100"/>
                  </a:moveTo>
                  <a:cubicBezTo>
                    <a:pt x="107" y="1744"/>
                    <a:pt x="179" y="1388"/>
                    <a:pt x="285" y="1068"/>
                  </a:cubicBezTo>
                  <a:cubicBezTo>
                    <a:pt x="392" y="712"/>
                    <a:pt x="499" y="392"/>
                    <a:pt x="605" y="36"/>
                  </a:cubicBezTo>
                  <a:lnTo>
                    <a:pt x="570" y="36"/>
                  </a:lnTo>
                  <a:cubicBezTo>
                    <a:pt x="570" y="107"/>
                    <a:pt x="570" y="143"/>
                    <a:pt x="605" y="214"/>
                  </a:cubicBezTo>
                  <a:cubicBezTo>
                    <a:pt x="605" y="214"/>
                    <a:pt x="641" y="249"/>
                    <a:pt x="641" y="214"/>
                  </a:cubicBezTo>
                  <a:lnTo>
                    <a:pt x="605" y="36"/>
                  </a:lnTo>
                  <a:cubicBezTo>
                    <a:pt x="605" y="0"/>
                    <a:pt x="570" y="36"/>
                    <a:pt x="570" y="36"/>
                  </a:cubicBezTo>
                  <a:cubicBezTo>
                    <a:pt x="428" y="356"/>
                    <a:pt x="321" y="712"/>
                    <a:pt x="214" y="1068"/>
                  </a:cubicBezTo>
                  <a:cubicBezTo>
                    <a:pt x="143" y="1388"/>
                    <a:pt x="72" y="1744"/>
                    <a:pt x="1" y="2100"/>
                  </a:cubicBezTo>
                  <a:cubicBezTo>
                    <a:pt x="1" y="2135"/>
                    <a:pt x="72" y="2135"/>
                    <a:pt x="72" y="210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7"/>
            <p:cNvSpPr/>
            <p:nvPr/>
          </p:nvSpPr>
          <p:spPr>
            <a:xfrm>
              <a:off x="7251475" y="1646000"/>
              <a:ext cx="16050" cy="53400"/>
            </a:xfrm>
            <a:custGeom>
              <a:avLst/>
              <a:gdLst/>
              <a:ahLst/>
              <a:cxnLst/>
              <a:rect l="l" t="t" r="r" b="b"/>
              <a:pathLst>
                <a:path w="642" h="2136" extrusionOk="0">
                  <a:moveTo>
                    <a:pt x="72" y="2064"/>
                  </a:moveTo>
                  <a:cubicBezTo>
                    <a:pt x="143" y="1708"/>
                    <a:pt x="214" y="1388"/>
                    <a:pt x="285" y="1032"/>
                  </a:cubicBezTo>
                  <a:cubicBezTo>
                    <a:pt x="392" y="676"/>
                    <a:pt x="499" y="356"/>
                    <a:pt x="605" y="0"/>
                  </a:cubicBezTo>
                  <a:lnTo>
                    <a:pt x="534" y="36"/>
                  </a:lnTo>
                  <a:cubicBezTo>
                    <a:pt x="534" y="107"/>
                    <a:pt x="570" y="143"/>
                    <a:pt x="570" y="214"/>
                  </a:cubicBezTo>
                  <a:cubicBezTo>
                    <a:pt x="570" y="214"/>
                    <a:pt x="641" y="214"/>
                    <a:pt x="641" y="178"/>
                  </a:cubicBezTo>
                  <a:cubicBezTo>
                    <a:pt x="641" y="143"/>
                    <a:pt x="641" y="71"/>
                    <a:pt x="605" y="0"/>
                  </a:cubicBezTo>
                  <a:cubicBezTo>
                    <a:pt x="605" y="0"/>
                    <a:pt x="534" y="36"/>
                    <a:pt x="534" y="36"/>
                  </a:cubicBezTo>
                  <a:cubicBezTo>
                    <a:pt x="392" y="356"/>
                    <a:pt x="285" y="712"/>
                    <a:pt x="214" y="1068"/>
                  </a:cubicBezTo>
                  <a:cubicBezTo>
                    <a:pt x="107" y="1388"/>
                    <a:pt x="36" y="1744"/>
                    <a:pt x="1" y="2100"/>
                  </a:cubicBezTo>
                  <a:cubicBezTo>
                    <a:pt x="1" y="2135"/>
                    <a:pt x="72" y="2100"/>
                    <a:pt x="72" y="206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7"/>
            <p:cNvSpPr/>
            <p:nvPr/>
          </p:nvSpPr>
          <p:spPr>
            <a:xfrm>
              <a:off x="7250600" y="1645100"/>
              <a:ext cx="16025" cy="52500"/>
            </a:xfrm>
            <a:custGeom>
              <a:avLst/>
              <a:gdLst/>
              <a:ahLst/>
              <a:cxnLst/>
              <a:rect l="l" t="t" r="r" b="b"/>
              <a:pathLst>
                <a:path w="641" h="2100" extrusionOk="0">
                  <a:moveTo>
                    <a:pt x="36" y="2100"/>
                  </a:moveTo>
                  <a:cubicBezTo>
                    <a:pt x="107" y="1744"/>
                    <a:pt x="178" y="1388"/>
                    <a:pt x="285" y="1033"/>
                  </a:cubicBezTo>
                  <a:cubicBezTo>
                    <a:pt x="356" y="712"/>
                    <a:pt x="463" y="356"/>
                    <a:pt x="605" y="36"/>
                  </a:cubicBezTo>
                  <a:cubicBezTo>
                    <a:pt x="569" y="36"/>
                    <a:pt x="569" y="36"/>
                    <a:pt x="569" y="36"/>
                  </a:cubicBezTo>
                  <a:cubicBezTo>
                    <a:pt x="569" y="72"/>
                    <a:pt x="569" y="143"/>
                    <a:pt x="605" y="214"/>
                  </a:cubicBezTo>
                  <a:cubicBezTo>
                    <a:pt x="605" y="214"/>
                    <a:pt x="640" y="214"/>
                    <a:pt x="605" y="214"/>
                  </a:cubicBezTo>
                  <a:cubicBezTo>
                    <a:pt x="605" y="143"/>
                    <a:pt x="605" y="72"/>
                    <a:pt x="605" y="1"/>
                  </a:cubicBezTo>
                  <a:cubicBezTo>
                    <a:pt x="605" y="1"/>
                    <a:pt x="569" y="1"/>
                    <a:pt x="569" y="1"/>
                  </a:cubicBezTo>
                  <a:cubicBezTo>
                    <a:pt x="427" y="356"/>
                    <a:pt x="320" y="677"/>
                    <a:pt x="249" y="1033"/>
                  </a:cubicBezTo>
                  <a:cubicBezTo>
                    <a:pt x="142" y="1388"/>
                    <a:pt x="71" y="1744"/>
                    <a:pt x="36" y="2100"/>
                  </a:cubicBezTo>
                  <a:cubicBezTo>
                    <a:pt x="0" y="2100"/>
                    <a:pt x="36" y="2100"/>
                    <a:pt x="36" y="210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7"/>
            <p:cNvSpPr/>
            <p:nvPr/>
          </p:nvSpPr>
          <p:spPr>
            <a:xfrm>
              <a:off x="7251475" y="1646000"/>
              <a:ext cx="15150" cy="53400"/>
            </a:xfrm>
            <a:custGeom>
              <a:avLst/>
              <a:gdLst/>
              <a:ahLst/>
              <a:cxnLst/>
              <a:rect l="l" t="t" r="r" b="b"/>
              <a:pathLst>
                <a:path w="606" h="2136" extrusionOk="0">
                  <a:moveTo>
                    <a:pt x="36" y="2100"/>
                  </a:moveTo>
                  <a:cubicBezTo>
                    <a:pt x="72" y="1744"/>
                    <a:pt x="143" y="1423"/>
                    <a:pt x="250" y="1068"/>
                  </a:cubicBezTo>
                  <a:cubicBezTo>
                    <a:pt x="356" y="712"/>
                    <a:pt x="463" y="392"/>
                    <a:pt x="570" y="36"/>
                  </a:cubicBezTo>
                  <a:cubicBezTo>
                    <a:pt x="570" y="36"/>
                    <a:pt x="570" y="36"/>
                    <a:pt x="570" y="36"/>
                  </a:cubicBezTo>
                  <a:cubicBezTo>
                    <a:pt x="570" y="107"/>
                    <a:pt x="570" y="143"/>
                    <a:pt x="570" y="214"/>
                  </a:cubicBezTo>
                  <a:cubicBezTo>
                    <a:pt x="570" y="249"/>
                    <a:pt x="605" y="214"/>
                    <a:pt x="605" y="214"/>
                  </a:cubicBezTo>
                  <a:cubicBezTo>
                    <a:pt x="605" y="143"/>
                    <a:pt x="570" y="107"/>
                    <a:pt x="570" y="36"/>
                  </a:cubicBezTo>
                  <a:cubicBezTo>
                    <a:pt x="570" y="36"/>
                    <a:pt x="570" y="0"/>
                    <a:pt x="570" y="36"/>
                  </a:cubicBezTo>
                  <a:cubicBezTo>
                    <a:pt x="428" y="356"/>
                    <a:pt x="321" y="712"/>
                    <a:pt x="214" y="1032"/>
                  </a:cubicBezTo>
                  <a:cubicBezTo>
                    <a:pt x="143" y="1388"/>
                    <a:pt x="72" y="1744"/>
                    <a:pt x="1" y="2100"/>
                  </a:cubicBezTo>
                  <a:cubicBezTo>
                    <a:pt x="1" y="2100"/>
                    <a:pt x="36" y="2135"/>
                    <a:pt x="36" y="210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7"/>
            <p:cNvSpPr/>
            <p:nvPr/>
          </p:nvSpPr>
          <p:spPr>
            <a:xfrm>
              <a:off x="7251475" y="1646000"/>
              <a:ext cx="14250" cy="52500"/>
            </a:xfrm>
            <a:custGeom>
              <a:avLst/>
              <a:gdLst/>
              <a:ahLst/>
              <a:cxnLst/>
              <a:rect l="l" t="t" r="r" b="b"/>
              <a:pathLst>
                <a:path w="570" h="2100" extrusionOk="0">
                  <a:moveTo>
                    <a:pt x="1" y="2064"/>
                  </a:moveTo>
                  <a:cubicBezTo>
                    <a:pt x="72" y="1637"/>
                    <a:pt x="179" y="1210"/>
                    <a:pt x="321" y="783"/>
                  </a:cubicBezTo>
                  <a:cubicBezTo>
                    <a:pt x="392" y="534"/>
                    <a:pt x="463" y="285"/>
                    <a:pt x="570" y="36"/>
                  </a:cubicBezTo>
                  <a:cubicBezTo>
                    <a:pt x="534" y="0"/>
                    <a:pt x="534" y="0"/>
                    <a:pt x="534" y="0"/>
                  </a:cubicBezTo>
                  <a:cubicBezTo>
                    <a:pt x="534" y="71"/>
                    <a:pt x="534" y="143"/>
                    <a:pt x="570" y="214"/>
                  </a:cubicBezTo>
                  <a:cubicBezTo>
                    <a:pt x="570" y="214"/>
                    <a:pt x="570" y="178"/>
                    <a:pt x="570" y="178"/>
                  </a:cubicBezTo>
                  <a:cubicBezTo>
                    <a:pt x="570" y="143"/>
                    <a:pt x="570" y="71"/>
                    <a:pt x="570" y="0"/>
                  </a:cubicBezTo>
                  <a:cubicBezTo>
                    <a:pt x="570" y="0"/>
                    <a:pt x="534" y="0"/>
                    <a:pt x="534" y="0"/>
                  </a:cubicBezTo>
                  <a:cubicBezTo>
                    <a:pt x="463" y="178"/>
                    <a:pt x="428" y="356"/>
                    <a:pt x="356" y="498"/>
                  </a:cubicBezTo>
                  <a:cubicBezTo>
                    <a:pt x="285" y="747"/>
                    <a:pt x="214" y="1032"/>
                    <a:pt x="143" y="1281"/>
                  </a:cubicBezTo>
                  <a:cubicBezTo>
                    <a:pt x="36" y="1708"/>
                    <a:pt x="107" y="1459"/>
                    <a:pt x="1" y="2064"/>
                  </a:cubicBezTo>
                  <a:cubicBezTo>
                    <a:pt x="1" y="2064"/>
                    <a:pt x="1" y="2100"/>
                    <a:pt x="1" y="206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7"/>
            <p:cNvSpPr/>
            <p:nvPr/>
          </p:nvSpPr>
          <p:spPr>
            <a:xfrm>
              <a:off x="7252375" y="1662900"/>
              <a:ext cx="13350" cy="36500"/>
            </a:xfrm>
            <a:custGeom>
              <a:avLst/>
              <a:gdLst/>
              <a:ahLst/>
              <a:cxnLst/>
              <a:rect l="l" t="t" r="r" b="b"/>
              <a:pathLst>
                <a:path w="534" h="1460" extrusionOk="0">
                  <a:moveTo>
                    <a:pt x="534" y="1424"/>
                  </a:moveTo>
                  <a:cubicBezTo>
                    <a:pt x="392" y="961"/>
                    <a:pt x="214" y="498"/>
                    <a:pt x="71" y="36"/>
                  </a:cubicBezTo>
                  <a:cubicBezTo>
                    <a:pt x="36" y="0"/>
                    <a:pt x="0" y="36"/>
                    <a:pt x="0" y="71"/>
                  </a:cubicBezTo>
                  <a:cubicBezTo>
                    <a:pt x="178" y="534"/>
                    <a:pt x="356" y="997"/>
                    <a:pt x="498" y="1459"/>
                  </a:cubicBezTo>
                  <a:cubicBezTo>
                    <a:pt x="498" y="1459"/>
                    <a:pt x="534" y="1424"/>
                    <a:pt x="534" y="142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7"/>
            <p:cNvSpPr/>
            <p:nvPr/>
          </p:nvSpPr>
          <p:spPr>
            <a:xfrm>
              <a:off x="7252375" y="1662000"/>
              <a:ext cx="14250" cy="37400"/>
            </a:xfrm>
            <a:custGeom>
              <a:avLst/>
              <a:gdLst/>
              <a:ahLst/>
              <a:cxnLst/>
              <a:rect l="l" t="t" r="r" b="b"/>
              <a:pathLst>
                <a:path w="570" h="1496" extrusionOk="0">
                  <a:moveTo>
                    <a:pt x="534" y="1388"/>
                  </a:moveTo>
                  <a:cubicBezTo>
                    <a:pt x="392" y="961"/>
                    <a:pt x="214" y="499"/>
                    <a:pt x="71" y="36"/>
                  </a:cubicBezTo>
                  <a:cubicBezTo>
                    <a:pt x="71" y="1"/>
                    <a:pt x="36" y="36"/>
                    <a:pt x="36" y="36"/>
                  </a:cubicBezTo>
                  <a:cubicBezTo>
                    <a:pt x="36" y="36"/>
                    <a:pt x="0" y="72"/>
                    <a:pt x="36" y="107"/>
                  </a:cubicBezTo>
                  <a:cubicBezTo>
                    <a:pt x="178" y="570"/>
                    <a:pt x="356" y="1033"/>
                    <a:pt x="498" y="1495"/>
                  </a:cubicBezTo>
                  <a:cubicBezTo>
                    <a:pt x="498" y="1495"/>
                    <a:pt x="534" y="1460"/>
                    <a:pt x="534" y="1460"/>
                  </a:cubicBezTo>
                  <a:cubicBezTo>
                    <a:pt x="534" y="1460"/>
                    <a:pt x="569" y="1424"/>
                    <a:pt x="534" y="138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7"/>
            <p:cNvSpPr/>
            <p:nvPr/>
          </p:nvSpPr>
          <p:spPr>
            <a:xfrm>
              <a:off x="7254150" y="1663775"/>
              <a:ext cx="12475" cy="35625"/>
            </a:xfrm>
            <a:custGeom>
              <a:avLst/>
              <a:gdLst/>
              <a:ahLst/>
              <a:cxnLst/>
              <a:rect l="l" t="t" r="r" b="b"/>
              <a:pathLst>
                <a:path w="499" h="1425" extrusionOk="0">
                  <a:moveTo>
                    <a:pt x="498" y="1389"/>
                  </a:moveTo>
                  <a:cubicBezTo>
                    <a:pt x="356" y="926"/>
                    <a:pt x="178" y="463"/>
                    <a:pt x="36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43" y="463"/>
                    <a:pt x="321" y="926"/>
                    <a:pt x="463" y="1389"/>
                  </a:cubicBezTo>
                  <a:cubicBezTo>
                    <a:pt x="463" y="1424"/>
                    <a:pt x="498" y="1424"/>
                    <a:pt x="498" y="138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7"/>
            <p:cNvSpPr/>
            <p:nvPr/>
          </p:nvSpPr>
          <p:spPr>
            <a:xfrm>
              <a:off x="7253250" y="1662900"/>
              <a:ext cx="13375" cy="36500"/>
            </a:xfrm>
            <a:custGeom>
              <a:avLst/>
              <a:gdLst/>
              <a:ahLst/>
              <a:cxnLst/>
              <a:rect l="l" t="t" r="r" b="b"/>
              <a:pathLst>
                <a:path w="535" h="1460" extrusionOk="0">
                  <a:moveTo>
                    <a:pt x="534" y="1388"/>
                  </a:moveTo>
                  <a:cubicBezTo>
                    <a:pt x="392" y="925"/>
                    <a:pt x="214" y="498"/>
                    <a:pt x="72" y="36"/>
                  </a:cubicBezTo>
                  <a:cubicBezTo>
                    <a:pt x="36" y="0"/>
                    <a:pt x="1" y="36"/>
                    <a:pt x="1" y="71"/>
                  </a:cubicBezTo>
                  <a:cubicBezTo>
                    <a:pt x="179" y="534"/>
                    <a:pt x="321" y="961"/>
                    <a:pt x="499" y="1424"/>
                  </a:cubicBezTo>
                  <a:cubicBezTo>
                    <a:pt x="499" y="1459"/>
                    <a:pt x="534" y="1424"/>
                    <a:pt x="534" y="138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7"/>
            <p:cNvSpPr/>
            <p:nvPr/>
          </p:nvSpPr>
          <p:spPr>
            <a:xfrm>
              <a:off x="7252375" y="1662000"/>
              <a:ext cx="13350" cy="36500"/>
            </a:xfrm>
            <a:custGeom>
              <a:avLst/>
              <a:gdLst/>
              <a:ahLst/>
              <a:cxnLst/>
              <a:rect l="l" t="t" r="r" b="b"/>
              <a:pathLst>
                <a:path w="534" h="1460" extrusionOk="0">
                  <a:moveTo>
                    <a:pt x="534" y="1388"/>
                  </a:moveTo>
                  <a:cubicBezTo>
                    <a:pt x="356" y="926"/>
                    <a:pt x="214" y="463"/>
                    <a:pt x="36" y="1"/>
                  </a:cubicBezTo>
                  <a:cubicBezTo>
                    <a:pt x="36" y="1"/>
                    <a:pt x="36" y="1"/>
                    <a:pt x="0" y="1"/>
                  </a:cubicBezTo>
                  <a:cubicBezTo>
                    <a:pt x="0" y="36"/>
                    <a:pt x="0" y="72"/>
                    <a:pt x="0" y="72"/>
                  </a:cubicBezTo>
                  <a:cubicBezTo>
                    <a:pt x="178" y="534"/>
                    <a:pt x="356" y="997"/>
                    <a:pt x="498" y="1460"/>
                  </a:cubicBezTo>
                  <a:cubicBezTo>
                    <a:pt x="498" y="1460"/>
                    <a:pt x="534" y="1460"/>
                    <a:pt x="534" y="1460"/>
                  </a:cubicBezTo>
                  <a:cubicBezTo>
                    <a:pt x="534" y="1424"/>
                    <a:pt x="534" y="1388"/>
                    <a:pt x="534" y="138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7"/>
            <p:cNvSpPr/>
            <p:nvPr/>
          </p:nvSpPr>
          <p:spPr>
            <a:xfrm>
              <a:off x="7253250" y="1663775"/>
              <a:ext cx="13375" cy="35625"/>
            </a:xfrm>
            <a:custGeom>
              <a:avLst/>
              <a:gdLst/>
              <a:ahLst/>
              <a:cxnLst/>
              <a:rect l="l" t="t" r="r" b="b"/>
              <a:pathLst>
                <a:path w="535" h="1425" extrusionOk="0">
                  <a:moveTo>
                    <a:pt x="499" y="1389"/>
                  </a:moveTo>
                  <a:cubicBezTo>
                    <a:pt x="357" y="926"/>
                    <a:pt x="179" y="463"/>
                    <a:pt x="36" y="1"/>
                  </a:cubicBezTo>
                  <a:cubicBezTo>
                    <a:pt x="36" y="1"/>
                    <a:pt x="1" y="1"/>
                    <a:pt x="1" y="1"/>
                  </a:cubicBezTo>
                  <a:cubicBezTo>
                    <a:pt x="179" y="463"/>
                    <a:pt x="321" y="926"/>
                    <a:pt x="499" y="1389"/>
                  </a:cubicBezTo>
                  <a:cubicBezTo>
                    <a:pt x="499" y="1389"/>
                    <a:pt x="534" y="1424"/>
                    <a:pt x="499" y="138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7"/>
            <p:cNvSpPr/>
            <p:nvPr/>
          </p:nvSpPr>
          <p:spPr>
            <a:xfrm>
              <a:off x="7252375" y="1662900"/>
              <a:ext cx="13350" cy="35600"/>
            </a:xfrm>
            <a:custGeom>
              <a:avLst/>
              <a:gdLst/>
              <a:ahLst/>
              <a:cxnLst/>
              <a:rect l="l" t="t" r="r" b="b"/>
              <a:pathLst>
                <a:path w="534" h="1424" extrusionOk="0">
                  <a:moveTo>
                    <a:pt x="534" y="1388"/>
                  </a:moveTo>
                  <a:cubicBezTo>
                    <a:pt x="356" y="925"/>
                    <a:pt x="214" y="463"/>
                    <a:pt x="36" y="36"/>
                  </a:cubicBezTo>
                  <a:cubicBezTo>
                    <a:pt x="36" y="0"/>
                    <a:pt x="0" y="0"/>
                    <a:pt x="0" y="36"/>
                  </a:cubicBezTo>
                  <a:cubicBezTo>
                    <a:pt x="178" y="498"/>
                    <a:pt x="320" y="961"/>
                    <a:pt x="498" y="1424"/>
                  </a:cubicBezTo>
                  <a:cubicBezTo>
                    <a:pt x="498" y="1424"/>
                    <a:pt x="534" y="1424"/>
                    <a:pt x="534" y="138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7"/>
            <p:cNvSpPr/>
            <p:nvPr/>
          </p:nvSpPr>
          <p:spPr>
            <a:xfrm>
              <a:off x="7256825" y="1669125"/>
              <a:ext cx="7125" cy="44500"/>
            </a:xfrm>
            <a:custGeom>
              <a:avLst/>
              <a:gdLst/>
              <a:ahLst/>
              <a:cxnLst/>
              <a:rect l="l" t="t" r="r" b="b"/>
              <a:pathLst>
                <a:path w="285" h="1780" extrusionOk="0">
                  <a:moveTo>
                    <a:pt x="107" y="1744"/>
                  </a:moveTo>
                  <a:cubicBezTo>
                    <a:pt x="71" y="1601"/>
                    <a:pt x="71" y="1495"/>
                    <a:pt x="71" y="1388"/>
                  </a:cubicBezTo>
                  <a:cubicBezTo>
                    <a:pt x="36" y="1210"/>
                    <a:pt x="71" y="1032"/>
                    <a:pt x="71" y="854"/>
                  </a:cubicBezTo>
                  <a:cubicBezTo>
                    <a:pt x="71" y="748"/>
                    <a:pt x="107" y="641"/>
                    <a:pt x="142" y="534"/>
                  </a:cubicBezTo>
                  <a:cubicBezTo>
                    <a:pt x="142" y="356"/>
                    <a:pt x="214" y="178"/>
                    <a:pt x="249" y="0"/>
                  </a:cubicBezTo>
                  <a:cubicBezTo>
                    <a:pt x="285" y="0"/>
                    <a:pt x="214" y="0"/>
                    <a:pt x="214" y="36"/>
                  </a:cubicBezTo>
                  <a:cubicBezTo>
                    <a:pt x="178" y="143"/>
                    <a:pt x="142" y="249"/>
                    <a:pt x="107" y="356"/>
                  </a:cubicBezTo>
                  <a:cubicBezTo>
                    <a:pt x="71" y="534"/>
                    <a:pt x="36" y="712"/>
                    <a:pt x="36" y="890"/>
                  </a:cubicBezTo>
                  <a:cubicBezTo>
                    <a:pt x="36" y="997"/>
                    <a:pt x="0" y="1103"/>
                    <a:pt x="36" y="1246"/>
                  </a:cubicBezTo>
                  <a:cubicBezTo>
                    <a:pt x="0" y="1424"/>
                    <a:pt x="36" y="1566"/>
                    <a:pt x="36" y="1744"/>
                  </a:cubicBezTo>
                  <a:cubicBezTo>
                    <a:pt x="36" y="1779"/>
                    <a:pt x="107" y="1744"/>
                    <a:pt x="107" y="174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7"/>
            <p:cNvSpPr/>
            <p:nvPr/>
          </p:nvSpPr>
          <p:spPr>
            <a:xfrm>
              <a:off x="7256825" y="1668225"/>
              <a:ext cx="7125" cy="45400"/>
            </a:xfrm>
            <a:custGeom>
              <a:avLst/>
              <a:gdLst/>
              <a:ahLst/>
              <a:cxnLst/>
              <a:rect l="l" t="t" r="r" b="b"/>
              <a:pathLst>
                <a:path w="285" h="1816" extrusionOk="0">
                  <a:moveTo>
                    <a:pt x="107" y="1744"/>
                  </a:moveTo>
                  <a:lnTo>
                    <a:pt x="71" y="1388"/>
                  </a:lnTo>
                  <a:cubicBezTo>
                    <a:pt x="71" y="1211"/>
                    <a:pt x="71" y="1033"/>
                    <a:pt x="107" y="855"/>
                  </a:cubicBezTo>
                  <a:cubicBezTo>
                    <a:pt x="107" y="748"/>
                    <a:pt x="107" y="641"/>
                    <a:pt x="142" y="534"/>
                  </a:cubicBezTo>
                  <a:cubicBezTo>
                    <a:pt x="178" y="357"/>
                    <a:pt x="214" y="179"/>
                    <a:pt x="285" y="1"/>
                  </a:cubicBezTo>
                  <a:cubicBezTo>
                    <a:pt x="285" y="1"/>
                    <a:pt x="249" y="1"/>
                    <a:pt x="249" y="1"/>
                  </a:cubicBezTo>
                  <a:cubicBezTo>
                    <a:pt x="249" y="1"/>
                    <a:pt x="214" y="36"/>
                    <a:pt x="214" y="72"/>
                  </a:cubicBezTo>
                  <a:lnTo>
                    <a:pt x="107" y="392"/>
                  </a:lnTo>
                  <a:cubicBezTo>
                    <a:pt x="71" y="570"/>
                    <a:pt x="36" y="748"/>
                    <a:pt x="36" y="926"/>
                  </a:cubicBezTo>
                  <a:cubicBezTo>
                    <a:pt x="0" y="1211"/>
                    <a:pt x="36" y="1495"/>
                    <a:pt x="36" y="1780"/>
                  </a:cubicBezTo>
                  <a:cubicBezTo>
                    <a:pt x="71" y="1815"/>
                    <a:pt x="107" y="1744"/>
                    <a:pt x="107" y="174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7"/>
            <p:cNvSpPr/>
            <p:nvPr/>
          </p:nvSpPr>
          <p:spPr>
            <a:xfrm>
              <a:off x="7257700" y="1669125"/>
              <a:ext cx="7150" cy="44500"/>
            </a:xfrm>
            <a:custGeom>
              <a:avLst/>
              <a:gdLst/>
              <a:ahLst/>
              <a:cxnLst/>
              <a:rect l="l" t="t" r="r" b="b"/>
              <a:pathLst>
                <a:path w="286" h="1780" extrusionOk="0">
                  <a:moveTo>
                    <a:pt x="107" y="1744"/>
                  </a:moveTo>
                  <a:cubicBezTo>
                    <a:pt x="72" y="1495"/>
                    <a:pt x="72" y="1281"/>
                    <a:pt x="72" y="1032"/>
                  </a:cubicBezTo>
                  <a:cubicBezTo>
                    <a:pt x="72" y="712"/>
                    <a:pt x="143" y="356"/>
                    <a:pt x="285" y="36"/>
                  </a:cubicBezTo>
                  <a:cubicBezTo>
                    <a:pt x="285" y="0"/>
                    <a:pt x="214" y="0"/>
                    <a:pt x="214" y="36"/>
                  </a:cubicBezTo>
                  <a:cubicBezTo>
                    <a:pt x="143" y="285"/>
                    <a:pt x="107" y="427"/>
                    <a:pt x="72" y="712"/>
                  </a:cubicBezTo>
                  <a:cubicBezTo>
                    <a:pt x="36" y="819"/>
                    <a:pt x="36" y="925"/>
                    <a:pt x="36" y="1068"/>
                  </a:cubicBezTo>
                  <a:cubicBezTo>
                    <a:pt x="1" y="1281"/>
                    <a:pt x="36" y="1495"/>
                    <a:pt x="72" y="1744"/>
                  </a:cubicBezTo>
                  <a:cubicBezTo>
                    <a:pt x="72" y="1779"/>
                    <a:pt x="107" y="1744"/>
                    <a:pt x="107" y="174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7"/>
            <p:cNvSpPr/>
            <p:nvPr/>
          </p:nvSpPr>
          <p:spPr>
            <a:xfrm>
              <a:off x="7257700" y="1668225"/>
              <a:ext cx="7150" cy="45400"/>
            </a:xfrm>
            <a:custGeom>
              <a:avLst/>
              <a:gdLst/>
              <a:ahLst/>
              <a:cxnLst/>
              <a:rect l="l" t="t" r="r" b="b"/>
              <a:pathLst>
                <a:path w="286" h="1816" extrusionOk="0">
                  <a:moveTo>
                    <a:pt x="107" y="1744"/>
                  </a:moveTo>
                  <a:cubicBezTo>
                    <a:pt x="107" y="1637"/>
                    <a:pt x="72" y="1531"/>
                    <a:pt x="72" y="1388"/>
                  </a:cubicBezTo>
                  <a:cubicBezTo>
                    <a:pt x="72" y="1246"/>
                    <a:pt x="72" y="1068"/>
                    <a:pt x="107" y="890"/>
                  </a:cubicBezTo>
                  <a:cubicBezTo>
                    <a:pt x="107" y="784"/>
                    <a:pt x="107" y="641"/>
                    <a:pt x="143" y="534"/>
                  </a:cubicBezTo>
                  <a:cubicBezTo>
                    <a:pt x="179" y="357"/>
                    <a:pt x="214" y="214"/>
                    <a:pt x="285" y="36"/>
                  </a:cubicBezTo>
                  <a:cubicBezTo>
                    <a:pt x="285" y="1"/>
                    <a:pt x="214" y="36"/>
                    <a:pt x="214" y="72"/>
                  </a:cubicBezTo>
                  <a:cubicBezTo>
                    <a:pt x="179" y="179"/>
                    <a:pt x="143" y="285"/>
                    <a:pt x="107" y="392"/>
                  </a:cubicBezTo>
                  <a:cubicBezTo>
                    <a:pt x="72" y="570"/>
                    <a:pt x="36" y="748"/>
                    <a:pt x="36" y="926"/>
                  </a:cubicBezTo>
                  <a:cubicBezTo>
                    <a:pt x="1" y="1033"/>
                    <a:pt x="1" y="1139"/>
                    <a:pt x="1" y="1282"/>
                  </a:cubicBezTo>
                  <a:cubicBezTo>
                    <a:pt x="1" y="1424"/>
                    <a:pt x="1" y="1602"/>
                    <a:pt x="36" y="1780"/>
                  </a:cubicBezTo>
                  <a:cubicBezTo>
                    <a:pt x="36" y="1815"/>
                    <a:pt x="107" y="1780"/>
                    <a:pt x="107" y="174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7"/>
            <p:cNvSpPr/>
            <p:nvPr/>
          </p:nvSpPr>
          <p:spPr>
            <a:xfrm>
              <a:off x="7256825" y="1668225"/>
              <a:ext cx="6250" cy="44500"/>
            </a:xfrm>
            <a:custGeom>
              <a:avLst/>
              <a:gdLst/>
              <a:ahLst/>
              <a:cxnLst/>
              <a:rect l="l" t="t" r="r" b="b"/>
              <a:pathLst>
                <a:path w="250" h="1780" extrusionOk="0">
                  <a:moveTo>
                    <a:pt x="71" y="1709"/>
                  </a:moveTo>
                  <a:cubicBezTo>
                    <a:pt x="36" y="1424"/>
                    <a:pt x="36" y="1139"/>
                    <a:pt x="107" y="855"/>
                  </a:cubicBezTo>
                  <a:cubicBezTo>
                    <a:pt x="107" y="570"/>
                    <a:pt x="142" y="285"/>
                    <a:pt x="249" y="1"/>
                  </a:cubicBezTo>
                  <a:cubicBezTo>
                    <a:pt x="249" y="1"/>
                    <a:pt x="249" y="1"/>
                    <a:pt x="214" y="1"/>
                  </a:cubicBezTo>
                  <a:cubicBezTo>
                    <a:pt x="142" y="214"/>
                    <a:pt x="107" y="463"/>
                    <a:pt x="71" y="677"/>
                  </a:cubicBezTo>
                  <a:cubicBezTo>
                    <a:pt x="36" y="748"/>
                    <a:pt x="36" y="819"/>
                    <a:pt x="36" y="855"/>
                  </a:cubicBezTo>
                  <a:cubicBezTo>
                    <a:pt x="36" y="926"/>
                    <a:pt x="36" y="997"/>
                    <a:pt x="36" y="1033"/>
                  </a:cubicBezTo>
                  <a:cubicBezTo>
                    <a:pt x="0" y="1282"/>
                    <a:pt x="36" y="1495"/>
                    <a:pt x="36" y="1744"/>
                  </a:cubicBezTo>
                  <a:cubicBezTo>
                    <a:pt x="71" y="1780"/>
                    <a:pt x="71" y="1744"/>
                    <a:pt x="71" y="170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7"/>
            <p:cNvSpPr/>
            <p:nvPr/>
          </p:nvSpPr>
          <p:spPr>
            <a:xfrm>
              <a:off x="7257700" y="1669125"/>
              <a:ext cx="6250" cy="44500"/>
            </a:xfrm>
            <a:custGeom>
              <a:avLst/>
              <a:gdLst/>
              <a:ahLst/>
              <a:cxnLst/>
              <a:rect l="l" t="t" r="r" b="b"/>
              <a:pathLst>
                <a:path w="250" h="1780" extrusionOk="0">
                  <a:moveTo>
                    <a:pt x="72" y="1744"/>
                  </a:moveTo>
                  <a:cubicBezTo>
                    <a:pt x="143" y="1175"/>
                    <a:pt x="179" y="605"/>
                    <a:pt x="250" y="36"/>
                  </a:cubicBezTo>
                  <a:cubicBezTo>
                    <a:pt x="250" y="36"/>
                    <a:pt x="214" y="0"/>
                    <a:pt x="214" y="36"/>
                  </a:cubicBezTo>
                  <a:cubicBezTo>
                    <a:pt x="179" y="107"/>
                    <a:pt x="143" y="249"/>
                    <a:pt x="107" y="356"/>
                  </a:cubicBezTo>
                  <a:cubicBezTo>
                    <a:pt x="72" y="534"/>
                    <a:pt x="36" y="676"/>
                    <a:pt x="36" y="854"/>
                  </a:cubicBezTo>
                  <a:cubicBezTo>
                    <a:pt x="1" y="1103"/>
                    <a:pt x="1" y="997"/>
                    <a:pt x="1" y="1210"/>
                  </a:cubicBezTo>
                  <a:cubicBezTo>
                    <a:pt x="1" y="1495"/>
                    <a:pt x="1" y="1352"/>
                    <a:pt x="36" y="1744"/>
                  </a:cubicBezTo>
                  <a:cubicBezTo>
                    <a:pt x="36" y="1744"/>
                    <a:pt x="72" y="1779"/>
                    <a:pt x="72" y="174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7"/>
            <p:cNvSpPr/>
            <p:nvPr/>
          </p:nvSpPr>
          <p:spPr>
            <a:xfrm>
              <a:off x="7256825" y="1669125"/>
              <a:ext cx="6250" cy="43600"/>
            </a:xfrm>
            <a:custGeom>
              <a:avLst/>
              <a:gdLst/>
              <a:ahLst/>
              <a:cxnLst/>
              <a:rect l="l" t="t" r="r" b="b"/>
              <a:pathLst>
                <a:path w="250" h="1744" extrusionOk="0">
                  <a:moveTo>
                    <a:pt x="71" y="1708"/>
                  </a:moveTo>
                  <a:cubicBezTo>
                    <a:pt x="71" y="1601"/>
                    <a:pt x="71" y="1495"/>
                    <a:pt x="36" y="1388"/>
                  </a:cubicBezTo>
                  <a:cubicBezTo>
                    <a:pt x="36" y="1210"/>
                    <a:pt x="36" y="1032"/>
                    <a:pt x="71" y="854"/>
                  </a:cubicBezTo>
                  <a:cubicBezTo>
                    <a:pt x="71" y="748"/>
                    <a:pt x="107" y="605"/>
                    <a:pt x="107" y="498"/>
                  </a:cubicBezTo>
                  <a:cubicBezTo>
                    <a:pt x="142" y="321"/>
                    <a:pt x="178" y="178"/>
                    <a:pt x="249" y="0"/>
                  </a:cubicBezTo>
                  <a:cubicBezTo>
                    <a:pt x="249" y="0"/>
                    <a:pt x="214" y="0"/>
                    <a:pt x="214" y="0"/>
                  </a:cubicBezTo>
                  <a:cubicBezTo>
                    <a:pt x="178" y="107"/>
                    <a:pt x="142" y="214"/>
                    <a:pt x="107" y="321"/>
                  </a:cubicBezTo>
                  <a:cubicBezTo>
                    <a:pt x="71" y="498"/>
                    <a:pt x="36" y="676"/>
                    <a:pt x="36" y="854"/>
                  </a:cubicBezTo>
                  <a:cubicBezTo>
                    <a:pt x="36" y="961"/>
                    <a:pt x="0" y="1068"/>
                    <a:pt x="36" y="1210"/>
                  </a:cubicBezTo>
                  <a:cubicBezTo>
                    <a:pt x="0" y="1388"/>
                    <a:pt x="36" y="1530"/>
                    <a:pt x="36" y="1708"/>
                  </a:cubicBezTo>
                  <a:cubicBezTo>
                    <a:pt x="36" y="1708"/>
                    <a:pt x="71" y="1744"/>
                    <a:pt x="71" y="17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7"/>
            <p:cNvSpPr/>
            <p:nvPr/>
          </p:nvSpPr>
          <p:spPr>
            <a:xfrm>
              <a:off x="7220350" y="1729600"/>
              <a:ext cx="26700" cy="56075"/>
            </a:xfrm>
            <a:custGeom>
              <a:avLst/>
              <a:gdLst/>
              <a:ahLst/>
              <a:cxnLst/>
              <a:rect l="l" t="t" r="r" b="b"/>
              <a:pathLst>
                <a:path w="1068" h="2243" extrusionOk="0">
                  <a:moveTo>
                    <a:pt x="36" y="72"/>
                  </a:moveTo>
                  <a:cubicBezTo>
                    <a:pt x="214" y="357"/>
                    <a:pt x="356" y="606"/>
                    <a:pt x="498" y="890"/>
                  </a:cubicBezTo>
                  <a:cubicBezTo>
                    <a:pt x="712" y="1317"/>
                    <a:pt x="890" y="1744"/>
                    <a:pt x="1032" y="2207"/>
                  </a:cubicBezTo>
                  <a:cubicBezTo>
                    <a:pt x="1032" y="2242"/>
                    <a:pt x="1068" y="2171"/>
                    <a:pt x="1068" y="2136"/>
                  </a:cubicBezTo>
                  <a:cubicBezTo>
                    <a:pt x="961" y="1780"/>
                    <a:pt x="890" y="1602"/>
                    <a:pt x="747" y="1246"/>
                  </a:cubicBezTo>
                  <a:cubicBezTo>
                    <a:pt x="676" y="1104"/>
                    <a:pt x="605" y="962"/>
                    <a:pt x="534" y="819"/>
                  </a:cubicBezTo>
                  <a:cubicBezTo>
                    <a:pt x="392" y="535"/>
                    <a:pt x="249" y="285"/>
                    <a:pt x="71" y="1"/>
                  </a:cubicBezTo>
                  <a:cubicBezTo>
                    <a:pt x="36" y="1"/>
                    <a:pt x="0" y="72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7"/>
            <p:cNvSpPr/>
            <p:nvPr/>
          </p:nvSpPr>
          <p:spPr>
            <a:xfrm>
              <a:off x="7221225" y="1729600"/>
              <a:ext cx="25825" cy="55175"/>
            </a:xfrm>
            <a:custGeom>
              <a:avLst/>
              <a:gdLst/>
              <a:ahLst/>
              <a:cxnLst/>
              <a:rect l="l" t="t" r="r" b="b"/>
              <a:pathLst>
                <a:path w="1033" h="2207" extrusionOk="0">
                  <a:moveTo>
                    <a:pt x="1" y="36"/>
                  </a:moveTo>
                  <a:lnTo>
                    <a:pt x="250" y="428"/>
                  </a:lnTo>
                  <a:cubicBezTo>
                    <a:pt x="392" y="641"/>
                    <a:pt x="499" y="855"/>
                    <a:pt x="570" y="1068"/>
                  </a:cubicBezTo>
                  <a:cubicBezTo>
                    <a:pt x="641" y="1211"/>
                    <a:pt x="712" y="1353"/>
                    <a:pt x="784" y="1495"/>
                  </a:cubicBezTo>
                  <a:cubicBezTo>
                    <a:pt x="855" y="1709"/>
                    <a:pt x="926" y="1958"/>
                    <a:pt x="997" y="2171"/>
                  </a:cubicBezTo>
                  <a:cubicBezTo>
                    <a:pt x="997" y="2207"/>
                    <a:pt x="1033" y="2171"/>
                    <a:pt x="1033" y="2171"/>
                  </a:cubicBezTo>
                  <a:cubicBezTo>
                    <a:pt x="997" y="1993"/>
                    <a:pt x="926" y="1851"/>
                    <a:pt x="890" y="1709"/>
                  </a:cubicBezTo>
                  <a:cubicBezTo>
                    <a:pt x="819" y="1495"/>
                    <a:pt x="712" y="1282"/>
                    <a:pt x="606" y="1068"/>
                  </a:cubicBezTo>
                  <a:cubicBezTo>
                    <a:pt x="570" y="926"/>
                    <a:pt x="499" y="784"/>
                    <a:pt x="392" y="641"/>
                  </a:cubicBezTo>
                  <a:cubicBezTo>
                    <a:pt x="286" y="428"/>
                    <a:pt x="179" y="214"/>
                    <a:pt x="36" y="36"/>
                  </a:cubicBezTo>
                  <a:cubicBezTo>
                    <a:pt x="1" y="1"/>
                    <a:pt x="1" y="36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7"/>
            <p:cNvSpPr/>
            <p:nvPr/>
          </p:nvSpPr>
          <p:spPr>
            <a:xfrm>
              <a:off x="7221225" y="1730500"/>
              <a:ext cx="26725" cy="55175"/>
            </a:xfrm>
            <a:custGeom>
              <a:avLst/>
              <a:gdLst/>
              <a:ahLst/>
              <a:cxnLst/>
              <a:rect l="l" t="t" r="r" b="b"/>
              <a:pathLst>
                <a:path w="1069" h="2207" extrusionOk="0">
                  <a:moveTo>
                    <a:pt x="36" y="72"/>
                  </a:moveTo>
                  <a:cubicBezTo>
                    <a:pt x="214" y="321"/>
                    <a:pt x="357" y="605"/>
                    <a:pt x="499" y="890"/>
                  </a:cubicBezTo>
                  <a:cubicBezTo>
                    <a:pt x="748" y="1317"/>
                    <a:pt x="890" y="1744"/>
                    <a:pt x="1033" y="2206"/>
                  </a:cubicBezTo>
                  <a:cubicBezTo>
                    <a:pt x="1033" y="2206"/>
                    <a:pt x="1033" y="2206"/>
                    <a:pt x="1033" y="2206"/>
                  </a:cubicBezTo>
                  <a:cubicBezTo>
                    <a:pt x="1068" y="2206"/>
                    <a:pt x="1033" y="2171"/>
                    <a:pt x="1033" y="2171"/>
                  </a:cubicBezTo>
                  <a:cubicBezTo>
                    <a:pt x="962" y="1851"/>
                    <a:pt x="855" y="1566"/>
                    <a:pt x="748" y="1246"/>
                  </a:cubicBezTo>
                  <a:cubicBezTo>
                    <a:pt x="677" y="1103"/>
                    <a:pt x="606" y="961"/>
                    <a:pt x="535" y="819"/>
                  </a:cubicBezTo>
                  <a:cubicBezTo>
                    <a:pt x="392" y="534"/>
                    <a:pt x="214" y="285"/>
                    <a:pt x="36" y="0"/>
                  </a:cubicBezTo>
                  <a:cubicBezTo>
                    <a:pt x="36" y="0"/>
                    <a:pt x="1" y="0"/>
                    <a:pt x="1" y="36"/>
                  </a:cubicBezTo>
                  <a:cubicBezTo>
                    <a:pt x="1" y="36"/>
                    <a:pt x="36" y="72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7"/>
            <p:cNvSpPr/>
            <p:nvPr/>
          </p:nvSpPr>
          <p:spPr>
            <a:xfrm>
              <a:off x="7221225" y="1729600"/>
              <a:ext cx="26725" cy="55175"/>
            </a:xfrm>
            <a:custGeom>
              <a:avLst/>
              <a:gdLst/>
              <a:ahLst/>
              <a:cxnLst/>
              <a:rect l="l" t="t" r="r" b="b"/>
              <a:pathLst>
                <a:path w="1069" h="2207" extrusionOk="0">
                  <a:moveTo>
                    <a:pt x="1" y="72"/>
                  </a:moveTo>
                  <a:cubicBezTo>
                    <a:pt x="108" y="214"/>
                    <a:pt x="179" y="321"/>
                    <a:pt x="286" y="463"/>
                  </a:cubicBezTo>
                  <a:cubicBezTo>
                    <a:pt x="392" y="677"/>
                    <a:pt x="499" y="890"/>
                    <a:pt x="606" y="1104"/>
                  </a:cubicBezTo>
                  <a:cubicBezTo>
                    <a:pt x="677" y="1246"/>
                    <a:pt x="748" y="1388"/>
                    <a:pt x="784" y="1531"/>
                  </a:cubicBezTo>
                  <a:cubicBezTo>
                    <a:pt x="890" y="1744"/>
                    <a:pt x="962" y="1958"/>
                    <a:pt x="1033" y="2207"/>
                  </a:cubicBezTo>
                  <a:cubicBezTo>
                    <a:pt x="1033" y="2207"/>
                    <a:pt x="1068" y="2207"/>
                    <a:pt x="1033" y="2171"/>
                  </a:cubicBezTo>
                  <a:cubicBezTo>
                    <a:pt x="997" y="2029"/>
                    <a:pt x="962" y="1887"/>
                    <a:pt x="890" y="1709"/>
                  </a:cubicBezTo>
                  <a:cubicBezTo>
                    <a:pt x="819" y="1495"/>
                    <a:pt x="748" y="1282"/>
                    <a:pt x="641" y="1068"/>
                  </a:cubicBezTo>
                  <a:cubicBezTo>
                    <a:pt x="570" y="926"/>
                    <a:pt x="499" y="784"/>
                    <a:pt x="428" y="641"/>
                  </a:cubicBezTo>
                  <a:cubicBezTo>
                    <a:pt x="321" y="428"/>
                    <a:pt x="179" y="250"/>
                    <a:pt x="36" y="36"/>
                  </a:cubicBezTo>
                  <a:cubicBezTo>
                    <a:pt x="36" y="1"/>
                    <a:pt x="1" y="36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7"/>
            <p:cNvSpPr/>
            <p:nvPr/>
          </p:nvSpPr>
          <p:spPr>
            <a:xfrm>
              <a:off x="7220350" y="1730500"/>
              <a:ext cx="25825" cy="54275"/>
            </a:xfrm>
            <a:custGeom>
              <a:avLst/>
              <a:gdLst/>
              <a:ahLst/>
              <a:cxnLst/>
              <a:rect l="l" t="t" r="r" b="b"/>
              <a:pathLst>
                <a:path w="1033" h="2171" extrusionOk="0">
                  <a:moveTo>
                    <a:pt x="0" y="0"/>
                  </a:moveTo>
                  <a:cubicBezTo>
                    <a:pt x="71" y="143"/>
                    <a:pt x="178" y="285"/>
                    <a:pt x="249" y="427"/>
                  </a:cubicBezTo>
                  <a:cubicBezTo>
                    <a:pt x="392" y="605"/>
                    <a:pt x="498" y="819"/>
                    <a:pt x="605" y="1032"/>
                  </a:cubicBezTo>
                  <a:cubicBezTo>
                    <a:pt x="676" y="1175"/>
                    <a:pt x="712" y="1317"/>
                    <a:pt x="783" y="1459"/>
                  </a:cubicBezTo>
                  <a:cubicBezTo>
                    <a:pt x="854" y="1673"/>
                    <a:pt x="925" y="1922"/>
                    <a:pt x="997" y="2135"/>
                  </a:cubicBezTo>
                  <a:cubicBezTo>
                    <a:pt x="997" y="2135"/>
                    <a:pt x="1032" y="2171"/>
                    <a:pt x="1032" y="2135"/>
                  </a:cubicBezTo>
                  <a:cubicBezTo>
                    <a:pt x="997" y="1993"/>
                    <a:pt x="925" y="1851"/>
                    <a:pt x="890" y="1708"/>
                  </a:cubicBezTo>
                  <a:cubicBezTo>
                    <a:pt x="819" y="1459"/>
                    <a:pt x="712" y="1246"/>
                    <a:pt x="605" y="1032"/>
                  </a:cubicBezTo>
                  <a:cubicBezTo>
                    <a:pt x="570" y="890"/>
                    <a:pt x="498" y="748"/>
                    <a:pt x="392" y="641"/>
                  </a:cubicBezTo>
                  <a:cubicBezTo>
                    <a:pt x="285" y="427"/>
                    <a:pt x="178" y="214"/>
                    <a:pt x="36" y="36"/>
                  </a:cubicBezTo>
                  <a:cubicBezTo>
                    <a:pt x="36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7"/>
            <p:cNvSpPr/>
            <p:nvPr/>
          </p:nvSpPr>
          <p:spPr>
            <a:xfrm>
              <a:off x="7220350" y="1730500"/>
              <a:ext cx="26700" cy="56950"/>
            </a:xfrm>
            <a:custGeom>
              <a:avLst/>
              <a:gdLst/>
              <a:ahLst/>
              <a:cxnLst/>
              <a:rect l="l" t="t" r="r" b="b"/>
              <a:pathLst>
                <a:path w="1068" h="2278" extrusionOk="0">
                  <a:moveTo>
                    <a:pt x="36" y="107"/>
                  </a:moveTo>
                  <a:cubicBezTo>
                    <a:pt x="178" y="285"/>
                    <a:pt x="285" y="499"/>
                    <a:pt x="392" y="712"/>
                  </a:cubicBezTo>
                  <a:cubicBezTo>
                    <a:pt x="676" y="1175"/>
                    <a:pt x="890" y="1673"/>
                    <a:pt x="1032" y="2206"/>
                  </a:cubicBezTo>
                  <a:cubicBezTo>
                    <a:pt x="1032" y="2278"/>
                    <a:pt x="1068" y="2171"/>
                    <a:pt x="1068" y="2135"/>
                  </a:cubicBezTo>
                  <a:cubicBezTo>
                    <a:pt x="925" y="1744"/>
                    <a:pt x="925" y="1637"/>
                    <a:pt x="747" y="1246"/>
                  </a:cubicBezTo>
                  <a:cubicBezTo>
                    <a:pt x="570" y="819"/>
                    <a:pt x="321" y="427"/>
                    <a:pt x="71" y="0"/>
                  </a:cubicBezTo>
                  <a:cubicBezTo>
                    <a:pt x="36" y="0"/>
                    <a:pt x="0" y="72"/>
                    <a:pt x="36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7"/>
            <p:cNvSpPr/>
            <p:nvPr/>
          </p:nvSpPr>
          <p:spPr>
            <a:xfrm>
              <a:off x="7219450" y="1729600"/>
              <a:ext cx="27600" cy="56075"/>
            </a:xfrm>
            <a:custGeom>
              <a:avLst/>
              <a:gdLst/>
              <a:ahLst/>
              <a:cxnLst/>
              <a:rect l="l" t="t" r="r" b="b"/>
              <a:pathLst>
                <a:path w="1104" h="2243" extrusionOk="0">
                  <a:moveTo>
                    <a:pt x="36" y="72"/>
                  </a:moveTo>
                  <a:cubicBezTo>
                    <a:pt x="107" y="214"/>
                    <a:pt x="214" y="357"/>
                    <a:pt x="285" y="499"/>
                  </a:cubicBezTo>
                  <a:cubicBezTo>
                    <a:pt x="428" y="677"/>
                    <a:pt x="534" y="890"/>
                    <a:pt x="606" y="1104"/>
                  </a:cubicBezTo>
                  <a:cubicBezTo>
                    <a:pt x="677" y="1246"/>
                    <a:pt x="748" y="1388"/>
                    <a:pt x="819" y="1531"/>
                  </a:cubicBezTo>
                  <a:cubicBezTo>
                    <a:pt x="890" y="1780"/>
                    <a:pt x="961" y="1993"/>
                    <a:pt x="1033" y="2207"/>
                  </a:cubicBezTo>
                  <a:cubicBezTo>
                    <a:pt x="1033" y="2242"/>
                    <a:pt x="1104" y="2171"/>
                    <a:pt x="1068" y="2171"/>
                  </a:cubicBezTo>
                  <a:cubicBezTo>
                    <a:pt x="1033" y="2029"/>
                    <a:pt x="997" y="1887"/>
                    <a:pt x="926" y="1709"/>
                  </a:cubicBezTo>
                  <a:cubicBezTo>
                    <a:pt x="855" y="1495"/>
                    <a:pt x="783" y="1282"/>
                    <a:pt x="677" y="1068"/>
                  </a:cubicBezTo>
                  <a:cubicBezTo>
                    <a:pt x="606" y="926"/>
                    <a:pt x="534" y="784"/>
                    <a:pt x="463" y="641"/>
                  </a:cubicBezTo>
                  <a:cubicBezTo>
                    <a:pt x="357" y="428"/>
                    <a:pt x="214" y="250"/>
                    <a:pt x="72" y="36"/>
                  </a:cubicBezTo>
                  <a:cubicBezTo>
                    <a:pt x="72" y="1"/>
                    <a:pt x="1" y="72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7"/>
            <p:cNvSpPr/>
            <p:nvPr/>
          </p:nvSpPr>
          <p:spPr>
            <a:xfrm>
              <a:off x="7222125" y="1742950"/>
              <a:ext cx="30275" cy="38275"/>
            </a:xfrm>
            <a:custGeom>
              <a:avLst/>
              <a:gdLst/>
              <a:ahLst/>
              <a:cxnLst/>
              <a:rect l="l" t="t" r="r" b="b"/>
              <a:pathLst>
                <a:path w="1211" h="1531" extrusionOk="0">
                  <a:moveTo>
                    <a:pt x="0" y="107"/>
                  </a:moveTo>
                  <a:cubicBezTo>
                    <a:pt x="214" y="321"/>
                    <a:pt x="427" y="570"/>
                    <a:pt x="641" y="783"/>
                  </a:cubicBezTo>
                  <a:cubicBezTo>
                    <a:pt x="819" y="1032"/>
                    <a:pt x="997" y="1281"/>
                    <a:pt x="1175" y="1531"/>
                  </a:cubicBezTo>
                  <a:cubicBezTo>
                    <a:pt x="1175" y="1531"/>
                    <a:pt x="1210" y="1459"/>
                    <a:pt x="1210" y="1459"/>
                  </a:cubicBezTo>
                  <a:cubicBezTo>
                    <a:pt x="1032" y="1210"/>
                    <a:pt x="854" y="961"/>
                    <a:pt x="641" y="712"/>
                  </a:cubicBezTo>
                  <a:cubicBezTo>
                    <a:pt x="463" y="499"/>
                    <a:pt x="250" y="250"/>
                    <a:pt x="36" y="36"/>
                  </a:cubicBezTo>
                  <a:cubicBezTo>
                    <a:pt x="0" y="1"/>
                    <a:pt x="0" y="107"/>
                    <a:pt x="0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7"/>
            <p:cNvSpPr/>
            <p:nvPr/>
          </p:nvSpPr>
          <p:spPr>
            <a:xfrm>
              <a:off x="7222125" y="1743850"/>
              <a:ext cx="30275" cy="36475"/>
            </a:xfrm>
            <a:custGeom>
              <a:avLst/>
              <a:gdLst/>
              <a:ahLst/>
              <a:cxnLst/>
              <a:rect l="l" t="t" r="r" b="b"/>
              <a:pathLst>
                <a:path w="1211" h="1459" extrusionOk="0">
                  <a:moveTo>
                    <a:pt x="0" y="36"/>
                  </a:moveTo>
                  <a:cubicBezTo>
                    <a:pt x="214" y="249"/>
                    <a:pt x="427" y="498"/>
                    <a:pt x="641" y="712"/>
                  </a:cubicBezTo>
                  <a:cubicBezTo>
                    <a:pt x="819" y="961"/>
                    <a:pt x="997" y="1210"/>
                    <a:pt x="1175" y="1459"/>
                  </a:cubicBezTo>
                  <a:cubicBezTo>
                    <a:pt x="1175" y="1459"/>
                    <a:pt x="1210" y="1459"/>
                    <a:pt x="1210" y="1423"/>
                  </a:cubicBezTo>
                  <a:cubicBezTo>
                    <a:pt x="1032" y="1174"/>
                    <a:pt x="854" y="925"/>
                    <a:pt x="641" y="712"/>
                  </a:cubicBezTo>
                  <a:cubicBezTo>
                    <a:pt x="463" y="463"/>
                    <a:pt x="250" y="249"/>
                    <a:pt x="36" y="0"/>
                  </a:cubicBezTo>
                  <a:cubicBezTo>
                    <a:pt x="36" y="0"/>
                    <a:pt x="0" y="36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7"/>
            <p:cNvSpPr/>
            <p:nvPr/>
          </p:nvSpPr>
          <p:spPr>
            <a:xfrm>
              <a:off x="7223025" y="1744725"/>
              <a:ext cx="30250" cy="37400"/>
            </a:xfrm>
            <a:custGeom>
              <a:avLst/>
              <a:gdLst/>
              <a:ahLst/>
              <a:cxnLst/>
              <a:rect l="l" t="t" r="r" b="b"/>
              <a:pathLst>
                <a:path w="1210" h="1496" extrusionOk="0">
                  <a:moveTo>
                    <a:pt x="0" y="72"/>
                  </a:moveTo>
                  <a:cubicBezTo>
                    <a:pt x="214" y="285"/>
                    <a:pt x="427" y="534"/>
                    <a:pt x="640" y="748"/>
                  </a:cubicBezTo>
                  <a:cubicBezTo>
                    <a:pt x="818" y="997"/>
                    <a:pt x="996" y="1246"/>
                    <a:pt x="1174" y="1495"/>
                  </a:cubicBezTo>
                  <a:cubicBezTo>
                    <a:pt x="1174" y="1495"/>
                    <a:pt x="1210" y="1495"/>
                    <a:pt x="1210" y="1460"/>
                  </a:cubicBezTo>
                  <a:cubicBezTo>
                    <a:pt x="1210" y="1460"/>
                    <a:pt x="1174" y="1424"/>
                    <a:pt x="1174" y="1424"/>
                  </a:cubicBezTo>
                  <a:cubicBezTo>
                    <a:pt x="996" y="1175"/>
                    <a:pt x="818" y="926"/>
                    <a:pt x="640" y="677"/>
                  </a:cubicBezTo>
                  <a:cubicBezTo>
                    <a:pt x="427" y="463"/>
                    <a:pt x="214" y="214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6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7"/>
            <p:cNvSpPr/>
            <p:nvPr/>
          </p:nvSpPr>
          <p:spPr>
            <a:xfrm>
              <a:off x="7223025" y="1743850"/>
              <a:ext cx="30250" cy="37375"/>
            </a:xfrm>
            <a:custGeom>
              <a:avLst/>
              <a:gdLst/>
              <a:ahLst/>
              <a:cxnLst/>
              <a:rect l="l" t="t" r="r" b="b"/>
              <a:pathLst>
                <a:path w="1210" h="1495" extrusionOk="0">
                  <a:moveTo>
                    <a:pt x="0" y="71"/>
                  </a:moveTo>
                  <a:cubicBezTo>
                    <a:pt x="427" y="498"/>
                    <a:pt x="818" y="961"/>
                    <a:pt x="1174" y="1459"/>
                  </a:cubicBezTo>
                  <a:cubicBezTo>
                    <a:pt x="1174" y="1495"/>
                    <a:pt x="1210" y="1459"/>
                    <a:pt x="1174" y="1459"/>
                  </a:cubicBezTo>
                  <a:cubicBezTo>
                    <a:pt x="996" y="1210"/>
                    <a:pt x="818" y="925"/>
                    <a:pt x="640" y="712"/>
                  </a:cubicBezTo>
                  <a:cubicBezTo>
                    <a:pt x="427" y="463"/>
                    <a:pt x="214" y="249"/>
                    <a:pt x="0" y="36"/>
                  </a:cubicBezTo>
                  <a:cubicBezTo>
                    <a:pt x="0" y="0"/>
                    <a:pt x="0" y="36"/>
                    <a:pt x="0" y="36"/>
                  </a:cubicBezTo>
                  <a:cubicBezTo>
                    <a:pt x="0" y="36"/>
                    <a:pt x="0" y="71"/>
                    <a:pt x="0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7"/>
            <p:cNvSpPr/>
            <p:nvPr/>
          </p:nvSpPr>
          <p:spPr>
            <a:xfrm>
              <a:off x="7221225" y="1744725"/>
              <a:ext cx="30275" cy="35600"/>
            </a:xfrm>
            <a:custGeom>
              <a:avLst/>
              <a:gdLst/>
              <a:ahLst/>
              <a:cxnLst/>
              <a:rect l="l" t="t" r="r" b="b"/>
              <a:pathLst>
                <a:path w="1211" h="1424" extrusionOk="0">
                  <a:moveTo>
                    <a:pt x="36" y="1"/>
                  </a:moveTo>
                  <a:cubicBezTo>
                    <a:pt x="250" y="214"/>
                    <a:pt x="428" y="463"/>
                    <a:pt x="641" y="677"/>
                  </a:cubicBezTo>
                  <a:cubicBezTo>
                    <a:pt x="819" y="926"/>
                    <a:pt x="1033" y="1175"/>
                    <a:pt x="1175" y="1424"/>
                  </a:cubicBezTo>
                  <a:cubicBezTo>
                    <a:pt x="1175" y="1424"/>
                    <a:pt x="1211" y="1424"/>
                    <a:pt x="1211" y="1424"/>
                  </a:cubicBezTo>
                  <a:cubicBezTo>
                    <a:pt x="1033" y="1175"/>
                    <a:pt x="855" y="926"/>
                    <a:pt x="677" y="712"/>
                  </a:cubicBezTo>
                  <a:cubicBezTo>
                    <a:pt x="463" y="463"/>
                    <a:pt x="250" y="250"/>
                    <a:pt x="36" y="1"/>
                  </a:cubicBezTo>
                  <a:cubicBezTo>
                    <a:pt x="36" y="1"/>
                    <a:pt x="1" y="1"/>
                    <a:pt x="36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7"/>
            <p:cNvSpPr/>
            <p:nvPr/>
          </p:nvSpPr>
          <p:spPr>
            <a:xfrm>
              <a:off x="7222125" y="1743850"/>
              <a:ext cx="30275" cy="39150"/>
            </a:xfrm>
            <a:custGeom>
              <a:avLst/>
              <a:gdLst/>
              <a:ahLst/>
              <a:cxnLst/>
              <a:rect l="l" t="t" r="r" b="b"/>
              <a:pathLst>
                <a:path w="1211" h="1566" extrusionOk="0">
                  <a:moveTo>
                    <a:pt x="0" y="142"/>
                  </a:moveTo>
                  <a:cubicBezTo>
                    <a:pt x="214" y="356"/>
                    <a:pt x="427" y="569"/>
                    <a:pt x="641" y="818"/>
                  </a:cubicBezTo>
                  <a:cubicBezTo>
                    <a:pt x="819" y="1032"/>
                    <a:pt x="997" y="1281"/>
                    <a:pt x="1175" y="1530"/>
                  </a:cubicBezTo>
                  <a:cubicBezTo>
                    <a:pt x="1175" y="1566"/>
                    <a:pt x="1210" y="1530"/>
                    <a:pt x="1210" y="1530"/>
                  </a:cubicBezTo>
                  <a:cubicBezTo>
                    <a:pt x="1210" y="1495"/>
                    <a:pt x="1210" y="1459"/>
                    <a:pt x="1210" y="1459"/>
                  </a:cubicBezTo>
                  <a:cubicBezTo>
                    <a:pt x="1032" y="1174"/>
                    <a:pt x="854" y="961"/>
                    <a:pt x="641" y="712"/>
                  </a:cubicBezTo>
                  <a:cubicBezTo>
                    <a:pt x="463" y="463"/>
                    <a:pt x="250" y="249"/>
                    <a:pt x="36" y="36"/>
                  </a:cubicBezTo>
                  <a:cubicBezTo>
                    <a:pt x="0" y="0"/>
                    <a:pt x="0" y="107"/>
                    <a:pt x="0" y="14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7"/>
            <p:cNvSpPr/>
            <p:nvPr/>
          </p:nvSpPr>
          <p:spPr>
            <a:xfrm>
              <a:off x="7221225" y="1743850"/>
              <a:ext cx="31175" cy="38275"/>
            </a:xfrm>
            <a:custGeom>
              <a:avLst/>
              <a:gdLst/>
              <a:ahLst/>
              <a:cxnLst/>
              <a:rect l="l" t="t" r="r" b="b"/>
              <a:pathLst>
                <a:path w="1247" h="1531" extrusionOk="0">
                  <a:moveTo>
                    <a:pt x="1" y="71"/>
                  </a:moveTo>
                  <a:cubicBezTo>
                    <a:pt x="214" y="285"/>
                    <a:pt x="428" y="534"/>
                    <a:pt x="641" y="747"/>
                  </a:cubicBezTo>
                  <a:cubicBezTo>
                    <a:pt x="819" y="996"/>
                    <a:pt x="997" y="1245"/>
                    <a:pt x="1175" y="1495"/>
                  </a:cubicBezTo>
                  <a:cubicBezTo>
                    <a:pt x="1211" y="1530"/>
                    <a:pt x="1246" y="1459"/>
                    <a:pt x="1211" y="1459"/>
                  </a:cubicBezTo>
                  <a:cubicBezTo>
                    <a:pt x="1033" y="1210"/>
                    <a:pt x="855" y="961"/>
                    <a:pt x="677" y="712"/>
                  </a:cubicBezTo>
                  <a:cubicBezTo>
                    <a:pt x="463" y="463"/>
                    <a:pt x="286" y="249"/>
                    <a:pt x="72" y="36"/>
                  </a:cubicBezTo>
                  <a:cubicBezTo>
                    <a:pt x="36" y="0"/>
                    <a:pt x="1" y="71"/>
                    <a:pt x="1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7"/>
            <p:cNvSpPr/>
            <p:nvPr/>
          </p:nvSpPr>
          <p:spPr>
            <a:xfrm>
              <a:off x="7237250" y="1774975"/>
              <a:ext cx="8925" cy="10700"/>
            </a:xfrm>
            <a:custGeom>
              <a:avLst/>
              <a:gdLst/>
              <a:ahLst/>
              <a:cxnLst/>
              <a:rect l="l" t="t" r="r" b="b"/>
              <a:pathLst>
                <a:path w="357" h="428" extrusionOk="0">
                  <a:moveTo>
                    <a:pt x="36" y="72"/>
                  </a:moveTo>
                  <a:cubicBezTo>
                    <a:pt x="178" y="178"/>
                    <a:pt x="249" y="250"/>
                    <a:pt x="321" y="392"/>
                  </a:cubicBezTo>
                  <a:cubicBezTo>
                    <a:pt x="321" y="427"/>
                    <a:pt x="356" y="392"/>
                    <a:pt x="356" y="392"/>
                  </a:cubicBezTo>
                  <a:cubicBezTo>
                    <a:pt x="356" y="392"/>
                    <a:pt x="356" y="356"/>
                    <a:pt x="356" y="356"/>
                  </a:cubicBezTo>
                  <a:cubicBezTo>
                    <a:pt x="285" y="250"/>
                    <a:pt x="249" y="178"/>
                    <a:pt x="178" y="107"/>
                  </a:cubicBezTo>
                  <a:cubicBezTo>
                    <a:pt x="107" y="36"/>
                    <a:pt x="143" y="72"/>
                    <a:pt x="36" y="0"/>
                  </a:cubicBezTo>
                  <a:cubicBezTo>
                    <a:pt x="0" y="0"/>
                    <a:pt x="0" y="72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7"/>
            <p:cNvSpPr/>
            <p:nvPr/>
          </p:nvSpPr>
          <p:spPr>
            <a:xfrm>
              <a:off x="7237250" y="1774975"/>
              <a:ext cx="8925" cy="9800"/>
            </a:xfrm>
            <a:custGeom>
              <a:avLst/>
              <a:gdLst/>
              <a:ahLst/>
              <a:cxnLst/>
              <a:rect l="l" t="t" r="r" b="b"/>
              <a:pathLst>
                <a:path w="357" h="392" extrusionOk="0">
                  <a:moveTo>
                    <a:pt x="36" y="36"/>
                  </a:moveTo>
                  <a:cubicBezTo>
                    <a:pt x="178" y="107"/>
                    <a:pt x="285" y="214"/>
                    <a:pt x="321" y="356"/>
                  </a:cubicBezTo>
                  <a:cubicBezTo>
                    <a:pt x="321" y="392"/>
                    <a:pt x="356" y="356"/>
                    <a:pt x="356" y="356"/>
                  </a:cubicBezTo>
                  <a:cubicBezTo>
                    <a:pt x="321" y="250"/>
                    <a:pt x="285" y="214"/>
                    <a:pt x="214" y="143"/>
                  </a:cubicBezTo>
                  <a:cubicBezTo>
                    <a:pt x="143" y="72"/>
                    <a:pt x="143" y="72"/>
                    <a:pt x="36" y="0"/>
                  </a:cubicBezTo>
                  <a:cubicBezTo>
                    <a:pt x="0" y="0"/>
                    <a:pt x="0" y="36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7"/>
            <p:cNvSpPr/>
            <p:nvPr/>
          </p:nvSpPr>
          <p:spPr>
            <a:xfrm>
              <a:off x="7237250" y="1774975"/>
              <a:ext cx="9800" cy="11600"/>
            </a:xfrm>
            <a:custGeom>
              <a:avLst/>
              <a:gdLst/>
              <a:ahLst/>
              <a:cxnLst/>
              <a:rect l="l" t="t" r="r" b="b"/>
              <a:pathLst>
                <a:path w="392" h="464" extrusionOk="0">
                  <a:moveTo>
                    <a:pt x="71" y="107"/>
                  </a:moveTo>
                  <a:cubicBezTo>
                    <a:pt x="214" y="178"/>
                    <a:pt x="285" y="285"/>
                    <a:pt x="356" y="427"/>
                  </a:cubicBezTo>
                  <a:cubicBezTo>
                    <a:pt x="392" y="463"/>
                    <a:pt x="392" y="463"/>
                    <a:pt x="392" y="392"/>
                  </a:cubicBezTo>
                  <a:cubicBezTo>
                    <a:pt x="356" y="321"/>
                    <a:pt x="321" y="285"/>
                    <a:pt x="285" y="250"/>
                  </a:cubicBezTo>
                  <a:cubicBezTo>
                    <a:pt x="214" y="143"/>
                    <a:pt x="143" y="107"/>
                    <a:pt x="36" y="36"/>
                  </a:cubicBezTo>
                  <a:cubicBezTo>
                    <a:pt x="0" y="0"/>
                    <a:pt x="71" y="107"/>
                    <a:pt x="71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7"/>
            <p:cNvSpPr/>
            <p:nvPr/>
          </p:nvSpPr>
          <p:spPr>
            <a:xfrm>
              <a:off x="7238125" y="1774975"/>
              <a:ext cx="8925" cy="10700"/>
            </a:xfrm>
            <a:custGeom>
              <a:avLst/>
              <a:gdLst/>
              <a:ahLst/>
              <a:cxnLst/>
              <a:rect l="l" t="t" r="r" b="b"/>
              <a:pathLst>
                <a:path w="357" h="428" extrusionOk="0">
                  <a:moveTo>
                    <a:pt x="36" y="72"/>
                  </a:moveTo>
                  <a:cubicBezTo>
                    <a:pt x="108" y="178"/>
                    <a:pt x="214" y="285"/>
                    <a:pt x="321" y="392"/>
                  </a:cubicBezTo>
                  <a:cubicBezTo>
                    <a:pt x="321" y="392"/>
                    <a:pt x="321" y="427"/>
                    <a:pt x="321" y="427"/>
                  </a:cubicBezTo>
                  <a:cubicBezTo>
                    <a:pt x="357" y="392"/>
                    <a:pt x="357" y="392"/>
                    <a:pt x="357" y="392"/>
                  </a:cubicBezTo>
                  <a:cubicBezTo>
                    <a:pt x="321" y="321"/>
                    <a:pt x="286" y="250"/>
                    <a:pt x="214" y="178"/>
                  </a:cubicBezTo>
                  <a:cubicBezTo>
                    <a:pt x="179" y="107"/>
                    <a:pt x="108" y="72"/>
                    <a:pt x="1" y="36"/>
                  </a:cubicBezTo>
                  <a:cubicBezTo>
                    <a:pt x="1" y="0"/>
                    <a:pt x="1" y="36"/>
                    <a:pt x="1" y="36"/>
                  </a:cubicBezTo>
                  <a:cubicBezTo>
                    <a:pt x="1" y="36"/>
                    <a:pt x="1" y="72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7"/>
            <p:cNvSpPr/>
            <p:nvPr/>
          </p:nvSpPr>
          <p:spPr>
            <a:xfrm>
              <a:off x="7237250" y="1775875"/>
              <a:ext cx="8025" cy="8900"/>
            </a:xfrm>
            <a:custGeom>
              <a:avLst/>
              <a:gdLst/>
              <a:ahLst/>
              <a:cxnLst/>
              <a:rect l="l" t="t" r="r" b="b"/>
              <a:pathLst>
                <a:path w="321" h="356" extrusionOk="0">
                  <a:moveTo>
                    <a:pt x="0" y="0"/>
                  </a:moveTo>
                  <a:cubicBezTo>
                    <a:pt x="71" y="36"/>
                    <a:pt x="143" y="107"/>
                    <a:pt x="178" y="142"/>
                  </a:cubicBezTo>
                  <a:cubicBezTo>
                    <a:pt x="249" y="214"/>
                    <a:pt x="285" y="285"/>
                    <a:pt x="321" y="356"/>
                  </a:cubicBezTo>
                  <a:cubicBezTo>
                    <a:pt x="321" y="356"/>
                    <a:pt x="321" y="356"/>
                    <a:pt x="321" y="356"/>
                  </a:cubicBezTo>
                  <a:cubicBezTo>
                    <a:pt x="321" y="285"/>
                    <a:pt x="285" y="214"/>
                    <a:pt x="214" y="142"/>
                  </a:cubicBezTo>
                  <a:cubicBezTo>
                    <a:pt x="178" y="107"/>
                    <a:pt x="107" y="36"/>
                    <a:pt x="36" y="0"/>
                  </a:cubicBezTo>
                  <a:cubicBezTo>
                    <a:pt x="36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7"/>
            <p:cNvSpPr/>
            <p:nvPr/>
          </p:nvSpPr>
          <p:spPr>
            <a:xfrm>
              <a:off x="7237250" y="1775875"/>
              <a:ext cx="8925" cy="10700"/>
            </a:xfrm>
            <a:custGeom>
              <a:avLst/>
              <a:gdLst/>
              <a:ahLst/>
              <a:cxnLst/>
              <a:rect l="l" t="t" r="r" b="b"/>
              <a:pathLst>
                <a:path w="357" h="428" extrusionOk="0">
                  <a:moveTo>
                    <a:pt x="36" y="107"/>
                  </a:moveTo>
                  <a:cubicBezTo>
                    <a:pt x="107" y="107"/>
                    <a:pt x="178" y="178"/>
                    <a:pt x="214" y="249"/>
                  </a:cubicBezTo>
                  <a:cubicBezTo>
                    <a:pt x="285" y="285"/>
                    <a:pt x="321" y="356"/>
                    <a:pt x="321" y="427"/>
                  </a:cubicBezTo>
                  <a:cubicBezTo>
                    <a:pt x="321" y="427"/>
                    <a:pt x="356" y="427"/>
                    <a:pt x="356" y="427"/>
                  </a:cubicBezTo>
                  <a:cubicBezTo>
                    <a:pt x="356" y="391"/>
                    <a:pt x="356" y="356"/>
                    <a:pt x="356" y="356"/>
                  </a:cubicBezTo>
                  <a:cubicBezTo>
                    <a:pt x="321" y="249"/>
                    <a:pt x="285" y="214"/>
                    <a:pt x="214" y="142"/>
                  </a:cubicBezTo>
                  <a:cubicBezTo>
                    <a:pt x="178" y="71"/>
                    <a:pt x="107" y="36"/>
                    <a:pt x="36" y="0"/>
                  </a:cubicBezTo>
                  <a:cubicBezTo>
                    <a:pt x="0" y="0"/>
                    <a:pt x="0" y="71"/>
                    <a:pt x="36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7"/>
            <p:cNvSpPr/>
            <p:nvPr/>
          </p:nvSpPr>
          <p:spPr>
            <a:xfrm>
              <a:off x="7236350" y="1775875"/>
              <a:ext cx="8925" cy="9800"/>
            </a:xfrm>
            <a:custGeom>
              <a:avLst/>
              <a:gdLst/>
              <a:ahLst/>
              <a:cxnLst/>
              <a:rect l="l" t="t" r="r" b="b"/>
              <a:pathLst>
                <a:path w="357" h="392" extrusionOk="0">
                  <a:moveTo>
                    <a:pt x="36" y="36"/>
                  </a:moveTo>
                  <a:cubicBezTo>
                    <a:pt x="179" y="107"/>
                    <a:pt x="285" y="214"/>
                    <a:pt x="321" y="356"/>
                  </a:cubicBezTo>
                  <a:cubicBezTo>
                    <a:pt x="357" y="391"/>
                    <a:pt x="357" y="356"/>
                    <a:pt x="357" y="320"/>
                  </a:cubicBezTo>
                  <a:cubicBezTo>
                    <a:pt x="321" y="249"/>
                    <a:pt x="285" y="214"/>
                    <a:pt x="250" y="142"/>
                  </a:cubicBezTo>
                  <a:cubicBezTo>
                    <a:pt x="179" y="71"/>
                    <a:pt x="143" y="36"/>
                    <a:pt x="72" y="0"/>
                  </a:cubicBezTo>
                  <a:cubicBezTo>
                    <a:pt x="36" y="0"/>
                    <a:pt x="1" y="36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7"/>
            <p:cNvSpPr/>
            <p:nvPr/>
          </p:nvSpPr>
          <p:spPr>
            <a:xfrm>
              <a:off x="7229250" y="1757175"/>
              <a:ext cx="30250" cy="42725"/>
            </a:xfrm>
            <a:custGeom>
              <a:avLst/>
              <a:gdLst/>
              <a:ahLst/>
              <a:cxnLst/>
              <a:rect l="l" t="t" r="r" b="b"/>
              <a:pathLst>
                <a:path w="1210" h="1709" extrusionOk="0">
                  <a:moveTo>
                    <a:pt x="1210" y="1709"/>
                  </a:moveTo>
                  <a:cubicBezTo>
                    <a:pt x="890" y="1104"/>
                    <a:pt x="463" y="535"/>
                    <a:pt x="0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7"/>
            <p:cNvSpPr/>
            <p:nvPr/>
          </p:nvSpPr>
          <p:spPr>
            <a:xfrm>
              <a:off x="7241700" y="1790975"/>
              <a:ext cx="7125" cy="10700"/>
            </a:xfrm>
            <a:custGeom>
              <a:avLst/>
              <a:gdLst/>
              <a:ahLst/>
              <a:cxnLst/>
              <a:rect l="l" t="t" r="r" b="b"/>
              <a:pathLst>
                <a:path w="285" h="428" extrusionOk="0">
                  <a:moveTo>
                    <a:pt x="0" y="108"/>
                  </a:moveTo>
                  <a:cubicBezTo>
                    <a:pt x="71" y="214"/>
                    <a:pt x="178" y="286"/>
                    <a:pt x="249" y="392"/>
                  </a:cubicBezTo>
                  <a:cubicBezTo>
                    <a:pt x="285" y="428"/>
                    <a:pt x="285" y="357"/>
                    <a:pt x="285" y="321"/>
                  </a:cubicBezTo>
                  <a:cubicBezTo>
                    <a:pt x="214" y="214"/>
                    <a:pt x="107" y="143"/>
                    <a:pt x="36" y="36"/>
                  </a:cubicBezTo>
                  <a:cubicBezTo>
                    <a:pt x="0" y="1"/>
                    <a:pt x="0" y="72"/>
                    <a:pt x="0" y="1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7"/>
            <p:cNvSpPr/>
            <p:nvPr/>
          </p:nvSpPr>
          <p:spPr>
            <a:xfrm>
              <a:off x="7241700" y="1791875"/>
              <a:ext cx="8025" cy="8925"/>
            </a:xfrm>
            <a:custGeom>
              <a:avLst/>
              <a:gdLst/>
              <a:ahLst/>
              <a:cxnLst/>
              <a:rect l="l" t="t" r="r" b="b"/>
              <a:pathLst>
                <a:path w="321" h="357" extrusionOk="0">
                  <a:moveTo>
                    <a:pt x="0" y="36"/>
                  </a:moveTo>
                  <a:cubicBezTo>
                    <a:pt x="107" y="143"/>
                    <a:pt x="178" y="214"/>
                    <a:pt x="249" y="321"/>
                  </a:cubicBezTo>
                  <a:cubicBezTo>
                    <a:pt x="285" y="356"/>
                    <a:pt x="320" y="321"/>
                    <a:pt x="285" y="321"/>
                  </a:cubicBezTo>
                  <a:lnTo>
                    <a:pt x="36" y="0"/>
                  </a:lnTo>
                  <a:cubicBezTo>
                    <a:pt x="36" y="0"/>
                    <a:pt x="0" y="0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7"/>
            <p:cNvSpPr/>
            <p:nvPr/>
          </p:nvSpPr>
          <p:spPr>
            <a:xfrm>
              <a:off x="7241700" y="1791875"/>
              <a:ext cx="8025" cy="9800"/>
            </a:xfrm>
            <a:custGeom>
              <a:avLst/>
              <a:gdLst/>
              <a:ahLst/>
              <a:cxnLst/>
              <a:rect l="l" t="t" r="r" b="b"/>
              <a:pathLst>
                <a:path w="321" h="392" extrusionOk="0">
                  <a:moveTo>
                    <a:pt x="36" y="107"/>
                  </a:moveTo>
                  <a:lnTo>
                    <a:pt x="285" y="392"/>
                  </a:lnTo>
                  <a:cubicBezTo>
                    <a:pt x="320" y="392"/>
                    <a:pt x="320" y="392"/>
                    <a:pt x="320" y="392"/>
                  </a:cubicBezTo>
                  <a:cubicBezTo>
                    <a:pt x="320" y="392"/>
                    <a:pt x="320" y="356"/>
                    <a:pt x="320" y="321"/>
                  </a:cubicBezTo>
                  <a:cubicBezTo>
                    <a:pt x="214" y="214"/>
                    <a:pt x="143" y="143"/>
                    <a:pt x="36" y="36"/>
                  </a:cubicBezTo>
                  <a:cubicBezTo>
                    <a:pt x="36" y="0"/>
                    <a:pt x="36" y="36"/>
                    <a:pt x="36" y="36"/>
                  </a:cubicBezTo>
                  <a:cubicBezTo>
                    <a:pt x="0" y="36"/>
                    <a:pt x="36" y="72"/>
                    <a:pt x="36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7"/>
            <p:cNvSpPr/>
            <p:nvPr/>
          </p:nvSpPr>
          <p:spPr>
            <a:xfrm>
              <a:off x="7241700" y="1791875"/>
              <a:ext cx="8025" cy="8925"/>
            </a:xfrm>
            <a:custGeom>
              <a:avLst/>
              <a:gdLst/>
              <a:ahLst/>
              <a:cxnLst/>
              <a:rect l="l" t="t" r="r" b="b"/>
              <a:pathLst>
                <a:path w="321" h="357" extrusionOk="0">
                  <a:moveTo>
                    <a:pt x="36" y="72"/>
                  </a:moveTo>
                  <a:cubicBezTo>
                    <a:pt x="107" y="143"/>
                    <a:pt x="214" y="250"/>
                    <a:pt x="285" y="356"/>
                  </a:cubicBezTo>
                  <a:cubicBezTo>
                    <a:pt x="285" y="356"/>
                    <a:pt x="320" y="356"/>
                    <a:pt x="320" y="356"/>
                  </a:cubicBezTo>
                  <a:cubicBezTo>
                    <a:pt x="320" y="356"/>
                    <a:pt x="320" y="321"/>
                    <a:pt x="285" y="321"/>
                  </a:cubicBezTo>
                  <a:cubicBezTo>
                    <a:pt x="214" y="214"/>
                    <a:pt x="143" y="107"/>
                    <a:pt x="36" y="0"/>
                  </a:cubicBezTo>
                  <a:cubicBezTo>
                    <a:pt x="36" y="0"/>
                    <a:pt x="36" y="0"/>
                    <a:pt x="36" y="36"/>
                  </a:cubicBezTo>
                  <a:cubicBezTo>
                    <a:pt x="0" y="36"/>
                    <a:pt x="36" y="36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7"/>
            <p:cNvSpPr/>
            <p:nvPr/>
          </p:nvSpPr>
          <p:spPr>
            <a:xfrm>
              <a:off x="7240800" y="1792775"/>
              <a:ext cx="8025" cy="8025"/>
            </a:xfrm>
            <a:custGeom>
              <a:avLst/>
              <a:gdLst/>
              <a:ahLst/>
              <a:cxnLst/>
              <a:rect l="l" t="t" r="r" b="b"/>
              <a:pathLst>
                <a:path w="321" h="321" extrusionOk="0">
                  <a:moveTo>
                    <a:pt x="1" y="0"/>
                  </a:moveTo>
                  <a:cubicBezTo>
                    <a:pt x="107" y="107"/>
                    <a:pt x="179" y="214"/>
                    <a:pt x="285" y="285"/>
                  </a:cubicBezTo>
                  <a:cubicBezTo>
                    <a:pt x="285" y="320"/>
                    <a:pt x="321" y="320"/>
                    <a:pt x="285" y="320"/>
                  </a:cubicBezTo>
                  <a:cubicBezTo>
                    <a:pt x="214" y="214"/>
                    <a:pt x="107" y="107"/>
                    <a:pt x="36" y="0"/>
                  </a:cubicBezTo>
                  <a:cubicBezTo>
                    <a:pt x="36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7"/>
            <p:cNvSpPr/>
            <p:nvPr/>
          </p:nvSpPr>
          <p:spPr>
            <a:xfrm>
              <a:off x="7241700" y="1791875"/>
              <a:ext cx="7125" cy="10700"/>
            </a:xfrm>
            <a:custGeom>
              <a:avLst/>
              <a:gdLst/>
              <a:ahLst/>
              <a:cxnLst/>
              <a:rect l="l" t="t" r="r" b="b"/>
              <a:pathLst>
                <a:path w="285" h="428" extrusionOk="0">
                  <a:moveTo>
                    <a:pt x="0" y="107"/>
                  </a:moveTo>
                  <a:cubicBezTo>
                    <a:pt x="71" y="214"/>
                    <a:pt x="178" y="321"/>
                    <a:pt x="249" y="427"/>
                  </a:cubicBezTo>
                  <a:cubicBezTo>
                    <a:pt x="285" y="427"/>
                    <a:pt x="285" y="356"/>
                    <a:pt x="285" y="321"/>
                  </a:cubicBezTo>
                  <a:lnTo>
                    <a:pt x="36" y="36"/>
                  </a:lnTo>
                  <a:cubicBezTo>
                    <a:pt x="0" y="0"/>
                    <a:pt x="0" y="107"/>
                    <a:pt x="0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7"/>
            <p:cNvSpPr/>
            <p:nvPr/>
          </p:nvSpPr>
          <p:spPr>
            <a:xfrm>
              <a:off x="7240800" y="1791875"/>
              <a:ext cx="8025" cy="9800"/>
            </a:xfrm>
            <a:custGeom>
              <a:avLst/>
              <a:gdLst/>
              <a:ahLst/>
              <a:cxnLst/>
              <a:rect l="l" t="t" r="r" b="b"/>
              <a:pathLst>
                <a:path w="321" h="392" extrusionOk="0">
                  <a:moveTo>
                    <a:pt x="1" y="72"/>
                  </a:moveTo>
                  <a:cubicBezTo>
                    <a:pt x="107" y="178"/>
                    <a:pt x="179" y="250"/>
                    <a:pt x="250" y="356"/>
                  </a:cubicBezTo>
                  <a:cubicBezTo>
                    <a:pt x="285" y="392"/>
                    <a:pt x="321" y="321"/>
                    <a:pt x="321" y="321"/>
                  </a:cubicBezTo>
                  <a:cubicBezTo>
                    <a:pt x="214" y="214"/>
                    <a:pt x="143" y="107"/>
                    <a:pt x="36" y="36"/>
                  </a:cubicBezTo>
                  <a:cubicBezTo>
                    <a:pt x="36" y="0"/>
                    <a:pt x="1" y="36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7"/>
            <p:cNvSpPr/>
            <p:nvPr/>
          </p:nvSpPr>
          <p:spPr>
            <a:xfrm>
              <a:off x="7240800" y="1790100"/>
              <a:ext cx="11600" cy="27600"/>
            </a:xfrm>
            <a:custGeom>
              <a:avLst/>
              <a:gdLst/>
              <a:ahLst/>
              <a:cxnLst/>
              <a:rect l="l" t="t" r="r" b="b"/>
              <a:pathLst>
                <a:path w="464" h="1104" extrusionOk="0">
                  <a:moveTo>
                    <a:pt x="1" y="71"/>
                  </a:moveTo>
                  <a:cubicBezTo>
                    <a:pt x="72" y="249"/>
                    <a:pt x="143" y="392"/>
                    <a:pt x="214" y="570"/>
                  </a:cubicBezTo>
                  <a:cubicBezTo>
                    <a:pt x="285" y="748"/>
                    <a:pt x="356" y="890"/>
                    <a:pt x="392" y="1068"/>
                  </a:cubicBezTo>
                  <a:cubicBezTo>
                    <a:pt x="392" y="1103"/>
                    <a:pt x="463" y="1032"/>
                    <a:pt x="428" y="997"/>
                  </a:cubicBezTo>
                  <a:cubicBezTo>
                    <a:pt x="392" y="819"/>
                    <a:pt x="321" y="676"/>
                    <a:pt x="250" y="498"/>
                  </a:cubicBezTo>
                  <a:cubicBezTo>
                    <a:pt x="214" y="356"/>
                    <a:pt x="143" y="178"/>
                    <a:pt x="36" y="36"/>
                  </a:cubicBezTo>
                  <a:cubicBezTo>
                    <a:pt x="36" y="0"/>
                    <a:pt x="1" y="71"/>
                    <a:pt x="1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7"/>
            <p:cNvSpPr/>
            <p:nvPr/>
          </p:nvSpPr>
          <p:spPr>
            <a:xfrm>
              <a:off x="7240800" y="1790100"/>
              <a:ext cx="11600" cy="26700"/>
            </a:xfrm>
            <a:custGeom>
              <a:avLst/>
              <a:gdLst/>
              <a:ahLst/>
              <a:cxnLst/>
              <a:rect l="l" t="t" r="r" b="b"/>
              <a:pathLst>
                <a:path w="464" h="1068" extrusionOk="0">
                  <a:moveTo>
                    <a:pt x="1" y="36"/>
                  </a:moveTo>
                  <a:cubicBezTo>
                    <a:pt x="107" y="214"/>
                    <a:pt x="179" y="356"/>
                    <a:pt x="214" y="534"/>
                  </a:cubicBezTo>
                  <a:cubicBezTo>
                    <a:pt x="285" y="676"/>
                    <a:pt x="356" y="854"/>
                    <a:pt x="392" y="1032"/>
                  </a:cubicBezTo>
                  <a:cubicBezTo>
                    <a:pt x="428" y="1068"/>
                    <a:pt x="463" y="1032"/>
                    <a:pt x="428" y="997"/>
                  </a:cubicBezTo>
                  <a:cubicBezTo>
                    <a:pt x="392" y="854"/>
                    <a:pt x="321" y="676"/>
                    <a:pt x="250" y="498"/>
                  </a:cubicBezTo>
                  <a:cubicBezTo>
                    <a:pt x="214" y="356"/>
                    <a:pt x="143" y="178"/>
                    <a:pt x="36" y="36"/>
                  </a:cubicBezTo>
                  <a:cubicBezTo>
                    <a:pt x="36" y="0"/>
                    <a:pt x="1" y="36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7"/>
            <p:cNvSpPr/>
            <p:nvPr/>
          </p:nvSpPr>
          <p:spPr>
            <a:xfrm>
              <a:off x="7241700" y="1790975"/>
              <a:ext cx="10700" cy="27600"/>
            </a:xfrm>
            <a:custGeom>
              <a:avLst/>
              <a:gdLst/>
              <a:ahLst/>
              <a:cxnLst/>
              <a:rect l="l" t="t" r="r" b="b"/>
              <a:pathLst>
                <a:path w="428" h="1104" extrusionOk="0">
                  <a:moveTo>
                    <a:pt x="0" y="72"/>
                  </a:moveTo>
                  <a:cubicBezTo>
                    <a:pt x="143" y="392"/>
                    <a:pt x="249" y="713"/>
                    <a:pt x="392" y="1033"/>
                  </a:cubicBezTo>
                  <a:cubicBezTo>
                    <a:pt x="392" y="1104"/>
                    <a:pt x="427" y="1033"/>
                    <a:pt x="427" y="1033"/>
                  </a:cubicBezTo>
                  <a:cubicBezTo>
                    <a:pt x="356" y="855"/>
                    <a:pt x="320" y="677"/>
                    <a:pt x="249" y="499"/>
                  </a:cubicBezTo>
                  <a:cubicBezTo>
                    <a:pt x="143" y="286"/>
                    <a:pt x="178" y="321"/>
                    <a:pt x="36" y="36"/>
                  </a:cubicBezTo>
                  <a:cubicBezTo>
                    <a:pt x="0" y="1"/>
                    <a:pt x="0" y="36"/>
                    <a:pt x="0" y="36"/>
                  </a:cubicBezTo>
                  <a:cubicBezTo>
                    <a:pt x="0" y="36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7"/>
            <p:cNvSpPr/>
            <p:nvPr/>
          </p:nvSpPr>
          <p:spPr>
            <a:xfrm>
              <a:off x="7241700" y="1790975"/>
              <a:ext cx="10700" cy="25825"/>
            </a:xfrm>
            <a:custGeom>
              <a:avLst/>
              <a:gdLst/>
              <a:ahLst/>
              <a:cxnLst/>
              <a:rect l="l" t="t" r="r" b="b"/>
              <a:pathLst>
                <a:path w="428" h="1033" extrusionOk="0">
                  <a:moveTo>
                    <a:pt x="0" y="36"/>
                  </a:moveTo>
                  <a:cubicBezTo>
                    <a:pt x="71" y="214"/>
                    <a:pt x="143" y="357"/>
                    <a:pt x="214" y="535"/>
                  </a:cubicBezTo>
                  <a:cubicBezTo>
                    <a:pt x="285" y="677"/>
                    <a:pt x="356" y="855"/>
                    <a:pt x="392" y="1033"/>
                  </a:cubicBezTo>
                  <a:cubicBezTo>
                    <a:pt x="392" y="1033"/>
                    <a:pt x="427" y="1033"/>
                    <a:pt x="427" y="997"/>
                  </a:cubicBezTo>
                  <a:cubicBezTo>
                    <a:pt x="356" y="819"/>
                    <a:pt x="320" y="677"/>
                    <a:pt x="249" y="499"/>
                  </a:cubicBezTo>
                  <a:cubicBezTo>
                    <a:pt x="178" y="321"/>
                    <a:pt x="107" y="179"/>
                    <a:pt x="36" y="1"/>
                  </a:cubicBezTo>
                  <a:cubicBezTo>
                    <a:pt x="0" y="1"/>
                    <a:pt x="0" y="36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7"/>
            <p:cNvSpPr/>
            <p:nvPr/>
          </p:nvSpPr>
          <p:spPr>
            <a:xfrm>
              <a:off x="7239925" y="1790975"/>
              <a:ext cx="10700" cy="25825"/>
            </a:xfrm>
            <a:custGeom>
              <a:avLst/>
              <a:gdLst/>
              <a:ahLst/>
              <a:cxnLst/>
              <a:rect l="l" t="t" r="r" b="b"/>
              <a:pathLst>
                <a:path w="428" h="1033" extrusionOk="0">
                  <a:moveTo>
                    <a:pt x="36" y="36"/>
                  </a:moveTo>
                  <a:cubicBezTo>
                    <a:pt x="107" y="179"/>
                    <a:pt x="178" y="321"/>
                    <a:pt x="249" y="499"/>
                  </a:cubicBezTo>
                  <a:cubicBezTo>
                    <a:pt x="320" y="641"/>
                    <a:pt x="356" y="819"/>
                    <a:pt x="391" y="997"/>
                  </a:cubicBezTo>
                  <a:cubicBezTo>
                    <a:pt x="427" y="997"/>
                    <a:pt x="427" y="1033"/>
                    <a:pt x="427" y="997"/>
                  </a:cubicBezTo>
                  <a:cubicBezTo>
                    <a:pt x="391" y="819"/>
                    <a:pt x="320" y="677"/>
                    <a:pt x="249" y="499"/>
                  </a:cubicBezTo>
                  <a:cubicBezTo>
                    <a:pt x="214" y="357"/>
                    <a:pt x="142" y="179"/>
                    <a:pt x="36" y="36"/>
                  </a:cubicBezTo>
                  <a:cubicBezTo>
                    <a:pt x="36" y="1"/>
                    <a:pt x="0" y="1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7"/>
            <p:cNvSpPr/>
            <p:nvPr/>
          </p:nvSpPr>
          <p:spPr>
            <a:xfrm>
              <a:off x="7240800" y="1790975"/>
              <a:ext cx="10700" cy="27600"/>
            </a:xfrm>
            <a:custGeom>
              <a:avLst/>
              <a:gdLst/>
              <a:ahLst/>
              <a:cxnLst/>
              <a:rect l="l" t="t" r="r" b="b"/>
              <a:pathLst>
                <a:path w="428" h="1104" extrusionOk="0">
                  <a:moveTo>
                    <a:pt x="1" y="108"/>
                  </a:moveTo>
                  <a:cubicBezTo>
                    <a:pt x="179" y="428"/>
                    <a:pt x="285" y="748"/>
                    <a:pt x="392" y="1068"/>
                  </a:cubicBezTo>
                  <a:cubicBezTo>
                    <a:pt x="392" y="1104"/>
                    <a:pt x="428" y="1033"/>
                    <a:pt x="428" y="997"/>
                  </a:cubicBezTo>
                  <a:cubicBezTo>
                    <a:pt x="392" y="890"/>
                    <a:pt x="356" y="784"/>
                    <a:pt x="321" y="641"/>
                  </a:cubicBezTo>
                  <a:cubicBezTo>
                    <a:pt x="250" y="428"/>
                    <a:pt x="143" y="214"/>
                    <a:pt x="36" y="1"/>
                  </a:cubicBezTo>
                  <a:cubicBezTo>
                    <a:pt x="36" y="1"/>
                    <a:pt x="1" y="36"/>
                    <a:pt x="1" y="36"/>
                  </a:cubicBezTo>
                  <a:cubicBezTo>
                    <a:pt x="1" y="36"/>
                    <a:pt x="1" y="72"/>
                    <a:pt x="1" y="1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7"/>
            <p:cNvSpPr/>
            <p:nvPr/>
          </p:nvSpPr>
          <p:spPr>
            <a:xfrm>
              <a:off x="7239925" y="1790975"/>
              <a:ext cx="11575" cy="26725"/>
            </a:xfrm>
            <a:custGeom>
              <a:avLst/>
              <a:gdLst/>
              <a:ahLst/>
              <a:cxnLst/>
              <a:rect l="l" t="t" r="r" b="b"/>
              <a:pathLst>
                <a:path w="463" h="1069" extrusionOk="0">
                  <a:moveTo>
                    <a:pt x="0" y="72"/>
                  </a:moveTo>
                  <a:cubicBezTo>
                    <a:pt x="107" y="214"/>
                    <a:pt x="178" y="392"/>
                    <a:pt x="214" y="535"/>
                  </a:cubicBezTo>
                  <a:cubicBezTo>
                    <a:pt x="285" y="713"/>
                    <a:pt x="356" y="855"/>
                    <a:pt x="391" y="1033"/>
                  </a:cubicBezTo>
                  <a:cubicBezTo>
                    <a:pt x="391" y="1068"/>
                    <a:pt x="463" y="997"/>
                    <a:pt x="463" y="997"/>
                  </a:cubicBezTo>
                  <a:cubicBezTo>
                    <a:pt x="391" y="819"/>
                    <a:pt x="356" y="641"/>
                    <a:pt x="285" y="499"/>
                  </a:cubicBezTo>
                  <a:cubicBezTo>
                    <a:pt x="214" y="321"/>
                    <a:pt x="142" y="179"/>
                    <a:pt x="71" y="1"/>
                  </a:cubicBezTo>
                  <a:cubicBezTo>
                    <a:pt x="36" y="1"/>
                    <a:pt x="0" y="36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7"/>
            <p:cNvSpPr/>
            <p:nvPr/>
          </p:nvSpPr>
          <p:spPr>
            <a:xfrm>
              <a:off x="7244350" y="1804325"/>
              <a:ext cx="8925" cy="26725"/>
            </a:xfrm>
            <a:custGeom>
              <a:avLst/>
              <a:gdLst/>
              <a:ahLst/>
              <a:cxnLst/>
              <a:rect l="l" t="t" r="r" b="b"/>
              <a:pathLst>
                <a:path w="357" h="1069" extrusionOk="0">
                  <a:moveTo>
                    <a:pt x="1" y="72"/>
                  </a:moveTo>
                  <a:cubicBezTo>
                    <a:pt x="108" y="392"/>
                    <a:pt x="214" y="712"/>
                    <a:pt x="286" y="1068"/>
                  </a:cubicBezTo>
                  <a:cubicBezTo>
                    <a:pt x="321" y="1068"/>
                    <a:pt x="357" y="997"/>
                    <a:pt x="357" y="997"/>
                  </a:cubicBezTo>
                  <a:cubicBezTo>
                    <a:pt x="250" y="677"/>
                    <a:pt x="179" y="356"/>
                    <a:pt x="72" y="36"/>
                  </a:cubicBezTo>
                  <a:cubicBezTo>
                    <a:pt x="72" y="1"/>
                    <a:pt x="1" y="72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7"/>
            <p:cNvSpPr/>
            <p:nvPr/>
          </p:nvSpPr>
          <p:spPr>
            <a:xfrm>
              <a:off x="7245250" y="1804325"/>
              <a:ext cx="8025" cy="25825"/>
            </a:xfrm>
            <a:custGeom>
              <a:avLst/>
              <a:gdLst/>
              <a:ahLst/>
              <a:cxnLst/>
              <a:rect l="l" t="t" r="r" b="b"/>
              <a:pathLst>
                <a:path w="321" h="1033" extrusionOk="0">
                  <a:moveTo>
                    <a:pt x="1" y="72"/>
                  </a:moveTo>
                  <a:cubicBezTo>
                    <a:pt x="72" y="356"/>
                    <a:pt x="178" y="677"/>
                    <a:pt x="285" y="997"/>
                  </a:cubicBezTo>
                  <a:cubicBezTo>
                    <a:pt x="285" y="1032"/>
                    <a:pt x="321" y="1032"/>
                    <a:pt x="321" y="997"/>
                  </a:cubicBezTo>
                  <a:cubicBezTo>
                    <a:pt x="214" y="677"/>
                    <a:pt x="107" y="356"/>
                    <a:pt x="36" y="36"/>
                  </a:cubicBezTo>
                  <a:cubicBezTo>
                    <a:pt x="36" y="1"/>
                    <a:pt x="1" y="36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7"/>
            <p:cNvSpPr/>
            <p:nvPr/>
          </p:nvSpPr>
          <p:spPr>
            <a:xfrm>
              <a:off x="7245250" y="1806100"/>
              <a:ext cx="8025" cy="25825"/>
            </a:xfrm>
            <a:custGeom>
              <a:avLst/>
              <a:gdLst/>
              <a:ahLst/>
              <a:cxnLst/>
              <a:rect l="l" t="t" r="r" b="b"/>
              <a:pathLst>
                <a:path w="321" h="1033" extrusionOk="0">
                  <a:moveTo>
                    <a:pt x="1" y="36"/>
                  </a:moveTo>
                  <a:cubicBezTo>
                    <a:pt x="107" y="357"/>
                    <a:pt x="214" y="677"/>
                    <a:pt x="285" y="997"/>
                  </a:cubicBezTo>
                  <a:cubicBezTo>
                    <a:pt x="285" y="1033"/>
                    <a:pt x="321" y="997"/>
                    <a:pt x="321" y="997"/>
                  </a:cubicBezTo>
                  <a:cubicBezTo>
                    <a:pt x="321" y="997"/>
                    <a:pt x="321" y="961"/>
                    <a:pt x="321" y="961"/>
                  </a:cubicBezTo>
                  <a:cubicBezTo>
                    <a:pt x="214" y="641"/>
                    <a:pt x="143" y="321"/>
                    <a:pt x="36" y="1"/>
                  </a:cubicBezTo>
                  <a:cubicBezTo>
                    <a:pt x="36" y="1"/>
                    <a:pt x="1" y="1"/>
                    <a:pt x="1" y="1"/>
                  </a:cubicBezTo>
                  <a:cubicBezTo>
                    <a:pt x="1" y="1"/>
                    <a:pt x="1" y="36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7"/>
            <p:cNvSpPr/>
            <p:nvPr/>
          </p:nvSpPr>
          <p:spPr>
            <a:xfrm>
              <a:off x="7245250" y="1805225"/>
              <a:ext cx="8025" cy="25825"/>
            </a:xfrm>
            <a:custGeom>
              <a:avLst/>
              <a:gdLst/>
              <a:ahLst/>
              <a:cxnLst/>
              <a:rect l="l" t="t" r="r" b="b"/>
              <a:pathLst>
                <a:path w="321" h="1033" extrusionOk="0">
                  <a:moveTo>
                    <a:pt x="1" y="36"/>
                  </a:moveTo>
                  <a:cubicBezTo>
                    <a:pt x="107" y="356"/>
                    <a:pt x="214" y="676"/>
                    <a:pt x="285" y="996"/>
                  </a:cubicBezTo>
                  <a:cubicBezTo>
                    <a:pt x="285" y="1032"/>
                    <a:pt x="321" y="996"/>
                    <a:pt x="321" y="996"/>
                  </a:cubicBezTo>
                  <a:cubicBezTo>
                    <a:pt x="214" y="676"/>
                    <a:pt x="143" y="356"/>
                    <a:pt x="36" y="36"/>
                  </a:cubicBezTo>
                  <a:cubicBezTo>
                    <a:pt x="36" y="0"/>
                    <a:pt x="1" y="0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7"/>
            <p:cNvSpPr/>
            <p:nvPr/>
          </p:nvSpPr>
          <p:spPr>
            <a:xfrm>
              <a:off x="7244350" y="1805225"/>
              <a:ext cx="8050" cy="24925"/>
            </a:xfrm>
            <a:custGeom>
              <a:avLst/>
              <a:gdLst/>
              <a:ahLst/>
              <a:cxnLst/>
              <a:rect l="l" t="t" r="r" b="b"/>
              <a:pathLst>
                <a:path w="322" h="997" extrusionOk="0">
                  <a:moveTo>
                    <a:pt x="1" y="0"/>
                  </a:moveTo>
                  <a:cubicBezTo>
                    <a:pt x="72" y="320"/>
                    <a:pt x="179" y="676"/>
                    <a:pt x="286" y="996"/>
                  </a:cubicBezTo>
                  <a:cubicBezTo>
                    <a:pt x="286" y="996"/>
                    <a:pt x="321" y="996"/>
                    <a:pt x="321" y="996"/>
                  </a:cubicBezTo>
                  <a:cubicBezTo>
                    <a:pt x="214" y="676"/>
                    <a:pt x="108" y="356"/>
                    <a:pt x="37" y="36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7"/>
            <p:cNvSpPr/>
            <p:nvPr/>
          </p:nvSpPr>
          <p:spPr>
            <a:xfrm>
              <a:off x="7244350" y="1805225"/>
              <a:ext cx="8925" cy="27600"/>
            </a:xfrm>
            <a:custGeom>
              <a:avLst/>
              <a:gdLst/>
              <a:ahLst/>
              <a:cxnLst/>
              <a:rect l="l" t="t" r="r" b="b"/>
              <a:pathLst>
                <a:path w="357" h="1104" extrusionOk="0">
                  <a:moveTo>
                    <a:pt x="1" y="107"/>
                  </a:moveTo>
                  <a:cubicBezTo>
                    <a:pt x="108" y="427"/>
                    <a:pt x="214" y="747"/>
                    <a:pt x="286" y="1068"/>
                  </a:cubicBezTo>
                  <a:cubicBezTo>
                    <a:pt x="321" y="1103"/>
                    <a:pt x="321" y="1032"/>
                    <a:pt x="321" y="1032"/>
                  </a:cubicBezTo>
                  <a:cubicBezTo>
                    <a:pt x="321" y="1032"/>
                    <a:pt x="357" y="996"/>
                    <a:pt x="357" y="996"/>
                  </a:cubicBezTo>
                  <a:cubicBezTo>
                    <a:pt x="250" y="676"/>
                    <a:pt x="143" y="356"/>
                    <a:pt x="72" y="36"/>
                  </a:cubicBezTo>
                  <a:cubicBezTo>
                    <a:pt x="37" y="0"/>
                    <a:pt x="37" y="36"/>
                    <a:pt x="37" y="36"/>
                  </a:cubicBezTo>
                  <a:cubicBezTo>
                    <a:pt x="1" y="36"/>
                    <a:pt x="1" y="71"/>
                    <a:pt x="1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17"/>
            <p:cNvSpPr/>
            <p:nvPr/>
          </p:nvSpPr>
          <p:spPr>
            <a:xfrm>
              <a:off x="7243475" y="1805225"/>
              <a:ext cx="8925" cy="26700"/>
            </a:xfrm>
            <a:custGeom>
              <a:avLst/>
              <a:gdLst/>
              <a:ahLst/>
              <a:cxnLst/>
              <a:rect l="l" t="t" r="r" b="b"/>
              <a:pathLst>
                <a:path w="357" h="1068" extrusionOk="0">
                  <a:moveTo>
                    <a:pt x="0" y="71"/>
                  </a:moveTo>
                  <a:cubicBezTo>
                    <a:pt x="107" y="392"/>
                    <a:pt x="214" y="712"/>
                    <a:pt x="285" y="1032"/>
                  </a:cubicBezTo>
                  <a:cubicBezTo>
                    <a:pt x="321" y="1068"/>
                    <a:pt x="356" y="996"/>
                    <a:pt x="356" y="961"/>
                  </a:cubicBezTo>
                  <a:cubicBezTo>
                    <a:pt x="285" y="641"/>
                    <a:pt x="178" y="320"/>
                    <a:pt x="72" y="0"/>
                  </a:cubicBezTo>
                  <a:cubicBezTo>
                    <a:pt x="72" y="0"/>
                    <a:pt x="0" y="36"/>
                    <a:pt x="0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7"/>
            <p:cNvSpPr/>
            <p:nvPr/>
          </p:nvSpPr>
          <p:spPr>
            <a:xfrm>
              <a:off x="7247925" y="1821225"/>
              <a:ext cx="5350" cy="16925"/>
            </a:xfrm>
            <a:custGeom>
              <a:avLst/>
              <a:gdLst/>
              <a:ahLst/>
              <a:cxnLst/>
              <a:rect l="l" t="t" r="r" b="b"/>
              <a:pathLst>
                <a:path w="214" h="677" extrusionOk="0">
                  <a:moveTo>
                    <a:pt x="0" y="72"/>
                  </a:moveTo>
                  <a:cubicBezTo>
                    <a:pt x="107" y="250"/>
                    <a:pt x="143" y="463"/>
                    <a:pt x="143" y="641"/>
                  </a:cubicBezTo>
                  <a:cubicBezTo>
                    <a:pt x="143" y="641"/>
                    <a:pt x="178" y="606"/>
                    <a:pt x="178" y="606"/>
                  </a:cubicBezTo>
                  <a:cubicBezTo>
                    <a:pt x="178" y="606"/>
                    <a:pt x="178" y="606"/>
                    <a:pt x="178" y="606"/>
                  </a:cubicBezTo>
                  <a:cubicBezTo>
                    <a:pt x="214" y="570"/>
                    <a:pt x="143" y="570"/>
                    <a:pt x="143" y="570"/>
                  </a:cubicBezTo>
                  <a:cubicBezTo>
                    <a:pt x="107" y="606"/>
                    <a:pt x="71" y="641"/>
                    <a:pt x="143" y="677"/>
                  </a:cubicBezTo>
                  <a:cubicBezTo>
                    <a:pt x="143" y="677"/>
                    <a:pt x="143" y="677"/>
                    <a:pt x="143" y="677"/>
                  </a:cubicBezTo>
                  <a:cubicBezTo>
                    <a:pt x="178" y="641"/>
                    <a:pt x="178" y="641"/>
                    <a:pt x="178" y="606"/>
                  </a:cubicBezTo>
                  <a:cubicBezTo>
                    <a:pt x="214" y="606"/>
                    <a:pt x="214" y="570"/>
                    <a:pt x="214" y="570"/>
                  </a:cubicBezTo>
                  <a:cubicBezTo>
                    <a:pt x="214" y="570"/>
                    <a:pt x="214" y="570"/>
                    <a:pt x="214" y="570"/>
                  </a:cubicBezTo>
                  <a:cubicBezTo>
                    <a:pt x="178" y="392"/>
                    <a:pt x="143" y="214"/>
                    <a:pt x="71" y="36"/>
                  </a:cubicBezTo>
                  <a:cubicBezTo>
                    <a:pt x="36" y="1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7"/>
            <p:cNvSpPr/>
            <p:nvPr/>
          </p:nvSpPr>
          <p:spPr>
            <a:xfrm>
              <a:off x="7247925" y="1821225"/>
              <a:ext cx="5350" cy="16050"/>
            </a:xfrm>
            <a:custGeom>
              <a:avLst/>
              <a:gdLst/>
              <a:ahLst/>
              <a:cxnLst/>
              <a:rect l="l" t="t" r="r" b="b"/>
              <a:pathLst>
                <a:path w="214" h="642" extrusionOk="0">
                  <a:moveTo>
                    <a:pt x="0" y="36"/>
                  </a:moveTo>
                  <a:cubicBezTo>
                    <a:pt x="71" y="214"/>
                    <a:pt x="143" y="392"/>
                    <a:pt x="143" y="570"/>
                  </a:cubicBezTo>
                  <a:cubicBezTo>
                    <a:pt x="143" y="606"/>
                    <a:pt x="143" y="606"/>
                    <a:pt x="143" y="606"/>
                  </a:cubicBezTo>
                  <a:cubicBezTo>
                    <a:pt x="143" y="606"/>
                    <a:pt x="178" y="606"/>
                    <a:pt x="178" y="606"/>
                  </a:cubicBezTo>
                  <a:cubicBezTo>
                    <a:pt x="143" y="606"/>
                    <a:pt x="143" y="606"/>
                    <a:pt x="143" y="606"/>
                  </a:cubicBezTo>
                  <a:lnTo>
                    <a:pt x="143" y="606"/>
                  </a:lnTo>
                  <a:cubicBezTo>
                    <a:pt x="143" y="606"/>
                    <a:pt x="143" y="606"/>
                    <a:pt x="143" y="606"/>
                  </a:cubicBezTo>
                  <a:cubicBezTo>
                    <a:pt x="143" y="606"/>
                    <a:pt x="143" y="606"/>
                    <a:pt x="143" y="606"/>
                  </a:cubicBezTo>
                  <a:cubicBezTo>
                    <a:pt x="143" y="606"/>
                    <a:pt x="143" y="606"/>
                    <a:pt x="143" y="606"/>
                  </a:cubicBezTo>
                  <a:cubicBezTo>
                    <a:pt x="143" y="606"/>
                    <a:pt x="143" y="606"/>
                    <a:pt x="143" y="606"/>
                  </a:cubicBezTo>
                  <a:cubicBezTo>
                    <a:pt x="143" y="606"/>
                    <a:pt x="178" y="606"/>
                    <a:pt x="178" y="606"/>
                  </a:cubicBezTo>
                  <a:cubicBezTo>
                    <a:pt x="178" y="570"/>
                    <a:pt x="143" y="534"/>
                    <a:pt x="143" y="570"/>
                  </a:cubicBezTo>
                  <a:cubicBezTo>
                    <a:pt x="107" y="570"/>
                    <a:pt x="107" y="570"/>
                    <a:pt x="107" y="606"/>
                  </a:cubicBezTo>
                  <a:cubicBezTo>
                    <a:pt x="107" y="606"/>
                    <a:pt x="107" y="641"/>
                    <a:pt x="143" y="641"/>
                  </a:cubicBezTo>
                  <a:cubicBezTo>
                    <a:pt x="143" y="641"/>
                    <a:pt x="178" y="641"/>
                    <a:pt x="178" y="606"/>
                  </a:cubicBezTo>
                  <a:cubicBezTo>
                    <a:pt x="178" y="606"/>
                    <a:pt x="178" y="606"/>
                    <a:pt x="178" y="606"/>
                  </a:cubicBezTo>
                  <a:cubicBezTo>
                    <a:pt x="214" y="606"/>
                    <a:pt x="214" y="570"/>
                    <a:pt x="178" y="570"/>
                  </a:cubicBezTo>
                  <a:cubicBezTo>
                    <a:pt x="178" y="392"/>
                    <a:pt x="107" y="214"/>
                    <a:pt x="36" y="36"/>
                  </a:cubicBezTo>
                  <a:cubicBezTo>
                    <a:pt x="36" y="1"/>
                    <a:pt x="0" y="36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7"/>
            <p:cNvSpPr/>
            <p:nvPr/>
          </p:nvSpPr>
          <p:spPr>
            <a:xfrm>
              <a:off x="7248800" y="1823000"/>
              <a:ext cx="7150" cy="16050"/>
            </a:xfrm>
            <a:custGeom>
              <a:avLst/>
              <a:gdLst/>
              <a:ahLst/>
              <a:cxnLst/>
              <a:rect l="l" t="t" r="r" b="b"/>
              <a:pathLst>
                <a:path w="286" h="642" extrusionOk="0">
                  <a:moveTo>
                    <a:pt x="1" y="36"/>
                  </a:moveTo>
                  <a:cubicBezTo>
                    <a:pt x="250" y="285"/>
                    <a:pt x="286" y="463"/>
                    <a:pt x="143" y="570"/>
                  </a:cubicBezTo>
                  <a:cubicBezTo>
                    <a:pt x="108" y="570"/>
                    <a:pt x="108" y="570"/>
                    <a:pt x="108" y="535"/>
                  </a:cubicBezTo>
                  <a:cubicBezTo>
                    <a:pt x="143" y="535"/>
                    <a:pt x="143" y="535"/>
                    <a:pt x="143" y="535"/>
                  </a:cubicBezTo>
                  <a:cubicBezTo>
                    <a:pt x="108" y="535"/>
                    <a:pt x="72" y="535"/>
                    <a:pt x="72" y="570"/>
                  </a:cubicBezTo>
                  <a:cubicBezTo>
                    <a:pt x="108" y="606"/>
                    <a:pt x="108" y="606"/>
                    <a:pt x="143" y="606"/>
                  </a:cubicBezTo>
                  <a:cubicBezTo>
                    <a:pt x="143" y="641"/>
                    <a:pt x="143" y="641"/>
                    <a:pt x="143" y="606"/>
                  </a:cubicBezTo>
                  <a:cubicBezTo>
                    <a:pt x="179" y="606"/>
                    <a:pt x="179" y="606"/>
                    <a:pt x="179" y="570"/>
                  </a:cubicBezTo>
                  <a:cubicBezTo>
                    <a:pt x="179" y="570"/>
                    <a:pt x="179" y="570"/>
                    <a:pt x="179" y="535"/>
                  </a:cubicBezTo>
                  <a:cubicBezTo>
                    <a:pt x="143" y="357"/>
                    <a:pt x="108" y="179"/>
                    <a:pt x="36" y="1"/>
                  </a:cubicBezTo>
                  <a:cubicBezTo>
                    <a:pt x="36" y="1"/>
                    <a:pt x="1" y="1"/>
                    <a:pt x="1" y="1"/>
                  </a:cubicBezTo>
                  <a:cubicBezTo>
                    <a:pt x="1" y="1"/>
                    <a:pt x="1" y="36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7"/>
            <p:cNvSpPr/>
            <p:nvPr/>
          </p:nvSpPr>
          <p:spPr>
            <a:xfrm>
              <a:off x="7247025" y="1813225"/>
              <a:ext cx="8925" cy="24925"/>
            </a:xfrm>
            <a:custGeom>
              <a:avLst/>
              <a:gdLst/>
              <a:ahLst/>
              <a:cxnLst/>
              <a:rect l="l" t="t" r="r" b="b"/>
              <a:pathLst>
                <a:path w="357" h="997" extrusionOk="0">
                  <a:moveTo>
                    <a:pt x="72" y="392"/>
                  </a:moveTo>
                  <a:cubicBezTo>
                    <a:pt x="321" y="641"/>
                    <a:pt x="357" y="819"/>
                    <a:pt x="179" y="926"/>
                  </a:cubicBezTo>
                  <a:cubicBezTo>
                    <a:pt x="179" y="961"/>
                    <a:pt x="179" y="961"/>
                    <a:pt x="179" y="961"/>
                  </a:cubicBezTo>
                  <a:cubicBezTo>
                    <a:pt x="179" y="961"/>
                    <a:pt x="179" y="926"/>
                    <a:pt x="214" y="926"/>
                  </a:cubicBezTo>
                  <a:cubicBezTo>
                    <a:pt x="214" y="926"/>
                    <a:pt x="179" y="890"/>
                    <a:pt x="179" y="890"/>
                  </a:cubicBezTo>
                  <a:cubicBezTo>
                    <a:pt x="143" y="926"/>
                    <a:pt x="143" y="926"/>
                    <a:pt x="179" y="961"/>
                  </a:cubicBezTo>
                  <a:cubicBezTo>
                    <a:pt x="179" y="961"/>
                    <a:pt x="179" y="961"/>
                    <a:pt x="214" y="997"/>
                  </a:cubicBezTo>
                  <a:cubicBezTo>
                    <a:pt x="214" y="997"/>
                    <a:pt x="214" y="997"/>
                    <a:pt x="214" y="997"/>
                  </a:cubicBezTo>
                  <a:cubicBezTo>
                    <a:pt x="250" y="961"/>
                    <a:pt x="250" y="961"/>
                    <a:pt x="250" y="926"/>
                  </a:cubicBezTo>
                  <a:cubicBezTo>
                    <a:pt x="250" y="783"/>
                    <a:pt x="1" y="0"/>
                    <a:pt x="107" y="392"/>
                  </a:cubicBezTo>
                  <a:cubicBezTo>
                    <a:pt x="107" y="356"/>
                    <a:pt x="72" y="356"/>
                    <a:pt x="72" y="39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7"/>
            <p:cNvSpPr/>
            <p:nvPr/>
          </p:nvSpPr>
          <p:spPr>
            <a:xfrm>
              <a:off x="7247025" y="1822125"/>
              <a:ext cx="7150" cy="16925"/>
            </a:xfrm>
            <a:custGeom>
              <a:avLst/>
              <a:gdLst/>
              <a:ahLst/>
              <a:cxnLst/>
              <a:rect l="l" t="t" r="r" b="b"/>
              <a:pathLst>
                <a:path w="286" h="677" extrusionOk="0">
                  <a:moveTo>
                    <a:pt x="1" y="0"/>
                  </a:moveTo>
                  <a:cubicBezTo>
                    <a:pt x="250" y="498"/>
                    <a:pt x="285" y="676"/>
                    <a:pt x="143" y="534"/>
                  </a:cubicBezTo>
                  <a:cubicBezTo>
                    <a:pt x="179" y="534"/>
                    <a:pt x="179" y="498"/>
                    <a:pt x="143" y="534"/>
                  </a:cubicBezTo>
                  <a:cubicBezTo>
                    <a:pt x="143" y="534"/>
                    <a:pt x="143" y="534"/>
                    <a:pt x="107" y="534"/>
                  </a:cubicBezTo>
                  <a:cubicBezTo>
                    <a:pt x="107" y="534"/>
                    <a:pt x="107" y="534"/>
                    <a:pt x="107" y="534"/>
                  </a:cubicBezTo>
                  <a:cubicBezTo>
                    <a:pt x="107" y="570"/>
                    <a:pt x="107" y="605"/>
                    <a:pt x="179" y="605"/>
                  </a:cubicBezTo>
                  <a:cubicBezTo>
                    <a:pt x="179" y="605"/>
                    <a:pt x="179" y="570"/>
                    <a:pt x="179" y="570"/>
                  </a:cubicBezTo>
                  <a:cubicBezTo>
                    <a:pt x="179" y="570"/>
                    <a:pt x="179" y="570"/>
                    <a:pt x="179" y="570"/>
                  </a:cubicBezTo>
                  <a:cubicBezTo>
                    <a:pt x="143" y="392"/>
                    <a:pt x="72" y="214"/>
                    <a:pt x="36" y="36"/>
                  </a:cubicBezTo>
                  <a:cubicBezTo>
                    <a:pt x="36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7"/>
            <p:cNvSpPr/>
            <p:nvPr/>
          </p:nvSpPr>
          <p:spPr>
            <a:xfrm>
              <a:off x="7247925" y="1818550"/>
              <a:ext cx="5350" cy="20500"/>
            </a:xfrm>
            <a:custGeom>
              <a:avLst/>
              <a:gdLst/>
              <a:ahLst/>
              <a:cxnLst/>
              <a:rect l="l" t="t" r="r" b="b"/>
              <a:pathLst>
                <a:path w="214" h="820" extrusionOk="0">
                  <a:moveTo>
                    <a:pt x="0" y="250"/>
                  </a:moveTo>
                  <a:cubicBezTo>
                    <a:pt x="143" y="428"/>
                    <a:pt x="178" y="606"/>
                    <a:pt x="143" y="784"/>
                  </a:cubicBezTo>
                  <a:cubicBezTo>
                    <a:pt x="143" y="784"/>
                    <a:pt x="143" y="748"/>
                    <a:pt x="178" y="713"/>
                  </a:cubicBezTo>
                  <a:cubicBezTo>
                    <a:pt x="143" y="748"/>
                    <a:pt x="143" y="748"/>
                    <a:pt x="107" y="748"/>
                  </a:cubicBezTo>
                  <a:cubicBezTo>
                    <a:pt x="143" y="748"/>
                    <a:pt x="143" y="748"/>
                    <a:pt x="143" y="748"/>
                  </a:cubicBezTo>
                  <a:cubicBezTo>
                    <a:pt x="143" y="748"/>
                    <a:pt x="143" y="748"/>
                    <a:pt x="143" y="748"/>
                  </a:cubicBezTo>
                  <a:cubicBezTo>
                    <a:pt x="143" y="713"/>
                    <a:pt x="143" y="713"/>
                    <a:pt x="143" y="713"/>
                  </a:cubicBezTo>
                  <a:cubicBezTo>
                    <a:pt x="71" y="748"/>
                    <a:pt x="107" y="784"/>
                    <a:pt x="107" y="819"/>
                  </a:cubicBezTo>
                  <a:cubicBezTo>
                    <a:pt x="107" y="819"/>
                    <a:pt x="143" y="819"/>
                    <a:pt x="143" y="819"/>
                  </a:cubicBezTo>
                  <a:cubicBezTo>
                    <a:pt x="178" y="819"/>
                    <a:pt x="178" y="784"/>
                    <a:pt x="178" y="748"/>
                  </a:cubicBezTo>
                  <a:cubicBezTo>
                    <a:pt x="214" y="606"/>
                    <a:pt x="0" y="1"/>
                    <a:pt x="36" y="179"/>
                  </a:cubicBezTo>
                  <a:cubicBezTo>
                    <a:pt x="36" y="143"/>
                    <a:pt x="36" y="179"/>
                    <a:pt x="36" y="179"/>
                  </a:cubicBezTo>
                  <a:cubicBezTo>
                    <a:pt x="0" y="179"/>
                    <a:pt x="0" y="214"/>
                    <a:pt x="0" y="25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7"/>
            <p:cNvSpPr/>
            <p:nvPr/>
          </p:nvSpPr>
          <p:spPr>
            <a:xfrm>
              <a:off x="7247025" y="1822125"/>
              <a:ext cx="5375" cy="16025"/>
            </a:xfrm>
            <a:custGeom>
              <a:avLst/>
              <a:gdLst/>
              <a:ahLst/>
              <a:cxnLst/>
              <a:rect l="l" t="t" r="r" b="b"/>
              <a:pathLst>
                <a:path w="215" h="641" extrusionOk="0">
                  <a:moveTo>
                    <a:pt x="1" y="71"/>
                  </a:moveTo>
                  <a:cubicBezTo>
                    <a:pt x="107" y="249"/>
                    <a:pt x="143" y="427"/>
                    <a:pt x="143" y="605"/>
                  </a:cubicBezTo>
                  <a:cubicBezTo>
                    <a:pt x="143" y="605"/>
                    <a:pt x="179" y="605"/>
                    <a:pt x="179" y="570"/>
                  </a:cubicBezTo>
                  <a:cubicBezTo>
                    <a:pt x="179" y="570"/>
                    <a:pt x="179" y="570"/>
                    <a:pt x="179" y="570"/>
                  </a:cubicBezTo>
                  <a:cubicBezTo>
                    <a:pt x="179" y="570"/>
                    <a:pt x="143" y="534"/>
                    <a:pt x="143" y="534"/>
                  </a:cubicBezTo>
                  <a:cubicBezTo>
                    <a:pt x="107" y="570"/>
                    <a:pt x="72" y="605"/>
                    <a:pt x="107" y="641"/>
                  </a:cubicBezTo>
                  <a:cubicBezTo>
                    <a:pt x="143" y="641"/>
                    <a:pt x="143" y="641"/>
                    <a:pt x="143" y="641"/>
                  </a:cubicBezTo>
                  <a:cubicBezTo>
                    <a:pt x="179" y="641"/>
                    <a:pt x="214" y="605"/>
                    <a:pt x="214" y="570"/>
                  </a:cubicBezTo>
                  <a:cubicBezTo>
                    <a:pt x="214" y="570"/>
                    <a:pt x="214" y="570"/>
                    <a:pt x="214" y="570"/>
                  </a:cubicBezTo>
                  <a:cubicBezTo>
                    <a:pt x="179" y="356"/>
                    <a:pt x="143" y="178"/>
                    <a:pt x="72" y="0"/>
                  </a:cubicBezTo>
                  <a:cubicBezTo>
                    <a:pt x="72" y="0"/>
                    <a:pt x="1" y="36"/>
                    <a:pt x="1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7"/>
            <p:cNvSpPr/>
            <p:nvPr/>
          </p:nvSpPr>
          <p:spPr>
            <a:xfrm>
              <a:off x="7248800" y="1835450"/>
              <a:ext cx="4475" cy="16925"/>
            </a:xfrm>
            <a:custGeom>
              <a:avLst/>
              <a:gdLst/>
              <a:ahLst/>
              <a:cxnLst/>
              <a:rect l="l" t="t" r="r" b="b"/>
              <a:pathLst>
                <a:path w="179" h="677" extrusionOk="0">
                  <a:moveTo>
                    <a:pt x="1" y="72"/>
                  </a:moveTo>
                  <a:cubicBezTo>
                    <a:pt x="36" y="286"/>
                    <a:pt x="72" y="463"/>
                    <a:pt x="108" y="677"/>
                  </a:cubicBezTo>
                  <a:cubicBezTo>
                    <a:pt x="108" y="677"/>
                    <a:pt x="179" y="641"/>
                    <a:pt x="179" y="606"/>
                  </a:cubicBezTo>
                  <a:cubicBezTo>
                    <a:pt x="143" y="428"/>
                    <a:pt x="108" y="214"/>
                    <a:pt x="72" y="37"/>
                  </a:cubicBezTo>
                  <a:cubicBezTo>
                    <a:pt x="72" y="1"/>
                    <a:pt x="1" y="72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7"/>
            <p:cNvSpPr/>
            <p:nvPr/>
          </p:nvSpPr>
          <p:spPr>
            <a:xfrm>
              <a:off x="7249700" y="1835450"/>
              <a:ext cx="3575" cy="16050"/>
            </a:xfrm>
            <a:custGeom>
              <a:avLst/>
              <a:gdLst/>
              <a:ahLst/>
              <a:cxnLst/>
              <a:rect l="l" t="t" r="r" b="b"/>
              <a:pathLst>
                <a:path w="143" h="642" extrusionOk="0">
                  <a:moveTo>
                    <a:pt x="0" y="37"/>
                  </a:moveTo>
                  <a:lnTo>
                    <a:pt x="72" y="641"/>
                  </a:lnTo>
                  <a:cubicBezTo>
                    <a:pt x="107" y="641"/>
                    <a:pt x="143" y="641"/>
                    <a:pt x="143" y="606"/>
                  </a:cubicBezTo>
                  <a:cubicBezTo>
                    <a:pt x="107" y="428"/>
                    <a:pt x="72" y="214"/>
                    <a:pt x="36" y="37"/>
                  </a:cubicBezTo>
                  <a:cubicBezTo>
                    <a:pt x="36" y="1"/>
                    <a:pt x="0" y="37"/>
                    <a:pt x="0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7"/>
            <p:cNvSpPr/>
            <p:nvPr/>
          </p:nvSpPr>
          <p:spPr>
            <a:xfrm>
              <a:off x="7249700" y="1836350"/>
              <a:ext cx="3575" cy="16925"/>
            </a:xfrm>
            <a:custGeom>
              <a:avLst/>
              <a:gdLst/>
              <a:ahLst/>
              <a:cxnLst/>
              <a:rect l="l" t="t" r="r" b="b"/>
              <a:pathLst>
                <a:path w="143" h="677" extrusionOk="0">
                  <a:moveTo>
                    <a:pt x="0" y="36"/>
                  </a:moveTo>
                  <a:cubicBezTo>
                    <a:pt x="36" y="250"/>
                    <a:pt x="72" y="463"/>
                    <a:pt x="107" y="641"/>
                  </a:cubicBezTo>
                  <a:cubicBezTo>
                    <a:pt x="107" y="677"/>
                    <a:pt x="143" y="641"/>
                    <a:pt x="143" y="605"/>
                  </a:cubicBezTo>
                  <a:cubicBezTo>
                    <a:pt x="107" y="427"/>
                    <a:pt x="72" y="214"/>
                    <a:pt x="36" y="36"/>
                  </a:cubicBezTo>
                  <a:cubicBezTo>
                    <a:pt x="36" y="1"/>
                    <a:pt x="0" y="36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7"/>
            <p:cNvSpPr/>
            <p:nvPr/>
          </p:nvSpPr>
          <p:spPr>
            <a:xfrm>
              <a:off x="7249700" y="1836350"/>
              <a:ext cx="3575" cy="16025"/>
            </a:xfrm>
            <a:custGeom>
              <a:avLst/>
              <a:gdLst/>
              <a:ahLst/>
              <a:cxnLst/>
              <a:rect l="l" t="t" r="r" b="b"/>
              <a:pathLst>
                <a:path w="143" h="641" extrusionOk="0">
                  <a:moveTo>
                    <a:pt x="0" y="36"/>
                  </a:moveTo>
                  <a:cubicBezTo>
                    <a:pt x="36" y="214"/>
                    <a:pt x="72" y="427"/>
                    <a:pt x="107" y="605"/>
                  </a:cubicBezTo>
                  <a:cubicBezTo>
                    <a:pt x="107" y="641"/>
                    <a:pt x="143" y="641"/>
                    <a:pt x="143" y="605"/>
                  </a:cubicBezTo>
                  <a:cubicBezTo>
                    <a:pt x="107" y="392"/>
                    <a:pt x="72" y="214"/>
                    <a:pt x="36" y="1"/>
                  </a:cubicBezTo>
                  <a:cubicBezTo>
                    <a:pt x="36" y="1"/>
                    <a:pt x="0" y="1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7"/>
            <p:cNvSpPr/>
            <p:nvPr/>
          </p:nvSpPr>
          <p:spPr>
            <a:xfrm>
              <a:off x="7248800" y="1836350"/>
              <a:ext cx="2700" cy="15150"/>
            </a:xfrm>
            <a:custGeom>
              <a:avLst/>
              <a:gdLst/>
              <a:ahLst/>
              <a:cxnLst/>
              <a:rect l="l" t="t" r="r" b="b"/>
              <a:pathLst>
                <a:path w="108" h="606" extrusionOk="0">
                  <a:moveTo>
                    <a:pt x="1" y="1"/>
                  </a:moveTo>
                  <a:cubicBezTo>
                    <a:pt x="36" y="214"/>
                    <a:pt x="72" y="392"/>
                    <a:pt x="108" y="605"/>
                  </a:cubicBezTo>
                  <a:cubicBezTo>
                    <a:pt x="108" y="605"/>
                    <a:pt x="108" y="605"/>
                    <a:pt x="108" y="605"/>
                  </a:cubicBezTo>
                  <a:cubicBezTo>
                    <a:pt x="72" y="392"/>
                    <a:pt x="36" y="214"/>
                    <a:pt x="36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7"/>
            <p:cNvSpPr/>
            <p:nvPr/>
          </p:nvSpPr>
          <p:spPr>
            <a:xfrm>
              <a:off x="7248800" y="1836350"/>
              <a:ext cx="4475" cy="17825"/>
            </a:xfrm>
            <a:custGeom>
              <a:avLst/>
              <a:gdLst/>
              <a:ahLst/>
              <a:cxnLst/>
              <a:rect l="l" t="t" r="r" b="b"/>
              <a:pathLst>
                <a:path w="179" h="713" extrusionOk="0">
                  <a:moveTo>
                    <a:pt x="1" y="72"/>
                  </a:moveTo>
                  <a:cubicBezTo>
                    <a:pt x="36" y="285"/>
                    <a:pt x="72" y="463"/>
                    <a:pt x="108" y="677"/>
                  </a:cubicBezTo>
                  <a:cubicBezTo>
                    <a:pt x="108" y="712"/>
                    <a:pt x="179" y="641"/>
                    <a:pt x="143" y="605"/>
                  </a:cubicBezTo>
                  <a:cubicBezTo>
                    <a:pt x="143" y="392"/>
                    <a:pt x="108" y="214"/>
                    <a:pt x="72" y="1"/>
                  </a:cubicBezTo>
                  <a:cubicBezTo>
                    <a:pt x="36" y="1"/>
                    <a:pt x="36" y="36"/>
                    <a:pt x="36" y="36"/>
                  </a:cubicBezTo>
                  <a:cubicBezTo>
                    <a:pt x="1" y="36"/>
                    <a:pt x="1" y="72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7"/>
            <p:cNvSpPr/>
            <p:nvPr/>
          </p:nvSpPr>
          <p:spPr>
            <a:xfrm>
              <a:off x="7247925" y="1835450"/>
              <a:ext cx="4475" cy="17825"/>
            </a:xfrm>
            <a:custGeom>
              <a:avLst/>
              <a:gdLst/>
              <a:ahLst/>
              <a:cxnLst/>
              <a:rect l="l" t="t" r="r" b="b"/>
              <a:pathLst>
                <a:path w="179" h="713" extrusionOk="0">
                  <a:moveTo>
                    <a:pt x="0" y="72"/>
                  </a:moveTo>
                  <a:cubicBezTo>
                    <a:pt x="36" y="286"/>
                    <a:pt x="71" y="463"/>
                    <a:pt x="107" y="677"/>
                  </a:cubicBezTo>
                  <a:cubicBezTo>
                    <a:pt x="107" y="713"/>
                    <a:pt x="178" y="641"/>
                    <a:pt x="178" y="641"/>
                  </a:cubicBezTo>
                  <a:cubicBezTo>
                    <a:pt x="143" y="428"/>
                    <a:pt x="107" y="250"/>
                    <a:pt x="71" y="37"/>
                  </a:cubicBezTo>
                  <a:cubicBezTo>
                    <a:pt x="71" y="1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7"/>
            <p:cNvSpPr/>
            <p:nvPr/>
          </p:nvSpPr>
          <p:spPr>
            <a:xfrm>
              <a:off x="7247025" y="1846125"/>
              <a:ext cx="925" cy="9825"/>
            </a:xfrm>
            <a:custGeom>
              <a:avLst/>
              <a:gdLst/>
              <a:ahLst/>
              <a:cxnLst/>
              <a:rect l="l" t="t" r="r" b="b"/>
              <a:pathLst>
                <a:path w="37" h="393" extrusionOk="0">
                  <a:moveTo>
                    <a:pt x="36" y="392"/>
                  </a:moveTo>
                  <a:cubicBezTo>
                    <a:pt x="36" y="250"/>
                    <a:pt x="36" y="143"/>
                    <a:pt x="1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17"/>
            <p:cNvSpPr/>
            <p:nvPr/>
          </p:nvSpPr>
          <p:spPr>
            <a:xfrm>
              <a:off x="7239025" y="1847925"/>
              <a:ext cx="4475" cy="13350"/>
            </a:xfrm>
            <a:custGeom>
              <a:avLst/>
              <a:gdLst/>
              <a:ahLst/>
              <a:cxnLst/>
              <a:rect l="l" t="t" r="r" b="b"/>
              <a:pathLst>
                <a:path w="179" h="534" extrusionOk="0">
                  <a:moveTo>
                    <a:pt x="72" y="71"/>
                  </a:moveTo>
                  <a:cubicBezTo>
                    <a:pt x="143" y="214"/>
                    <a:pt x="107" y="356"/>
                    <a:pt x="0" y="498"/>
                  </a:cubicBezTo>
                  <a:cubicBezTo>
                    <a:pt x="0" y="498"/>
                    <a:pt x="0" y="498"/>
                    <a:pt x="0" y="498"/>
                  </a:cubicBezTo>
                  <a:cubicBezTo>
                    <a:pt x="36" y="534"/>
                    <a:pt x="36" y="498"/>
                    <a:pt x="36" y="463"/>
                  </a:cubicBezTo>
                  <a:cubicBezTo>
                    <a:pt x="107" y="391"/>
                    <a:pt x="143" y="391"/>
                    <a:pt x="143" y="285"/>
                  </a:cubicBezTo>
                  <a:cubicBezTo>
                    <a:pt x="178" y="178"/>
                    <a:pt x="143" y="107"/>
                    <a:pt x="107" y="0"/>
                  </a:cubicBezTo>
                  <a:cubicBezTo>
                    <a:pt x="72" y="0"/>
                    <a:pt x="36" y="71"/>
                    <a:pt x="72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17"/>
            <p:cNvSpPr/>
            <p:nvPr/>
          </p:nvSpPr>
          <p:spPr>
            <a:xfrm>
              <a:off x="7239025" y="1847925"/>
              <a:ext cx="4475" cy="12475"/>
            </a:xfrm>
            <a:custGeom>
              <a:avLst/>
              <a:gdLst/>
              <a:ahLst/>
              <a:cxnLst/>
              <a:rect l="l" t="t" r="r" b="b"/>
              <a:pathLst>
                <a:path w="179" h="499" extrusionOk="0">
                  <a:moveTo>
                    <a:pt x="72" y="36"/>
                  </a:moveTo>
                  <a:cubicBezTo>
                    <a:pt x="143" y="178"/>
                    <a:pt x="143" y="320"/>
                    <a:pt x="0" y="463"/>
                  </a:cubicBezTo>
                  <a:cubicBezTo>
                    <a:pt x="0" y="498"/>
                    <a:pt x="36" y="498"/>
                    <a:pt x="72" y="463"/>
                  </a:cubicBezTo>
                  <a:cubicBezTo>
                    <a:pt x="107" y="391"/>
                    <a:pt x="107" y="391"/>
                    <a:pt x="143" y="285"/>
                  </a:cubicBezTo>
                  <a:cubicBezTo>
                    <a:pt x="178" y="178"/>
                    <a:pt x="143" y="107"/>
                    <a:pt x="107" y="36"/>
                  </a:cubicBezTo>
                  <a:cubicBezTo>
                    <a:pt x="72" y="0"/>
                    <a:pt x="72" y="36"/>
                    <a:pt x="72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17"/>
            <p:cNvSpPr/>
            <p:nvPr/>
          </p:nvSpPr>
          <p:spPr>
            <a:xfrm>
              <a:off x="7239925" y="1848800"/>
              <a:ext cx="3575" cy="13375"/>
            </a:xfrm>
            <a:custGeom>
              <a:avLst/>
              <a:gdLst/>
              <a:ahLst/>
              <a:cxnLst/>
              <a:rect l="l" t="t" r="r" b="b"/>
              <a:pathLst>
                <a:path w="143" h="535" extrusionOk="0">
                  <a:moveTo>
                    <a:pt x="71" y="72"/>
                  </a:moveTo>
                  <a:cubicBezTo>
                    <a:pt x="36" y="214"/>
                    <a:pt x="36" y="321"/>
                    <a:pt x="0" y="463"/>
                  </a:cubicBezTo>
                  <a:cubicBezTo>
                    <a:pt x="0" y="463"/>
                    <a:pt x="0" y="534"/>
                    <a:pt x="36" y="499"/>
                  </a:cubicBezTo>
                  <a:cubicBezTo>
                    <a:pt x="71" y="428"/>
                    <a:pt x="142" y="321"/>
                    <a:pt x="142" y="250"/>
                  </a:cubicBezTo>
                  <a:cubicBezTo>
                    <a:pt x="142" y="143"/>
                    <a:pt x="107" y="72"/>
                    <a:pt x="71" y="1"/>
                  </a:cubicBezTo>
                  <a:cubicBezTo>
                    <a:pt x="71" y="1"/>
                    <a:pt x="36" y="1"/>
                    <a:pt x="36" y="1"/>
                  </a:cubicBezTo>
                  <a:cubicBezTo>
                    <a:pt x="36" y="36"/>
                    <a:pt x="36" y="72"/>
                    <a:pt x="7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17"/>
            <p:cNvSpPr/>
            <p:nvPr/>
          </p:nvSpPr>
          <p:spPr>
            <a:xfrm>
              <a:off x="7239925" y="1847925"/>
              <a:ext cx="3575" cy="13350"/>
            </a:xfrm>
            <a:custGeom>
              <a:avLst/>
              <a:gdLst/>
              <a:ahLst/>
              <a:cxnLst/>
              <a:rect l="l" t="t" r="r" b="b"/>
              <a:pathLst>
                <a:path w="143" h="534" extrusionOk="0">
                  <a:moveTo>
                    <a:pt x="36" y="71"/>
                  </a:moveTo>
                  <a:cubicBezTo>
                    <a:pt x="36" y="214"/>
                    <a:pt x="0" y="356"/>
                    <a:pt x="0" y="463"/>
                  </a:cubicBezTo>
                  <a:cubicBezTo>
                    <a:pt x="0" y="498"/>
                    <a:pt x="0" y="534"/>
                    <a:pt x="36" y="498"/>
                  </a:cubicBezTo>
                  <a:cubicBezTo>
                    <a:pt x="71" y="427"/>
                    <a:pt x="107" y="356"/>
                    <a:pt x="107" y="285"/>
                  </a:cubicBezTo>
                  <a:cubicBezTo>
                    <a:pt x="142" y="178"/>
                    <a:pt x="107" y="107"/>
                    <a:pt x="71" y="36"/>
                  </a:cubicBezTo>
                  <a:cubicBezTo>
                    <a:pt x="71" y="0"/>
                    <a:pt x="36" y="36"/>
                    <a:pt x="36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17"/>
            <p:cNvSpPr/>
            <p:nvPr/>
          </p:nvSpPr>
          <p:spPr>
            <a:xfrm>
              <a:off x="7238125" y="1848800"/>
              <a:ext cx="3600" cy="11600"/>
            </a:xfrm>
            <a:custGeom>
              <a:avLst/>
              <a:gdLst/>
              <a:ahLst/>
              <a:cxnLst/>
              <a:rect l="l" t="t" r="r" b="b"/>
              <a:pathLst>
                <a:path w="144" h="464" extrusionOk="0">
                  <a:moveTo>
                    <a:pt x="72" y="1"/>
                  </a:moveTo>
                  <a:cubicBezTo>
                    <a:pt x="143" y="179"/>
                    <a:pt x="143" y="250"/>
                    <a:pt x="1" y="428"/>
                  </a:cubicBezTo>
                  <a:cubicBezTo>
                    <a:pt x="1" y="428"/>
                    <a:pt x="36" y="463"/>
                    <a:pt x="36" y="428"/>
                  </a:cubicBezTo>
                  <a:cubicBezTo>
                    <a:pt x="108" y="356"/>
                    <a:pt x="108" y="356"/>
                    <a:pt x="143" y="285"/>
                  </a:cubicBezTo>
                  <a:cubicBezTo>
                    <a:pt x="143" y="179"/>
                    <a:pt x="143" y="107"/>
                    <a:pt x="108" y="1"/>
                  </a:cubicBezTo>
                  <a:cubicBezTo>
                    <a:pt x="108" y="1"/>
                    <a:pt x="72" y="1"/>
                    <a:pt x="72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17"/>
            <p:cNvSpPr/>
            <p:nvPr/>
          </p:nvSpPr>
          <p:spPr>
            <a:xfrm>
              <a:off x="7239025" y="1847925"/>
              <a:ext cx="3575" cy="14250"/>
            </a:xfrm>
            <a:custGeom>
              <a:avLst/>
              <a:gdLst/>
              <a:ahLst/>
              <a:cxnLst/>
              <a:rect l="l" t="t" r="r" b="b"/>
              <a:pathLst>
                <a:path w="143" h="570" extrusionOk="0">
                  <a:moveTo>
                    <a:pt x="72" y="142"/>
                  </a:moveTo>
                  <a:lnTo>
                    <a:pt x="72" y="391"/>
                  </a:lnTo>
                  <a:cubicBezTo>
                    <a:pt x="107" y="356"/>
                    <a:pt x="107" y="356"/>
                    <a:pt x="107" y="320"/>
                  </a:cubicBezTo>
                  <a:cubicBezTo>
                    <a:pt x="72" y="356"/>
                    <a:pt x="72" y="427"/>
                    <a:pt x="72" y="463"/>
                  </a:cubicBezTo>
                  <a:lnTo>
                    <a:pt x="72" y="391"/>
                  </a:lnTo>
                  <a:cubicBezTo>
                    <a:pt x="72" y="427"/>
                    <a:pt x="36" y="463"/>
                    <a:pt x="36" y="498"/>
                  </a:cubicBezTo>
                  <a:cubicBezTo>
                    <a:pt x="0" y="498"/>
                    <a:pt x="0" y="534"/>
                    <a:pt x="0" y="534"/>
                  </a:cubicBezTo>
                  <a:cubicBezTo>
                    <a:pt x="0" y="569"/>
                    <a:pt x="0" y="534"/>
                    <a:pt x="36" y="534"/>
                  </a:cubicBezTo>
                  <a:cubicBezTo>
                    <a:pt x="72" y="463"/>
                    <a:pt x="107" y="427"/>
                    <a:pt x="143" y="320"/>
                  </a:cubicBezTo>
                  <a:cubicBezTo>
                    <a:pt x="143" y="214"/>
                    <a:pt x="143" y="142"/>
                    <a:pt x="107" y="36"/>
                  </a:cubicBezTo>
                  <a:cubicBezTo>
                    <a:pt x="72" y="0"/>
                    <a:pt x="72" y="71"/>
                    <a:pt x="72" y="71"/>
                  </a:cubicBezTo>
                  <a:cubicBezTo>
                    <a:pt x="72" y="71"/>
                    <a:pt x="36" y="107"/>
                    <a:pt x="72" y="14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17"/>
            <p:cNvSpPr/>
            <p:nvPr/>
          </p:nvSpPr>
          <p:spPr>
            <a:xfrm>
              <a:off x="7238125" y="1847925"/>
              <a:ext cx="4475" cy="13350"/>
            </a:xfrm>
            <a:custGeom>
              <a:avLst/>
              <a:gdLst/>
              <a:ahLst/>
              <a:cxnLst/>
              <a:rect l="l" t="t" r="r" b="b"/>
              <a:pathLst>
                <a:path w="179" h="534" extrusionOk="0">
                  <a:moveTo>
                    <a:pt x="72" y="71"/>
                  </a:moveTo>
                  <a:cubicBezTo>
                    <a:pt x="108" y="142"/>
                    <a:pt x="108" y="178"/>
                    <a:pt x="108" y="249"/>
                  </a:cubicBezTo>
                  <a:cubicBezTo>
                    <a:pt x="108" y="356"/>
                    <a:pt x="72" y="427"/>
                    <a:pt x="1" y="498"/>
                  </a:cubicBezTo>
                  <a:cubicBezTo>
                    <a:pt x="1" y="534"/>
                    <a:pt x="1" y="534"/>
                    <a:pt x="1" y="534"/>
                  </a:cubicBezTo>
                  <a:cubicBezTo>
                    <a:pt x="36" y="534"/>
                    <a:pt x="72" y="498"/>
                    <a:pt x="72" y="498"/>
                  </a:cubicBezTo>
                  <a:cubicBezTo>
                    <a:pt x="108" y="391"/>
                    <a:pt x="179" y="320"/>
                    <a:pt x="179" y="214"/>
                  </a:cubicBezTo>
                  <a:cubicBezTo>
                    <a:pt x="179" y="142"/>
                    <a:pt x="143" y="107"/>
                    <a:pt x="108" y="36"/>
                  </a:cubicBezTo>
                  <a:cubicBezTo>
                    <a:pt x="108" y="0"/>
                    <a:pt x="36" y="71"/>
                    <a:pt x="72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17"/>
            <p:cNvSpPr/>
            <p:nvPr/>
          </p:nvSpPr>
          <p:spPr>
            <a:xfrm>
              <a:off x="7222125" y="1853250"/>
              <a:ext cx="10700" cy="8025"/>
            </a:xfrm>
            <a:custGeom>
              <a:avLst/>
              <a:gdLst/>
              <a:ahLst/>
              <a:cxnLst/>
              <a:rect l="l" t="t" r="r" b="b"/>
              <a:pathLst>
                <a:path w="428" h="321" extrusionOk="0">
                  <a:moveTo>
                    <a:pt x="356" y="72"/>
                  </a:moveTo>
                  <a:cubicBezTo>
                    <a:pt x="250" y="143"/>
                    <a:pt x="178" y="214"/>
                    <a:pt x="72" y="285"/>
                  </a:cubicBezTo>
                  <a:cubicBezTo>
                    <a:pt x="36" y="285"/>
                    <a:pt x="36" y="285"/>
                    <a:pt x="0" y="285"/>
                  </a:cubicBezTo>
                  <a:cubicBezTo>
                    <a:pt x="0" y="285"/>
                    <a:pt x="0" y="321"/>
                    <a:pt x="0" y="321"/>
                  </a:cubicBezTo>
                  <a:cubicBezTo>
                    <a:pt x="107" y="321"/>
                    <a:pt x="178" y="321"/>
                    <a:pt x="250" y="285"/>
                  </a:cubicBezTo>
                  <a:cubicBezTo>
                    <a:pt x="285" y="250"/>
                    <a:pt x="321" y="250"/>
                    <a:pt x="356" y="214"/>
                  </a:cubicBezTo>
                  <a:cubicBezTo>
                    <a:pt x="392" y="178"/>
                    <a:pt x="427" y="107"/>
                    <a:pt x="427" y="36"/>
                  </a:cubicBezTo>
                  <a:cubicBezTo>
                    <a:pt x="427" y="1"/>
                    <a:pt x="356" y="72"/>
                    <a:pt x="35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17"/>
            <p:cNvSpPr/>
            <p:nvPr/>
          </p:nvSpPr>
          <p:spPr>
            <a:xfrm>
              <a:off x="7222125" y="1854150"/>
              <a:ext cx="10700" cy="7125"/>
            </a:xfrm>
            <a:custGeom>
              <a:avLst/>
              <a:gdLst/>
              <a:ahLst/>
              <a:cxnLst/>
              <a:rect l="l" t="t" r="r" b="b"/>
              <a:pathLst>
                <a:path w="428" h="285" extrusionOk="0">
                  <a:moveTo>
                    <a:pt x="392" y="0"/>
                  </a:moveTo>
                  <a:cubicBezTo>
                    <a:pt x="356" y="178"/>
                    <a:pt x="250" y="249"/>
                    <a:pt x="36" y="214"/>
                  </a:cubicBezTo>
                  <a:cubicBezTo>
                    <a:pt x="0" y="214"/>
                    <a:pt x="36" y="249"/>
                    <a:pt x="36" y="249"/>
                  </a:cubicBezTo>
                  <a:cubicBezTo>
                    <a:pt x="143" y="285"/>
                    <a:pt x="178" y="285"/>
                    <a:pt x="285" y="249"/>
                  </a:cubicBezTo>
                  <a:cubicBezTo>
                    <a:pt x="356" y="178"/>
                    <a:pt x="427" y="107"/>
                    <a:pt x="427" y="0"/>
                  </a:cubicBezTo>
                  <a:cubicBezTo>
                    <a:pt x="427" y="0"/>
                    <a:pt x="392" y="0"/>
                    <a:pt x="392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17"/>
            <p:cNvSpPr/>
            <p:nvPr/>
          </p:nvSpPr>
          <p:spPr>
            <a:xfrm>
              <a:off x="7223025" y="1855025"/>
              <a:ext cx="9800" cy="7150"/>
            </a:xfrm>
            <a:custGeom>
              <a:avLst/>
              <a:gdLst/>
              <a:ahLst/>
              <a:cxnLst/>
              <a:rect l="l" t="t" r="r" b="b"/>
              <a:pathLst>
                <a:path w="392" h="286" extrusionOk="0">
                  <a:moveTo>
                    <a:pt x="356" y="36"/>
                  </a:moveTo>
                  <a:lnTo>
                    <a:pt x="0" y="250"/>
                  </a:lnTo>
                  <a:cubicBezTo>
                    <a:pt x="0" y="250"/>
                    <a:pt x="0" y="250"/>
                    <a:pt x="0" y="250"/>
                  </a:cubicBezTo>
                  <a:cubicBezTo>
                    <a:pt x="107" y="285"/>
                    <a:pt x="178" y="285"/>
                    <a:pt x="249" y="214"/>
                  </a:cubicBezTo>
                  <a:cubicBezTo>
                    <a:pt x="356" y="179"/>
                    <a:pt x="391" y="107"/>
                    <a:pt x="391" y="36"/>
                  </a:cubicBezTo>
                  <a:cubicBezTo>
                    <a:pt x="391" y="1"/>
                    <a:pt x="356" y="1"/>
                    <a:pt x="35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17"/>
            <p:cNvSpPr/>
            <p:nvPr/>
          </p:nvSpPr>
          <p:spPr>
            <a:xfrm>
              <a:off x="7223025" y="1854150"/>
              <a:ext cx="9800" cy="7125"/>
            </a:xfrm>
            <a:custGeom>
              <a:avLst/>
              <a:gdLst/>
              <a:ahLst/>
              <a:cxnLst/>
              <a:rect l="l" t="t" r="r" b="b"/>
              <a:pathLst>
                <a:path w="392" h="285" extrusionOk="0">
                  <a:moveTo>
                    <a:pt x="356" y="36"/>
                  </a:moveTo>
                  <a:cubicBezTo>
                    <a:pt x="320" y="107"/>
                    <a:pt x="320" y="142"/>
                    <a:pt x="285" y="178"/>
                  </a:cubicBezTo>
                  <a:cubicBezTo>
                    <a:pt x="249" y="214"/>
                    <a:pt x="214" y="249"/>
                    <a:pt x="178" y="249"/>
                  </a:cubicBezTo>
                  <a:cubicBezTo>
                    <a:pt x="107" y="249"/>
                    <a:pt x="71" y="249"/>
                    <a:pt x="0" y="249"/>
                  </a:cubicBezTo>
                  <a:cubicBezTo>
                    <a:pt x="0" y="249"/>
                    <a:pt x="0" y="285"/>
                    <a:pt x="0" y="285"/>
                  </a:cubicBezTo>
                  <a:cubicBezTo>
                    <a:pt x="142" y="285"/>
                    <a:pt x="249" y="285"/>
                    <a:pt x="320" y="178"/>
                  </a:cubicBezTo>
                  <a:cubicBezTo>
                    <a:pt x="356" y="142"/>
                    <a:pt x="391" y="107"/>
                    <a:pt x="391" y="36"/>
                  </a:cubicBezTo>
                  <a:cubicBezTo>
                    <a:pt x="391" y="0"/>
                    <a:pt x="356" y="0"/>
                    <a:pt x="35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17"/>
            <p:cNvSpPr/>
            <p:nvPr/>
          </p:nvSpPr>
          <p:spPr>
            <a:xfrm>
              <a:off x="7221225" y="1854150"/>
              <a:ext cx="10700" cy="7125"/>
            </a:xfrm>
            <a:custGeom>
              <a:avLst/>
              <a:gdLst/>
              <a:ahLst/>
              <a:cxnLst/>
              <a:rect l="l" t="t" r="r" b="b"/>
              <a:pathLst>
                <a:path w="428" h="285" extrusionOk="0">
                  <a:moveTo>
                    <a:pt x="392" y="0"/>
                  </a:moveTo>
                  <a:cubicBezTo>
                    <a:pt x="357" y="178"/>
                    <a:pt x="214" y="249"/>
                    <a:pt x="36" y="214"/>
                  </a:cubicBezTo>
                  <a:cubicBezTo>
                    <a:pt x="1" y="214"/>
                    <a:pt x="1" y="214"/>
                    <a:pt x="1" y="214"/>
                  </a:cubicBezTo>
                  <a:cubicBezTo>
                    <a:pt x="1" y="249"/>
                    <a:pt x="36" y="249"/>
                    <a:pt x="36" y="249"/>
                  </a:cubicBezTo>
                  <a:cubicBezTo>
                    <a:pt x="143" y="249"/>
                    <a:pt x="214" y="285"/>
                    <a:pt x="286" y="214"/>
                  </a:cubicBezTo>
                  <a:cubicBezTo>
                    <a:pt x="357" y="178"/>
                    <a:pt x="392" y="107"/>
                    <a:pt x="428" y="36"/>
                  </a:cubicBezTo>
                  <a:cubicBezTo>
                    <a:pt x="428" y="0"/>
                    <a:pt x="392" y="0"/>
                    <a:pt x="392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17"/>
            <p:cNvSpPr/>
            <p:nvPr/>
          </p:nvSpPr>
          <p:spPr>
            <a:xfrm>
              <a:off x="7222125" y="1855025"/>
              <a:ext cx="10700" cy="7150"/>
            </a:xfrm>
            <a:custGeom>
              <a:avLst/>
              <a:gdLst/>
              <a:ahLst/>
              <a:cxnLst/>
              <a:rect l="l" t="t" r="r" b="b"/>
              <a:pathLst>
                <a:path w="428" h="286" extrusionOk="0">
                  <a:moveTo>
                    <a:pt x="356" y="36"/>
                  </a:moveTo>
                  <a:cubicBezTo>
                    <a:pt x="321" y="214"/>
                    <a:pt x="178" y="250"/>
                    <a:pt x="36" y="250"/>
                  </a:cubicBezTo>
                  <a:cubicBezTo>
                    <a:pt x="0" y="214"/>
                    <a:pt x="0" y="250"/>
                    <a:pt x="0" y="250"/>
                  </a:cubicBezTo>
                  <a:cubicBezTo>
                    <a:pt x="143" y="285"/>
                    <a:pt x="250" y="285"/>
                    <a:pt x="321" y="179"/>
                  </a:cubicBezTo>
                  <a:cubicBezTo>
                    <a:pt x="392" y="143"/>
                    <a:pt x="392" y="72"/>
                    <a:pt x="427" y="1"/>
                  </a:cubicBezTo>
                  <a:cubicBezTo>
                    <a:pt x="427" y="1"/>
                    <a:pt x="427" y="1"/>
                    <a:pt x="392" y="1"/>
                  </a:cubicBezTo>
                  <a:cubicBezTo>
                    <a:pt x="392" y="1"/>
                    <a:pt x="356" y="36"/>
                    <a:pt x="35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17"/>
            <p:cNvSpPr/>
            <p:nvPr/>
          </p:nvSpPr>
          <p:spPr>
            <a:xfrm>
              <a:off x="7221225" y="1854150"/>
              <a:ext cx="11600" cy="7125"/>
            </a:xfrm>
            <a:custGeom>
              <a:avLst/>
              <a:gdLst/>
              <a:ahLst/>
              <a:cxnLst/>
              <a:rect l="l" t="t" r="r" b="b"/>
              <a:pathLst>
                <a:path w="464" h="285" extrusionOk="0">
                  <a:moveTo>
                    <a:pt x="357" y="71"/>
                  </a:moveTo>
                  <a:cubicBezTo>
                    <a:pt x="357" y="142"/>
                    <a:pt x="286" y="214"/>
                    <a:pt x="214" y="249"/>
                  </a:cubicBezTo>
                  <a:lnTo>
                    <a:pt x="250" y="214"/>
                  </a:lnTo>
                  <a:lnTo>
                    <a:pt x="143" y="249"/>
                  </a:lnTo>
                  <a:cubicBezTo>
                    <a:pt x="179" y="249"/>
                    <a:pt x="179" y="249"/>
                    <a:pt x="214" y="249"/>
                  </a:cubicBezTo>
                  <a:lnTo>
                    <a:pt x="72" y="249"/>
                  </a:lnTo>
                  <a:cubicBezTo>
                    <a:pt x="72" y="249"/>
                    <a:pt x="1" y="249"/>
                    <a:pt x="1" y="249"/>
                  </a:cubicBezTo>
                  <a:cubicBezTo>
                    <a:pt x="1" y="249"/>
                    <a:pt x="1" y="285"/>
                    <a:pt x="1" y="285"/>
                  </a:cubicBezTo>
                  <a:cubicBezTo>
                    <a:pt x="108" y="285"/>
                    <a:pt x="179" y="285"/>
                    <a:pt x="286" y="249"/>
                  </a:cubicBezTo>
                  <a:cubicBezTo>
                    <a:pt x="392" y="214"/>
                    <a:pt x="428" y="142"/>
                    <a:pt x="428" y="36"/>
                  </a:cubicBezTo>
                  <a:cubicBezTo>
                    <a:pt x="463" y="0"/>
                    <a:pt x="357" y="36"/>
                    <a:pt x="357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17"/>
            <p:cNvSpPr/>
            <p:nvPr/>
          </p:nvSpPr>
          <p:spPr>
            <a:xfrm>
              <a:off x="7125175" y="1752725"/>
              <a:ext cx="21375" cy="17825"/>
            </a:xfrm>
            <a:custGeom>
              <a:avLst/>
              <a:gdLst/>
              <a:ahLst/>
              <a:cxnLst/>
              <a:rect l="l" t="t" r="r" b="b"/>
              <a:pathLst>
                <a:path w="855" h="713" extrusionOk="0">
                  <a:moveTo>
                    <a:pt x="747" y="1"/>
                  </a:moveTo>
                  <a:cubicBezTo>
                    <a:pt x="641" y="179"/>
                    <a:pt x="498" y="321"/>
                    <a:pt x="320" y="463"/>
                  </a:cubicBezTo>
                  <a:cubicBezTo>
                    <a:pt x="214" y="535"/>
                    <a:pt x="142" y="641"/>
                    <a:pt x="36" y="713"/>
                  </a:cubicBezTo>
                  <a:cubicBezTo>
                    <a:pt x="0" y="713"/>
                    <a:pt x="71" y="713"/>
                    <a:pt x="107" y="713"/>
                  </a:cubicBezTo>
                  <a:cubicBezTo>
                    <a:pt x="249" y="570"/>
                    <a:pt x="427" y="463"/>
                    <a:pt x="569" y="286"/>
                  </a:cubicBezTo>
                  <a:cubicBezTo>
                    <a:pt x="712" y="143"/>
                    <a:pt x="676" y="214"/>
                    <a:pt x="854" y="1"/>
                  </a:cubicBezTo>
                  <a:cubicBezTo>
                    <a:pt x="854" y="1"/>
                    <a:pt x="783" y="1"/>
                    <a:pt x="747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17"/>
            <p:cNvSpPr/>
            <p:nvPr/>
          </p:nvSpPr>
          <p:spPr>
            <a:xfrm>
              <a:off x="7125175" y="1751850"/>
              <a:ext cx="21375" cy="18700"/>
            </a:xfrm>
            <a:custGeom>
              <a:avLst/>
              <a:gdLst/>
              <a:ahLst/>
              <a:cxnLst/>
              <a:rect l="l" t="t" r="r" b="b"/>
              <a:pathLst>
                <a:path w="855" h="748" extrusionOk="0">
                  <a:moveTo>
                    <a:pt x="783" y="36"/>
                  </a:moveTo>
                  <a:cubicBezTo>
                    <a:pt x="676" y="143"/>
                    <a:pt x="569" y="285"/>
                    <a:pt x="427" y="392"/>
                  </a:cubicBezTo>
                  <a:cubicBezTo>
                    <a:pt x="320" y="498"/>
                    <a:pt x="178" y="605"/>
                    <a:pt x="36" y="712"/>
                  </a:cubicBezTo>
                  <a:cubicBezTo>
                    <a:pt x="0" y="712"/>
                    <a:pt x="71" y="748"/>
                    <a:pt x="71" y="748"/>
                  </a:cubicBezTo>
                  <a:cubicBezTo>
                    <a:pt x="249" y="641"/>
                    <a:pt x="356" y="534"/>
                    <a:pt x="498" y="427"/>
                  </a:cubicBezTo>
                  <a:cubicBezTo>
                    <a:pt x="605" y="285"/>
                    <a:pt x="712" y="178"/>
                    <a:pt x="818" y="36"/>
                  </a:cubicBezTo>
                  <a:cubicBezTo>
                    <a:pt x="854" y="36"/>
                    <a:pt x="783" y="0"/>
                    <a:pt x="783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17"/>
            <p:cNvSpPr/>
            <p:nvPr/>
          </p:nvSpPr>
          <p:spPr>
            <a:xfrm>
              <a:off x="7126050" y="1752725"/>
              <a:ext cx="19600" cy="18725"/>
            </a:xfrm>
            <a:custGeom>
              <a:avLst/>
              <a:gdLst/>
              <a:ahLst/>
              <a:cxnLst/>
              <a:rect l="l" t="t" r="r" b="b"/>
              <a:pathLst>
                <a:path w="784" h="749" extrusionOk="0">
                  <a:moveTo>
                    <a:pt x="748" y="37"/>
                  </a:moveTo>
                  <a:cubicBezTo>
                    <a:pt x="641" y="179"/>
                    <a:pt x="534" y="286"/>
                    <a:pt x="392" y="392"/>
                  </a:cubicBezTo>
                  <a:cubicBezTo>
                    <a:pt x="285" y="499"/>
                    <a:pt x="143" y="606"/>
                    <a:pt x="1" y="713"/>
                  </a:cubicBezTo>
                  <a:cubicBezTo>
                    <a:pt x="1" y="713"/>
                    <a:pt x="1" y="748"/>
                    <a:pt x="36" y="748"/>
                  </a:cubicBezTo>
                  <a:cubicBezTo>
                    <a:pt x="179" y="641"/>
                    <a:pt x="321" y="535"/>
                    <a:pt x="428" y="428"/>
                  </a:cubicBezTo>
                  <a:cubicBezTo>
                    <a:pt x="570" y="321"/>
                    <a:pt x="677" y="179"/>
                    <a:pt x="783" y="37"/>
                  </a:cubicBezTo>
                  <a:cubicBezTo>
                    <a:pt x="783" y="37"/>
                    <a:pt x="748" y="1"/>
                    <a:pt x="748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17"/>
            <p:cNvSpPr/>
            <p:nvPr/>
          </p:nvSpPr>
          <p:spPr>
            <a:xfrm>
              <a:off x="7126050" y="1752725"/>
              <a:ext cx="19600" cy="17825"/>
            </a:xfrm>
            <a:custGeom>
              <a:avLst/>
              <a:gdLst/>
              <a:ahLst/>
              <a:cxnLst/>
              <a:rect l="l" t="t" r="r" b="b"/>
              <a:pathLst>
                <a:path w="784" h="713" extrusionOk="0">
                  <a:moveTo>
                    <a:pt x="748" y="1"/>
                  </a:moveTo>
                  <a:cubicBezTo>
                    <a:pt x="641" y="143"/>
                    <a:pt x="534" y="250"/>
                    <a:pt x="428" y="392"/>
                  </a:cubicBezTo>
                  <a:cubicBezTo>
                    <a:pt x="285" y="499"/>
                    <a:pt x="179" y="606"/>
                    <a:pt x="1" y="677"/>
                  </a:cubicBezTo>
                  <a:cubicBezTo>
                    <a:pt x="1" y="677"/>
                    <a:pt x="36" y="713"/>
                    <a:pt x="36" y="713"/>
                  </a:cubicBezTo>
                  <a:cubicBezTo>
                    <a:pt x="179" y="606"/>
                    <a:pt x="321" y="499"/>
                    <a:pt x="428" y="392"/>
                  </a:cubicBezTo>
                  <a:cubicBezTo>
                    <a:pt x="570" y="286"/>
                    <a:pt x="677" y="143"/>
                    <a:pt x="783" y="37"/>
                  </a:cubicBezTo>
                  <a:cubicBezTo>
                    <a:pt x="783" y="37"/>
                    <a:pt x="783" y="1"/>
                    <a:pt x="748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7"/>
            <p:cNvSpPr/>
            <p:nvPr/>
          </p:nvSpPr>
          <p:spPr>
            <a:xfrm>
              <a:off x="7124275" y="1751850"/>
              <a:ext cx="21375" cy="18700"/>
            </a:xfrm>
            <a:custGeom>
              <a:avLst/>
              <a:gdLst/>
              <a:ahLst/>
              <a:cxnLst/>
              <a:rect l="l" t="t" r="r" b="b"/>
              <a:pathLst>
                <a:path w="855" h="748" extrusionOk="0">
                  <a:moveTo>
                    <a:pt x="748" y="0"/>
                  </a:moveTo>
                  <a:cubicBezTo>
                    <a:pt x="677" y="143"/>
                    <a:pt x="534" y="285"/>
                    <a:pt x="428" y="392"/>
                  </a:cubicBezTo>
                  <a:cubicBezTo>
                    <a:pt x="285" y="498"/>
                    <a:pt x="178" y="605"/>
                    <a:pt x="36" y="676"/>
                  </a:cubicBezTo>
                  <a:cubicBezTo>
                    <a:pt x="1" y="712"/>
                    <a:pt x="72" y="748"/>
                    <a:pt x="107" y="712"/>
                  </a:cubicBezTo>
                  <a:cubicBezTo>
                    <a:pt x="250" y="641"/>
                    <a:pt x="356" y="534"/>
                    <a:pt x="499" y="392"/>
                  </a:cubicBezTo>
                  <a:cubicBezTo>
                    <a:pt x="605" y="285"/>
                    <a:pt x="712" y="178"/>
                    <a:pt x="819" y="36"/>
                  </a:cubicBezTo>
                  <a:cubicBezTo>
                    <a:pt x="854" y="0"/>
                    <a:pt x="783" y="0"/>
                    <a:pt x="748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7"/>
            <p:cNvSpPr/>
            <p:nvPr/>
          </p:nvSpPr>
          <p:spPr>
            <a:xfrm>
              <a:off x="7125175" y="1752725"/>
              <a:ext cx="20475" cy="18725"/>
            </a:xfrm>
            <a:custGeom>
              <a:avLst/>
              <a:gdLst/>
              <a:ahLst/>
              <a:cxnLst/>
              <a:rect l="l" t="t" r="r" b="b"/>
              <a:pathLst>
                <a:path w="819" h="749" extrusionOk="0">
                  <a:moveTo>
                    <a:pt x="747" y="37"/>
                  </a:moveTo>
                  <a:cubicBezTo>
                    <a:pt x="641" y="214"/>
                    <a:pt x="498" y="357"/>
                    <a:pt x="320" y="499"/>
                  </a:cubicBezTo>
                  <a:cubicBezTo>
                    <a:pt x="249" y="570"/>
                    <a:pt x="142" y="641"/>
                    <a:pt x="36" y="713"/>
                  </a:cubicBezTo>
                  <a:cubicBezTo>
                    <a:pt x="0" y="713"/>
                    <a:pt x="0" y="748"/>
                    <a:pt x="36" y="748"/>
                  </a:cubicBezTo>
                  <a:cubicBezTo>
                    <a:pt x="36" y="748"/>
                    <a:pt x="36" y="748"/>
                    <a:pt x="71" y="713"/>
                  </a:cubicBezTo>
                  <a:cubicBezTo>
                    <a:pt x="249" y="606"/>
                    <a:pt x="392" y="463"/>
                    <a:pt x="569" y="321"/>
                  </a:cubicBezTo>
                  <a:cubicBezTo>
                    <a:pt x="676" y="179"/>
                    <a:pt x="641" y="214"/>
                    <a:pt x="818" y="37"/>
                  </a:cubicBezTo>
                  <a:cubicBezTo>
                    <a:pt x="818" y="37"/>
                    <a:pt x="818" y="1"/>
                    <a:pt x="783" y="1"/>
                  </a:cubicBezTo>
                  <a:cubicBezTo>
                    <a:pt x="783" y="1"/>
                    <a:pt x="747" y="37"/>
                    <a:pt x="747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7"/>
            <p:cNvSpPr/>
            <p:nvPr/>
          </p:nvSpPr>
          <p:spPr>
            <a:xfrm>
              <a:off x="7123375" y="1752725"/>
              <a:ext cx="22275" cy="17825"/>
            </a:xfrm>
            <a:custGeom>
              <a:avLst/>
              <a:gdLst/>
              <a:ahLst/>
              <a:cxnLst/>
              <a:rect l="l" t="t" r="r" b="b"/>
              <a:pathLst>
                <a:path w="891" h="713" extrusionOk="0">
                  <a:moveTo>
                    <a:pt x="784" y="37"/>
                  </a:moveTo>
                  <a:cubicBezTo>
                    <a:pt x="713" y="108"/>
                    <a:pt x="606" y="214"/>
                    <a:pt x="535" y="321"/>
                  </a:cubicBezTo>
                  <a:cubicBezTo>
                    <a:pt x="392" y="463"/>
                    <a:pt x="214" y="570"/>
                    <a:pt x="37" y="713"/>
                  </a:cubicBezTo>
                  <a:cubicBezTo>
                    <a:pt x="1" y="713"/>
                    <a:pt x="108" y="713"/>
                    <a:pt x="143" y="713"/>
                  </a:cubicBezTo>
                  <a:cubicBezTo>
                    <a:pt x="250" y="641"/>
                    <a:pt x="357" y="570"/>
                    <a:pt x="428" y="463"/>
                  </a:cubicBezTo>
                  <a:cubicBezTo>
                    <a:pt x="606" y="321"/>
                    <a:pt x="748" y="179"/>
                    <a:pt x="890" y="1"/>
                  </a:cubicBezTo>
                  <a:cubicBezTo>
                    <a:pt x="890" y="1"/>
                    <a:pt x="784" y="1"/>
                    <a:pt x="784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7"/>
            <p:cNvSpPr/>
            <p:nvPr/>
          </p:nvSpPr>
          <p:spPr>
            <a:xfrm>
              <a:off x="7110925" y="1750950"/>
              <a:ext cx="27600" cy="25825"/>
            </a:xfrm>
            <a:custGeom>
              <a:avLst/>
              <a:gdLst/>
              <a:ahLst/>
              <a:cxnLst/>
              <a:rect l="l" t="t" r="r" b="b"/>
              <a:pathLst>
                <a:path w="1104" h="1033" extrusionOk="0">
                  <a:moveTo>
                    <a:pt x="997" y="36"/>
                  </a:moveTo>
                  <a:cubicBezTo>
                    <a:pt x="890" y="285"/>
                    <a:pt x="748" y="499"/>
                    <a:pt x="535" y="677"/>
                  </a:cubicBezTo>
                  <a:cubicBezTo>
                    <a:pt x="357" y="819"/>
                    <a:pt x="179" y="890"/>
                    <a:pt x="1" y="997"/>
                  </a:cubicBezTo>
                  <a:cubicBezTo>
                    <a:pt x="1" y="997"/>
                    <a:pt x="1" y="997"/>
                    <a:pt x="1" y="1033"/>
                  </a:cubicBezTo>
                  <a:cubicBezTo>
                    <a:pt x="36" y="1033"/>
                    <a:pt x="72" y="997"/>
                    <a:pt x="72" y="997"/>
                  </a:cubicBezTo>
                  <a:cubicBezTo>
                    <a:pt x="214" y="961"/>
                    <a:pt x="321" y="890"/>
                    <a:pt x="428" y="819"/>
                  </a:cubicBezTo>
                  <a:cubicBezTo>
                    <a:pt x="535" y="712"/>
                    <a:pt x="641" y="641"/>
                    <a:pt x="748" y="534"/>
                  </a:cubicBezTo>
                  <a:cubicBezTo>
                    <a:pt x="890" y="392"/>
                    <a:pt x="997" y="214"/>
                    <a:pt x="1068" y="36"/>
                  </a:cubicBezTo>
                  <a:cubicBezTo>
                    <a:pt x="1104" y="1"/>
                    <a:pt x="997" y="36"/>
                    <a:pt x="99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7"/>
            <p:cNvSpPr/>
            <p:nvPr/>
          </p:nvSpPr>
          <p:spPr>
            <a:xfrm>
              <a:off x="7110925" y="1750950"/>
              <a:ext cx="26725" cy="24950"/>
            </a:xfrm>
            <a:custGeom>
              <a:avLst/>
              <a:gdLst/>
              <a:ahLst/>
              <a:cxnLst/>
              <a:rect l="l" t="t" r="r" b="b"/>
              <a:pathLst>
                <a:path w="1069" h="998" extrusionOk="0">
                  <a:moveTo>
                    <a:pt x="1033" y="36"/>
                  </a:moveTo>
                  <a:cubicBezTo>
                    <a:pt x="997" y="72"/>
                    <a:pt x="962" y="143"/>
                    <a:pt x="926" y="214"/>
                  </a:cubicBezTo>
                  <a:cubicBezTo>
                    <a:pt x="819" y="392"/>
                    <a:pt x="641" y="570"/>
                    <a:pt x="463" y="712"/>
                  </a:cubicBezTo>
                  <a:cubicBezTo>
                    <a:pt x="321" y="819"/>
                    <a:pt x="179" y="890"/>
                    <a:pt x="1" y="961"/>
                  </a:cubicBezTo>
                  <a:cubicBezTo>
                    <a:pt x="1" y="997"/>
                    <a:pt x="36" y="997"/>
                    <a:pt x="72" y="997"/>
                  </a:cubicBezTo>
                  <a:cubicBezTo>
                    <a:pt x="179" y="926"/>
                    <a:pt x="321" y="890"/>
                    <a:pt x="428" y="819"/>
                  </a:cubicBezTo>
                  <a:cubicBezTo>
                    <a:pt x="535" y="712"/>
                    <a:pt x="641" y="641"/>
                    <a:pt x="748" y="534"/>
                  </a:cubicBezTo>
                  <a:cubicBezTo>
                    <a:pt x="890" y="392"/>
                    <a:pt x="962" y="214"/>
                    <a:pt x="1068" y="36"/>
                  </a:cubicBezTo>
                  <a:cubicBezTo>
                    <a:pt x="1068" y="1"/>
                    <a:pt x="1033" y="1"/>
                    <a:pt x="1033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7"/>
            <p:cNvSpPr/>
            <p:nvPr/>
          </p:nvSpPr>
          <p:spPr>
            <a:xfrm>
              <a:off x="7110925" y="1751850"/>
              <a:ext cx="26725" cy="24925"/>
            </a:xfrm>
            <a:custGeom>
              <a:avLst/>
              <a:gdLst/>
              <a:ahLst/>
              <a:cxnLst/>
              <a:rect l="l" t="t" r="r" b="b"/>
              <a:pathLst>
                <a:path w="1069" h="997" extrusionOk="0">
                  <a:moveTo>
                    <a:pt x="1033" y="36"/>
                  </a:moveTo>
                  <a:cubicBezTo>
                    <a:pt x="962" y="143"/>
                    <a:pt x="890" y="249"/>
                    <a:pt x="819" y="356"/>
                  </a:cubicBezTo>
                  <a:cubicBezTo>
                    <a:pt x="641" y="641"/>
                    <a:pt x="357" y="854"/>
                    <a:pt x="36" y="961"/>
                  </a:cubicBezTo>
                  <a:cubicBezTo>
                    <a:pt x="1" y="997"/>
                    <a:pt x="36" y="997"/>
                    <a:pt x="36" y="997"/>
                  </a:cubicBezTo>
                  <a:cubicBezTo>
                    <a:pt x="214" y="925"/>
                    <a:pt x="428" y="819"/>
                    <a:pt x="570" y="676"/>
                  </a:cubicBezTo>
                  <a:cubicBezTo>
                    <a:pt x="606" y="641"/>
                    <a:pt x="677" y="570"/>
                    <a:pt x="712" y="534"/>
                  </a:cubicBezTo>
                  <a:cubicBezTo>
                    <a:pt x="855" y="392"/>
                    <a:pt x="962" y="214"/>
                    <a:pt x="1068" y="36"/>
                  </a:cubicBezTo>
                  <a:cubicBezTo>
                    <a:pt x="1068" y="36"/>
                    <a:pt x="1033" y="0"/>
                    <a:pt x="1033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7"/>
            <p:cNvSpPr/>
            <p:nvPr/>
          </p:nvSpPr>
          <p:spPr>
            <a:xfrm>
              <a:off x="7111825" y="1751850"/>
              <a:ext cx="25825" cy="24925"/>
            </a:xfrm>
            <a:custGeom>
              <a:avLst/>
              <a:gdLst/>
              <a:ahLst/>
              <a:cxnLst/>
              <a:rect l="l" t="t" r="r" b="b"/>
              <a:pathLst>
                <a:path w="1033" h="997" extrusionOk="0">
                  <a:moveTo>
                    <a:pt x="997" y="0"/>
                  </a:moveTo>
                  <a:cubicBezTo>
                    <a:pt x="783" y="427"/>
                    <a:pt x="570" y="676"/>
                    <a:pt x="0" y="961"/>
                  </a:cubicBezTo>
                  <a:cubicBezTo>
                    <a:pt x="0" y="961"/>
                    <a:pt x="0" y="997"/>
                    <a:pt x="0" y="961"/>
                  </a:cubicBezTo>
                  <a:cubicBezTo>
                    <a:pt x="214" y="890"/>
                    <a:pt x="392" y="783"/>
                    <a:pt x="534" y="641"/>
                  </a:cubicBezTo>
                  <a:cubicBezTo>
                    <a:pt x="570" y="605"/>
                    <a:pt x="641" y="570"/>
                    <a:pt x="676" y="498"/>
                  </a:cubicBezTo>
                  <a:cubicBezTo>
                    <a:pt x="819" y="356"/>
                    <a:pt x="926" y="214"/>
                    <a:pt x="1032" y="36"/>
                  </a:cubicBezTo>
                  <a:cubicBezTo>
                    <a:pt x="1032" y="0"/>
                    <a:pt x="997" y="0"/>
                    <a:pt x="997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7"/>
            <p:cNvSpPr/>
            <p:nvPr/>
          </p:nvSpPr>
          <p:spPr>
            <a:xfrm>
              <a:off x="7109150" y="1750950"/>
              <a:ext cx="27600" cy="24950"/>
            </a:xfrm>
            <a:custGeom>
              <a:avLst/>
              <a:gdLst/>
              <a:ahLst/>
              <a:cxnLst/>
              <a:rect l="l" t="t" r="r" b="b"/>
              <a:pathLst>
                <a:path w="1104" h="998" extrusionOk="0">
                  <a:moveTo>
                    <a:pt x="1033" y="1"/>
                  </a:moveTo>
                  <a:cubicBezTo>
                    <a:pt x="961" y="179"/>
                    <a:pt x="890" y="285"/>
                    <a:pt x="783" y="428"/>
                  </a:cubicBezTo>
                  <a:cubicBezTo>
                    <a:pt x="570" y="677"/>
                    <a:pt x="356" y="819"/>
                    <a:pt x="36" y="961"/>
                  </a:cubicBezTo>
                  <a:cubicBezTo>
                    <a:pt x="1" y="961"/>
                    <a:pt x="107" y="997"/>
                    <a:pt x="107" y="997"/>
                  </a:cubicBezTo>
                  <a:cubicBezTo>
                    <a:pt x="285" y="890"/>
                    <a:pt x="463" y="819"/>
                    <a:pt x="641" y="677"/>
                  </a:cubicBezTo>
                  <a:cubicBezTo>
                    <a:pt x="855" y="499"/>
                    <a:pt x="961" y="285"/>
                    <a:pt x="1104" y="36"/>
                  </a:cubicBezTo>
                  <a:cubicBezTo>
                    <a:pt x="1104" y="1"/>
                    <a:pt x="1068" y="1"/>
                    <a:pt x="1033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7"/>
            <p:cNvSpPr/>
            <p:nvPr/>
          </p:nvSpPr>
          <p:spPr>
            <a:xfrm>
              <a:off x="7110925" y="1751850"/>
              <a:ext cx="26725" cy="25825"/>
            </a:xfrm>
            <a:custGeom>
              <a:avLst/>
              <a:gdLst/>
              <a:ahLst/>
              <a:cxnLst/>
              <a:rect l="l" t="t" r="r" b="b"/>
              <a:pathLst>
                <a:path w="1069" h="1033" extrusionOk="0">
                  <a:moveTo>
                    <a:pt x="997" y="36"/>
                  </a:moveTo>
                  <a:cubicBezTo>
                    <a:pt x="962" y="178"/>
                    <a:pt x="890" y="285"/>
                    <a:pt x="784" y="392"/>
                  </a:cubicBezTo>
                  <a:cubicBezTo>
                    <a:pt x="606" y="641"/>
                    <a:pt x="357" y="854"/>
                    <a:pt x="1" y="961"/>
                  </a:cubicBezTo>
                  <a:cubicBezTo>
                    <a:pt x="1" y="997"/>
                    <a:pt x="1" y="1032"/>
                    <a:pt x="36" y="997"/>
                  </a:cubicBezTo>
                  <a:cubicBezTo>
                    <a:pt x="214" y="925"/>
                    <a:pt x="392" y="819"/>
                    <a:pt x="570" y="676"/>
                  </a:cubicBezTo>
                  <a:cubicBezTo>
                    <a:pt x="677" y="570"/>
                    <a:pt x="748" y="498"/>
                    <a:pt x="855" y="356"/>
                  </a:cubicBezTo>
                  <a:cubicBezTo>
                    <a:pt x="926" y="249"/>
                    <a:pt x="997" y="143"/>
                    <a:pt x="1068" y="36"/>
                  </a:cubicBezTo>
                  <a:cubicBezTo>
                    <a:pt x="1068" y="0"/>
                    <a:pt x="1033" y="0"/>
                    <a:pt x="1033" y="0"/>
                  </a:cubicBezTo>
                  <a:cubicBezTo>
                    <a:pt x="1033" y="0"/>
                    <a:pt x="997" y="36"/>
                    <a:pt x="99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7"/>
            <p:cNvSpPr/>
            <p:nvPr/>
          </p:nvSpPr>
          <p:spPr>
            <a:xfrm>
              <a:off x="7109150" y="1750950"/>
              <a:ext cx="28500" cy="25825"/>
            </a:xfrm>
            <a:custGeom>
              <a:avLst/>
              <a:gdLst/>
              <a:ahLst/>
              <a:cxnLst/>
              <a:rect l="l" t="t" r="r" b="b"/>
              <a:pathLst>
                <a:path w="1140" h="1033" extrusionOk="0">
                  <a:moveTo>
                    <a:pt x="1033" y="72"/>
                  </a:moveTo>
                  <a:cubicBezTo>
                    <a:pt x="890" y="285"/>
                    <a:pt x="783" y="499"/>
                    <a:pt x="534" y="677"/>
                  </a:cubicBezTo>
                  <a:cubicBezTo>
                    <a:pt x="392" y="819"/>
                    <a:pt x="214" y="926"/>
                    <a:pt x="36" y="997"/>
                  </a:cubicBezTo>
                  <a:cubicBezTo>
                    <a:pt x="1" y="997"/>
                    <a:pt x="1" y="1033"/>
                    <a:pt x="36" y="1033"/>
                  </a:cubicBezTo>
                  <a:cubicBezTo>
                    <a:pt x="36" y="1033"/>
                    <a:pt x="107" y="1033"/>
                    <a:pt x="107" y="997"/>
                  </a:cubicBezTo>
                  <a:cubicBezTo>
                    <a:pt x="250" y="961"/>
                    <a:pt x="356" y="890"/>
                    <a:pt x="463" y="819"/>
                  </a:cubicBezTo>
                  <a:cubicBezTo>
                    <a:pt x="570" y="748"/>
                    <a:pt x="677" y="641"/>
                    <a:pt x="783" y="534"/>
                  </a:cubicBezTo>
                  <a:cubicBezTo>
                    <a:pt x="926" y="392"/>
                    <a:pt x="1033" y="214"/>
                    <a:pt x="1104" y="36"/>
                  </a:cubicBezTo>
                  <a:cubicBezTo>
                    <a:pt x="1139" y="1"/>
                    <a:pt x="1033" y="36"/>
                    <a:pt x="1033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7"/>
            <p:cNvSpPr/>
            <p:nvPr/>
          </p:nvSpPr>
          <p:spPr>
            <a:xfrm>
              <a:off x="7110050" y="1770525"/>
              <a:ext cx="8025" cy="12475"/>
            </a:xfrm>
            <a:custGeom>
              <a:avLst/>
              <a:gdLst/>
              <a:ahLst/>
              <a:cxnLst/>
              <a:rect l="l" t="t" r="r" b="b"/>
              <a:pathLst>
                <a:path w="321" h="499" extrusionOk="0">
                  <a:moveTo>
                    <a:pt x="214" y="72"/>
                  </a:moveTo>
                  <a:cubicBezTo>
                    <a:pt x="214" y="214"/>
                    <a:pt x="143" y="356"/>
                    <a:pt x="36" y="463"/>
                  </a:cubicBezTo>
                  <a:cubicBezTo>
                    <a:pt x="0" y="499"/>
                    <a:pt x="36" y="499"/>
                    <a:pt x="36" y="499"/>
                  </a:cubicBezTo>
                  <a:cubicBezTo>
                    <a:pt x="36" y="499"/>
                    <a:pt x="71" y="463"/>
                    <a:pt x="107" y="463"/>
                  </a:cubicBezTo>
                  <a:cubicBezTo>
                    <a:pt x="178" y="392"/>
                    <a:pt x="214" y="321"/>
                    <a:pt x="249" y="214"/>
                  </a:cubicBezTo>
                  <a:cubicBezTo>
                    <a:pt x="285" y="107"/>
                    <a:pt x="285" y="143"/>
                    <a:pt x="285" y="1"/>
                  </a:cubicBezTo>
                  <a:cubicBezTo>
                    <a:pt x="320" y="1"/>
                    <a:pt x="214" y="36"/>
                    <a:pt x="214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7"/>
            <p:cNvSpPr/>
            <p:nvPr/>
          </p:nvSpPr>
          <p:spPr>
            <a:xfrm>
              <a:off x="7110050" y="1770525"/>
              <a:ext cx="7125" cy="11600"/>
            </a:xfrm>
            <a:custGeom>
              <a:avLst/>
              <a:gdLst/>
              <a:ahLst/>
              <a:cxnLst/>
              <a:rect l="l" t="t" r="r" b="b"/>
              <a:pathLst>
                <a:path w="285" h="464" extrusionOk="0">
                  <a:moveTo>
                    <a:pt x="249" y="36"/>
                  </a:moveTo>
                  <a:cubicBezTo>
                    <a:pt x="214" y="214"/>
                    <a:pt x="178" y="321"/>
                    <a:pt x="36" y="463"/>
                  </a:cubicBezTo>
                  <a:cubicBezTo>
                    <a:pt x="0" y="463"/>
                    <a:pt x="71" y="463"/>
                    <a:pt x="71" y="463"/>
                  </a:cubicBezTo>
                  <a:cubicBezTo>
                    <a:pt x="178" y="392"/>
                    <a:pt x="214" y="321"/>
                    <a:pt x="249" y="214"/>
                  </a:cubicBezTo>
                  <a:cubicBezTo>
                    <a:pt x="285" y="107"/>
                    <a:pt x="285" y="143"/>
                    <a:pt x="285" y="36"/>
                  </a:cubicBezTo>
                  <a:cubicBezTo>
                    <a:pt x="285" y="1"/>
                    <a:pt x="249" y="1"/>
                    <a:pt x="24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17"/>
            <p:cNvSpPr/>
            <p:nvPr/>
          </p:nvSpPr>
          <p:spPr>
            <a:xfrm>
              <a:off x="7110925" y="1771425"/>
              <a:ext cx="6250" cy="12475"/>
            </a:xfrm>
            <a:custGeom>
              <a:avLst/>
              <a:gdLst/>
              <a:ahLst/>
              <a:cxnLst/>
              <a:rect l="l" t="t" r="r" b="b"/>
              <a:pathLst>
                <a:path w="250" h="499" extrusionOk="0">
                  <a:moveTo>
                    <a:pt x="214" y="36"/>
                  </a:moveTo>
                  <a:cubicBezTo>
                    <a:pt x="214" y="214"/>
                    <a:pt x="143" y="356"/>
                    <a:pt x="36" y="463"/>
                  </a:cubicBezTo>
                  <a:cubicBezTo>
                    <a:pt x="1" y="463"/>
                    <a:pt x="36" y="498"/>
                    <a:pt x="36" y="463"/>
                  </a:cubicBezTo>
                  <a:cubicBezTo>
                    <a:pt x="108" y="392"/>
                    <a:pt x="179" y="320"/>
                    <a:pt x="214" y="214"/>
                  </a:cubicBezTo>
                  <a:cubicBezTo>
                    <a:pt x="250" y="142"/>
                    <a:pt x="250" y="142"/>
                    <a:pt x="250" y="36"/>
                  </a:cubicBezTo>
                  <a:cubicBezTo>
                    <a:pt x="250" y="0"/>
                    <a:pt x="214" y="0"/>
                    <a:pt x="214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17"/>
            <p:cNvSpPr/>
            <p:nvPr/>
          </p:nvSpPr>
          <p:spPr>
            <a:xfrm>
              <a:off x="7110925" y="1771425"/>
              <a:ext cx="6250" cy="11575"/>
            </a:xfrm>
            <a:custGeom>
              <a:avLst/>
              <a:gdLst/>
              <a:ahLst/>
              <a:cxnLst/>
              <a:rect l="l" t="t" r="r" b="b"/>
              <a:pathLst>
                <a:path w="250" h="463" extrusionOk="0">
                  <a:moveTo>
                    <a:pt x="214" y="0"/>
                  </a:moveTo>
                  <a:cubicBezTo>
                    <a:pt x="214" y="178"/>
                    <a:pt x="143" y="320"/>
                    <a:pt x="36" y="427"/>
                  </a:cubicBezTo>
                  <a:cubicBezTo>
                    <a:pt x="1" y="463"/>
                    <a:pt x="36" y="463"/>
                    <a:pt x="36" y="463"/>
                  </a:cubicBezTo>
                  <a:cubicBezTo>
                    <a:pt x="108" y="392"/>
                    <a:pt x="143" y="356"/>
                    <a:pt x="214" y="249"/>
                  </a:cubicBezTo>
                  <a:cubicBezTo>
                    <a:pt x="250" y="178"/>
                    <a:pt x="250" y="107"/>
                    <a:pt x="250" y="0"/>
                  </a:cubicBezTo>
                  <a:cubicBezTo>
                    <a:pt x="250" y="0"/>
                    <a:pt x="214" y="0"/>
                    <a:pt x="214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17"/>
            <p:cNvSpPr/>
            <p:nvPr/>
          </p:nvSpPr>
          <p:spPr>
            <a:xfrm>
              <a:off x="7109150" y="1770525"/>
              <a:ext cx="7150" cy="11600"/>
            </a:xfrm>
            <a:custGeom>
              <a:avLst/>
              <a:gdLst/>
              <a:ahLst/>
              <a:cxnLst/>
              <a:rect l="l" t="t" r="r" b="b"/>
              <a:pathLst>
                <a:path w="286" h="464" extrusionOk="0">
                  <a:moveTo>
                    <a:pt x="250" y="36"/>
                  </a:moveTo>
                  <a:cubicBezTo>
                    <a:pt x="250" y="178"/>
                    <a:pt x="179" y="321"/>
                    <a:pt x="36" y="428"/>
                  </a:cubicBezTo>
                  <a:cubicBezTo>
                    <a:pt x="1" y="463"/>
                    <a:pt x="72" y="463"/>
                    <a:pt x="72" y="463"/>
                  </a:cubicBezTo>
                  <a:cubicBezTo>
                    <a:pt x="143" y="392"/>
                    <a:pt x="179" y="356"/>
                    <a:pt x="214" y="250"/>
                  </a:cubicBezTo>
                  <a:cubicBezTo>
                    <a:pt x="250" y="178"/>
                    <a:pt x="285" y="107"/>
                    <a:pt x="285" y="36"/>
                  </a:cubicBezTo>
                  <a:cubicBezTo>
                    <a:pt x="285" y="1"/>
                    <a:pt x="250" y="1"/>
                    <a:pt x="25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17"/>
            <p:cNvSpPr/>
            <p:nvPr/>
          </p:nvSpPr>
          <p:spPr>
            <a:xfrm>
              <a:off x="7110050" y="1771425"/>
              <a:ext cx="7125" cy="12475"/>
            </a:xfrm>
            <a:custGeom>
              <a:avLst/>
              <a:gdLst/>
              <a:ahLst/>
              <a:cxnLst/>
              <a:rect l="l" t="t" r="r" b="b"/>
              <a:pathLst>
                <a:path w="285" h="499" extrusionOk="0">
                  <a:moveTo>
                    <a:pt x="214" y="71"/>
                  </a:moveTo>
                  <a:cubicBezTo>
                    <a:pt x="214" y="214"/>
                    <a:pt x="143" y="356"/>
                    <a:pt x="36" y="463"/>
                  </a:cubicBezTo>
                  <a:cubicBezTo>
                    <a:pt x="0" y="498"/>
                    <a:pt x="36" y="498"/>
                    <a:pt x="71" y="463"/>
                  </a:cubicBezTo>
                  <a:cubicBezTo>
                    <a:pt x="107" y="427"/>
                    <a:pt x="143" y="392"/>
                    <a:pt x="178" y="320"/>
                  </a:cubicBezTo>
                  <a:cubicBezTo>
                    <a:pt x="249" y="214"/>
                    <a:pt x="285" y="107"/>
                    <a:pt x="285" y="0"/>
                  </a:cubicBezTo>
                  <a:cubicBezTo>
                    <a:pt x="285" y="0"/>
                    <a:pt x="285" y="0"/>
                    <a:pt x="249" y="0"/>
                  </a:cubicBezTo>
                  <a:cubicBezTo>
                    <a:pt x="249" y="0"/>
                    <a:pt x="214" y="36"/>
                    <a:pt x="214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17"/>
            <p:cNvSpPr/>
            <p:nvPr/>
          </p:nvSpPr>
          <p:spPr>
            <a:xfrm>
              <a:off x="7109150" y="1770525"/>
              <a:ext cx="8025" cy="12475"/>
            </a:xfrm>
            <a:custGeom>
              <a:avLst/>
              <a:gdLst/>
              <a:ahLst/>
              <a:cxnLst/>
              <a:rect l="l" t="t" r="r" b="b"/>
              <a:pathLst>
                <a:path w="321" h="499" extrusionOk="0">
                  <a:moveTo>
                    <a:pt x="214" y="72"/>
                  </a:moveTo>
                  <a:cubicBezTo>
                    <a:pt x="214" y="143"/>
                    <a:pt x="214" y="214"/>
                    <a:pt x="143" y="285"/>
                  </a:cubicBezTo>
                  <a:cubicBezTo>
                    <a:pt x="143" y="356"/>
                    <a:pt x="72" y="428"/>
                    <a:pt x="1" y="499"/>
                  </a:cubicBezTo>
                  <a:cubicBezTo>
                    <a:pt x="1" y="499"/>
                    <a:pt x="1" y="499"/>
                    <a:pt x="36" y="499"/>
                  </a:cubicBezTo>
                  <a:cubicBezTo>
                    <a:pt x="36" y="499"/>
                    <a:pt x="72" y="499"/>
                    <a:pt x="107" y="463"/>
                  </a:cubicBezTo>
                  <a:cubicBezTo>
                    <a:pt x="143" y="392"/>
                    <a:pt x="214" y="356"/>
                    <a:pt x="250" y="285"/>
                  </a:cubicBezTo>
                  <a:cubicBezTo>
                    <a:pt x="285" y="178"/>
                    <a:pt x="285" y="107"/>
                    <a:pt x="321" y="36"/>
                  </a:cubicBezTo>
                  <a:cubicBezTo>
                    <a:pt x="321" y="1"/>
                    <a:pt x="214" y="36"/>
                    <a:pt x="214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17"/>
            <p:cNvSpPr/>
            <p:nvPr/>
          </p:nvSpPr>
          <p:spPr>
            <a:xfrm>
              <a:off x="7124275" y="1774975"/>
              <a:ext cx="18700" cy="28500"/>
            </a:xfrm>
            <a:custGeom>
              <a:avLst/>
              <a:gdLst/>
              <a:ahLst/>
              <a:cxnLst/>
              <a:rect l="l" t="t" r="r" b="b"/>
              <a:pathLst>
                <a:path w="748" h="1140" extrusionOk="0">
                  <a:moveTo>
                    <a:pt x="641" y="36"/>
                  </a:moveTo>
                  <a:cubicBezTo>
                    <a:pt x="605" y="285"/>
                    <a:pt x="499" y="534"/>
                    <a:pt x="356" y="712"/>
                  </a:cubicBezTo>
                  <a:cubicBezTo>
                    <a:pt x="250" y="890"/>
                    <a:pt x="143" y="997"/>
                    <a:pt x="1" y="1139"/>
                  </a:cubicBezTo>
                  <a:cubicBezTo>
                    <a:pt x="1" y="1139"/>
                    <a:pt x="1" y="1139"/>
                    <a:pt x="1" y="1139"/>
                  </a:cubicBezTo>
                  <a:cubicBezTo>
                    <a:pt x="36" y="1139"/>
                    <a:pt x="72" y="1139"/>
                    <a:pt x="72" y="1139"/>
                  </a:cubicBezTo>
                  <a:cubicBezTo>
                    <a:pt x="143" y="1068"/>
                    <a:pt x="214" y="1032"/>
                    <a:pt x="250" y="961"/>
                  </a:cubicBezTo>
                  <a:cubicBezTo>
                    <a:pt x="250" y="961"/>
                    <a:pt x="250" y="961"/>
                    <a:pt x="250" y="961"/>
                  </a:cubicBezTo>
                  <a:cubicBezTo>
                    <a:pt x="250" y="926"/>
                    <a:pt x="214" y="961"/>
                    <a:pt x="214" y="961"/>
                  </a:cubicBezTo>
                  <a:lnTo>
                    <a:pt x="36" y="1139"/>
                  </a:lnTo>
                  <a:cubicBezTo>
                    <a:pt x="36" y="1139"/>
                    <a:pt x="72" y="1139"/>
                    <a:pt x="72" y="1139"/>
                  </a:cubicBezTo>
                  <a:cubicBezTo>
                    <a:pt x="178" y="1032"/>
                    <a:pt x="285" y="926"/>
                    <a:pt x="392" y="819"/>
                  </a:cubicBezTo>
                  <a:cubicBezTo>
                    <a:pt x="463" y="712"/>
                    <a:pt x="499" y="605"/>
                    <a:pt x="534" y="534"/>
                  </a:cubicBezTo>
                  <a:cubicBezTo>
                    <a:pt x="641" y="356"/>
                    <a:pt x="677" y="214"/>
                    <a:pt x="712" y="0"/>
                  </a:cubicBezTo>
                  <a:cubicBezTo>
                    <a:pt x="748" y="0"/>
                    <a:pt x="641" y="36"/>
                    <a:pt x="64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17"/>
            <p:cNvSpPr/>
            <p:nvPr/>
          </p:nvSpPr>
          <p:spPr>
            <a:xfrm>
              <a:off x="7124275" y="1774975"/>
              <a:ext cx="17825" cy="28500"/>
            </a:xfrm>
            <a:custGeom>
              <a:avLst/>
              <a:gdLst/>
              <a:ahLst/>
              <a:cxnLst/>
              <a:rect l="l" t="t" r="r" b="b"/>
              <a:pathLst>
                <a:path w="713" h="1140" extrusionOk="0">
                  <a:moveTo>
                    <a:pt x="677" y="36"/>
                  </a:moveTo>
                  <a:lnTo>
                    <a:pt x="605" y="214"/>
                  </a:lnTo>
                  <a:cubicBezTo>
                    <a:pt x="570" y="392"/>
                    <a:pt x="499" y="570"/>
                    <a:pt x="392" y="712"/>
                  </a:cubicBezTo>
                  <a:cubicBezTo>
                    <a:pt x="285" y="854"/>
                    <a:pt x="178" y="961"/>
                    <a:pt x="36" y="1103"/>
                  </a:cubicBezTo>
                  <a:cubicBezTo>
                    <a:pt x="1" y="1139"/>
                    <a:pt x="72" y="1139"/>
                    <a:pt x="72" y="1139"/>
                  </a:cubicBezTo>
                  <a:cubicBezTo>
                    <a:pt x="143" y="1103"/>
                    <a:pt x="214" y="1032"/>
                    <a:pt x="250" y="997"/>
                  </a:cubicBezTo>
                  <a:cubicBezTo>
                    <a:pt x="285" y="961"/>
                    <a:pt x="250" y="961"/>
                    <a:pt x="250" y="961"/>
                  </a:cubicBezTo>
                  <a:cubicBezTo>
                    <a:pt x="178" y="1032"/>
                    <a:pt x="107" y="1068"/>
                    <a:pt x="36" y="1103"/>
                  </a:cubicBezTo>
                  <a:cubicBezTo>
                    <a:pt x="36" y="1103"/>
                    <a:pt x="72" y="1103"/>
                    <a:pt x="72" y="1139"/>
                  </a:cubicBezTo>
                  <a:cubicBezTo>
                    <a:pt x="178" y="1032"/>
                    <a:pt x="285" y="926"/>
                    <a:pt x="356" y="819"/>
                  </a:cubicBezTo>
                  <a:cubicBezTo>
                    <a:pt x="428" y="712"/>
                    <a:pt x="499" y="641"/>
                    <a:pt x="534" y="534"/>
                  </a:cubicBezTo>
                  <a:cubicBezTo>
                    <a:pt x="641" y="356"/>
                    <a:pt x="677" y="214"/>
                    <a:pt x="712" y="36"/>
                  </a:cubicBezTo>
                  <a:cubicBezTo>
                    <a:pt x="712" y="0"/>
                    <a:pt x="677" y="0"/>
                    <a:pt x="67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17"/>
            <p:cNvSpPr/>
            <p:nvPr/>
          </p:nvSpPr>
          <p:spPr>
            <a:xfrm>
              <a:off x="7125175" y="1775875"/>
              <a:ext cx="16925" cy="28475"/>
            </a:xfrm>
            <a:custGeom>
              <a:avLst/>
              <a:gdLst/>
              <a:ahLst/>
              <a:cxnLst/>
              <a:rect l="l" t="t" r="r" b="b"/>
              <a:pathLst>
                <a:path w="677" h="1139" extrusionOk="0">
                  <a:moveTo>
                    <a:pt x="641" y="36"/>
                  </a:moveTo>
                  <a:cubicBezTo>
                    <a:pt x="569" y="463"/>
                    <a:pt x="356" y="818"/>
                    <a:pt x="0" y="1103"/>
                  </a:cubicBezTo>
                  <a:cubicBezTo>
                    <a:pt x="0" y="1103"/>
                    <a:pt x="0" y="1139"/>
                    <a:pt x="36" y="1139"/>
                  </a:cubicBezTo>
                  <a:cubicBezTo>
                    <a:pt x="107" y="1103"/>
                    <a:pt x="142" y="1032"/>
                    <a:pt x="214" y="996"/>
                  </a:cubicBezTo>
                  <a:cubicBezTo>
                    <a:pt x="214" y="961"/>
                    <a:pt x="214" y="925"/>
                    <a:pt x="178" y="961"/>
                  </a:cubicBezTo>
                  <a:cubicBezTo>
                    <a:pt x="142" y="1032"/>
                    <a:pt x="71" y="1067"/>
                    <a:pt x="0" y="1103"/>
                  </a:cubicBezTo>
                  <a:cubicBezTo>
                    <a:pt x="0" y="1103"/>
                    <a:pt x="0" y="1139"/>
                    <a:pt x="36" y="1139"/>
                  </a:cubicBezTo>
                  <a:cubicBezTo>
                    <a:pt x="178" y="961"/>
                    <a:pt x="320" y="818"/>
                    <a:pt x="463" y="640"/>
                  </a:cubicBezTo>
                  <a:cubicBezTo>
                    <a:pt x="498" y="569"/>
                    <a:pt x="534" y="498"/>
                    <a:pt x="534" y="427"/>
                  </a:cubicBezTo>
                  <a:cubicBezTo>
                    <a:pt x="641" y="285"/>
                    <a:pt x="641" y="178"/>
                    <a:pt x="676" y="36"/>
                  </a:cubicBezTo>
                  <a:cubicBezTo>
                    <a:pt x="676" y="0"/>
                    <a:pt x="641" y="0"/>
                    <a:pt x="64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17"/>
            <p:cNvSpPr/>
            <p:nvPr/>
          </p:nvSpPr>
          <p:spPr>
            <a:xfrm>
              <a:off x="7125175" y="1775875"/>
              <a:ext cx="16925" cy="27600"/>
            </a:xfrm>
            <a:custGeom>
              <a:avLst/>
              <a:gdLst/>
              <a:ahLst/>
              <a:cxnLst/>
              <a:rect l="l" t="t" r="r" b="b"/>
              <a:pathLst>
                <a:path w="677" h="1104" extrusionOk="0">
                  <a:moveTo>
                    <a:pt x="641" y="0"/>
                  </a:moveTo>
                  <a:cubicBezTo>
                    <a:pt x="605" y="285"/>
                    <a:pt x="498" y="534"/>
                    <a:pt x="320" y="783"/>
                  </a:cubicBezTo>
                  <a:cubicBezTo>
                    <a:pt x="214" y="890"/>
                    <a:pt x="107" y="996"/>
                    <a:pt x="0" y="1067"/>
                  </a:cubicBezTo>
                  <a:cubicBezTo>
                    <a:pt x="0" y="1103"/>
                    <a:pt x="0" y="1103"/>
                    <a:pt x="36" y="1103"/>
                  </a:cubicBezTo>
                  <a:cubicBezTo>
                    <a:pt x="107" y="1067"/>
                    <a:pt x="142" y="1032"/>
                    <a:pt x="214" y="961"/>
                  </a:cubicBezTo>
                  <a:cubicBezTo>
                    <a:pt x="214" y="925"/>
                    <a:pt x="178" y="925"/>
                    <a:pt x="178" y="925"/>
                  </a:cubicBezTo>
                  <a:lnTo>
                    <a:pt x="0" y="1067"/>
                  </a:lnTo>
                  <a:lnTo>
                    <a:pt x="36" y="1103"/>
                  </a:lnTo>
                  <a:cubicBezTo>
                    <a:pt x="178" y="961"/>
                    <a:pt x="356" y="783"/>
                    <a:pt x="463" y="605"/>
                  </a:cubicBezTo>
                  <a:cubicBezTo>
                    <a:pt x="569" y="427"/>
                    <a:pt x="641" y="214"/>
                    <a:pt x="676" y="0"/>
                  </a:cubicBezTo>
                  <a:cubicBezTo>
                    <a:pt x="676" y="0"/>
                    <a:pt x="641" y="0"/>
                    <a:pt x="641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17"/>
            <p:cNvSpPr/>
            <p:nvPr/>
          </p:nvSpPr>
          <p:spPr>
            <a:xfrm>
              <a:off x="7123375" y="1774975"/>
              <a:ext cx="17825" cy="28500"/>
            </a:xfrm>
            <a:custGeom>
              <a:avLst/>
              <a:gdLst/>
              <a:ahLst/>
              <a:cxnLst/>
              <a:rect l="l" t="t" r="r" b="b"/>
              <a:pathLst>
                <a:path w="713" h="1140" extrusionOk="0">
                  <a:moveTo>
                    <a:pt x="677" y="0"/>
                  </a:moveTo>
                  <a:cubicBezTo>
                    <a:pt x="641" y="143"/>
                    <a:pt x="606" y="285"/>
                    <a:pt x="535" y="427"/>
                  </a:cubicBezTo>
                  <a:cubicBezTo>
                    <a:pt x="428" y="676"/>
                    <a:pt x="250" y="890"/>
                    <a:pt x="1" y="1103"/>
                  </a:cubicBezTo>
                  <a:cubicBezTo>
                    <a:pt x="1" y="1103"/>
                    <a:pt x="72" y="1139"/>
                    <a:pt x="72" y="1103"/>
                  </a:cubicBezTo>
                  <a:cubicBezTo>
                    <a:pt x="143" y="1068"/>
                    <a:pt x="179" y="1032"/>
                    <a:pt x="250" y="961"/>
                  </a:cubicBezTo>
                  <a:cubicBezTo>
                    <a:pt x="250" y="961"/>
                    <a:pt x="250" y="926"/>
                    <a:pt x="250" y="961"/>
                  </a:cubicBezTo>
                  <a:cubicBezTo>
                    <a:pt x="179" y="1032"/>
                    <a:pt x="108" y="1068"/>
                    <a:pt x="37" y="1103"/>
                  </a:cubicBezTo>
                  <a:lnTo>
                    <a:pt x="72" y="1103"/>
                  </a:lnTo>
                  <a:cubicBezTo>
                    <a:pt x="214" y="997"/>
                    <a:pt x="250" y="926"/>
                    <a:pt x="357" y="783"/>
                  </a:cubicBezTo>
                  <a:cubicBezTo>
                    <a:pt x="464" y="676"/>
                    <a:pt x="535" y="570"/>
                    <a:pt x="570" y="427"/>
                  </a:cubicBezTo>
                  <a:cubicBezTo>
                    <a:pt x="641" y="285"/>
                    <a:pt x="677" y="178"/>
                    <a:pt x="713" y="36"/>
                  </a:cubicBezTo>
                  <a:cubicBezTo>
                    <a:pt x="713" y="0"/>
                    <a:pt x="677" y="0"/>
                    <a:pt x="677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17"/>
            <p:cNvSpPr/>
            <p:nvPr/>
          </p:nvSpPr>
          <p:spPr>
            <a:xfrm>
              <a:off x="7124275" y="1775875"/>
              <a:ext cx="17825" cy="28475"/>
            </a:xfrm>
            <a:custGeom>
              <a:avLst/>
              <a:gdLst/>
              <a:ahLst/>
              <a:cxnLst/>
              <a:rect l="l" t="t" r="r" b="b"/>
              <a:pathLst>
                <a:path w="713" h="1139" extrusionOk="0">
                  <a:moveTo>
                    <a:pt x="641" y="36"/>
                  </a:moveTo>
                  <a:cubicBezTo>
                    <a:pt x="534" y="498"/>
                    <a:pt x="428" y="747"/>
                    <a:pt x="36" y="1103"/>
                  </a:cubicBezTo>
                  <a:cubicBezTo>
                    <a:pt x="1" y="1103"/>
                    <a:pt x="1" y="1139"/>
                    <a:pt x="1" y="1139"/>
                  </a:cubicBezTo>
                  <a:cubicBezTo>
                    <a:pt x="1" y="1139"/>
                    <a:pt x="1" y="1139"/>
                    <a:pt x="36" y="1139"/>
                  </a:cubicBezTo>
                  <a:cubicBezTo>
                    <a:pt x="107" y="1103"/>
                    <a:pt x="178" y="1067"/>
                    <a:pt x="214" y="961"/>
                  </a:cubicBezTo>
                  <a:cubicBezTo>
                    <a:pt x="250" y="961"/>
                    <a:pt x="214" y="925"/>
                    <a:pt x="214" y="961"/>
                  </a:cubicBezTo>
                  <a:cubicBezTo>
                    <a:pt x="143" y="996"/>
                    <a:pt x="107" y="1032"/>
                    <a:pt x="36" y="1103"/>
                  </a:cubicBezTo>
                  <a:cubicBezTo>
                    <a:pt x="36" y="1103"/>
                    <a:pt x="36" y="1103"/>
                    <a:pt x="36" y="1139"/>
                  </a:cubicBezTo>
                  <a:cubicBezTo>
                    <a:pt x="214" y="961"/>
                    <a:pt x="356" y="818"/>
                    <a:pt x="463" y="605"/>
                  </a:cubicBezTo>
                  <a:cubicBezTo>
                    <a:pt x="605" y="427"/>
                    <a:pt x="641" y="214"/>
                    <a:pt x="712" y="0"/>
                  </a:cubicBezTo>
                  <a:cubicBezTo>
                    <a:pt x="712" y="0"/>
                    <a:pt x="712" y="0"/>
                    <a:pt x="677" y="0"/>
                  </a:cubicBezTo>
                  <a:cubicBezTo>
                    <a:pt x="677" y="0"/>
                    <a:pt x="641" y="36"/>
                    <a:pt x="64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17"/>
            <p:cNvSpPr/>
            <p:nvPr/>
          </p:nvSpPr>
          <p:spPr>
            <a:xfrm>
              <a:off x="7122500" y="1774975"/>
              <a:ext cx="19600" cy="29375"/>
            </a:xfrm>
            <a:custGeom>
              <a:avLst/>
              <a:gdLst/>
              <a:ahLst/>
              <a:cxnLst/>
              <a:rect l="l" t="t" r="r" b="b"/>
              <a:pathLst>
                <a:path w="784" h="1175" extrusionOk="0">
                  <a:moveTo>
                    <a:pt x="676" y="72"/>
                  </a:moveTo>
                  <a:cubicBezTo>
                    <a:pt x="641" y="250"/>
                    <a:pt x="570" y="392"/>
                    <a:pt x="499" y="570"/>
                  </a:cubicBezTo>
                  <a:cubicBezTo>
                    <a:pt x="463" y="641"/>
                    <a:pt x="392" y="748"/>
                    <a:pt x="321" y="819"/>
                  </a:cubicBezTo>
                  <a:cubicBezTo>
                    <a:pt x="249" y="926"/>
                    <a:pt x="143" y="1032"/>
                    <a:pt x="36" y="1139"/>
                  </a:cubicBezTo>
                  <a:cubicBezTo>
                    <a:pt x="0" y="1175"/>
                    <a:pt x="107" y="1139"/>
                    <a:pt x="107" y="1139"/>
                  </a:cubicBezTo>
                  <a:cubicBezTo>
                    <a:pt x="178" y="1103"/>
                    <a:pt x="249" y="1068"/>
                    <a:pt x="285" y="997"/>
                  </a:cubicBezTo>
                  <a:cubicBezTo>
                    <a:pt x="285" y="997"/>
                    <a:pt x="285" y="961"/>
                    <a:pt x="249" y="961"/>
                  </a:cubicBezTo>
                  <a:cubicBezTo>
                    <a:pt x="178" y="1032"/>
                    <a:pt x="107" y="1068"/>
                    <a:pt x="36" y="1139"/>
                  </a:cubicBezTo>
                  <a:cubicBezTo>
                    <a:pt x="72" y="1139"/>
                    <a:pt x="107" y="1139"/>
                    <a:pt x="107" y="1139"/>
                  </a:cubicBezTo>
                  <a:cubicBezTo>
                    <a:pt x="249" y="997"/>
                    <a:pt x="321" y="961"/>
                    <a:pt x="427" y="819"/>
                  </a:cubicBezTo>
                  <a:cubicBezTo>
                    <a:pt x="499" y="676"/>
                    <a:pt x="570" y="570"/>
                    <a:pt x="641" y="427"/>
                  </a:cubicBezTo>
                  <a:cubicBezTo>
                    <a:pt x="712" y="321"/>
                    <a:pt x="748" y="178"/>
                    <a:pt x="783" y="36"/>
                  </a:cubicBezTo>
                  <a:cubicBezTo>
                    <a:pt x="783" y="0"/>
                    <a:pt x="676" y="36"/>
                    <a:pt x="67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17"/>
            <p:cNvSpPr/>
            <p:nvPr/>
          </p:nvSpPr>
          <p:spPr>
            <a:xfrm>
              <a:off x="7121600" y="1783875"/>
              <a:ext cx="23150" cy="29375"/>
            </a:xfrm>
            <a:custGeom>
              <a:avLst/>
              <a:gdLst/>
              <a:ahLst/>
              <a:cxnLst/>
              <a:rect l="l" t="t" r="r" b="b"/>
              <a:pathLst>
                <a:path w="926" h="1175" extrusionOk="0">
                  <a:moveTo>
                    <a:pt x="819" y="36"/>
                  </a:moveTo>
                  <a:cubicBezTo>
                    <a:pt x="570" y="356"/>
                    <a:pt x="285" y="712"/>
                    <a:pt x="36" y="1032"/>
                  </a:cubicBezTo>
                  <a:cubicBezTo>
                    <a:pt x="36" y="1032"/>
                    <a:pt x="36" y="1068"/>
                    <a:pt x="1" y="1068"/>
                  </a:cubicBezTo>
                  <a:cubicBezTo>
                    <a:pt x="1" y="1103"/>
                    <a:pt x="1" y="1103"/>
                    <a:pt x="1" y="1139"/>
                  </a:cubicBezTo>
                  <a:cubicBezTo>
                    <a:pt x="36" y="1174"/>
                    <a:pt x="108" y="1174"/>
                    <a:pt x="143" y="1174"/>
                  </a:cubicBezTo>
                  <a:cubicBezTo>
                    <a:pt x="179" y="1139"/>
                    <a:pt x="143" y="1068"/>
                    <a:pt x="143" y="1103"/>
                  </a:cubicBezTo>
                  <a:cubicBezTo>
                    <a:pt x="108" y="1068"/>
                    <a:pt x="108" y="1068"/>
                    <a:pt x="108" y="1032"/>
                  </a:cubicBezTo>
                  <a:cubicBezTo>
                    <a:pt x="392" y="676"/>
                    <a:pt x="641" y="356"/>
                    <a:pt x="890" y="36"/>
                  </a:cubicBezTo>
                  <a:cubicBezTo>
                    <a:pt x="926" y="0"/>
                    <a:pt x="819" y="0"/>
                    <a:pt x="81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17"/>
            <p:cNvSpPr/>
            <p:nvPr/>
          </p:nvSpPr>
          <p:spPr>
            <a:xfrm>
              <a:off x="7122500" y="1783875"/>
              <a:ext cx="22250" cy="29375"/>
            </a:xfrm>
            <a:custGeom>
              <a:avLst/>
              <a:gdLst/>
              <a:ahLst/>
              <a:cxnLst/>
              <a:rect l="l" t="t" r="r" b="b"/>
              <a:pathLst>
                <a:path w="890" h="1175" extrusionOk="0">
                  <a:moveTo>
                    <a:pt x="819" y="0"/>
                  </a:moveTo>
                  <a:cubicBezTo>
                    <a:pt x="534" y="320"/>
                    <a:pt x="285" y="676"/>
                    <a:pt x="36" y="997"/>
                  </a:cubicBezTo>
                  <a:cubicBezTo>
                    <a:pt x="0" y="1032"/>
                    <a:pt x="0" y="1032"/>
                    <a:pt x="0" y="1068"/>
                  </a:cubicBezTo>
                  <a:cubicBezTo>
                    <a:pt x="0" y="1068"/>
                    <a:pt x="0" y="1103"/>
                    <a:pt x="0" y="1103"/>
                  </a:cubicBezTo>
                  <a:cubicBezTo>
                    <a:pt x="0" y="1174"/>
                    <a:pt x="72" y="1139"/>
                    <a:pt x="107" y="1139"/>
                  </a:cubicBezTo>
                  <a:cubicBezTo>
                    <a:pt x="143" y="1103"/>
                    <a:pt x="107" y="1068"/>
                    <a:pt x="107" y="1103"/>
                  </a:cubicBezTo>
                  <a:cubicBezTo>
                    <a:pt x="36" y="1068"/>
                    <a:pt x="36" y="1068"/>
                    <a:pt x="72" y="1032"/>
                  </a:cubicBezTo>
                  <a:cubicBezTo>
                    <a:pt x="321" y="676"/>
                    <a:pt x="605" y="356"/>
                    <a:pt x="854" y="36"/>
                  </a:cubicBezTo>
                  <a:cubicBezTo>
                    <a:pt x="890" y="0"/>
                    <a:pt x="819" y="0"/>
                    <a:pt x="819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17"/>
            <p:cNvSpPr/>
            <p:nvPr/>
          </p:nvSpPr>
          <p:spPr>
            <a:xfrm>
              <a:off x="7122500" y="1784750"/>
              <a:ext cx="21375" cy="29400"/>
            </a:xfrm>
            <a:custGeom>
              <a:avLst/>
              <a:gdLst/>
              <a:ahLst/>
              <a:cxnLst/>
              <a:rect l="l" t="t" r="r" b="b"/>
              <a:pathLst>
                <a:path w="855" h="1176" extrusionOk="0">
                  <a:moveTo>
                    <a:pt x="819" y="1"/>
                  </a:moveTo>
                  <a:cubicBezTo>
                    <a:pt x="570" y="357"/>
                    <a:pt x="285" y="677"/>
                    <a:pt x="36" y="1033"/>
                  </a:cubicBezTo>
                  <a:cubicBezTo>
                    <a:pt x="36" y="1033"/>
                    <a:pt x="36" y="1033"/>
                    <a:pt x="0" y="1033"/>
                  </a:cubicBezTo>
                  <a:cubicBezTo>
                    <a:pt x="0" y="1068"/>
                    <a:pt x="0" y="1068"/>
                    <a:pt x="0" y="1104"/>
                  </a:cubicBezTo>
                  <a:cubicBezTo>
                    <a:pt x="0" y="1175"/>
                    <a:pt x="72" y="1175"/>
                    <a:pt x="143" y="1139"/>
                  </a:cubicBezTo>
                  <a:cubicBezTo>
                    <a:pt x="178" y="1139"/>
                    <a:pt x="143" y="1104"/>
                    <a:pt x="107" y="1104"/>
                  </a:cubicBezTo>
                  <a:cubicBezTo>
                    <a:pt x="36" y="1139"/>
                    <a:pt x="0" y="1104"/>
                    <a:pt x="36" y="1068"/>
                  </a:cubicBezTo>
                  <a:cubicBezTo>
                    <a:pt x="285" y="712"/>
                    <a:pt x="570" y="357"/>
                    <a:pt x="854" y="36"/>
                  </a:cubicBezTo>
                  <a:cubicBezTo>
                    <a:pt x="854" y="1"/>
                    <a:pt x="819" y="1"/>
                    <a:pt x="819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17"/>
            <p:cNvSpPr/>
            <p:nvPr/>
          </p:nvSpPr>
          <p:spPr>
            <a:xfrm>
              <a:off x="7122500" y="1783875"/>
              <a:ext cx="21375" cy="29375"/>
            </a:xfrm>
            <a:custGeom>
              <a:avLst/>
              <a:gdLst/>
              <a:ahLst/>
              <a:cxnLst/>
              <a:rect l="l" t="t" r="r" b="b"/>
              <a:pathLst>
                <a:path w="855" h="1175" extrusionOk="0">
                  <a:moveTo>
                    <a:pt x="819" y="36"/>
                  </a:moveTo>
                  <a:cubicBezTo>
                    <a:pt x="570" y="356"/>
                    <a:pt x="285" y="676"/>
                    <a:pt x="36" y="1032"/>
                  </a:cubicBezTo>
                  <a:cubicBezTo>
                    <a:pt x="36" y="1032"/>
                    <a:pt x="0" y="1068"/>
                    <a:pt x="0" y="1068"/>
                  </a:cubicBezTo>
                  <a:cubicBezTo>
                    <a:pt x="0" y="1103"/>
                    <a:pt x="0" y="1139"/>
                    <a:pt x="36" y="1139"/>
                  </a:cubicBezTo>
                  <a:cubicBezTo>
                    <a:pt x="36" y="1174"/>
                    <a:pt x="107" y="1174"/>
                    <a:pt x="143" y="1174"/>
                  </a:cubicBezTo>
                  <a:cubicBezTo>
                    <a:pt x="143" y="1139"/>
                    <a:pt x="143" y="1103"/>
                    <a:pt x="107" y="1139"/>
                  </a:cubicBezTo>
                  <a:cubicBezTo>
                    <a:pt x="0" y="997"/>
                    <a:pt x="72" y="890"/>
                    <a:pt x="249" y="783"/>
                  </a:cubicBezTo>
                  <a:cubicBezTo>
                    <a:pt x="463" y="534"/>
                    <a:pt x="641" y="285"/>
                    <a:pt x="854" y="36"/>
                  </a:cubicBezTo>
                  <a:cubicBezTo>
                    <a:pt x="854" y="36"/>
                    <a:pt x="819" y="0"/>
                    <a:pt x="81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7"/>
            <p:cNvSpPr/>
            <p:nvPr/>
          </p:nvSpPr>
          <p:spPr>
            <a:xfrm>
              <a:off x="7120725" y="1782975"/>
              <a:ext cx="23150" cy="30275"/>
            </a:xfrm>
            <a:custGeom>
              <a:avLst/>
              <a:gdLst/>
              <a:ahLst/>
              <a:cxnLst/>
              <a:rect l="l" t="t" r="r" b="b"/>
              <a:pathLst>
                <a:path w="926" h="1211" extrusionOk="0">
                  <a:moveTo>
                    <a:pt x="819" y="36"/>
                  </a:moveTo>
                  <a:cubicBezTo>
                    <a:pt x="570" y="356"/>
                    <a:pt x="320" y="712"/>
                    <a:pt x="36" y="1033"/>
                  </a:cubicBezTo>
                  <a:cubicBezTo>
                    <a:pt x="36" y="1033"/>
                    <a:pt x="36" y="1068"/>
                    <a:pt x="0" y="1104"/>
                  </a:cubicBezTo>
                  <a:cubicBezTo>
                    <a:pt x="0" y="1104"/>
                    <a:pt x="0" y="1139"/>
                    <a:pt x="36" y="1139"/>
                  </a:cubicBezTo>
                  <a:cubicBezTo>
                    <a:pt x="36" y="1175"/>
                    <a:pt x="107" y="1210"/>
                    <a:pt x="178" y="1175"/>
                  </a:cubicBezTo>
                  <a:cubicBezTo>
                    <a:pt x="178" y="1175"/>
                    <a:pt x="143" y="1139"/>
                    <a:pt x="143" y="1139"/>
                  </a:cubicBezTo>
                  <a:cubicBezTo>
                    <a:pt x="71" y="1104"/>
                    <a:pt x="71" y="1104"/>
                    <a:pt x="107" y="1068"/>
                  </a:cubicBezTo>
                  <a:cubicBezTo>
                    <a:pt x="356" y="712"/>
                    <a:pt x="641" y="392"/>
                    <a:pt x="890" y="36"/>
                  </a:cubicBezTo>
                  <a:cubicBezTo>
                    <a:pt x="925" y="36"/>
                    <a:pt x="854" y="1"/>
                    <a:pt x="81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7"/>
            <p:cNvSpPr/>
            <p:nvPr/>
          </p:nvSpPr>
          <p:spPr>
            <a:xfrm>
              <a:off x="7121600" y="1784750"/>
              <a:ext cx="22275" cy="30275"/>
            </a:xfrm>
            <a:custGeom>
              <a:avLst/>
              <a:gdLst/>
              <a:ahLst/>
              <a:cxnLst/>
              <a:rect l="l" t="t" r="r" b="b"/>
              <a:pathLst>
                <a:path w="891" h="1211" extrusionOk="0">
                  <a:moveTo>
                    <a:pt x="819" y="36"/>
                  </a:moveTo>
                  <a:cubicBezTo>
                    <a:pt x="570" y="357"/>
                    <a:pt x="285" y="677"/>
                    <a:pt x="36" y="1033"/>
                  </a:cubicBezTo>
                  <a:cubicBezTo>
                    <a:pt x="36" y="1033"/>
                    <a:pt x="1" y="1068"/>
                    <a:pt x="1" y="1104"/>
                  </a:cubicBezTo>
                  <a:cubicBezTo>
                    <a:pt x="1" y="1104"/>
                    <a:pt x="1" y="1104"/>
                    <a:pt x="1" y="1139"/>
                  </a:cubicBezTo>
                  <a:cubicBezTo>
                    <a:pt x="1" y="1139"/>
                    <a:pt x="36" y="1175"/>
                    <a:pt x="72" y="1175"/>
                  </a:cubicBezTo>
                  <a:cubicBezTo>
                    <a:pt x="108" y="1211"/>
                    <a:pt x="108" y="1175"/>
                    <a:pt x="143" y="1175"/>
                  </a:cubicBezTo>
                  <a:cubicBezTo>
                    <a:pt x="179" y="1139"/>
                    <a:pt x="143" y="1104"/>
                    <a:pt x="143" y="1104"/>
                  </a:cubicBezTo>
                  <a:cubicBezTo>
                    <a:pt x="36" y="962"/>
                    <a:pt x="108" y="855"/>
                    <a:pt x="285" y="784"/>
                  </a:cubicBezTo>
                  <a:cubicBezTo>
                    <a:pt x="499" y="499"/>
                    <a:pt x="677" y="250"/>
                    <a:pt x="890" y="1"/>
                  </a:cubicBezTo>
                  <a:cubicBezTo>
                    <a:pt x="890" y="1"/>
                    <a:pt x="855" y="1"/>
                    <a:pt x="855" y="1"/>
                  </a:cubicBezTo>
                  <a:cubicBezTo>
                    <a:pt x="855" y="1"/>
                    <a:pt x="819" y="1"/>
                    <a:pt x="81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7"/>
            <p:cNvSpPr/>
            <p:nvPr/>
          </p:nvSpPr>
          <p:spPr>
            <a:xfrm>
              <a:off x="7119825" y="1783875"/>
              <a:ext cx="24050" cy="30275"/>
            </a:xfrm>
            <a:custGeom>
              <a:avLst/>
              <a:gdLst/>
              <a:ahLst/>
              <a:cxnLst/>
              <a:rect l="l" t="t" r="r" b="b"/>
              <a:pathLst>
                <a:path w="962" h="1211" extrusionOk="0">
                  <a:moveTo>
                    <a:pt x="855" y="36"/>
                  </a:moveTo>
                  <a:cubicBezTo>
                    <a:pt x="570" y="356"/>
                    <a:pt x="321" y="712"/>
                    <a:pt x="72" y="1032"/>
                  </a:cubicBezTo>
                  <a:cubicBezTo>
                    <a:pt x="36" y="1068"/>
                    <a:pt x="36" y="1068"/>
                    <a:pt x="36" y="1068"/>
                  </a:cubicBezTo>
                  <a:cubicBezTo>
                    <a:pt x="36" y="1103"/>
                    <a:pt x="1" y="1103"/>
                    <a:pt x="36" y="1139"/>
                  </a:cubicBezTo>
                  <a:cubicBezTo>
                    <a:pt x="36" y="1174"/>
                    <a:pt x="72" y="1174"/>
                    <a:pt x="72" y="1174"/>
                  </a:cubicBezTo>
                  <a:cubicBezTo>
                    <a:pt x="143" y="1210"/>
                    <a:pt x="143" y="1174"/>
                    <a:pt x="179" y="1174"/>
                  </a:cubicBezTo>
                  <a:cubicBezTo>
                    <a:pt x="214" y="1139"/>
                    <a:pt x="214" y="1103"/>
                    <a:pt x="179" y="1139"/>
                  </a:cubicBezTo>
                  <a:cubicBezTo>
                    <a:pt x="179" y="1103"/>
                    <a:pt x="143" y="1103"/>
                    <a:pt x="143" y="1068"/>
                  </a:cubicBezTo>
                  <a:cubicBezTo>
                    <a:pt x="143" y="1068"/>
                    <a:pt x="143" y="1068"/>
                    <a:pt x="143" y="1032"/>
                  </a:cubicBezTo>
                  <a:cubicBezTo>
                    <a:pt x="392" y="712"/>
                    <a:pt x="677" y="356"/>
                    <a:pt x="961" y="36"/>
                  </a:cubicBezTo>
                  <a:cubicBezTo>
                    <a:pt x="961" y="0"/>
                    <a:pt x="855" y="0"/>
                    <a:pt x="855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7"/>
            <p:cNvSpPr/>
            <p:nvPr/>
          </p:nvSpPr>
          <p:spPr>
            <a:xfrm>
              <a:off x="7131400" y="1797200"/>
              <a:ext cx="20475" cy="31175"/>
            </a:xfrm>
            <a:custGeom>
              <a:avLst/>
              <a:gdLst/>
              <a:ahLst/>
              <a:cxnLst/>
              <a:rect l="l" t="t" r="r" b="b"/>
              <a:pathLst>
                <a:path w="819" h="1247" extrusionOk="0">
                  <a:moveTo>
                    <a:pt x="712" y="37"/>
                  </a:moveTo>
                  <a:cubicBezTo>
                    <a:pt x="569" y="214"/>
                    <a:pt x="463" y="428"/>
                    <a:pt x="356" y="606"/>
                  </a:cubicBezTo>
                  <a:cubicBezTo>
                    <a:pt x="214" y="819"/>
                    <a:pt x="107" y="1033"/>
                    <a:pt x="0" y="1211"/>
                  </a:cubicBezTo>
                  <a:cubicBezTo>
                    <a:pt x="0" y="1246"/>
                    <a:pt x="71" y="1211"/>
                    <a:pt x="71" y="1211"/>
                  </a:cubicBezTo>
                  <a:cubicBezTo>
                    <a:pt x="178" y="1175"/>
                    <a:pt x="285" y="1104"/>
                    <a:pt x="392" y="1068"/>
                  </a:cubicBezTo>
                  <a:cubicBezTo>
                    <a:pt x="392" y="1068"/>
                    <a:pt x="392" y="1033"/>
                    <a:pt x="392" y="1033"/>
                  </a:cubicBezTo>
                  <a:cubicBezTo>
                    <a:pt x="392" y="1033"/>
                    <a:pt x="356" y="1033"/>
                    <a:pt x="356" y="1033"/>
                  </a:cubicBezTo>
                  <a:cubicBezTo>
                    <a:pt x="249" y="1104"/>
                    <a:pt x="143" y="1140"/>
                    <a:pt x="36" y="1211"/>
                  </a:cubicBezTo>
                  <a:cubicBezTo>
                    <a:pt x="36" y="1211"/>
                    <a:pt x="71" y="1211"/>
                    <a:pt x="107" y="1211"/>
                  </a:cubicBezTo>
                  <a:cubicBezTo>
                    <a:pt x="214" y="997"/>
                    <a:pt x="320" y="784"/>
                    <a:pt x="427" y="606"/>
                  </a:cubicBezTo>
                  <a:cubicBezTo>
                    <a:pt x="534" y="392"/>
                    <a:pt x="676" y="214"/>
                    <a:pt x="783" y="1"/>
                  </a:cubicBezTo>
                  <a:cubicBezTo>
                    <a:pt x="819" y="1"/>
                    <a:pt x="712" y="1"/>
                    <a:pt x="712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17"/>
            <p:cNvSpPr/>
            <p:nvPr/>
          </p:nvSpPr>
          <p:spPr>
            <a:xfrm>
              <a:off x="7131400" y="1797200"/>
              <a:ext cx="19575" cy="30275"/>
            </a:xfrm>
            <a:custGeom>
              <a:avLst/>
              <a:gdLst/>
              <a:ahLst/>
              <a:cxnLst/>
              <a:rect l="l" t="t" r="r" b="b"/>
              <a:pathLst>
                <a:path w="783" h="1211" extrusionOk="0">
                  <a:moveTo>
                    <a:pt x="712" y="1"/>
                  </a:moveTo>
                  <a:cubicBezTo>
                    <a:pt x="605" y="179"/>
                    <a:pt x="463" y="392"/>
                    <a:pt x="356" y="570"/>
                  </a:cubicBezTo>
                  <a:cubicBezTo>
                    <a:pt x="249" y="784"/>
                    <a:pt x="143" y="997"/>
                    <a:pt x="36" y="1211"/>
                  </a:cubicBezTo>
                  <a:cubicBezTo>
                    <a:pt x="0" y="1211"/>
                    <a:pt x="71" y="1211"/>
                    <a:pt x="71" y="1211"/>
                  </a:cubicBezTo>
                  <a:cubicBezTo>
                    <a:pt x="178" y="1175"/>
                    <a:pt x="285" y="1104"/>
                    <a:pt x="392" y="1068"/>
                  </a:cubicBezTo>
                  <a:cubicBezTo>
                    <a:pt x="392" y="1033"/>
                    <a:pt x="356" y="1033"/>
                    <a:pt x="356" y="1033"/>
                  </a:cubicBezTo>
                  <a:cubicBezTo>
                    <a:pt x="249" y="1068"/>
                    <a:pt x="143" y="1140"/>
                    <a:pt x="36" y="1175"/>
                  </a:cubicBezTo>
                  <a:cubicBezTo>
                    <a:pt x="36" y="1211"/>
                    <a:pt x="71" y="1211"/>
                    <a:pt x="71" y="1211"/>
                  </a:cubicBezTo>
                  <a:cubicBezTo>
                    <a:pt x="178" y="997"/>
                    <a:pt x="285" y="784"/>
                    <a:pt x="427" y="606"/>
                  </a:cubicBezTo>
                  <a:cubicBezTo>
                    <a:pt x="534" y="392"/>
                    <a:pt x="641" y="214"/>
                    <a:pt x="783" y="1"/>
                  </a:cubicBezTo>
                  <a:cubicBezTo>
                    <a:pt x="783" y="1"/>
                    <a:pt x="747" y="1"/>
                    <a:pt x="712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17"/>
            <p:cNvSpPr/>
            <p:nvPr/>
          </p:nvSpPr>
          <p:spPr>
            <a:xfrm>
              <a:off x="7132275" y="1798100"/>
              <a:ext cx="18700" cy="30275"/>
            </a:xfrm>
            <a:custGeom>
              <a:avLst/>
              <a:gdLst/>
              <a:ahLst/>
              <a:cxnLst/>
              <a:rect l="l" t="t" r="r" b="b"/>
              <a:pathLst>
                <a:path w="748" h="1211" extrusionOk="0">
                  <a:moveTo>
                    <a:pt x="712" y="1"/>
                  </a:moveTo>
                  <a:cubicBezTo>
                    <a:pt x="606" y="143"/>
                    <a:pt x="534" y="250"/>
                    <a:pt x="463" y="392"/>
                  </a:cubicBezTo>
                  <a:cubicBezTo>
                    <a:pt x="285" y="677"/>
                    <a:pt x="143" y="926"/>
                    <a:pt x="1" y="1210"/>
                  </a:cubicBezTo>
                  <a:cubicBezTo>
                    <a:pt x="1" y="1210"/>
                    <a:pt x="36" y="1210"/>
                    <a:pt x="36" y="1210"/>
                  </a:cubicBezTo>
                  <a:cubicBezTo>
                    <a:pt x="143" y="1175"/>
                    <a:pt x="250" y="1104"/>
                    <a:pt x="357" y="1068"/>
                  </a:cubicBezTo>
                  <a:cubicBezTo>
                    <a:pt x="357" y="1032"/>
                    <a:pt x="321" y="1032"/>
                    <a:pt x="321" y="1032"/>
                  </a:cubicBezTo>
                  <a:cubicBezTo>
                    <a:pt x="214" y="1104"/>
                    <a:pt x="108" y="1139"/>
                    <a:pt x="1" y="1210"/>
                  </a:cubicBezTo>
                  <a:cubicBezTo>
                    <a:pt x="36" y="1210"/>
                    <a:pt x="36" y="1210"/>
                    <a:pt x="36" y="1210"/>
                  </a:cubicBezTo>
                  <a:cubicBezTo>
                    <a:pt x="250" y="819"/>
                    <a:pt x="463" y="392"/>
                    <a:pt x="712" y="1"/>
                  </a:cubicBezTo>
                  <a:cubicBezTo>
                    <a:pt x="748" y="1"/>
                    <a:pt x="712" y="1"/>
                    <a:pt x="712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17"/>
            <p:cNvSpPr/>
            <p:nvPr/>
          </p:nvSpPr>
          <p:spPr>
            <a:xfrm>
              <a:off x="7132275" y="1797200"/>
              <a:ext cx="18700" cy="31175"/>
            </a:xfrm>
            <a:custGeom>
              <a:avLst/>
              <a:gdLst/>
              <a:ahLst/>
              <a:cxnLst/>
              <a:rect l="l" t="t" r="r" b="b"/>
              <a:pathLst>
                <a:path w="748" h="1247" extrusionOk="0">
                  <a:moveTo>
                    <a:pt x="712" y="1"/>
                  </a:moveTo>
                  <a:cubicBezTo>
                    <a:pt x="570" y="214"/>
                    <a:pt x="463" y="392"/>
                    <a:pt x="357" y="606"/>
                  </a:cubicBezTo>
                  <a:cubicBezTo>
                    <a:pt x="214" y="819"/>
                    <a:pt x="108" y="997"/>
                    <a:pt x="1" y="1211"/>
                  </a:cubicBezTo>
                  <a:cubicBezTo>
                    <a:pt x="1" y="1211"/>
                    <a:pt x="36" y="1246"/>
                    <a:pt x="36" y="1246"/>
                  </a:cubicBezTo>
                  <a:cubicBezTo>
                    <a:pt x="143" y="1175"/>
                    <a:pt x="250" y="1104"/>
                    <a:pt x="357" y="1068"/>
                  </a:cubicBezTo>
                  <a:cubicBezTo>
                    <a:pt x="357" y="1068"/>
                    <a:pt x="321" y="1033"/>
                    <a:pt x="321" y="1068"/>
                  </a:cubicBezTo>
                  <a:cubicBezTo>
                    <a:pt x="214" y="1104"/>
                    <a:pt x="108" y="1140"/>
                    <a:pt x="1" y="1211"/>
                  </a:cubicBezTo>
                  <a:cubicBezTo>
                    <a:pt x="36" y="1211"/>
                    <a:pt x="36" y="1211"/>
                    <a:pt x="36" y="1246"/>
                  </a:cubicBezTo>
                  <a:cubicBezTo>
                    <a:pt x="143" y="1033"/>
                    <a:pt x="250" y="819"/>
                    <a:pt x="357" y="606"/>
                  </a:cubicBezTo>
                  <a:cubicBezTo>
                    <a:pt x="463" y="428"/>
                    <a:pt x="606" y="214"/>
                    <a:pt x="748" y="37"/>
                  </a:cubicBezTo>
                  <a:cubicBezTo>
                    <a:pt x="748" y="37"/>
                    <a:pt x="712" y="1"/>
                    <a:pt x="712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17"/>
            <p:cNvSpPr/>
            <p:nvPr/>
          </p:nvSpPr>
          <p:spPr>
            <a:xfrm>
              <a:off x="7130500" y="1796325"/>
              <a:ext cx="19600" cy="31150"/>
            </a:xfrm>
            <a:custGeom>
              <a:avLst/>
              <a:gdLst/>
              <a:ahLst/>
              <a:cxnLst/>
              <a:rect l="l" t="t" r="r" b="b"/>
              <a:pathLst>
                <a:path w="784" h="1246" extrusionOk="0">
                  <a:moveTo>
                    <a:pt x="712" y="36"/>
                  </a:moveTo>
                  <a:cubicBezTo>
                    <a:pt x="605" y="214"/>
                    <a:pt x="463" y="392"/>
                    <a:pt x="356" y="605"/>
                  </a:cubicBezTo>
                  <a:cubicBezTo>
                    <a:pt x="250" y="819"/>
                    <a:pt x="143" y="997"/>
                    <a:pt x="36" y="1210"/>
                  </a:cubicBezTo>
                  <a:cubicBezTo>
                    <a:pt x="1" y="1246"/>
                    <a:pt x="72" y="1246"/>
                    <a:pt x="72" y="1246"/>
                  </a:cubicBezTo>
                  <a:lnTo>
                    <a:pt x="356" y="1103"/>
                  </a:lnTo>
                  <a:cubicBezTo>
                    <a:pt x="392" y="1068"/>
                    <a:pt x="356" y="1032"/>
                    <a:pt x="356" y="1068"/>
                  </a:cubicBezTo>
                  <a:cubicBezTo>
                    <a:pt x="250" y="1103"/>
                    <a:pt x="143" y="1175"/>
                    <a:pt x="36" y="1210"/>
                  </a:cubicBezTo>
                  <a:lnTo>
                    <a:pt x="72" y="1246"/>
                  </a:lnTo>
                  <a:cubicBezTo>
                    <a:pt x="179" y="1032"/>
                    <a:pt x="285" y="819"/>
                    <a:pt x="428" y="641"/>
                  </a:cubicBezTo>
                  <a:cubicBezTo>
                    <a:pt x="534" y="427"/>
                    <a:pt x="641" y="249"/>
                    <a:pt x="783" y="36"/>
                  </a:cubicBezTo>
                  <a:cubicBezTo>
                    <a:pt x="783" y="36"/>
                    <a:pt x="712" y="0"/>
                    <a:pt x="712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17"/>
            <p:cNvSpPr/>
            <p:nvPr/>
          </p:nvSpPr>
          <p:spPr>
            <a:xfrm>
              <a:off x="7131400" y="1798100"/>
              <a:ext cx="19575" cy="31150"/>
            </a:xfrm>
            <a:custGeom>
              <a:avLst/>
              <a:gdLst/>
              <a:ahLst/>
              <a:cxnLst/>
              <a:rect l="l" t="t" r="r" b="b"/>
              <a:pathLst>
                <a:path w="783" h="1246" extrusionOk="0">
                  <a:moveTo>
                    <a:pt x="712" y="1"/>
                  </a:moveTo>
                  <a:cubicBezTo>
                    <a:pt x="569" y="214"/>
                    <a:pt x="463" y="392"/>
                    <a:pt x="356" y="605"/>
                  </a:cubicBezTo>
                  <a:cubicBezTo>
                    <a:pt x="214" y="819"/>
                    <a:pt x="107" y="997"/>
                    <a:pt x="0" y="1210"/>
                  </a:cubicBezTo>
                  <a:cubicBezTo>
                    <a:pt x="0" y="1246"/>
                    <a:pt x="36" y="1246"/>
                    <a:pt x="36" y="1210"/>
                  </a:cubicBezTo>
                  <a:cubicBezTo>
                    <a:pt x="143" y="1175"/>
                    <a:pt x="249" y="1104"/>
                    <a:pt x="356" y="1068"/>
                  </a:cubicBezTo>
                  <a:cubicBezTo>
                    <a:pt x="356" y="1068"/>
                    <a:pt x="392" y="997"/>
                    <a:pt x="356" y="1032"/>
                  </a:cubicBezTo>
                  <a:cubicBezTo>
                    <a:pt x="249" y="1068"/>
                    <a:pt x="143" y="1139"/>
                    <a:pt x="36" y="1175"/>
                  </a:cubicBezTo>
                  <a:cubicBezTo>
                    <a:pt x="36" y="1175"/>
                    <a:pt x="71" y="1210"/>
                    <a:pt x="71" y="1210"/>
                  </a:cubicBezTo>
                  <a:cubicBezTo>
                    <a:pt x="178" y="997"/>
                    <a:pt x="285" y="783"/>
                    <a:pt x="392" y="605"/>
                  </a:cubicBezTo>
                  <a:cubicBezTo>
                    <a:pt x="498" y="392"/>
                    <a:pt x="641" y="178"/>
                    <a:pt x="747" y="1"/>
                  </a:cubicBezTo>
                  <a:cubicBezTo>
                    <a:pt x="783" y="1"/>
                    <a:pt x="747" y="1"/>
                    <a:pt x="747" y="1"/>
                  </a:cubicBezTo>
                  <a:cubicBezTo>
                    <a:pt x="747" y="1"/>
                    <a:pt x="712" y="1"/>
                    <a:pt x="712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17"/>
            <p:cNvSpPr/>
            <p:nvPr/>
          </p:nvSpPr>
          <p:spPr>
            <a:xfrm>
              <a:off x="7129625" y="1797200"/>
              <a:ext cx="21350" cy="31175"/>
            </a:xfrm>
            <a:custGeom>
              <a:avLst/>
              <a:gdLst/>
              <a:ahLst/>
              <a:cxnLst/>
              <a:rect l="l" t="t" r="r" b="b"/>
              <a:pathLst>
                <a:path w="854" h="1247" extrusionOk="0">
                  <a:moveTo>
                    <a:pt x="712" y="37"/>
                  </a:moveTo>
                  <a:cubicBezTo>
                    <a:pt x="605" y="214"/>
                    <a:pt x="463" y="428"/>
                    <a:pt x="356" y="606"/>
                  </a:cubicBezTo>
                  <a:cubicBezTo>
                    <a:pt x="249" y="819"/>
                    <a:pt x="142" y="1033"/>
                    <a:pt x="36" y="1246"/>
                  </a:cubicBezTo>
                  <a:cubicBezTo>
                    <a:pt x="0" y="1246"/>
                    <a:pt x="142" y="1211"/>
                    <a:pt x="142" y="1211"/>
                  </a:cubicBezTo>
                  <a:cubicBezTo>
                    <a:pt x="214" y="1175"/>
                    <a:pt x="320" y="1104"/>
                    <a:pt x="427" y="1068"/>
                  </a:cubicBezTo>
                  <a:cubicBezTo>
                    <a:pt x="427" y="1068"/>
                    <a:pt x="427" y="1033"/>
                    <a:pt x="427" y="1033"/>
                  </a:cubicBezTo>
                  <a:cubicBezTo>
                    <a:pt x="427" y="1033"/>
                    <a:pt x="391" y="1033"/>
                    <a:pt x="391" y="1068"/>
                  </a:cubicBezTo>
                  <a:cubicBezTo>
                    <a:pt x="249" y="1104"/>
                    <a:pt x="142" y="1175"/>
                    <a:pt x="36" y="1211"/>
                  </a:cubicBezTo>
                  <a:cubicBezTo>
                    <a:pt x="71" y="1211"/>
                    <a:pt x="107" y="1211"/>
                    <a:pt x="142" y="1211"/>
                  </a:cubicBezTo>
                  <a:cubicBezTo>
                    <a:pt x="249" y="997"/>
                    <a:pt x="356" y="819"/>
                    <a:pt x="463" y="606"/>
                  </a:cubicBezTo>
                  <a:cubicBezTo>
                    <a:pt x="569" y="392"/>
                    <a:pt x="712" y="214"/>
                    <a:pt x="818" y="37"/>
                  </a:cubicBezTo>
                  <a:cubicBezTo>
                    <a:pt x="854" y="1"/>
                    <a:pt x="747" y="1"/>
                    <a:pt x="712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7"/>
            <p:cNvSpPr/>
            <p:nvPr/>
          </p:nvSpPr>
          <p:spPr>
            <a:xfrm>
              <a:off x="7146525" y="1817675"/>
              <a:ext cx="8900" cy="12475"/>
            </a:xfrm>
            <a:custGeom>
              <a:avLst/>
              <a:gdLst/>
              <a:ahLst/>
              <a:cxnLst/>
              <a:rect l="l" t="t" r="r" b="b"/>
              <a:pathLst>
                <a:path w="356" h="499" extrusionOk="0">
                  <a:moveTo>
                    <a:pt x="249" y="36"/>
                  </a:moveTo>
                  <a:cubicBezTo>
                    <a:pt x="178" y="71"/>
                    <a:pt x="142" y="143"/>
                    <a:pt x="107" y="214"/>
                  </a:cubicBezTo>
                  <a:cubicBezTo>
                    <a:pt x="71" y="321"/>
                    <a:pt x="36" y="392"/>
                    <a:pt x="0" y="463"/>
                  </a:cubicBezTo>
                  <a:cubicBezTo>
                    <a:pt x="0" y="498"/>
                    <a:pt x="71" y="463"/>
                    <a:pt x="71" y="427"/>
                  </a:cubicBezTo>
                  <a:cubicBezTo>
                    <a:pt x="107" y="356"/>
                    <a:pt x="142" y="285"/>
                    <a:pt x="178" y="214"/>
                  </a:cubicBezTo>
                  <a:cubicBezTo>
                    <a:pt x="214" y="143"/>
                    <a:pt x="285" y="71"/>
                    <a:pt x="320" y="36"/>
                  </a:cubicBezTo>
                  <a:cubicBezTo>
                    <a:pt x="356" y="0"/>
                    <a:pt x="249" y="0"/>
                    <a:pt x="24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7"/>
            <p:cNvSpPr/>
            <p:nvPr/>
          </p:nvSpPr>
          <p:spPr>
            <a:xfrm>
              <a:off x="7146525" y="1817675"/>
              <a:ext cx="8900" cy="11575"/>
            </a:xfrm>
            <a:custGeom>
              <a:avLst/>
              <a:gdLst/>
              <a:ahLst/>
              <a:cxnLst/>
              <a:rect l="l" t="t" r="r" b="b"/>
              <a:pathLst>
                <a:path w="356" h="463" extrusionOk="0">
                  <a:moveTo>
                    <a:pt x="249" y="0"/>
                  </a:moveTo>
                  <a:cubicBezTo>
                    <a:pt x="178" y="71"/>
                    <a:pt x="107" y="178"/>
                    <a:pt x="71" y="285"/>
                  </a:cubicBezTo>
                  <a:cubicBezTo>
                    <a:pt x="71" y="321"/>
                    <a:pt x="36" y="392"/>
                    <a:pt x="36" y="427"/>
                  </a:cubicBezTo>
                  <a:cubicBezTo>
                    <a:pt x="0" y="463"/>
                    <a:pt x="71" y="463"/>
                    <a:pt x="71" y="427"/>
                  </a:cubicBezTo>
                  <a:cubicBezTo>
                    <a:pt x="142" y="285"/>
                    <a:pt x="214" y="143"/>
                    <a:pt x="320" y="36"/>
                  </a:cubicBezTo>
                  <a:cubicBezTo>
                    <a:pt x="356" y="0"/>
                    <a:pt x="285" y="0"/>
                    <a:pt x="249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7"/>
            <p:cNvSpPr/>
            <p:nvPr/>
          </p:nvSpPr>
          <p:spPr>
            <a:xfrm>
              <a:off x="7147400" y="1818550"/>
              <a:ext cx="6250" cy="11600"/>
            </a:xfrm>
            <a:custGeom>
              <a:avLst/>
              <a:gdLst/>
              <a:ahLst/>
              <a:cxnLst/>
              <a:rect l="l" t="t" r="r" b="b"/>
              <a:pathLst>
                <a:path w="250" h="464" extrusionOk="0">
                  <a:moveTo>
                    <a:pt x="250" y="1"/>
                  </a:moveTo>
                  <a:cubicBezTo>
                    <a:pt x="179" y="72"/>
                    <a:pt x="143" y="143"/>
                    <a:pt x="107" y="214"/>
                  </a:cubicBezTo>
                  <a:cubicBezTo>
                    <a:pt x="36" y="286"/>
                    <a:pt x="1" y="357"/>
                    <a:pt x="1" y="428"/>
                  </a:cubicBezTo>
                  <a:cubicBezTo>
                    <a:pt x="1" y="463"/>
                    <a:pt x="1" y="463"/>
                    <a:pt x="36" y="463"/>
                  </a:cubicBezTo>
                  <a:cubicBezTo>
                    <a:pt x="36" y="357"/>
                    <a:pt x="72" y="286"/>
                    <a:pt x="107" y="214"/>
                  </a:cubicBezTo>
                  <a:cubicBezTo>
                    <a:pt x="143" y="143"/>
                    <a:pt x="214" y="72"/>
                    <a:pt x="250" y="36"/>
                  </a:cubicBezTo>
                  <a:cubicBezTo>
                    <a:pt x="250" y="1"/>
                    <a:pt x="250" y="1"/>
                    <a:pt x="250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7"/>
            <p:cNvSpPr/>
            <p:nvPr/>
          </p:nvSpPr>
          <p:spPr>
            <a:xfrm>
              <a:off x="7147400" y="1817675"/>
              <a:ext cx="7150" cy="12475"/>
            </a:xfrm>
            <a:custGeom>
              <a:avLst/>
              <a:gdLst/>
              <a:ahLst/>
              <a:cxnLst/>
              <a:rect l="l" t="t" r="r" b="b"/>
              <a:pathLst>
                <a:path w="286" h="499" extrusionOk="0">
                  <a:moveTo>
                    <a:pt x="250" y="0"/>
                  </a:moveTo>
                  <a:cubicBezTo>
                    <a:pt x="179" y="71"/>
                    <a:pt x="143" y="143"/>
                    <a:pt x="107" y="214"/>
                  </a:cubicBezTo>
                  <a:cubicBezTo>
                    <a:pt x="36" y="356"/>
                    <a:pt x="72" y="285"/>
                    <a:pt x="1" y="463"/>
                  </a:cubicBezTo>
                  <a:cubicBezTo>
                    <a:pt x="1" y="463"/>
                    <a:pt x="36" y="498"/>
                    <a:pt x="36" y="463"/>
                  </a:cubicBezTo>
                  <a:lnTo>
                    <a:pt x="285" y="36"/>
                  </a:lnTo>
                  <a:cubicBezTo>
                    <a:pt x="285" y="36"/>
                    <a:pt x="250" y="0"/>
                    <a:pt x="25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7"/>
            <p:cNvSpPr/>
            <p:nvPr/>
          </p:nvSpPr>
          <p:spPr>
            <a:xfrm>
              <a:off x="7145625" y="1816775"/>
              <a:ext cx="8925" cy="12475"/>
            </a:xfrm>
            <a:custGeom>
              <a:avLst/>
              <a:gdLst/>
              <a:ahLst/>
              <a:cxnLst/>
              <a:rect l="l" t="t" r="r" b="b"/>
              <a:pathLst>
                <a:path w="357" h="499" extrusionOk="0">
                  <a:moveTo>
                    <a:pt x="250" y="1"/>
                  </a:moveTo>
                  <a:cubicBezTo>
                    <a:pt x="214" y="72"/>
                    <a:pt x="143" y="143"/>
                    <a:pt x="107" y="214"/>
                  </a:cubicBezTo>
                  <a:cubicBezTo>
                    <a:pt x="36" y="357"/>
                    <a:pt x="72" y="285"/>
                    <a:pt x="0" y="463"/>
                  </a:cubicBezTo>
                  <a:cubicBezTo>
                    <a:pt x="0" y="499"/>
                    <a:pt x="72" y="499"/>
                    <a:pt x="72" y="463"/>
                  </a:cubicBezTo>
                  <a:lnTo>
                    <a:pt x="321" y="36"/>
                  </a:lnTo>
                  <a:cubicBezTo>
                    <a:pt x="356" y="36"/>
                    <a:pt x="250" y="1"/>
                    <a:pt x="250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7"/>
            <p:cNvSpPr/>
            <p:nvPr/>
          </p:nvSpPr>
          <p:spPr>
            <a:xfrm>
              <a:off x="7146525" y="1818550"/>
              <a:ext cx="8025" cy="12500"/>
            </a:xfrm>
            <a:custGeom>
              <a:avLst/>
              <a:gdLst/>
              <a:ahLst/>
              <a:cxnLst/>
              <a:rect l="l" t="t" r="r" b="b"/>
              <a:pathLst>
                <a:path w="321" h="500" extrusionOk="0">
                  <a:moveTo>
                    <a:pt x="249" y="1"/>
                  </a:moveTo>
                  <a:cubicBezTo>
                    <a:pt x="178" y="72"/>
                    <a:pt x="142" y="143"/>
                    <a:pt x="107" y="214"/>
                  </a:cubicBezTo>
                  <a:cubicBezTo>
                    <a:pt x="71" y="286"/>
                    <a:pt x="36" y="357"/>
                    <a:pt x="0" y="463"/>
                  </a:cubicBezTo>
                  <a:cubicBezTo>
                    <a:pt x="0" y="499"/>
                    <a:pt x="36" y="463"/>
                    <a:pt x="71" y="428"/>
                  </a:cubicBezTo>
                  <a:cubicBezTo>
                    <a:pt x="71" y="357"/>
                    <a:pt x="107" y="286"/>
                    <a:pt x="142" y="214"/>
                  </a:cubicBezTo>
                  <a:cubicBezTo>
                    <a:pt x="178" y="143"/>
                    <a:pt x="249" y="72"/>
                    <a:pt x="285" y="1"/>
                  </a:cubicBezTo>
                  <a:cubicBezTo>
                    <a:pt x="320" y="1"/>
                    <a:pt x="249" y="1"/>
                    <a:pt x="249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7"/>
            <p:cNvSpPr/>
            <p:nvPr/>
          </p:nvSpPr>
          <p:spPr>
            <a:xfrm>
              <a:off x="7144725" y="1817675"/>
              <a:ext cx="9825" cy="12475"/>
            </a:xfrm>
            <a:custGeom>
              <a:avLst/>
              <a:gdLst/>
              <a:ahLst/>
              <a:cxnLst/>
              <a:rect l="l" t="t" r="r" b="b"/>
              <a:pathLst>
                <a:path w="393" h="499" extrusionOk="0">
                  <a:moveTo>
                    <a:pt x="250" y="36"/>
                  </a:moveTo>
                  <a:cubicBezTo>
                    <a:pt x="214" y="107"/>
                    <a:pt x="143" y="143"/>
                    <a:pt x="108" y="249"/>
                  </a:cubicBezTo>
                  <a:cubicBezTo>
                    <a:pt x="72" y="321"/>
                    <a:pt x="36" y="392"/>
                    <a:pt x="36" y="463"/>
                  </a:cubicBezTo>
                  <a:cubicBezTo>
                    <a:pt x="1" y="498"/>
                    <a:pt x="108" y="463"/>
                    <a:pt x="143" y="463"/>
                  </a:cubicBezTo>
                  <a:cubicBezTo>
                    <a:pt x="143" y="356"/>
                    <a:pt x="179" y="285"/>
                    <a:pt x="214" y="214"/>
                  </a:cubicBezTo>
                  <a:cubicBezTo>
                    <a:pt x="250" y="143"/>
                    <a:pt x="321" y="107"/>
                    <a:pt x="357" y="36"/>
                  </a:cubicBezTo>
                  <a:cubicBezTo>
                    <a:pt x="392" y="0"/>
                    <a:pt x="286" y="0"/>
                    <a:pt x="25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7"/>
            <p:cNvSpPr/>
            <p:nvPr/>
          </p:nvSpPr>
          <p:spPr>
            <a:xfrm>
              <a:off x="7158975" y="1817675"/>
              <a:ext cx="5350" cy="18700"/>
            </a:xfrm>
            <a:custGeom>
              <a:avLst/>
              <a:gdLst/>
              <a:ahLst/>
              <a:cxnLst/>
              <a:rect l="l" t="t" r="r" b="b"/>
              <a:pathLst>
                <a:path w="214" h="748" extrusionOk="0">
                  <a:moveTo>
                    <a:pt x="107" y="36"/>
                  </a:moveTo>
                  <a:cubicBezTo>
                    <a:pt x="71" y="143"/>
                    <a:pt x="0" y="249"/>
                    <a:pt x="0" y="356"/>
                  </a:cubicBezTo>
                  <a:cubicBezTo>
                    <a:pt x="0" y="498"/>
                    <a:pt x="0" y="605"/>
                    <a:pt x="36" y="712"/>
                  </a:cubicBezTo>
                  <a:cubicBezTo>
                    <a:pt x="71" y="748"/>
                    <a:pt x="143" y="712"/>
                    <a:pt x="107" y="676"/>
                  </a:cubicBezTo>
                  <a:cubicBezTo>
                    <a:pt x="107" y="570"/>
                    <a:pt x="71" y="463"/>
                    <a:pt x="71" y="356"/>
                  </a:cubicBezTo>
                  <a:cubicBezTo>
                    <a:pt x="107" y="214"/>
                    <a:pt x="143" y="143"/>
                    <a:pt x="214" y="0"/>
                  </a:cubicBezTo>
                  <a:cubicBezTo>
                    <a:pt x="214" y="0"/>
                    <a:pt x="107" y="0"/>
                    <a:pt x="10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7"/>
            <p:cNvSpPr/>
            <p:nvPr/>
          </p:nvSpPr>
          <p:spPr>
            <a:xfrm>
              <a:off x="7158975" y="1817675"/>
              <a:ext cx="5350" cy="17800"/>
            </a:xfrm>
            <a:custGeom>
              <a:avLst/>
              <a:gdLst/>
              <a:ahLst/>
              <a:cxnLst/>
              <a:rect l="l" t="t" r="r" b="b"/>
              <a:pathLst>
                <a:path w="214" h="712" extrusionOk="0">
                  <a:moveTo>
                    <a:pt x="143" y="0"/>
                  </a:moveTo>
                  <a:cubicBezTo>
                    <a:pt x="71" y="107"/>
                    <a:pt x="36" y="214"/>
                    <a:pt x="36" y="356"/>
                  </a:cubicBezTo>
                  <a:cubicBezTo>
                    <a:pt x="0" y="463"/>
                    <a:pt x="36" y="570"/>
                    <a:pt x="71" y="676"/>
                  </a:cubicBezTo>
                  <a:cubicBezTo>
                    <a:pt x="71" y="712"/>
                    <a:pt x="107" y="712"/>
                    <a:pt x="107" y="676"/>
                  </a:cubicBezTo>
                  <a:cubicBezTo>
                    <a:pt x="36" y="427"/>
                    <a:pt x="71" y="214"/>
                    <a:pt x="178" y="0"/>
                  </a:cubicBezTo>
                  <a:cubicBezTo>
                    <a:pt x="214" y="0"/>
                    <a:pt x="143" y="0"/>
                    <a:pt x="143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7"/>
            <p:cNvSpPr/>
            <p:nvPr/>
          </p:nvSpPr>
          <p:spPr>
            <a:xfrm>
              <a:off x="7159850" y="1818550"/>
              <a:ext cx="3600" cy="18725"/>
            </a:xfrm>
            <a:custGeom>
              <a:avLst/>
              <a:gdLst/>
              <a:ahLst/>
              <a:cxnLst/>
              <a:rect l="l" t="t" r="r" b="b"/>
              <a:pathLst>
                <a:path w="144" h="749" extrusionOk="0">
                  <a:moveTo>
                    <a:pt x="108" y="1"/>
                  </a:moveTo>
                  <a:cubicBezTo>
                    <a:pt x="36" y="143"/>
                    <a:pt x="1" y="250"/>
                    <a:pt x="1" y="428"/>
                  </a:cubicBezTo>
                  <a:cubicBezTo>
                    <a:pt x="1" y="535"/>
                    <a:pt x="1" y="606"/>
                    <a:pt x="36" y="713"/>
                  </a:cubicBezTo>
                  <a:cubicBezTo>
                    <a:pt x="36" y="748"/>
                    <a:pt x="72" y="713"/>
                    <a:pt x="72" y="677"/>
                  </a:cubicBezTo>
                  <a:cubicBezTo>
                    <a:pt x="36" y="570"/>
                    <a:pt x="1" y="428"/>
                    <a:pt x="36" y="286"/>
                  </a:cubicBezTo>
                  <a:cubicBezTo>
                    <a:pt x="36" y="179"/>
                    <a:pt x="72" y="108"/>
                    <a:pt x="143" y="1"/>
                  </a:cubicBezTo>
                  <a:cubicBezTo>
                    <a:pt x="143" y="1"/>
                    <a:pt x="108" y="1"/>
                    <a:pt x="108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7"/>
            <p:cNvSpPr/>
            <p:nvPr/>
          </p:nvSpPr>
          <p:spPr>
            <a:xfrm>
              <a:off x="7158975" y="1817675"/>
              <a:ext cx="4475" cy="18700"/>
            </a:xfrm>
            <a:custGeom>
              <a:avLst/>
              <a:gdLst/>
              <a:ahLst/>
              <a:cxnLst/>
              <a:rect l="l" t="t" r="r" b="b"/>
              <a:pathLst>
                <a:path w="179" h="748" extrusionOk="0">
                  <a:moveTo>
                    <a:pt x="143" y="0"/>
                  </a:moveTo>
                  <a:cubicBezTo>
                    <a:pt x="107" y="143"/>
                    <a:pt x="71" y="143"/>
                    <a:pt x="36" y="285"/>
                  </a:cubicBezTo>
                  <a:cubicBezTo>
                    <a:pt x="0" y="427"/>
                    <a:pt x="36" y="570"/>
                    <a:pt x="71" y="712"/>
                  </a:cubicBezTo>
                  <a:cubicBezTo>
                    <a:pt x="71" y="748"/>
                    <a:pt x="107" y="712"/>
                    <a:pt x="107" y="712"/>
                  </a:cubicBezTo>
                  <a:cubicBezTo>
                    <a:pt x="36" y="463"/>
                    <a:pt x="36" y="321"/>
                    <a:pt x="178" y="36"/>
                  </a:cubicBezTo>
                  <a:cubicBezTo>
                    <a:pt x="178" y="36"/>
                    <a:pt x="143" y="0"/>
                    <a:pt x="143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7"/>
            <p:cNvSpPr/>
            <p:nvPr/>
          </p:nvSpPr>
          <p:spPr>
            <a:xfrm>
              <a:off x="7158075" y="1816775"/>
              <a:ext cx="5375" cy="18700"/>
            </a:xfrm>
            <a:custGeom>
              <a:avLst/>
              <a:gdLst/>
              <a:ahLst/>
              <a:cxnLst/>
              <a:rect l="l" t="t" r="r" b="b"/>
              <a:pathLst>
                <a:path w="215" h="748" extrusionOk="0">
                  <a:moveTo>
                    <a:pt x="143" y="36"/>
                  </a:moveTo>
                  <a:cubicBezTo>
                    <a:pt x="72" y="143"/>
                    <a:pt x="36" y="250"/>
                    <a:pt x="1" y="357"/>
                  </a:cubicBezTo>
                  <a:cubicBezTo>
                    <a:pt x="1" y="499"/>
                    <a:pt x="36" y="606"/>
                    <a:pt x="72" y="712"/>
                  </a:cubicBezTo>
                  <a:cubicBezTo>
                    <a:pt x="72" y="748"/>
                    <a:pt x="107" y="748"/>
                    <a:pt x="107" y="712"/>
                  </a:cubicBezTo>
                  <a:cubicBezTo>
                    <a:pt x="36" y="463"/>
                    <a:pt x="36" y="321"/>
                    <a:pt x="179" y="36"/>
                  </a:cubicBezTo>
                  <a:cubicBezTo>
                    <a:pt x="214" y="36"/>
                    <a:pt x="143" y="1"/>
                    <a:pt x="143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7"/>
            <p:cNvSpPr/>
            <p:nvPr/>
          </p:nvSpPr>
          <p:spPr>
            <a:xfrm>
              <a:off x="7158975" y="1817675"/>
              <a:ext cx="4475" cy="19600"/>
            </a:xfrm>
            <a:custGeom>
              <a:avLst/>
              <a:gdLst/>
              <a:ahLst/>
              <a:cxnLst/>
              <a:rect l="l" t="t" r="r" b="b"/>
              <a:pathLst>
                <a:path w="179" h="784" extrusionOk="0">
                  <a:moveTo>
                    <a:pt x="107" y="36"/>
                  </a:moveTo>
                  <a:cubicBezTo>
                    <a:pt x="36" y="178"/>
                    <a:pt x="0" y="321"/>
                    <a:pt x="0" y="463"/>
                  </a:cubicBezTo>
                  <a:cubicBezTo>
                    <a:pt x="0" y="605"/>
                    <a:pt x="0" y="641"/>
                    <a:pt x="36" y="783"/>
                  </a:cubicBezTo>
                  <a:cubicBezTo>
                    <a:pt x="71" y="783"/>
                    <a:pt x="107" y="712"/>
                    <a:pt x="107" y="712"/>
                  </a:cubicBezTo>
                  <a:cubicBezTo>
                    <a:pt x="36" y="570"/>
                    <a:pt x="36" y="427"/>
                    <a:pt x="71" y="285"/>
                  </a:cubicBezTo>
                  <a:cubicBezTo>
                    <a:pt x="71" y="214"/>
                    <a:pt x="107" y="107"/>
                    <a:pt x="178" y="36"/>
                  </a:cubicBezTo>
                  <a:cubicBezTo>
                    <a:pt x="178" y="0"/>
                    <a:pt x="107" y="36"/>
                    <a:pt x="10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7"/>
            <p:cNvSpPr/>
            <p:nvPr/>
          </p:nvSpPr>
          <p:spPr>
            <a:xfrm>
              <a:off x="7157200" y="1817675"/>
              <a:ext cx="6250" cy="19600"/>
            </a:xfrm>
            <a:custGeom>
              <a:avLst/>
              <a:gdLst/>
              <a:ahLst/>
              <a:cxnLst/>
              <a:rect l="l" t="t" r="r" b="b"/>
              <a:pathLst>
                <a:path w="250" h="784" extrusionOk="0">
                  <a:moveTo>
                    <a:pt x="142" y="36"/>
                  </a:moveTo>
                  <a:cubicBezTo>
                    <a:pt x="71" y="178"/>
                    <a:pt x="0" y="285"/>
                    <a:pt x="0" y="463"/>
                  </a:cubicBezTo>
                  <a:cubicBezTo>
                    <a:pt x="0" y="570"/>
                    <a:pt x="36" y="605"/>
                    <a:pt x="71" y="748"/>
                  </a:cubicBezTo>
                  <a:cubicBezTo>
                    <a:pt x="107" y="783"/>
                    <a:pt x="178" y="712"/>
                    <a:pt x="178" y="676"/>
                  </a:cubicBezTo>
                  <a:cubicBezTo>
                    <a:pt x="71" y="392"/>
                    <a:pt x="107" y="249"/>
                    <a:pt x="249" y="36"/>
                  </a:cubicBezTo>
                  <a:cubicBezTo>
                    <a:pt x="249" y="0"/>
                    <a:pt x="142" y="0"/>
                    <a:pt x="142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7"/>
            <p:cNvSpPr/>
            <p:nvPr/>
          </p:nvSpPr>
          <p:spPr>
            <a:xfrm>
              <a:off x="7170525" y="1815900"/>
              <a:ext cx="4475" cy="31150"/>
            </a:xfrm>
            <a:custGeom>
              <a:avLst/>
              <a:gdLst/>
              <a:ahLst/>
              <a:cxnLst/>
              <a:rect l="l" t="t" r="r" b="b"/>
              <a:pathLst>
                <a:path w="179" h="1246" extrusionOk="0">
                  <a:moveTo>
                    <a:pt x="107" y="71"/>
                  </a:moveTo>
                  <a:cubicBezTo>
                    <a:pt x="36" y="463"/>
                    <a:pt x="1" y="819"/>
                    <a:pt x="1" y="1210"/>
                  </a:cubicBezTo>
                  <a:cubicBezTo>
                    <a:pt x="1" y="1245"/>
                    <a:pt x="72" y="1174"/>
                    <a:pt x="72" y="1174"/>
                  </a:cubicBezTo>
                  <a:cubicBezTo>
                    <a:pt x="72" y="783"/>
                    <a:pt x="107" y="427"/>
                    <a:pt x="179" y="36"/>
                  </a:cubicBezTo>
                  <a:cubicBezTo>
                    <a:pt x="179" y="0"/>
                    <a:pt x="107" y="71"/>
                    <a:pt x="107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7"/>
            <p:cNvSpPr/>
            <p:nvPr/>
          </p:nvSpPr>
          <p:spPr>
            <a:xfrm>
              <a:off x="7170525" y="1815900"/>
              <a:ext cx="3600" cy="30250"/>
            </a:xfrm>
            <a:custGeom>
              <a:avLst/>
              <a:gdLst/>
              <a:ahLst/>
              <a:cxnLst/>
              <a:rect l="l" t="t" r="r" b="b"/>
              <a:pathLst>
                <a:path w="144" h="1210" extrusionOk="0">
                  <a:moveTo>
                    <a:pt x="107" y="36"/>
                  </a:moveTo>
                  <a:cubicBezTo>
                    <a:pt x="72" y="427"/>
                    <a:pt x="36" y="783"/>
                    <a:pt x="1" y="1174"/>
                  </a:cubicBezTo>
                  <a:cubicBezTo>
                    <a:pt x="1" y="1210"/>
                    <a:pt x="72" y="1174"/>
                    <a:pt x="72" y="1174"/>
                  </a:cubicBezTo>
                  <a:cubicBezTo>
                    <a:pt x="72" y="783"/>
                    <a:pt x="107" y="427"/>
                    <a:pt x="143" y="36"/>
                  </a:cubicBezTo>
                  <a:cubicBezTo>
                    <a:pt x="143" y="0"/>
                    <a:pt x="107" y="36"/>
                    <a:pt x="10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7"/>
            <p:cNvSpPr/>
            <p:nvPr/>
          </p:nvSpPr>
          <p:spPr>
            <a:xfrm>
              <a:off x="7171425" y="1817675"/>
              <a:ext cx="2700" cy="29375"/>
            </a:xfrm>
            <a:custGeom>
              <a:avLst/>
              <a:gdLst/>
              <a:ahLst/>
              <a:cxnLst/>
              <a:rect l="l" t="t" r="r" b="b"/>
              <a:pathLst>
                <a:path w="108" h="1175" extrusionOk="0">
                  <a:moveTo>
                    <a:pt x="71" y="36"/>
                  </a:moveTo>
                  <a:cubicBezTo>
                    <a:pt x="36" y="392"/>
                    <a:pt x="0" y="783"/>
                    <a:pt x="0" y="1139"/>
                  </a:cubicBezTo>
                  <a:cubicBezTo>
                    <a:pt x="0" y="1174"/>
                    <a:pt x="36" y="1174"/>
                    <a:pt x="36" y="1139"/>
                  </a:cubicBezTo>
                  <a:cubicBezTo>
                    <a:pt x="36" y="783"/>
                    <a:pt x="71" y="392"/>
                    <a:pt x="107" y="0"/>
                  </a:cubicBezTo>
                  <a:cubicBezTo>
                    <a:pt x="107" y="0"/>
                    <a:pt x="71" y="0"/>
                    <a:pt x="7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7"/>
            <p:cNvSpPr/>
            <p:nvPr/>
          </p:nvSpPr>
          <p:spPr>
            <a:xfrm>
              <a:off x="7171425" y="1816775"/>
              <a:ext cx="2700" cy="29375"/>
            </a:xfrm>
            <a:custGeom>
              <a:avLst/>
              <a:gdLst/>
              <a:ahLst/>
              <a:cxnLst/>
              <a:rect l="l" t="t" r="r" b="b"/>
              <a:pathLst>
                <a:path w="108" h="1175" extrusionOk="0">
                  <a:moveTo>
                    <a:pt x="71" y="36"/>
                  </a:moveTo>
                  <a:cubicBezTo>
                    <a:pt x="36" y="392"/>
                    <a:pt x="0" y="784"/>
                    <a:pt x="0" y="1175"/>
                  </a:cubicBezTo>
                  <a:cubicBezTo>
                    <a:pt x="0" y="1175"/>
                    <a:pt x="36" y="1175"/>
                    <a:pt x="36" y="1175"/>
                  </a:cubicBezTo>
                  <a:cubicBezTo>
                    <a:pt x="36" y="784"/>
                    <a:pt x="71" y="392"/>
                    <a:pt x="107" y="36"/>
                  </a:cubicBezTo>
                  <a:cubicBezTo>
                    <a:pt x="107" y="1"/>
                    <a:pt x="107" y="1"/>
                    <a:pt x="7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7"/>
            <p:cNvSpPr/>
            <p:nvPr/>
          </p:nvSpPr>
          <p:spPr>
            <a:xfrm>
              <a:off x="7169650" y="1816775"/>
              <a:ext cx="3575" cy="29375"/>
            </a:xfrm>
            <a:custGeom>
              <a:avLst/>
              <a:gdLst/>
              <a:ahLst/>
              <a:cxnLst/>
              <a:rect l="l" t="t" r="r" b="b"/>
              <a:pathLst>
                <a:path w="143" h="1175" extrusionOk="0">
                  <a:moveTo>
                    <a:pt x="107" y="1"/>
                  </a:moveTo>
                  <a:cubicBezTo>
                    <a:pt x="71" y="392"/>
                    <a:pt x="36" y="748"/>
                    <a:pt x="0" y="1139"/>
                  </a:cubicBezTo>
                  <a:cubicBezTo>
                    <a:pt x="0" y="1175"/>
                    <a:pt x="36" y="1175"/>
                    <a:pt x="36" y="1139"/>
                  </a:cubicBezTo>
                  <a:cubicBezTo>
                    <a:pt x="71" y="748"/>
                    <a:pt x="107" y="392"/>
                    <a:pt x="142" y="1"/>
                  </a:cubicBezTo>
                  <a:cubicBezTo>
                    <a:pt x="142" y="1"/>
                    <a:pt x="107" y="1"/>
                    <a:pt x="107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7"/>
            <p:cNvSpPr/>
            <p:nvPr/>
          </p:nvSpPr>
          <p:spPr>
            <a:xfrm>
              <a:off x="7170525" y="1816775"/>
              <a:ext cx="3600" cy="31175"/>
            </a:xfrm>
            <a:custGeom>
              <a:avLst/>
              <a:gdLst/>
              <a:ahLst/>
              <a:cxnLst/>
              <a:rect l="l" t="t" r="r" b="b"/>
              <a:pathLst>
                <a:path w="144" h="1247" extrusionOk="0">
                  <a:moveTo>
                    <a:pt x="72" y="72"/>
                  </a:moveTo>
                  <a:cubicBezTo>
                    <a:pt x="36" y="463"/>
                    <a:pt x="1" y="819"/>
                    <a:pt x="1" y="1210"/>
                  </a:cubicBezTo>
                  <a:cubicBezTo>
                    <a:pt x="1" y="1246"/>
                    <a:pt x="36" y="1175"/>
                    <a:pt x="36" y="1175"/>
                  </a:cubicBezTo>
                  <a:cubicBezTo>
                    <a:pt x="72" y="784"/>
                    <a:pt x="107" y="392"/>
                    <a:pt x="143" y="36"/>
                  </a:cubicBezTo>
                  <a:cubicBezTo>
                    <a:pt x="143" y="1"/>
                    <a:pt x="107" y="72"/>
                    <a:pt x="72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7"/>
            <p:cNvSpPr/>
            <p:nvPr/>
          </p:nvSpPr>
          <p:spPr>
            <a:xfrm>
              <a:off x="7168750" y="1816775"/>
              <a:ext cx="5375" cy="30275"/>
            </a:xfrm>
            <a:custGeom>
              <a:avLst/>
              <a:gdLst/>
              <a:ahLst/>
              <a:cxnLst/>
              <a:rect l="l" t="t" r="r" b="b"/>
              <a:pathLst>
                <a:path w="215" h="1211" extrusionOk="0">
                  <a:moveTo>
                    <a:pt x="107" y="36"/>
                  </a:moveTo>
                  <a:cubicBezTo>
                    <a:pt x="72" y="428"/>
                    <a:pt x="36" y="819"/>
                    <a:pt x="1" y="1175"/>
                  </a:cubicBezTo>
                  <a:cubicBezTo>
                    <a:pt x="1" y="1210"/>
                    <a:pt x="107" y="1175"/>
                    <a:pt x="107" y="1139"/>
                  </a:cubicBezTo>
                  <a:cubicBezTo>
                    <a:pt x="107" y="784"/>
                    <a:pt x="143" y="392"/>
                    <a:pt x="214" y="36"/>
                  </a:cubicBezTo>
                  <a:cubicBezTo>
                    <a:pt x="214" y="1"/>
                    <a:pt x="107" y="36"/>
                    <a:pt x="10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7"/>
            <p:cNvSpPr/>
            <p:nvPr/>
          </p:nvSpPr>
          <p:spPr>
            <a:xfrm>
              <a:off x="7174100" y="1839900"/>
              <a:ext cx="5350" cy="24050"/>
            </a:xfrm>
            <a:custGeom>
              <a:avLst/>
              <a:gdLst/>
              <a:ahLst/>
              <a:cxnLst/>
              <a:rect l="l" t="t" r="r" b="b"/>
              <a:pathLst>
                <a:path w="214" h="962" extrusionOk="0">
                  <a:moveTo>
                    <a:pt x="0" y="72"/>
                  </a:moveTo>
                  <a:cubicBezTo>
                    <a:pt x="36" y="357"/>
                    <a:pt x="71" y="641"/>
                    <a:pt x="142" y="926"/>
                  </a:cubicBezTo>
                  <a:cubicBezTo>
                    <a:pt x="142" y="962"/>
                    <a:pt x="214" y="890"/>
                    <a:pt x="214" y="890"/>
                  </a:cubicBezTo>
                  <a:cubicBezTo>
                    <a:pt x="142" y="606"/>
                    <a:pt x="107" y="321"/>
                    <a:pt x="36" y="36"/>
                  </a:cubicBezTo>
                  <a:cubicBezTo>
                    <a:pt x="36" y="1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7"/>
            <p:cNvSpPr/>
            <p:nvPr/>
          </p:nvSpPr>
          <p:spPr>
            <a:xfrm>
              <a:off x="7174100" y="1839900"/>
              <a:ext cx="4450" cy="23150"/>
            </a:xfrm>
            <a:custGeom>
              <a:avLst/>
              <a:gdLst/>
              <a:ahLst/>
              <a:cxnLst/>
              <a:rect l="l" t="t" r="r" b="b"/>
              <a:pathLst>
                <a:path w="178" h="926" extrusionOk="0">
                  <a:moveTo>
                    <a:pt x="0" y="36"/>
                  </a:moveTo>
                  <a:cubicBezTo>
                    <a:pt x="36" y="321"/>
                    <a:pt x="107" y="606"/>
                    <a:pt x="142" y="890"/>
                  </a:cubicBezTo>
                  <a:cubicBezTo>
                    <a:pt x="142" y="926"/>
                    <a:pt x="178" y="926"/>
                    <a:pt x="178" y="890"/>
                  </a:cubicBezTo>
                  <a:lnTo>
                    <a:pt x="36" y="36"/>
                  </a:lnTo>
                  <a:cubicBezTo>
                    <a:pt x="36" y="1"/>
                    <a:pt x="0" y="36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7"/>
            <p:cNvSpPr/>
            <p:nvPr/>
          </p:nvSpPr>
          <p:spPr>
            <a:xfrm>
              <a:off x="7174100" y="1840800"/>
              <a:ext cx="5350" cy="24050"/>
            </a:xfrm>
            <a:custGeom>
              <a:avLst/>
              <a:gdLst/>
              <a:ahLst/>
              <a:cxnLst/>
              <a:rect l="l" t="t" r="r" b="b"/>
              <a:pathLst>
                <a:path w="214" h="962" extrusionOk="0">
                  <a:moveTo>
                    <a:pt x="36" y="72"/>
                  </a:moveTo>
                  <a:cubicBezTo>
                    <a:pt x="71" y="356"/>
                    <a:pt x="107" y="641"/>
                    <a:pt x="178" y="926"/>
                  </a:cubicBezTo>
                  <a:cubicBezTo>
                    <a:pt x="178" y="961"/>
                    <a:pt x="214" y="926"/>
                    <a:pt x="214" y="890"/>
                  </a:cubicBezTo>
                  <a:cubicBezTo>
                    <a:pt x="142" y="605"/>
                    <a:pt x="107" y="321"/>
                    <a:pt x="36" y="36"/>
                  </a:cubicBezTo>
                  <a:cubicBezTo>
                    <a:pt x="36" y="0"/>
                    <a:pt x="0" y="36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7"/>
            <p:cNvSpPr/>
            <p:nvPr/>
          </p:nvSpPr>
          <p:spPr>
            <a:xfrm>
              <a:off x="7174100" y="1840800"/>
              <a:ext cx="5350" cy="23150"/>
            </a:xfrm>
            <a:custGeom>
              <a:avLst/>
              <a:gdLst/>
              <a:ahLst/>
              <a:cxnLst/>
              <a:rect l="l" t="t" r="r" b="b"/>
              <a:pathLst>
                <a:path w="214" h="926" extrusionOk="0">
                  <a:moveTo>
                    <a:pt x="36" y="36"/>
                  </a:moveTo>
                  <a:cubicBezTo>
                    <a:pt x="71" y="321"/>
                    <a:pt x="107" y="605"/>
                    <a:pt x="178" y="890"/>
                  </a:cubicBezTo>
                  <a:cubicBezTo>
                    <a:pt x="178" y="926"/>
                    <a:pt x="214" y="890"/>
                    <a:pt x="214" y="890"/>
                  </a:cubicBezTo>
                  <a:lnTo>
                    <a:pt x="36" y="36"/>
                  </a:lnTo>
                  <a:cubicBezTo>
                    <a:pt x="36" y="0"/>
                    <a:pt x="0" y="0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7"/>
            <p:cNvSpPr/>
            <p:nvPr/>
          </p:nvSpPr>
          <p:spPr>
            <a:xfrm>
              <a:off x="7173200" y="1840800"/>
              <a:ext cx="4475" cy="22250"/>
            </a:xfrm>
            <a:custGeom>
              <a:avLst/>
              <a:gdLst/>
              <a:ahLst/>
              <a:cxnLst/>
              <a:rect l="l" t="t" r="r" b="b"/>
              <a:pathLst>
                <a:path w="179" h="890" extrusionOk="0">
                  <a:moveTo>
                    <a:pt x="0" y="0"/>
                  </a:moveTo>
                  <a:lnTo>
                    <a:pt x="143" y="854"/>
                  </a:lnTo>
                  <a:cubicBezTo>
                    <a:pt x="143" y="890"/>
                    <a:pt x="178" y="890"/>
                    <a:pt x="178" y="854"/>
                  </a:cubicBezTo>
                  <a:cubicBezTo>
                    <a:pt x="143" y="570"/>
                    <a:pt x="72" y="285"/>
                    <a:pt x="36" y="0"/>
                  </a:cubicBezTo>
                  <a:cubicBezTo>
                    <a:pt x="36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7"/>
            <p:cNvSpPr/>
            <p:nvPr/>
          </p:nvSpPr>
          <p:spPr>
            <a:xfrm>
              <a:off x="7174100" y="1840800"/>
              <a:ext cx="4450" cy="24925"/>
            </a:xfrm>
            <a:custGeom>
              <a:avLst/>
              <a:gdLst/>
              <a:ahLst/>
              <a:cxnLst/>
              <a:rect l="l" t="t" r="r" b="b"/>
              <a:pathLst>
                <a:path w="178" h="997" extrusionOk="0">
                  <a:moveTo>
                    <a:pt x="0" y="107"/>
                  </a:moveTo>
                  <a:lnTo>
                    <a:pt x="142" y="961"/>
                  </a:lnTo>
                  <a:cubicBezTo>
                    <a:pt x="142" y="997"/>
                    <a:pt x="178" y="890"/>
                    <a:pt x="178" y="890"/>
                  </a:cubicBezTo>
                  <a:cubicBezTo>
                    <a:pt x="142" y="605"/>
                    <a:pt x="71" y="321"/>
                    <a:pt x="36" y="0"/>
                  </a:cubicBezTo>
                  <a:cubicBezTo>
                    <a:pt x="36" y="0"/>
                    <a:pt x="0" y="36"/>
                    <a:pt x="0" y="36"/>
                  </a:cubicBezTo>
                  <a:cubicBezTo>
                    <a:pt x="0" y="36"/>
                    <a:pt x="0" y="72"/>
                    <a:pt x="0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7"/>
            <p:cNvSpPr/>
            <p:nvPr/>
          </p:nvSpPr>
          <p:spPr>
            <a:xfrm>
              <a:off x="7172300" y="1839900"/>
              <a:ext cx="6250" cy="24050"/>
            </a:xfrm>
            <a:custGeom>
              <a:avLst/>
              <a:gdLst/>
              <a:ahLst/>
              <a:cxnLst/>
              <a:rect l="l" t="t" r="r" b="b"/>
              <a:pathLst>
                <a:path w="250" h="962" extrusionOk="0">
                  <a:moveTo>
                    <a:pt x="36" y="72"/>
                  </a:moveTo>
                  <a:cubicBezTo>
                    <a:pt x="72" y="357"/>
                    <a:pt x="108" y="677"/>
                    <a:pt x="179" y="962"/>
                  </a:cubicBezTo>
                  <a:cubicBezTo>
                    <a:pt x="179" y="962"/>
                    <a:pt x="250" y="926"/>
                    <a:pt x="250" y="890"/>
                  </a:cubicBezTo>
                  <a:cubicBezTo>
                    <a:pt x="179" y="606"/>
                    <a:pt x="143" y="321"/>
                    <a:pt x="108" y="36"/>
                  </a:cubicBezTo>
                  <a:cubicBezTo>
                    <a:pt x="108" y="1"/>
                    <a:pt x="1" y="72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7"/>
            <p:cNvSpPr/>
            <p:nvPr/>
          </p:nvSpPr>
          <p:spPr>
            <a:xfrm>
              <a:off x="7181200" y="1852350"/>
              <a:ext cx="7150" cy="17825"/>
            </a:xfrm>
            <a:custGeom>
              <a:avLst/>
              <a:gdLst/>
              <a:ahLst/>
              <a:cxnLst/>
              <a:rect l="l" t="t" r="r" b="b"/>
              <a:pathLst>
                <a:path w="286" h="713" extrusionOk="0">
                  <a:moveTo>
                    <a:pt x="1" y="72"/>
                  </a:moveTo>
                  <a:cubicBezTo>
                    <a:pt x="72" y="286"/>
                    <a:pt x="143" y="464"/>
                    <a:pt x="214" y="677"/>
                  </a:cubicBezTo>
                  <a:cubicBezTo>
                    <a:pt x="250" y="713"/>
                    <a:pt x="285" y="641"/>
                    <a:pt x="285" y="606"/>
                  </a:cubicBezTo>
                  <a:cubicBezTo>
                    <a:pt x="179" y="428"/>
                    <a:pt x="107" y="214"/>
                    <a:pt x="72" y="1"/>
                  </a:cubicBezTo>
                  <a:cubicBezTo>
                    <a:pt x="36" y="1"/>
                    <a:pt x="1" y="37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7"/>
            <p:cNvSpPr/>
            <p:nvPr/>
          </p:nvSpPr>
          <p:spPr>
            <a:xfrm>
              <a:off x="7181200" y="1852350"/>
              <a:ext cx="7150" cy="16050"/>
            </a:xfrm>
            <a:custGeom>
              <a:avLst/>
              <a:gdLst/>
              <a:ahLst/>
              <a:cxnLst/>
              <a:rect l="l" t="t" r="r" b="b"/>
              <a:pathLst>
                <a:path w="286" h="642" extrusionOk="0">
                  <a:moveTo>
                    <a:pt x="1" y="37"/>
                  </a:moveTo>
                  <a:cubicBezTo>
                    <a:pt x="72" y="250"/>
                    <a:pt x="143" y="428"/>
                    <a:pt x="250" y="641"/>
                  </a:cubicBezTo>
                  <a:cubicBezTo>
                    <a:pt x="250" y="641"/>
                    <a:pt x="285" y="641"/>
                    <a:pt x="285" y="606"/>
                  </a:cubicBezTo>
                  <a:cubicBezTo>
                    <a:pt x="179" y="428"/>
                    <a:pt x="107" y="250"/>
                    <a:pt x="36" y="37"/>
                  </a:cubicBezTo>
                  <a:cubicBezTo>
                    <a:pt x="36" y="1"/>
                    <a:pt x="1" y="37"/>
                    <a:pt x="1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7"/>
            <p:cNvSpPr/>
            <p:nvPr/>
          </p:nvSpPr>
          <p:spPr>
            <a:xfrm>
              <a:off x="7182100" y="1853250"/>
              <a:ext cx="6250" cy="16925"/>
            </a:xfrm>
            <a:custGeom>
              <a:avLst/>
              <a:gdLst/>
              <a:ahLst/>
              <a:cxnLst/>
              <a:rect l="l" t="t" r="r" b="b"/>
              <a:pathLst>
                <a:path w="250" h="677" extrusionOk="0">
                  <a:moveTo>
                    <a:pt x="0" y="72"/>
                  </a:moveTo>
                  <a:cubicBezTo>
                    <a:pt x="71" y="285"/>
                    <a:pt x="143" y="463"/>
                    <a:pt x="214" y="677"/>
                  </a:cubicBezTo>
                  <a:cubicBezTo>
                    <a:pt x="249" y="677"/>
                    <a:pt x="249" y="677"/>
                    <a:pt x="249" y="677"/>
                  </a:cubicBezTo>
                  <a:cubicBezTo>
                    <a:pt x="249" y="641"/>
                    <a:pt x="249" y="641"/>
                    <a:pt x="249" y="605"/>
                  </a:cubicBezTo>
                  <a:cubicBezTo>
                    <a:pt x="143" y="428"/>
                    <a:pt x="71" y="214"/>
                    <a:pt x="36" y="36"/>
                  </a:cubicBezTo>
                  <a:cubicBezTo>
                    <a:pt x="36" y="1"/>
                    <a:pt x="0" y="1"/>
                    <a:pt x="0" y="1"/>
                  </a:cubicBezTo>
                  <a:cubicBezTo>
                    <a:pt x="0" y="36"/>
                    <a:pt x="0" y="36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7"/>
            <p:cNvSpPr/>
            <p:nvPr/>
          </p:nvSpPr>
          <p:spPr>
            <a:xfrm>
              <a:off x="7182100" y="1853250"/>
              <a:ext cx="6250" cy="16050"/>
            </a:xfrm>
            <a:custGeom>
              <a:avLst/>
              <a:gdLst/>
              <a:ahLst/>
              <a:cxnLst/>
              <a:rect l="l" t="t" r="r" b="b"/>
              <a:pathLst>
                <a:path w="250" h="642" extrusionOk="0">
                  <a:moveTo>
                    <a:pt x="0" y="36"/>
                  </a:moveTo>
                  <a:cubicBezTo>
                    <a:pt x="71" y="250"/>
                    <a:pt x="143" y="428"/>
                    <a:pt x="214" y="641"/>
                  </a:cubicBezTo>
                  <a:cubicBezTo>
                    <a:pt x="249" y="641"/>
                    <a:pt x="249" y="641"/>
                    <a:pt x="249" y="605"/>
                  </a:cubicBezTo>
                  <a:cubicBezTo>
                    <a:pt x="178" y="392"/>
                    <a:pt x="107" y="214"/>
                    <a:pt x="36" y="1"/>
                  </a:cubicBezTo>
                  <a:cubicBezTo>
                    <a:pt x="36" y="1"/>
                    <a:pt x="0" y="1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7"/>
            <p:cNvSpPr/>
            <p:nvPr/>
          </p:nvSpPr>
          <p:spPr>
            <a:xfrm>
              <a:off x="7180325" y="1852350"/>
              <a:ext cx="7125" cy="16050"/>
            </a:xfrm>
            <a:custGeom>
              <a:avLst/>
              <a:gdLst/>
              <a:ahLst/>
              <a:cxnLst/>
              <a:rect l="l" t="t" r="r" b="b"/>
              <a:pathLst>
                <a:path w="285" h="642" extrusionOk="0">
                  <a:moveTo>
                    <a:pt x="0" y="37"/>
                  </a:moveTo>
                  <a:cubicBezTo>
                    <a:pt x="71" y="250"/>
                    <a:pt x="142" y="428"/>
                    <a:pt x="249" y="641"/>
                  </a:cubicBezTo>
                  <a:cubicBezTo>
                    <a:pt x="249" y="641"/>
                    <a:pt x="285" y="641"/>
                    <a:pt x="285" y="641"/>
                  </a:cubicBezTo>
                  <a:cubicBezTo>
                    <a:pt x="178" y="428"/>
                    <a:pt x="107" y="250"/>
                    <a:pt x="36" y="37"/>
                  </a:cubicBezTo>
                  <a:cubicBezTo>
                    <a:pt x="36" y="37"/>
                    <a:pt x="0" y="1"/>
                    <a:pt x="0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7"/>
            <p:cNvSpPr/>
            <p:nvPr/>
          </p:nvSpPr>
          <p:spPr>
            <a:xfrm>
              <a:off x="7181200" y="1852350"/>
              <a:ext cx="7150" cy="18725"/>
            </a:xfrm>
            <a:custGeom>
              <a:avLst/>
              <a:gdLst/>
              <a:ahLst/>
              <a:cxnLst/>
              <a:rect l="l" t="t" r="r" b="b"/>
              <a:pathLst>
                <a:path w="286" h="749" extrusionOk="0">
                  <a:moveTo>
                    <a:pt x="1" y="108"/>
                  </a:moveTo>
                  <a:cubicBezTo>
                    <a:pt x="72" y="321"/>
                    <a:pt x="143" y="535"/>
                    <a:pt x="214" y="713"/>
                  </a:cubicBezTo>
                  <a:cubicBezTo>
                    <a:pt x="250" y="748"/>
                    <a:pt x="285" y="641"/>
                    <a:pt x="285" y="641"/>
                  </a:cubicBezTo>
                  <a:cubicBezTo>
                    <a:pt x="179" y="428"/>
                    <a:pt x="107" y="250"/>
                    <a:pt x="36" y="37"/>
                  </a:cubicBezTo>
                  <a:cubicBezTo>
                    <a:pt x="36" y="1"/>
                    <a:pt x="1" y="37"/>
                    <a:pt x="1" y="37"/>
                  </a:cubicBezTo>
                  <a:cubicBezTo>
                    <a:pt x="1" y="72"/>
                    <a:pt x="1" y="108"/>
                    <a:pt x="1" y="1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17"/>
            <p:cNvSpPr/>
            <p:nvPr/>
          </p:nvSpPr>
          <p:spPr>
            <a:xfrm>
              <a:off x="7180325" y="1852350"/>
              <a:ext cx="7125" cy="17825"/>
            </a:xfrm>
            <a:custGeom>
              <a:avLst/>
              <a:gdLst/>
              <a:ahLst/>
              <a:cxnLst/>
              <a:rect l="l" t="t" r="r" b="b"/>
              <a:pathLst>
                <a:path w="285" h="713" extrusionOk="0">
                  <a:moveTo>
                    <a:pt x="0" y="72"/>
                  </a:moveTo>
                  <a:cubicBezTo>
                    <a:pt x="71" y="286"/>
                    <a:pt x="142" y="464"/>
                    <a:pt x="214" y="677"/>
                  </a:cubicBezTo>
                  <a:cubicBezTo>
                    <a:pt x="249" y="713"/>
                    <a:pt x="285" y="641"/>
                    <a:pt x="285" y="641"/>
                  </a:cubicBezTo>
                  <a:cubicBezTo>
                    <a:pt x="214" y="428"/>
                    <a:pt x="142" y="250"/>
                    <a:pt x="71" y="37"/>
                  </a:cubicBezTo>
                  <a:cubicBezTo>
                    <a:pt x="71" y="1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17"/>
            <p:cNvSpPr/>
            <p:nvPr/>
          </p:nvSpPr>
          <p:spPr>
            <a:xfrm>
              <a:off x="7205225" y="1847025"/>
              <a:ext cx="6250" cy="25825"/>
            </a:xfrm>
            <a:custGeom>
              <a:avLst/>
              <a:gdLst/>
              <a:ahLst/>
              <a:cxnLst/>
              <a:rect l="l" t="t" r="r" b="b"/>
              <a:pathLst>
                <a:path w="250" h="1033" extrusionOk="0">
                  <a:moveTo>
                    <a:pt x="0" y="107"/>
                  </a:moveTo>
                  <a:cubicBezTo>
                    <a:pt x="72" y="392"/>
                    <a:pt x="143" y="677"/>
                    <a:pt x="178" y="997"/>
                  </a:cubicBezTo>
                  <a:cubicBezTo>
                    <a:pt x="178" y="1032"/>
                    <a:pt x="249" y="961"/>
                    <a:pt x="249" y="926"/>
                  </a:cubicBezTo>
                  <a:cubicBezTo>
                    <a:pt x="178" y="641"/>
                    <a:pt x="143" y="321"/>
                    <a:pt x="72" y="36"/>
                  </a:cubicBezTo>
                  <a:cubicBezTo>
                    <a:pt x="36" y="0"/>
                    <a:pt x="0" y="72"/>
                    <a:pt x="0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7"/>
            <p:cNvSpPr/>
            <p:nvPr/>
          </p:nvSpPr>
          <p:spPr>
            <a:xfrm>
              <a:off x="7205225" y="1847925"/>
              <a:ext cx="5350" cy="24025"/>
            </a:xfrm>
            <a:custGeom>
              <a:avLst/>
              <a:gdLst/>
              <a:ahLst/>
              <a:cxnLst/>
              <a:rect l="l" t="t" r="r" b="b"/>
              <a:pathLst>
                <a:path w="214" h="961" extrusionOk="0">
                  <a:moveTo>
                    <a:pt x="0" y="36"/>
                  </a:moveTo>
                  <a:cubicBezTo>
                    <a:pt x="72" y="320"/>
                    <a:pt x="143" y="605"/>
                    <a:pt x="178" y="925"/>
                  </a:cubicBezTo>
                  <a:cubicBezTo>
                    <a:pt x="178" y="961"/>
                    <a:pt x="214" y="925"/>
                    <a:pt x="214" y="925"/>
                  </a:cubicBezTo>
                  <a:cubicBezTo>
                    <a:pt x="178" y="605"/>
                    <a:pt x="107" y="320"/>
                    <a:pt x="36" y="0"/>
                  </a:cubicBezTo>
                  <a:cubicBezTo>
                    <a:pt x="36" y="0"/>
                    <a:pt x="0" y="0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7"/>
            <p:cNvSpPr/>
            <p:nvPr/>
          </p:nvSpPr>
          <p:spPr>
            <a:xfrm>
              <a:off x="7206100" y="1847925"/>
              <a:ext cx="5375" cy="24925"/>
            </a:xfrm>
            <a:custGeom>
              <a:avLst/>
              <a:gdLst/>
              <a:ahLst/>
              <a:cxnLst/>
              <a:rect l="l" t="t" r="r" b="b"/>
              <a:pathLst>
                <a:path w="215" h="997" extrusionOk="0">
                  <a:moveTo>
                    <a:pt x="1" y="71"/>
                  </a:moveTo>
                  <a:cubicBezTo>
                    <a:pt x="72" y="356"/>
                    <a:pt x="143" y="676"/>
                    <a:pt x="179" y="961"/>
                  </a:cubicBezTo>
                  <a:cubicBezTo>
                    <a:pt x="179" y="996"/>
                    <a:pt x="214" y="961"/>
                    <a:pt x="214" y="961"/>
                  </a:cubicBezTo>
                  <a:cubicBezTo>
                    <a:pt x="143" y="641"/>
                    <a:pt x="108" y="356"/>
                    <a:pt x="37" y="36"/>
                  </a:cubicBezTo>
                  <a:cubicBezTo>
                    <a:pt x="1" y="0"/>
                    <a:pt x="1" y="36"/>
                    <a:pt x="1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7"/>
            <p:cNvSpPr/>
            <p:nvPr/>
          </p:nvSpPr>
          <p:spPr>
            <a:xfrm>
              <a:off x="7206100" y="1847925"/>
              <a:ext cx="5375" cy="24025"/>
            </a:xfrm>
            <a:custGeom>
              <a:avLst/>
              <a:gdLst/>
              <a:ahLst/>
              <a:cxnLst/>
              <a:rect l="l" t="t" r="r" b="b"/>
              <a:pathLst>
                <a:path w="215" h="961" extrusionOk="0">
                  <a:moveTo>
                    <a:pt x="1" y="36"/>
                  </a:moveTo>
                  <a:cubicBezTo>
                    <a:pt x="72" y="356"/>
                    <a:pt x="143" y="641"/>
                    <a:pt x="179" y="961"/>
                  </a:cubicBezTo>
                  <a:cubicBezTo>
                    <a:pt x="179" y="961"/>
                    <a:pt x="214" y="961"/>
                    <a:pt x="214" y="925"/>
                  </a:cubicBezTo>
                  <a:cubicBezTo>
                    <a:pt x="143" y="641"/>
                    <a:pt x="108" y="320"/>
                    <a:pt x="37" y="36"/>
                  </a:cubicBezTo>
                  <a:cubicBezTo>
                    <a:pt x="37" y="0"/>
                    <a:pt x="1" y="36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7"/>
            <p:cNvSpPr/>
            <p:nvPr/>
          </p:nvSpPr>
          <p:spPr>
            <a:xfrm>
              <a:off x="7204325" y="1847925"/>
              <a:ext cx="5375" cy="23150"/>
            </a:xfrm>
            <a:custGeom>
              <a:avLst/>
              <a:gdLst/>
              <a:ahLst/>
              <a:cxnLst/>
              <a:rect l="l" t="t" r="r" b="b"/>
              <a:pathLst>
                <a:path w="215" h="926" extrusionOk="0">
                  <a:moveTo>
                    <a:pt x="1" y="36"/>
                  </a:moveTo>
                  <a:cubicBezTo>
                    <a:pt x="72" y="320"/>
                    <a:pt x="143" y="605"/>
                    <a:pt x="179" y="925"/>
                  </a:cubicBezTo>
                  <a:cubicBezTo>
                    <a:pt x="179" y="925"/>
                    <a:pt x="214" y="925"/>
                    <a:pt x="214" y="925"/>
                  </a:cubicBezTo>
                  <a:cubicBezTo>
                    <a:pt x="179" y="605"/>
                    <a:pt x="108" y="320"/>
                    <a:pt x="36" y="36"/>
                  </a:cubicBezTo>
                  <a:cubicBezTo>
                    <a:pt x="36" y="0"/>
                    <a:pt x="1" y="0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7"/>
            <p:cNvSpPr/>
            <p:nvPr/>
          </p:nvSpPr>
          <p:spPr>
            <a:xfrm>
              <a:off x="7205225" y="1847925"/>
              <a:ext cx="5350" cy="25800"/>
            </a:xfrm>
            <a:custGeom>
              <a:avLst/>
              <a:gdLst/>
              <a:ahLst/>
              <a:cxnLst/>
              <a:rect l="l" t="t" r="r" b="b"/>
              <a:pathLst>
                <a:path w="214" h="1032" extrusionOk="0">
                  <a:moveTo>
                    <a:pt x="0" y="107"/>
                  </a:moveTo>
                  <a:cubicBezTo>
                    <a:pt x="72" y="391"/>
                    <a:pt x="143" y="712"/>
                    <a:pt x="178" y="996"/>
                  </a:cubicBezTo>
                  <a:cubicBezTo>
                    <a:pt x="178" y="1032"/>
                    <a:pt x="214" y="961"/>
                    <a:pt x="214" y="925"/>
                  </a:cubicBezTo>
                  <a:cubicBezTo>
                    <a:pt x="178" y="641"/>
                    <a:pt x="107" y="320"/>
                    <a:pt x="36" y="36"/>
                  </a:cubicBezTo>
                  <a:cubicBezTo>
                    <a:pt x="36" y="0"/>
                    <a:pt x="0" y="36"/>
                    <a:pt x="0" y="36"/>
                  </a:cubicBezTo>
                  <a:cubicBezTo>
                    <a:pt x="0" y="36"/>
                    <a:pt x="0" y="71"/>
                    <a:pt x="0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7"/>
            <p:cNvSpPr/>
            <p:nvPr/>
          </p:nvSpPr>
          <p:spPr>
            <a:xfrm>
              <a:off x="7204325" y="1847925"/>
              <a:ext cx="6250" cy="24925"/>
            </a:xfrm>
            <a:custGeom>
              <a:avLst/>
              <a:gdLst/>
              <a:ahLst/>
              <a:cxnLst/>
              <a:rect l="l" t="t" r="r" b="b"/>
              <a:pathLst>
                <a:path w="250" h="997" extrusionOk="0">
                  <a:moveTo>
                    <a:pt x="1" y="71"/>
                  </a:moveTo>
                  <a:cubicBezTo>
                    <a:pt x="72" y="356"/>
                    <a:pt x="143" y="676"/>
                    <a:pt x="179" y="961"/>
                  </a:cubicBezTo>
                  <a:cubicBezTo>
                    <a:pt x="179" y="996"/>
                    <a:pt x="250" y="925"/>
                    <a:pt x="250" y="925"/>
                  </a:cubicBezTo>
                  <a:cubicBezTo>
                    <a:pt x="214" y="605"/>
                    <a:pt x="143" y="320"/>
                    <a:pt x="72" y="36"/>
                  </a:cubicBezTo>
                  <a:cubicBezTo>
                    <a:pt x="72" y="0"/>
                    <a:pt x="1" y="36"/>
                    <a:pt x="1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17"/>
            <p:cNvSpPr/>
            <p:nvPr/>
          </p:nvSpPr>
          <p:spPr>
            <a:xfrm>
              <a:off x="7207900" y="1866600"/>
              <a:ext cx="6250" cy="10700"/>
            </a:xfrm>
            <a:custGeom>
              <a:avLst/>
              <a:gdLst/>
              <a:ahLst/>
              <a:cxnLst/>
              <a:rect l="l" t="t" r="r" b="b"/>
              <a:pathLst>
                <a:path w="250" h="428" extrusionOk="0">
                  <a:moveTo>
                    <a:pt x="0" y="107"/>
                  </a:moveTo>
                  <a:cubicBezTo>
                    <a:pt x="71" y="214"/>
                    <a:pt x="142" y="321"/>
                    <a:pt x="178" y="427"/>
                  </a:cubicBezTo>
                  <a:cubicBezTo>
                    <a:pt x="214" y="427"/>
                    <a:pt x="249" y="356"/>
                    <a:pt x="249" y="356"/>
                  </a:cubicBezTo>
                  <a:cubicBezTo>
                    <a:pt x="178" y="249"/>
                    <a:pt x="107" y="143"/>
                    <a:pt x="71" y="36"/>
                  </a:cubicBezTo>
                  <a:cubicBezTo>
                    <a:pt x="36" y="0"/>
                    <a:pt x="0" y="71"/>
                    <a:pt x="0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7"/>
            <p:cNvSpPr/>
            <p:nvPr/>
          </p:nvSpPr>
          <p:spPr>
            <a:xfrm>
              <a:off x="7207900" y="1867475"/>
              <a:ext cx="6250" cy="8925"/>
            </a:xfrm>
            <a:custGeom>
              <a:avLst/>
              <a:gdLst/>
              <a:ahLst/>
              <a:cxnLst/>
              <a:rect l="l" t="t" r="r" b="b"/>
              <a:pathLst>
                <a:path w="250" h="357" extrusionOk="0">
                  <a:moveTo>
                    <a:pt x="36" y="36"/>
                  </a:moveTo>
                  <a:lnTo>
                    <a:pt x="214" y="357"/>
                  </a:lnTo>
                  <a:cubicBezTo>
                    <a:pt x="214" y="357"/>
                    <a:pt x="249" y="357"/>
                    <a:pt x="249" y="321"/>
                  </a:cubicBezTo>
                  <a:lnTo>
                    <a:pt x="71" y="1"/>
                  </a:lnTo>
                  <a:cubicBezTo>
                    <a:pt x="36" y="1"/>
                    <a:pt x="0" y="1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7"/>
            <p:cNvSpPr/>
            <p:nvPr/>
          </p:nvSpPr>
          <p:spPr>
            <a:xfrm>
              <a:off x="7208775" y="1868375"/>
              <a:ext cx="5375" cy="9800"/>
            </a:xfrm>
            <a:custGeom>
              <a:avLst/>
              <a:gdLst/>
              <a:ahLst/>
              <a:cxnLst/>
              <a:rect l="l" t="t" r="r" b="b"/>
              <a:pathLst>
                <a:path w="215" h="392" extrusionOk="0">
                  <a:moveTo>
                    <a:pt x="36" y="36"/>
                  </a:moveTo>
                  <a:lnTo>
                    <a:pt x="214" y="392"/>
                  </a:lnTo>
                  <a:cubicBezTo>
                    <a:pt x="214" y="392"/>
                    <a:pt x="214" y="392"/>
                    <a:pt x="214" y="356"/>
                  </a:cubicBezTo>
                  <a:cubicBezTo>
                    <a:pt x="214" y="356"/>
                    <a:pt x="214" y="321"/>
                    <a:pt x="214" y="321"/>
                  </a:cubicBezTo>
                  <a:cubicBezTo>
                    <a:pt x="143" y="214"/>
                    <a:pt x="107" y="107"/>
                    <a:pt x="36" y="0"/>
                  </a:cubicBezTo>
                  <a:cubicBezTo>
                    <a:pt x="36" y="0"/>
                    <a:pt x="1" y="0"/>
                    <a:pt x="1" y="0"/>
                  </a:cubicBezTo>
                  <a:cubicBezTo>
                    <a:pt x="1" y="0"/>
                    <a:pt x="1" y="36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7"/>
            <p:cNvSpPr/>
            <p:nvPr/>
          </p:nvSpPr>
          <p:spPr>
            <a:xfrm>
              <a:off x="7208775" y="1867475"/>
              <a:ext cx="5375" cy="9825"/>
            </a:xfrm>
            <a:custGeom>
              <a:avLst/>
              <a:gdLst/>
              <a:ahLst/>
              <a:cxnLst/>
              <a:rect l="l" t="t" r="r" b="b"/>
              <a:pathLst>
                <a:path w="215" h="393" extrusionOk="0">
                  <a:moveTo>
                    <a:pt x="1" y="36"/>
                  </a:moveTo>
                  <a:cubicBezTo>
                    <a:pt x="72" y="143"/>
                    <a:pt x="143" y="250"/>
                    <a:pt x="179" y="357"/>
                  </a:cubicBezTo>
                  <a:cubicBezTo>
                    <a:pt x="214" y="392"/>
                    <a:pt x="214" y="357"/>
                    <a:pt x="214" y="357"/>
                  </a:cubicBezTo>
                  <a:lnTo>
                    <a:pt x="36" y="36"/>
                  </a:lnTo>
                  <a:cubicBezTo>
                    <a:pt x="36" y="1"/>
                    <a:pt x="1" y="36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7"/>
            <p:cNvSpPr/>
            <p:nvPr/>
          </p:nvSpPr>
          <p:spPr>
            <a:xfrm>
              <a:off x="7207900" y="1867475"/>
              <a:ext cx="5350" cy="8925"/>
            </a:xfrm>
            <a:custGeom>
              <a:avLst/>
              <a:gdLst/>
              <a:ahLst/>
              <a:cxnLst/>
              <a:rect l="l" t="t" r="r" b="b"/>
              <a:pathLst>
                <a:path w="214" h="357" extrusionOk="0">
                  <a:moveTo>
                    <a:pt x="0" y="36"/>
                  </a:moveTo>
                  <a:cubicBezTo>
                    <a:pt x="71" y="143"/>
                    <a:pt x="107" y="250"/>
                    <a:pt x="178" y="357"/>
                  </a:cubicBezTo>
                  <a:cubicBezTo>
                    <a:pt x="178" y="357"/>
                    <a:pt x="214" y="357"/>
                    <a:pt x="214" y="357"/>
                  </a:cubicBezTo>
                  <a:cubicBezTo>
                    <a:pt x="142" y="250"/>
                    <a:pt x="71" y="143"/>
                    <a:pt x="36" y="36"/>
                  </a:cubicBezTo>
                  <a:cubicBezTo>
                    <a:pt x="0" y="1"/>
                    <a:pt x="0" y="1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7"/>
            <p:cNvSpPr/>
            <p:nvPr/>
          </p:nvSpPr>
          <p:spPr>
            <a:xfrm>
              <a:off x="7207900" y="1867475"/>
              <a:ext cx="6250" cy="11600"/>
            </a:xfrm>
            <a:custGeom>
              <a:avLst/>
              <a:gdLst/>
              <a:ahLst/>
              <a:cxnLst/>
              <a:rect l="l" t="t" r="r" b="b"/>
              <a:pathLst>
                <a:path w="250" h="464" extrusionOk="0">
                  <a:moveTo>
                    <a:pt x="0" y="108"/>
                  </a:moveTo>
                  <a:cubicBezTo>
                    <a:pt x="71" y="214"/>
                    <a:pt x="142" y="321"/>
                    <a:pt x="214" y="428"/>
                  </a:cubicBezTo>
                  <a:cubicBezTo>
                    <a:pt x="214" y="463"/>
                    <a:pt x="214" y="428"/>
                    <a:pt x="214" y="428"/>
                  </a:cubicBezTo>
                  <a:cubicBezTo>
                    <a:pt x="214" y="392"/>
                    <a:pt x="249" y="357"/>
                    <a:pt x="214" y="357"/>
                  </a:cubicBezTo>
                  <a:cubicBezTo>
                    <a:pt x="178" y="250"/>
                    <a:pt x="107" y="143"/>
                    <a:pt x="71" y="36"/>
                  </a:cubicBezTo>
                  <a:cubicBezTo>
                    <a:pt x="36" y="1"/>
                    <a:pt x="0" y="72"/>
                    <a:pt x="0" y="1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7"/>
            <p:cNvSpPr/>
            <p:nvPr/>
          </p:nvSpPr>
          <p:spPr>
            <a:xfrm>
              <a:off x="7207000" y="1867475"/>
              <a:ext cx="6250" cy="10700"/>
            </a:xfrm>
            <a:custGeom>
              <a:avLst/>
              <a:gdLst/>
              <a:ahLst/>
              <a:cxnLst/>
              <a:rect l="l" t="t" r="r" b="b"/>
              <a:pathLst>
                <a:path w="250" h="428" extrusionOk="0">
                  <a:moveTo>
                    <a:pt x="36" y="72"/>
                  </a:moveTo>
                  <a:cubicBezTo>
                    <a:pt x="72" y="179"/>
                    <a:pt x="143" y="286"/>
                    <a:pt x="214" y="392"/>
                  </a:cubicBezTo>
                  <a:cubicBezTo>
                    <a:pt x="214" y="428"/>
                    <a:pt x="250" y="357"/>
                    <a:pt x="250" y="357"/>
                  </a:cubicBezTo>
                  <a:cubicBezTo>
                    <a:pt x="178" y="250"/>
                    <a:pt x="143" y="143"/>
                    <a:pt x="72" y="36"/>
                  </a:cubicBezTo>
                  <a:cubicBezTo>
                    <a:pt x="72" y="1"/>
                    <a:pt x="1" y="36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7"/>
            <p:cNvSpPr/>
            <p:nvPr/>
          </p:nvSpPr>
          <p:spPr>
            <a:xfrm>
              <a:off x="7213225" y="1872825"/>
              <a:ext cx="4475" cy="5350"/>
            </a:xfrm>
            <a:custGeom>
              <a:avLst/>
              <a:gdLst/>
              <a:ahLst/>
              <a:cxnLst/>
              <a:rect l="l" t="t" r="r" b="b"/>
              <a:pathLst>
                <a:path w="179" h="214" extrusionOk="0">
                  <a:moveTo>
                    <a:pt x="1" y="72"/>
                  </a:moveTo>
                  <a:cubicBezTo>
                    <a:pt x="72" y="107"/>
                    <a:pt x="107" y="143"/>
                    <a:pt x="143" y="178"/>
                  </a:cubicBezTo>
                  <a:cubicBezTo>
                    <a:pt x="179" y="214"/>
                    <a:pt x="179" y="107"/>
                    <a:pt x="179" y="107"/>
                  </a:cubicBezTo>
                  <a:cubicBezTo>
                    <a:pt x="107" y="72"/>
                    <a:pt x="72" y="36"/>
                    <a:pt x="36" y="0"/>
                  </a:cubicBezTo>
                  <a:cubicBezTo>
                    <a:pt x="1" y="0"/>
                    <a:pt x="1" y="72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7"/>
            <p:cNvSpPr/>
            <p:nvPr/>
          </p:nvSpPr>
          <p:spPr>
            <a:xfrm>
              <a:off x="7213225" y="1872825"/>
              <a:ext cx="4475" cy="4475"/>
            </a:xfrm>
            <a:custGeom>
              <a:avLst/>
              <a:gdLst/>
              <a:ahLst/>
              <a:cxnLst/>
              <a:rect l="l" t="t" r="r" b="b"/>
              <a:pathLst>
                <a:path w="179" h="179" extrusionOk="0">
                  <a:moveTo>
                    <a:pt x="36" y="36"/>
                  </a:moveTo>
                  <a:cubicBezTo>
                    <a:pt x="72" y="72"/>
                    <a:pt x="107" y="107"/>
                    <a:pt x="143" y="143"/>
                  </a:cubicBezTo>
                  <a:cubicBezTo>
                    <a:pt x="179" y="178"/>
                    <a:pt x="179" y="143"/>
                    <a:pt x="179" y="107"/>
                  </a:cubicBezTo>
                  <a:cubicBezTo>
                    <a:pt x="143" y="72"/>
                    <a:pt x="72" y="36"/>
                    <a:pt x="36" y="0"/>
                  </a:cubicBezTo>
                  <a:cubicBezTo>
                    <a:pt x="36" y="0"/>
                    <a:pt x="1" y="36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7"/>
            <p:cNvSpPr/>
            <p:nvPr/>
          </p:nvSpPr>
          <p:spPr>
            <a:xfrm>
              <a:off x="7214125" y="1872825"/>
              <a:ext cx="4475" cy="5350"/>
            </a:xfrm>
            <a:custGeom>
              <a:avLst/>
              <a:gdLst/>
              <a:ahLst/>
              <a:cxnLst/>
              <a:rect l="l" t="t" r="r" b="b"/>
              <a:pathLst>
                <a:path w="179" h="214" extrusionOk="0">
                  <a:moveTo>
                    <a:pt x="36" y="107"/>
                  </a:moveTo>
                  <a:cubicBezTo>
                    <a:pt x="71" y="143"/>
                    <a:pt x="107" y="178"/>
                    <a:pt x="178" y="214"/>
                  </a:cubicBezTo>
                  <a:cubicBezTo>
                    <a:pt x="178" y="214"/>
                    <a:pt x="178" y="214"/>
                    <a:pt x="178" y="214"/>
                  </a:cubicBezTo>
                  <a:cubicBezTo>
                    <a:pt x="178" y="178"/>
                    <a:pt x="178" y="143"/>
                    <a:pt x="143" y="143"/>
                  </a:cubicBezTo>
                  <a:cubicBezTo>
                    <a:pt x="107" y="107"/>
                    <a:pt x="71" y="72"/>
                    <a:pt x="36" y="36"/>
                  </a:cubicBezTo>
                  <a:cubicBezTo>
                    <a:pt x="0" y="0"/>
                    <a:pt x="0" y="107"/>
                    <a:pt x="36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7"/>
            <p:cNvSpPr/>
            <p:nvPr/>
          </p:nvSpPr>
          <p:spPr>
            <a:xfrm>
              <a:off x="7214125" y="1872825"/>
              <a:ext cx="4475" cy="4475"/>
            </a:xfrm>
            <a:custGeom>
              <a:avLst/>
              <a:gdLst/>
              <a:ahLst/>
              <a:cxnLst/>
              <a:rect l="l" t="t" r="r" b="b"/>
              <a:pathLst>
                <a:path w="179" h="179" extrusionOk="0">
                  <a:moveTo>
                    <a:pt x="36" y="72"/>
                  </a:moveTo>
                  <a:cubicBezTo>
                    <a:pt x="71" y="107"/>
                    <a:pt x="107" y="143"/>
                    <a:pt x="143" y="178"/>
                  </a:cubicBezTo>
                  <a:cubicBezTo>
                    <a:pt x="178" y="178"/>
                    <a:pt x="178" y="178"/>
                    <a:pt x="178" y="178"/>
                  </a:cubicBezTo>
                  <a:cubicBezTo>
                    <a:pt x="178" y="143"/>
                    <a:pt x="143" y="143"/>
                    <a:pt x="143" y="143"/>
                  </a:cubicBezTo>
                  <a:lnTo>
                    <a:pt x="0" y="36"/>
                  </a:lnTo>
                  <a:cubicBezTo>
                    <a:pt x="0" y="0"/>
                    <a:pt x="0" y="36"/>
                    <a:pt x="0" y="36"/>
                  </a:cubicBezTo>
                  <a:cubicBezTo>
                    <a:pt x="0" y="36"/>
                    <a:pt x="0" y="72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7"/>
            <p:cNvSpPr/>
            <p:nvPr/>
          </p:nvSpPr>
          <p:spPr>
            <a:xfrm>
              <a:off x="7213225" y="1873700"/>
              <a:ext cx="4475" cy="3600"/>
            </a:xfrm>
            <a:custGeom>
              <a:avLst/>
              <a:gdLst/>
              <a:ahLst/>
              <a:cxnLst/>
              <a:rect l="l" t="t" r="r" b="b"/>
              <a:pathLst>
                <a:path w="179" h="144" extrusionOk="0">
                  <a:moveTo>
                    <a:pt x="1" y="1"/>
                  </a:moveTo>
                  <a:cubicBezTo>
                    <a:pt x="36" y="37"/>
                    <a:pt x="72" y="72"/>
                    <a:pt x="143" y="108"/>
                  </a:cubicBezTo>
                  <a:cubicBezTo>
                    <a:pt x="143" y="108"/>
                    <a:pt x="179" y="143"/>
                    <a:pt x="143" y="108"/>
                  </a:cubicBezTo>
                  <a:lnTo>
                    <a:pt x="36" y="37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7"/>
            <p:cNvSpPr/>
            <p:nvPr/>
          </p:nvSpPr>
          <p:spPr>
            <a:xfrm>
              <a:off x="7213225" y="1872825"/>
              <a:ext cx="4475" cy="6250"/>
            </a:xfrm>
            <a:custGeom>
              <a:avLst/>
              <a:gdLst/>
              <a:ahLst/>
              <a:cxnLst/>
              <a:rect l="l" t="t" r="r" b="b"/>
              <a:pathLst>
                <a:path w="179" h="250" extrusionOk="0">
                  <a:moveTo>
                    <a:pt x="36" y="143"/>
                  </a:moveTo>
                  <a:cubicBezTo>
                    <a:pt x="72" y="178"/>
                    <a:pt x="107" y="214"/>
                    <a:pt x="179" y="249"/>
                  </a:cubicBezTo>
                  <a:cubicBezTo>
                    <a:pt x="179" y="249"/>
                    <a:pt x="179" y="143"/>
                    <a:pt x="179" y="143"/>
                  </a:cubicBezTo>
                  <a:cubicBezTo>
                    <a:pt x="107" y="107"/>
                    <a:pt x="72" y="72"/>
                    <a:pt x="36" y="36"/>
                  </a:cubicBezTo>
                  <a:cubicBezTo>
                    <a:pt x="1" y="0"/>
                    <a:pt x="1" y="107"/>
                    <a:pt x="36" y="14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7"/>
            <p:cNvSpPr/>
            <p:nvPr/>
          </p:nvSpPr>
          <p:spPr>
            <a:xfrm>
              <a:off x="7212350" y="1873700"/>
              <a:ext cx="5350" cy="4475"/>
            </a:xfrm>
            <a:custGeom>
              <a:avLst/>
              <a:gdLst/>
              <a:ahLst/>
              <a:cxnLst/>
              <a:rect l="l" t="t" r="r" b="b"/>
              <a:pathLst>
                <a:path w="214" h="179" extrusionOk="0">
                  <a:moveTo>
                    <a:pt x="36" y="37"/>
                  </a:moveTo>
                  <a:cubicBezTo>
                    <a:pt x="71" y="72"/>
                    <a:pt x="107" y="108"/>
                    <a:pt x="178" y="143"/>
                  </a:cubicBezTo>
                  <a:cubicBezTo>
                    <a:pt x="178" y="179"/>
                    <a:pt x="214" y="108"/>
                    <a:pt x="178" y="108"/>
                  </a:cubicBezTo>
                  <a:lnTo>
                    <a:pt x="71" y="1"/>
                  </a:lnTo>
                  <a:cubicBezTo>
                    <a:pt x="36" y="1"/>
                    <a:pt x="0" y="37"/>
                    <a:pt x="36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7"/>
            <p:cNvSpPr/>
            <p:nvPr/>
          </p:nvSpPr>
          <p:spPr>
            <a:xfrm>
              <a:off x="7221225" y="1873700"/>
              <a:ext cx="2700" cy="4475"/>
            </a:xfrm>
            <a:custGeom>
              <a:avLst/>
              <a:gdLst/>
              <a:ahLst/>
              <a:cxnLst/>
              <a:rect l="l" t="t" r="r" b="b"/>
              <a:pathLst>
                <a:path w="108" h="179" extrusionOk="0">
                  <a:moveTo>
                    <a:pt x="1" y="72"/>
                  </a:moveTo>
                  <a:cubicBezTo>
                    <a:pt x="36" y="108"/>
                    <a:pt x="72" y="143"/>
                    <a:pt x="108" y="143"/>
                  </a:cubicBezTo>
                  <a:cubicBezTo>
                    <a:pt x="108" y="179"/>
                    <a:pt x="108" y="108"/>
                    <a:pt x="108" y="72"/>
                  </a:cubicBezTo>
                  <a:cubicBezTo>
                    <a:pt x="72" y="72"/>
                    <a:pt x="72" y="37"/>
                    <a:pt x="36" y="1"/>
                  </a:cubicBezTo>
                  <a:cubicBezTo>
                    <a:pt x="36" y="1"/>
                    <a:pt x="1" y="72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7"/>
            <p:cNvSpPr/>
            <p:nvPr/>
          </p:nvSpPr>
          <p:spPr>
            <a:xfrm>
              <a:off x="7221225" y="1873700"/>
              <a:ext cx="3600" cy="3600"/>
            </a:xfrm>
            <a:custGeom>
              <a:avLst/>
              <a:gdLst/>
              <a:ahLst/>
              <a:cxnLst/>
              <a:rect l="l" t="t" r="r" b="b"/>
              <a:pathLst>
                <a:path w="144" h="144" extrusionOk="0">
                  <a:moveTo>
                    <a:pt x="36" y="37"/>
                  </a:moveTo>
                  <a:cubicBezTo>
                    <a:pt x="36" y="72"/>
                    <a:pt x="72" y="108"/>
                    <a:pt x="108" y="143"/>
                  </a:cubicBezTo>
                  <a:cubicBezTo>
                    <a:pt x="108" y="143"/>
                    <a:pt x="143" y="108"/>
                    <a:pt x="108" y="108"/>
                  </a:cubicBezTo>
                  <a:lnTo>
                    <a:pt x="36" y="37"/>
                  </a:lnTo>
                  <a:cubicBezTo>
                    <a:pt x="36" y="1"/>
                    <a:pt x="1" y="37"/>
                    <a:pt x="36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7"/>
            <p:cNvSpPr/>
            <p:nvPr/>
          </p:nvSpPr>
          <p:spPr>
            <a:xfrm>
              <a:off x="7222125" y="1874600"/>
              <a:ext cx="3575" cy="4475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6" y="72"/>
                  </a:moveTo>
                  <a:cubicBezTo>
                    <a:pt x="36" y="107"/>
                    <a:pt x="72" y="143"/>
                    <a:pt x="107" y="143"/>
                  </a:cubicBezTo>
                  <a:cubicBezTo>
                    <a:pt x="107" y="178"/>
                    <a:pt x="107" y="143"/>
                    <a:pt x="107" y="143"/>
                  </a:cubicBezTo>
                  <a:cubicBezTo>
                    <a:pt x="143" y="143"/>
                    <a:pt x="107" y="107"/>
                    <a:pt x="107" y="72"/>
                  </a:cubicBezTo>
                  <a:cubicBezTo>
                    <a:pt x="72" y="72"/>
                    <a:pt x="36" y="36"/>
                    <a:pt x="36" y="1"/>
                  </a:cubicBezTo>
                  <a:cubicBezTo>
                    <a:pt x="0" y="1"/>
                    <a:pt x="0" y="1"/>
                    <a:pt x="0" y="36"/>
                  </a:cubicBezTo>
                  <a:cubicBezTo>
                    <a:pt x="0" y="36"/>
                    <a:pt x="0" y="72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7"/>
            <p:cNvSpPr/>
            <p:nvPr/>
          </p:nvSpPr>
          <p:spPr>
            <a:xfrm>
              <a:off x="7222125" y="1874600"/>
              <a:ext cx="2700" cy="3575"/>
            </a:xfrm>
            <a:custGeom>
              <a:avLst/>
              <a:gdLst/>
              <a:ahLst/>
              <a:cxnLst/>
              <a:rect l="l" t="t" r="r" b="b"/>
              <a:pathLst>
                <a:path w="108" h="143" extrusionOk="0">
                  <a:moveTo>
                    <a:pt x="0" y="36"/>
                  </a:moveTo>
                  <a:cubicBezTo>
                    <a:pt x="36" y="72"/>
                    <a:pt x="72" y="107"/>
                    <a:pt x="107" y="107"/>
                  </a:cubicBezTo>
                  <a:cubicBezTo>
                    <a:pt x="107" y="143"/>
                    <a:pt x="107" y="107"/>
                    <a:pt x="107" y="107"/>
                  </a:cubicBezTo>
                  <a:cubicBezTo>
                    <a:pt x="107" y="107"/>
                    <a:pt x="107" y="72"/>
                    <a:pt x="107" y="72"/>
                  </a:cubicBezTo>
                  <a:cubicBezTo>
                    <a:pt x="72" y="36"/>
                    <a:pt x="36" y="36"/>
                    <a:pt x="36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6"/>
                    <a:pt x="0" y="36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7"/>
            <p:cNvSpPr/>
            <p:nvPr/>
          </p:nvSpPr>
          <p:spPr>
            <a:xfrm>
              <a:off x="7221225" y="1874600"/>
              <a:ext cx="2700" cy="2700"/>
            </a:xfrm>
            <a:custGeom>
              <a:avLst/>
              <a:gdLst/>
              <a:ahLst/>
              <a:cxnLst/>
              <a:rect l="l" t="t" r="r" b="b"/>
              <a:pathLst>
                <a:path w="108" h="108" extrusionOk="0">
                  <a:moveTo>
                    <a:pt x="1" y="36"/>
                  </a:moveTo>
                  <a:cubicBezTo>
                    <a:pt x="36" y="36"/>
                    <a:pt x="36" y="72"/>
                    <a:pt x="72" y="107"/>
                  </a:cubicBezTo>
                  <a:cubicBezTo>
                    <a:pt x="72" y="107"/>
                    <a:pt x="108" y="107"/>
                    <a:pt x="108" y="107"/>
                  </a:cubicBezTo>
                  <a:cubicBezTo>
                    <a:pt x="72" y="72"/>
                    <a:pt x="36" y="36"/>
                    <a:pt x="36" y="36"/>
                  </a:cubicBezTo>
                  <a:cubicBezTo>
                    <a:pt x="1" y="36"/>
                    <a:pt x="1" y="1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7"/>
            <p:cNvSpPr/>
            <p:nvPr/>
          </p:nvSpPr>
          <p:spPr>
            <a:xfrm>
              <a:off x="7221225" y="1874600"/>
              <a:ext cx="2700" cy="5350"/>
            </a:xfrm>
            <a:custGeom>
              <a:avLst/>
              <a:gdLst/>
              <a:ahLst/>
              <a:cxnLst/>
              <a:rect l="l" t="t" r="r" b="b"/>
              <a:pathLst>
                <a:path w="108" h="214" extrusionOk="0">
                  <a:moveTo>
                    <a:pt x="36" y="107"/>
                  </a:moveTo>
                  <a:cubicBezTo>
                    <a:pt x="36" y="143"/>
                    <a:pt x="72" y="143"/>
                    <a:pt x="108" y="178"/>
                  </a:cubicBezTo>
                  <a:cubicBezTo>
                    <a:pt x="108" y="214"/>
                    <a:pt x="108" y="107"/>
                    <a:pt x="108" y="72"/>
                  </a:cubicBezTo>
                  <a:cubicBezTo>
                    <a:pt x="72" y="72"/>
                    <a:pt x="72" y="36"/>
                    <a:pt x="36" y="1"/>
                  </a:cubicBezTo>
                  <a:cubicBezTo>
                    <a:pt x="36" y="1"/>
                    <a:pt x="1" y="72"/>
                    <a:pt x="36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7"/>
            <p:cNvSpPr/>
            <p:nvPr/>
          </p:nvSpPr>
          <p:spPr>
            <a:xfrm>
              <a:off x="7220350" y="1874600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36" y="36"/>
                  </a:moveTo>
                  <a:cubicBezTo>
                    <a:pt x="36" y="72"/>
                    <a:pt x="71" y="107"/>
                    <a:pt x="107" y="143"/>
                  </a:cubicBezTo>
                  <a:cubicBezTo>
                    <a:pt x="107" y="143"/>
                    <a:pt x="143" y="107"/>
                    <a:pt x="107" y="72"/>
                  </a:cubicBezTo>
                  <a:cubicBezTo>
                    <a:pt x="107" y="72"/>
                    <a:pt x="71" y="36"/>
                    <a:pt x="71" y="1"/>
                  </a:cubicBezTo>
                  <a:cubicBezTo>
                    <a:pt x="36" y="1"/>
                    <a:pt x="0" y="36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7"/>
            <p:cNvSpPr/>
            <p:nvPr/>
          </p:nvSpPr>
          <p:spPr>
            <a:xfrm>
              <a:off x="7223900" y="1872825"/>
              <a:ext cx="2700" cy="3575"/>
            </a:xfrm>
            <a:custGeom>
              <a:avLst/>
              <a:gdLst/>
              <a:ahLst/>
              <a:cxnLst/>
              <a:rect l="l" t="t" r="r" b="b"/>
              <a:pathLst>
                <a:path w="108" h="143" extrusionOk="0">
                  <a:moveTo>
                    <a:pt x="36" y="107"/>
                  </a:moveTo>
                  <a:cubicBezTo>
                    <a:pt x="36" y="107"/>
                    <a:pt x="72" y="107"/>
                    <a:pt x="72" y="107"/>
                  </a:cubicBezTo>
                  <a:cubicBezTo>
                    <a:pt x="107" y="143"/>
                    <a:pt x="107" y="72"/>
                    <a:pt x="72" y="72"/>
                  </a:cubicBezTo>
                  <a:cubicBezTo>
                    <a:pt x="72" y="36"/>
                    <a:pt x="36" y="36"/>
                    <a:pt x="36" y="36"/>
                  </a:cubicBezTo>
                  <a:cubicBezTo>
                    <a:pt x="1" y="0"/>
                    <a:pt x="1" y="72"/>
                    <a:pt x="36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7"/>
            <p:cNvSpPr/>
            <p:nvPr/>
          </p:nvSpPr>
          <p:spPr>
            <a:xfrm>
              <a:off x="7223900" y="1872825"/>
              <a:ext cx="2700" cy="2700"/>
            </a:xfrm>
            <a:custGeom>
              <a:avLst/>
              <a:gdLst/>
              <a:ahLst/>
              <a:cxnLst/>
              <a:rect l="l" t="t" r="r" b="b"/>
              <a:pathLst>
                <a:path w="108" h="108" extrusionOk="0">
                  <a:moveTo>
                    <a:pt x="36" y="72"/>
                  </a:moveTo>
                  <a:lnTo>
                    <a:pt x="72" y="107"/>
                  </a:lnTo>
                  <a:cubicBezTo>
                    <a:pt x="107" y="107"/>
                    <a:pt x="107" y="72"/>
                    <a:pt x="72" y="72"/>
                  </a:cubicBezTo>
                  <a:cubicBezTo>
                    <a:pt x="72" y="36"/>
                    <a:pt x="36" y="36"/>
                    <a:pt x="36" y="36"/>
                  </a:cubicBezTo>
                  <a:cubicBezTo>
                    <a:pt x="1" y="0"/>
                    <a:pt x="1" y="36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17"/>
            <p:cNvSpPr/>
            <p:nvPr/>
          </p:nvSpPr>
          <p:spPr>
            <a:xfrm>
              <a:off x="7224800" y="1873700"/>
              <a:ext cx="3575" cy="3600"/>
            </a:xfrm>
            <a:custGeom>
              <a:avLst/>
              <a:gdLst/>
              <a:ahLst/>
              <a:cxnLst/>
              <a:rect l="l" t="t" r="r" b="b"/>
              <a:pathLst>
                <a:path w="143" h="144" extrusionOk="0">
                  <a:moveTo>
                    <a:pt x="36" y="108"/>
                  </a:moveTo>
                  <a:lnTo>
                    <a:pt x="107" y="143"/>
                  </a:lnTo>
                  <a:cubicBezTo>
                    <a:pt x="143" y="143"/>
                    <a:pt x="71" y="72"/>
                    <a:pt x="71" y="37"/>
                  </a:cubicBezTo>
                  <a:cubicBezTo>
                    <a:pt x="36" y="37"/>
                    <a:pt x="36" y="37"/>
                    <a:pt x="0" y="37"/>
                  </a:cubicBezTo>
                  <a:cubicBezTo>
                    <a:pt x="0" y="1"/>
                    <a:pt x="0" y="37"/>
                    <a:pt x="0" y="37"/>
                  </a:cubicBezTo>
                  <a:cubicBezTo>
                    <a:pt x="0" y="72"/>
                    <a:pt x="36" y="108"/>
                    <a:pt x="36" y="1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17"/>
            <p:cNvSpPr/>
            <p:nvPr/>
          </p:nvSpPr>
          <p:spPr>
            <a:xfrm>
              <a:off x="7224800" y="1873700"/>
              <a:ext cx="2675" cy="2700"/>
            </a:xfrm>
            <a:custGeom>
              <a:avLst/>
              <a:gdLst/>
              <a:ahLst/>
              <a:cxnLst/>
              <a:rect l="l" t="t" r="r" b="b"/>
              <a:pathLst>
                <a:path w="107" h="108" extrusionOk="0">
                  <a:moveTo>
                    <a:pt x="36" y="72"/>
                  </a:moveTo>
                  <a:cubicBezTo>
                    <a:pt x="36" y="72"/>
                    <a:pt x="71" y="72"/>
                    <a:pt x="71" y="72"/>
                  </a:cubicBezTo>
                  <a:cubicBezTo>
                    <a:pt x="107" y="108"/>
                    <a:pt x="107" y="72"/>
                    <a:pt x="107" y="72"/>
                  </a:cubicBezTo>
                  <a:cubicBezTo>
                    <a:pt x="107" y="72"/>
                    <a:pt x="71" y="37"/>
                    <a:pt x="71" y="37"/>
                  </a:cubicBezTo>
                  <a:cubicBezTo>
                    <a:pt x="36" y="37"/>
                    <a:pt x="36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7"/>
                    <a:pt x="0" y="37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7"/>
            <p:cNvSpPr/>
            <p:nvPr/>
          </p:nvSpPr>
          <p:spPr>
            <a:xfrm>
              <a:off x="7223900" y="1874600"/>
              <a:ext cx="2700" cy="925"/>
            </a:xfrm>
            <a:custGeom>
              <a:avLst/>
              <a:gdLst/>
              <a:ahLst/>
              <a:cxnLst/>
              <a:rect l="l" t="t" r="r" b="b"/>
              <a:pathLst>
                <a:path w="108" h="37" extrusionOk="0">
                  <a:moveTo>
                    <a:pt x="1" y="1"/>
                  </a:moveTo>
                  <a:cubicBezTo>
                    <a:pt x="36" y="1"/>
                    <a:pt x="36" y="1"/>
                    <a:pt x="72" y="36"/>
                  </a:cubicBezTo>
                  <a:cubicBezTo>
                    <a:pt x="72" y="36"/>
                    <a:pt x="107" y="36"/>
                    <a:pt x="107" y="36"/>
                  </a:cubicBezTo>
                  <a:cubicBezTo>
                    <a:pt x="72" y="1"/>
                    <a:pt x="36" y="1"/>
                    <a:pt x="36" y="1"/>
                  </a:cubicBezTo>
                  <a:cubicBezTo>
                    <a:pt x="36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17"/>
            <p:cNvSpPr/>
            <p:nvPr/>
          </p:nvSpPr>
          <p:spPr>
            <a:xfrm>
              <a:off x="7223900" y="1873700"/>
              <a:ext cx="2700" cy="3600"/>
            </a:xfrm>
            <a:custGeom>
              <a:avLst/>
              <a:gdLst/>
              <a:ahLst/>
              <a:cxnLst/>
              <a:rect l="l" t="t" r="r" b="b"/>
              <a:pathLst>
                <a:path w="108" h="144" extrusionOk="0">
                  <a:moveTo>
                    <a:pt x="36" y="108"/>
                  </a:moveTo>
                  <a:cubicBezTo>
                    <a:pt x="36" y="108"/>
                    <a:pt x="72" y="143"/>
                    <a:pt x="107" y="143"/>
                  </a:cubicBezTo>
                  <a:cubicBezTo>
                    <a:pt x="107" y="143"/>
                    <a:pt x="107" y="72"/>
                    <a:pt x="72" y="37"/>
                  </a:cubicBezTo>
                  <a:cubicBezTo>
                    <a:pt x="72" y="37"/>
                    <a:pt x="36" y="37"/>
                    <a:pt x="36" y="1"/>
                  </a:cubicBezTo>
                  <a:cubicBezTo>
                    <a:pt x="1" y="1"/>
                    <a:pt x="1" y="108"/>
                    <a:pt x="36" y="1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17"/>
            <p:cNvSpPr/>
            <p:nvPr/>
          </p:nvSpPr>
          <p:spPr>
            <a:xfrm>
              <a:off x="7223025" y="1873700"/>
              <a:ext cx="2675" cy="2700"/>
            </a:xfrm>
            <a:custGeom>
              <a:avLst/>
              <a:gdLst/>
              <a:ahLst/>
              <a:cxnLst/>
              <a:rect l="l" t="t" r="r" b="b"/>
              <a:pathLst>
                <a:path w="107" h="108" extrusionOk="0">
                  <a:moveTo>
                    <a:pt x="36" y="72"/>
                  </a:moveTo>
                  <a:cubicBezTo>
                    <a:pt x="36" y="72"/>
                    <a:pt x="71" y="72"/>
                    <a:pt x="71" y="72"/>
                  </a:cubicBezTo>
                  <a:cubicBezTo>
                    <a:pt x="107" y="108"/>
                    <a:pt x="107" y="72"/>
                    <a:pt x="107" y="37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36" y="1"/>
                    <a:pt x="0" y="37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17"/>
            <p:cNvSpPr/>
            <p:nvPr/>
          </p:nvSpPr>
          <p:spPr>
            <a:xfrm>
              <a:off x="7239925" y="1867475"/>
              <a:ext cx="10700" cy="26725"/>
            </a:xfrm>
            <a:custGeom>
              <a:avLst/>
              <a:gdLst/>
              <a:ahLst/>
              <a:cxnLst/>
              <a:rect l="l" t="t" r="r" b="b"/>
              <a:pathLst>
                <a:path w="428" h="1069" extrusionOk="0">
                  <a:moveTo>
                    <a:pt x="0" y="108"/>
                  </a:moveTo>
                  <a:cubicBezTo>
                    <a:pt x="71" y="250"/>
                    <a:pt x="142" y="392"/>
                    <a:pt x="214" y="570"/>
                  </a:cubicBezTo>
                  <a:cubicBezTo>
                    <a:pt x="285" y="712"/>
                    <a:pt x="320" y="890"/>
                    <a:pt x="356" y="1033"/>
                  </a:cubicBezTo>
                  <a:cubicBezTo>
                    <a:pt x="391" y="1068"/>
                    <a:pt x="427" y="997"/>
                    <a:pt x="427" y="962"/>
                  </a:cubicBezTo>
                  <a:cubicBezTo>
                    <a:pt x="391" y="819"/>
                    <a:pt x="320" y="641"/>
                    <a:pt x="249" y="499"/>
                  </a:cubicBezTo>
                  <a:cubicBezTo>
                    <a:pt x="178" y="357"/>
                    <a:pt x="142" y="179"/>
                    <a:pt x="36" y="36"/>
                  </a:cubicBezTo>
                  <a:cubicBezTo>
                    <a:pt x="36" y="1"/>
                    <a:pt x="0" y="72"/>
                    <a:pt x="0" y="1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17"/>
            <p:cNvSpPr/>
            <p:nvPr/>
          </p:nvSpPr>
          <p:spPr>
            <a:xfrm>
              <a:off x="7239925" y="1868375"/>
              <a:ext cx="10700" cy="24925"/>
            </a:xfrm>
            <a:custGeom>
              <a:avLst/>
              <a:gdLst/>
              <a:ahLst/>
              <a:cxnLst/>
              <a:rect l="l" t="t" r="r" b="b"/>
              <a:pathLst>
                <a:path w="428" h="997" extrusionOk="0">
                  <a:moveTo>
                    <a:pt x="0" y="36"/>
                  </a:moveTo>
                  <a:cubicBezTo>
                    <a:pt x="107" y="178"/>
                    <a:pt x="142" y="321"/>
                    <a:pt x="214" y="499"/>
                  </a:cubicBezTo>
                  <a:cubicBezTo>
                    <a:pt x="285" y="641"/>
                    <a:pt x="320" y="819"/>
                    <a:pt x="391" y="961"/>
                  </a:cubicBezTo>
                  <a:cubicBezTo>
                    <a:pt x="391" y="997"/>
                    <a:pt x="427" y="961"/>
                    <a:pt x="427" y="961"/>
                  </a:cubicBezTo>
                  <a:cubicBezTo>
                    <a:pt x="356" y="783"/>
                    <a:pt x="320" y="641"/>
                    <a:pt x="249" y="463"/>
                  </a:cubicBezTo>
                  <a:cubicBezTo>
                    <a:pt x="178" y="321"/>
                    <a:pt x="142" y="178"/>
                    <a:pt x="36" y="36"/>
                  </a:cubicBezTo>
                  <a:cubicBezTo>
                    <a:pt x="36" y="0"/>
                    <a:pt x="0" y="0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17"/>
            <p:cNvSpPr/>
            <p:nvPr/>
          </p:nvSpPr>
          <p:spPr>
            <a:xfrm>
              <a:off x="7240800" y="1869275"/>
              <a:ext cx="9825" cy="25800"/>
            </a:xfrm>
            <a:custGeom>
              <a:avLst/>
              <a:gdLst/>
              <a:ahLst/>
              <a:cxnLst/>
              <a:rect l="l" t="t" r="r" b="b"/>
              <a:pathLst>
                <a:path w="393" h="1032" extrusionOk="0">
                  <a:moveTo>
                    <a:pt x="1" y="71"/>
                  </a:moveTo>
                  <a:cubicBezTo>
                    <a:pt x="143" y="356"/>
                    <a:pt x="250" y="676"/>
                    <a:pt x="356" y="996"/>
                  </a:cubicBezTo>
                  <a:cubicBezTo>
                    <a:pt x="392" y="1032"/>
                    <a:pt x="392" y="996"/>
                    <a:pt x="392" y="961"/>
                  </a:cubicBezTo>
                  <a:cubicBezTo>
                    <a:pt x="356" y="783"/>
                    <a:pt x="285" y="640"/>
                    <a:pt x="250" y="463"/>
                  </a:cubicBezTo>
                  <a:cubicBezTo>
                    <a:pt x="143" y="249"/>
                    <a:pt x="179" y="320"/>
                    <a:pt x="36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36"/>
                    <a:pt x="1" y="36"/>
                    <a:pt x="1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17"/>
            <p:cNvSpPr/>
            <p:nvPr/>
          </p:nvSpPr>
          <p:spPr>
            <a:xfrm>
              <a:off x="7240800" y="1868375"/>
              <a:ext cx="9825" cy="25825"/>
            </a:xfrm>
            <a:custGeom>
              <a:avLst/>
              <a:gdLst/>
              <a:ahLst/>
              <a:cxnLst/>
              <a:rect l="l" t="t" r="r" b="b"/>
              <a:pathLst>
                <a:path w="393" h="1033" extrusionOk="0">
                  <a:moveTo>
                    <a:pt x="1" y="72"/>
                  </a:moveTo>
                  <a:cubicBezTo>
                    <a:pt x="72" y="214"/>
                    <a:pt x="143" y="356"/>
                    <a:pt x="214" y="534"/>
                  </a:cubicBezTo>
                  <a:cubicBezTo>
                    <a:pt x="285" y="676"/>
                    <a:pt x="321" y="819"/>
                    <a:pt x="356" y="997"/>
                  </a:cubicBezTo>
                  <a:cubicBezTo>
                    <a:pt x="392" y="1032"/>
                    <a:pt x="392" y="997"/>
                    <a:pt x="392" y="961"/>
                  </a:cubicBezTo>
                  <a:cubicBezTo>
                    <a:pt x="356" y="819"/>
                    <a:pt x="285" y="641"/>
                    <a:pt x="250" y="499"/>
                  </a:cubicBezTo>
                  <a:cubicBezTo>
                    <a:pt x="179" y="321"/>
                    <a:pt x="107" y="178"/>
                    <a:pt x="36" y="36"/>
                  </a:cubicBezTo>
                  <a:cubicBezTo>
                    <a:pt x="1" y="0"/>
                    <a:pt x="1" y="36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17"/>
            <p:cNvSpPr/>
            <p:nvPr/>
          </p:nvSpPr>
          <p:spPr>
            <a:xfrm>
              <a:off x="7239025" y="1869275"/>
              <a:ext cx="10700" cy="24025"/>
            </a:xfrm>
            <a:custGeom>
              <a:avLst/>
              <a:gdLst/>
              <a:ahLst/>
              <a:cxnLst/>
              <a:rect l="l" t="t" r="r" b="b"/>
              <a:pathLst>
                <a:path w="428" h="961" extrusionOk="0">
                  <a:moveTo>
                    <a:pt x="36" y="0"/>
                  </a:moveTo>
                  <a:cubicBezTo>
                    <a:pt x="107" y="142"/>
                    <a:pt x="178" y="285"/>
                    <a:pt x="214" y="463"/>
                  </a:cubicBezTo>
                  <a:cubicBezTo>
                    <a:pt x="285" y="605"/>
                    <a:pt x="356" y="783"/>
                    <a:pt x="392" y="925"/>
                  </a:cubicBezTo>
                  <a:cubicBezTo>
                    <a:pt x="392" y="961"/>
                    <a:pt x="427" y="961"/>
                    <a:pt x="427" y="925"/>
                  </a:cubicBezTo>
                  <a:cubicBezTo>
                    <a:pt x="356" y="783"/>
                    <a:pt x="321" y="605"/>
                    <a:pt x="250" y="463"/>
                  </a:cubicBezTo>
                  <a:cubicBezTo>
                    <a:pt x="178" y="320"/>
                    <a:pt x="107" y="142"/>
                    <a:pt x="36" y="0"/>
                  </a:cubicBezTo>
                  <a:cubicBezTo>
                    <a:pt x="36" y="0"/>
                    <a:pt x="0" y="0"/>
                    <a:pt x="36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17"/>
            <p:cNvSpPr/>
            <p:nvPr/>
          </p:nvSpPr>
          <p:spPr>
            <a:xfrm>
              <a:off x="7239925" y="1868375"/>
              <a:ext cx="10700" cy="27600"/>
            </a:xfrm>
            <a:custGeom>
              <a:avLst/>
              <a:gdLst/>
              <a:ahLst/>
              <a:cxnLst/>
              <a:rect l="l" t="t" r="r" b="b"/>
              <a:pathLst>
                <a:path w="428" h="1104" extrusionOk="0">
                  <a:moveTo>
                    <a:pt x="0" y="107"/>
                  </a:moveTo>
                  <a:cubicBezTo>
                    <a:pt x="142" y="427"/>
                    <a:pt x="285" y="712"/>
                    <a:pt x="356" y="1032"/>
                  </a:cubicBezTo>
                  <a:cubicBezTo>
                    <a:pt x="391" y="1103"/>
                    <a:pt x="427" y="997"/>
                    <a:pt x="427" y="961"/>
                  </a:cubicBezTo>
                  <a:cubicBezTo>
                    <a:pt x="391" y="854"/>
                    <a:pt x="356" y="748"/>
                    <a:pt x="320" y="641"/>
                  </a:cubicBezTo>
                  <a:cubicBezTo>
                    <a:pt x="249" y="427"/>
                    <a:pt x="142" y="250"/>
                    <a:pt x="36" y="36"/>
                  </a:cubicBezTo>
                  <a:cubicBezTo>
                    <a:pt x="36" y="0"/>
                    <a:pt x="0" y="36"/>
                    <a:pt x="0" y="36"/>
                  </a:cubicBezTo>
                  <a:cubicBezTo>
                    <a:pt x="0" y="72"/>
                    <a:pt x="0" y="107"/>
                    <a:pt x="0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17"/>
            <p:cNvSpPr/>
            <p:nvPr/>
          </p:nvSpPr>
          <p:spPr>
            <a:xfrm>
              <a:off x="7239025" y="1868375"/>
              <a:ext cx="10700" cy="25825"/>
            </a:xfrm>
            <a:custGeom>
              <a:avLst/>
              <a:gdLst/>
              <a:ahLst/>
              <a:cxnLst/>
              <a:rect l="l" t="t" r="r" b="b"/>
              <a:pathLst>
                <a:path w="428" h="1033" extrusionOk="0">
                  <a:moveTo>
                    <a:pt x="0" y="72"/>
                  </a:moveTo>
                  <a:cubicBezTo>
                    <a:pt x="72" y="214"/>
                    <a:pt x="143" y="392"/>
                    <a:pt x="214" y="534"/>
                  </a:cubicBezTo>
                  <a:cubicBezTo>
                    <a:pt x="285" y="676"/>
                    <a:pt x="321" y="854"/>
                    <a:pt x="356" y="997"/>
                  </a:cubicBezTo>
                  <a:cubicBezTo>
                    <a:pt x="392" y="1032"/>
                    <a:pt x="427" y="997"/>
                    <a:pt x="427" y="961"/>
                  </a:cubicBezTo>
                  <a:cubicBezTo>
                    <a:pt x="392" y="819"/>
                    <a:pt x="321" y="641"/>
                    <a:pt x="285" y="499"/>
                  </a:cubicBezTo>
                  <a:cubicBezTo>
                    <a:pt x="214" y="321"/>
                    <a:pt x="143" y="178"/>
                    <a:pt x="72" y="36"/>
                  </a:cubicBezTo>
                  <a:cubicBezTo>
                    <a:pt x="36" y="0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17"/>
            <p:cNvSpPr/>
            <p:nvPr/>
          </p:nvSpPr>
          <p:spPr>
            <a:xfrm>
              <a:off x="7247025" y="1872825"/>
              <a:ext cx="10700" cy="25825"/>
            </a:xfrm>
            <a:custGeom>
              <a:avLst/>
              <a:gdLst/>
              <a:ahLst/>
              <a:cxnLst/>
              <a:rect l="l" t="t" r="r" b="b"/>
              <a:pathLst>
                <a:path w="428" h="1033" extrusionOk="0">
                  <a:moveTo>
                    <a:pt x="1" y="72"/>
                  </a:moveTo>
                  <a:cubicBezTo>
                    <a:pt x="143" y="392"/>
                    <a:pt x="250" y="712"/>
                    <a:pt x="392" y="997"/>
                  </a:cubicBezTo>
                  <a:cubicBezTo>
                    <a:pt x="392" y="1032"/>
                    <a:pt x="428" y="961"/>
                    <a:pt x="428" y="961"/>
                  </a:cubicBezTo>
                  <a:cubicBezTo>
                    <a:pt x="428" y="854"/>
                    <a:pt x="428" y="748"/>
                    <a:pt x="428" y="641"/>
                  </a:cubicBezTo>
                  <a:cubicBezTo>
                    <a:pt x="428" y="605"/>
                    <a:pt x="392" y="641"/>
                    <a:pt x="392" y="676"/>
                  </a:cubicBezTo>
                  <a:lnTo>
                    <a:pt x="357" y="997"/>
                  </a:lnTo>
                  <a:cubicBezTo>
                    <a:pt x="392" y="997"/>
                    <a:pt x="392" y="961"/>
                    <a:pt x="428" y="961"/>
                  </a:cubicBezTo>
                  <a:cubicBezTo>
                    <a:pt x="285" y="641"/>
                    <a:pt x="179" y="321"/>
                    <a:pt x="72" y="36"/>
                  </a:cubicBezTo>
                  <a:cubicBezTo>
                    <a:pt x="36" y="0"/>
                    <a:pt x="1" y="72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17"/>
            <p:cNvSpPr/>
            <p:nvPr/>
          </p:nvSpPr>
          <p:spPr>
            <a:xfrm>
              <a:off x="7247025" y="1872825"/>
              <a:ext cx="10700" cy="24925"/>
            </a:xfrm>
            <a:custGeom>
              <a:avLst/>
              <a:gdLst/>
              <a:ahLst/>
              <a:cxnLst/>
              <a:rect l="l" t="t" r="r" b="b"/>
              <a:pathLst>
                <a:path w="428" h="997" extrusionOk="0">
                  <a:moveTo>
                    <a:pt x="1" y="36"/>
                  </a:moveTo>
                  <a:cubicBezTo>
                    <a:pt x="143" y="356"/>
                    <a:pt x="250" y="676"/>
                    <a:pt x="392" y="961"/>
                  </a:cubicBezTo>
                  <a:cubicBezTo>
                    <a:pt x="392" y="997"/>
                    <a:pt x="428" y="997"/>
                    <a:pt x="428" y="961"/>
                  </a:cubicBezTo>
                  <a:lnTo>
                    <a:pt x="428" y="641"/>
                  </a:lnTo>
                  <a:cubicBezTo>
                    <a:pt x="428" y="641"/>
                    <a:pt x="392" y="641"/>
                    <a:pt x="392" y="641"/>
                  </a:cubicBezTo>
                  <a:cubicBezTo>
                    <a:pt x="392" y="748"/>
                    <a:pt x="392" y="854"/>
                    <a:pt x="392" y="961"/>
                  </a:cubicBezTo>
                  <a:cubicBezTo>
                    <a:pt x="392" y="961"/>
                    <a:pt x="428" y="961"/>
                    <a:pt x="428" y="961"/>
                  </a:cubicBezTo>
                  <a:cubicBezTo>
                    <a:pt x="285" y="641"/>
                    <a:pt x="179" y="356"/>
                    <a:pt x="72" y="36"/>
                  </a:cubicBezTo>
                  <a:cubicBezTo>
                    <a:pt x="36" y="0"/>
                    <a:pt x="1" y="36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17"/>
            <p:cNvSpPr/>
            <p:nvPr/>
          </p:nvSpPr>
          <p:spPr>
            <a:xfrm>
              <a:off x="7247925" y="1874600"/>
              <a:ext cx="9800" cy="24925"/>
            </a:xfrm>
            <a:custGeom>
              <a:avLst/>
              <a:gdLst/>
              <a:ahLst/>
              <a:cxnLst/>
              <a:rect l="l" t="t" r="r" b="b"/>
              <a:pathLst>
                <a:path w="392" h="997" extrusionOk="0">
                  <a:moveTo>
                    <a:pt x="0" y="36"/>
                  </a:moveTo>
                  <a:cubicBezTo>
                    <a:pt x="143" y="356"/>
                    <a:pt x="249" y="677"/>
                    <a:pt x="392" y="961"/>
                  </a:cubicBezTo>
                  <a:cubicBezTo>
                    <a:pt x="392" y="997"/>
                    <a:pt x="392" y="961"/>
                    <a:pt x="392" y="961"/>
                  </a:cubicBezTo>
                  <a:cubicBezTo>
                    <a:pt x="392" y="854"/>
                    <a:pt x="392" y="748"/>
                    <a:pt x="392" y="605"/>
                  </a:cubicBezTo>
                  <a:cubicBezTo>
                    <a:pt x="392" y="605"/>
                    <a:pt x="356" y="570"/>
                    <a:pt x="356" y="605"/>
                  </a:cubicBezTo>
                  <a:cubicBezTo>
                    <a:pt x="356" y="712"/>
                    <a:pt x="356" y="819"/>
                    <a:pt x="356" y="961"/>
                  </a:cubicBezTo>
                  <a:cubicBezTo>
                    <a:pt x="392" y="926"/>
                    <a:pt x="392" y="926"/>
                    <a:pt x="392" y="926"/>
                  </a:cubicBezTo>
                  <a:cubicBezTo>
                    <a:pt x="285" y="605"/>
                    <a:pt x="143" y="321"/>
                    <a:pt x="36" y="1"/>
                  </a:cubicBezTo>
                  <a:cubicBezTo>
                    <a:pt x="36" y="1"/>
                    <a:pt x="0" y="1"/>
                    <a:pt x="0" y="1"/>
                  </a:cubicBezTo>
                  <a:cubicBezTo>
                    <a:pt x="0" y="1"/>
                    <a:pt x="0" y="36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17"/>
            <p:cNvSpPr/>
            <p:nvPr/>
          </p:nvSpPr>
          <p:spPr>
            <a:xfrm>
              <a:off x="7247925" y="1873700"/>
              <a:ext cx="9800" cy="24950"/>
            </a:xfrm>
            <a:custGeom>
              <a:avLst/>
              <a:gdLst/>
              <a:ahLst/>
              <a:cxnLst/>
              <a:rect l="l" t="t" r="r" b="b"/>
              <a:pathLst>
                <a:path w="392" h="998" extrusionOk="0">
                  <a:moveTo>
                    <a:pt x="0" y="37"/>
                  </a:moveTo>
                  <a:cubicBezTo>
                    <a:pt x="107" y="357"/>
                    <a:pt x="249" y="641"/>
                    <a:pt x="356" y="962"/>
                  </a:cubicBezTo>
                  <a:cubicBezTo>
                    <a:pt x="392" y="997"/>
                    <a:pt x="392" y="962"/>
                    <a:pt x="392" y="962"/>
                  </a:cubicBezTo>
                  <a:cubicBezTo>
                    <a:pt x="392" y="855"/>
                    <a:pt x="392" y="748"/>
                    <a:pt x="392" y="641"/>
                  </a:cubicBezTo>
                  <a:cubicBezTo>
                    <a:pt x="392" y="606"/>
                    <a:pt x="356" y="606"/>
                    <a:pt x="356" y="641"/>
                  </a:cubicBezTo>
                  <a:cubicBezTo>
                    <a:pt x="356" y="748"/>
                    <a:pt x="356" y="855"/>
                    <a:pt x="356" y="962"/>
                  </a:cubicBezTo>
                  <a:cubicBezTo>
                    <a:pt x="392" y="962"/>
                    <a:pt x="392" y="962"/>
                    <a:pt x="392" y="962"/>
                  </a:cubicBezTo>
                  <a:cubicBezTo>
                    <a:pt x="285" y="641"/>
                    <a:pt x="143" y="321"/>
                    <a:pt x="36" y="37"/>
                  </a:cubicBezTo>
                  <a:cubicBezTo>
                    <a:pt x="36" y="1"/>
                    <a:pt x="0" y="37"/>
                    <a:pt x="0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17"/>
            <p:cNvSpPr/>
            <p:nvPr/>
          </p:nvSpPr>
          <p:spPr>
            <a:xfrm>
              <a:off x="7246150" y="1873700"/>
              <a:ext cx="10700" cy="24050"/>
            </a:xfrm>
            <a:custGeom>
              <a:avLst/>
              <a:gdLst/>
              <a:ahLst/>
              <a:cxnLst/>
              <a:rect l="l" t="t" r="r" b="b"/>
              <a:pathLst>
                <a:path w="428" h="962" extrusionOk="0">
                  <a:moveTo>
                    <a:pt x="36" y="1"/>
                  </a:moveTo>
                  <a:cubicBezTo>
                    <a:pt x="142" y="321"/>
                    <a:pt x="249" y="641"/>
                    <a:pt x="392" y="962"/>
                  </a:cubicBezTo>
                  <a:cubicBezTo>
                    <a:pt x="392" y="962"/>
                    <a:pt x="427" y="962"/>
                    <a:pt x="427" y="962"/>
                  </a:cubicBezTo>
                  <a:lnTo>
                    <a:pt x="392" y="606"/>
                  </a:lnTo>
                  <a:cubicBezTo>
                    <a:pt x="392" y="606"/>
                    <a:pt x="392" y="606"/>
                    <a:pt x="392" y="606"/>
                  </a:cubicBezTo>
                  <a:cubicBezTo>
                    <a:pt x="392" y="713"/>
                    <a:pt x="392" y="819"/>
                    <a:pt x="392" y="926"/>
                  </a:cubicBezTo>
                  <a:cubicBezTo>
                    <a:pt x="392" y="926"/>
                    <a:pt x="392" y="926"/>
                    <a:pt x="427" y="962"/>
                  </a:cubicBezTo>
                  <a:cubicBezTo>
                    <a:pt x="285" y="641"/>
                    <a:pt x="178" y="321"/>
                    <a:pt x="36" y="37"/>
                  </a:cubicBezTo>
                  <a:cubicBezTo>
                    <a:pt x="36" y="1"/>
                    <a:pt x="0" y="1"/>
                    <a:pt x="36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17"/>
            <p:cNvSpPr/>
            <p:nvPr/>
          </p:nvSpPr>
          <p:spPr>
            <a:xfrm>
              <a:off x="7247025" y="1873700"/>
              <a:ext cx="10700" cy="26725"/>
            </a:xfrm>
            <a:custGeom>
              <a:avLst/>
              <a:gdLst/>
              <a:ahLst/>
              <a:cxnLst/>
              <a:rect l="l" t="t" r="r" b="b"/>
              <a:pathLst>
                <a:path w="428" h="1069" extrusionOk="0">
                  <a:moveTo>
                    <a:pt x="1" y="108"/>
                  </a:moveTo>
                  <a:cubicBezTo>
                    <a:pt x="143" y="428"/>
                    <a:pt x="250" y="713"/>
                    <a:pt x="392" y="1033"/>
                  </a:cubicBezTo>
                  <a:cubicBezTo>
                    <a:pt x="392" y="1068"/>
                    <a:pt x="428" y="962"/>
                    <a:pt x="428" y="962"/>
                  </a:cubicBezTo>
                  <a:cubicBezTo>
                    <a:pt x="428" y="855"/>
                    <a:pt x="428" y="748"/>
                    <a:pt x="428" y="641"/>
                  </a:cubicBezTo>
                  <a:cubicBezTo>
                    <a:pt x="428" y="606"/>
                    <a:pt x="392" y="641"/>
                    <a:pt x="392" y="641"/>
                  </a:cubicBezTo>
                  <a:cubicBezTo>
                    <a:pt x="392" y="641"/>
                    <a:pt x="392" y="677"/>
                    <a:pt x="392" y="677"/>
                  </a:cubicBezTo>
                  <a:cubicBezTo>
                    <a:pt x="357" y="784"/>
                    <a:pt x="357" y="890"/>
                    <a:pt x="357" y="1033"/>
                  </a:cubicBezTo>
                  <a:cubicBezTo>
                    <a:pt x="392" y="997"/>
                    <a:pt x="392" y="962"/>
                    <a:pt x="428" y="926"/>
                  </a:cubicBezTo>
                  <a:cubicBezTo>
                    <a:pt x="285" y="641"/>
                    <a:pt x="179" y="321"/>
                    <a:pt x="36" y="1"/>
                  </a:cubicBezTo>
                  <a:cubicBezTo>
                    <a:pt x="36" y="1"/>
                    <a:pt x="1" y="72"/>
                    <a:pt x="1" y="1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17"/>
            <p:cNvSpPr/>
            <p:nvPr/>
          </p:nvSpPr>
          <p:spPr>
            <a:xfrm>
              <a:off x="7246150" y="1873700"/>
              <a:ext cx="10700" cy="24950"/>
            </a:xfrm>
            <a:custGeom>
              <a:avLst/>
              <a:gdLst/>
              <a:ahLst/>
              <a:cxnLst/>
              <a:rect l="l" t="t" r="r" b="b"/>
              <a:pathLst>
                <a:path w="428" h="998" extrusionOk="0">
                  <a:moveTo>
                    <a:pt x="0" y="72"/>
                  </a:moveTo>
                  <a:cubicBezTo>
                    <a:pt x="142" y="357"/>
                    <a:pt x="249" y="677"/>
                    <a:pt x="392" y="997"/>
                  </a:cubicBezTo>
                  <a:cubicBezTo>
                    <a:pt x="392" y="997"/>
                    <a:pt x="427" y="962"/>
                    <a:pt x="427" y="926"/>
                  </a:cubicBezTo>
                  <a:cubicBezTo>
                    <a:pt x="427" y="819"/>
                    <a:pt x="427" y="748"/>
                    <a:pt x="427" y="641"/>
                  </a:cubicBezTo>
                  <a:cubicBezTo>
                    <a:pt x="427" y="606"/>
                    <a:pt x="392" y="641"/>
                    <a:pt x="392" y="641"/>
                  </a:cubicBezTo>
                  <a:cubicBezTo>
                    <a:pt x="392" y="748"/>
                    <a:pt x="392" y="855"/>
                    <a:pt x="392" y="997"/>
                  </a:cubicBezTo>
                  <a:cubicBezTo>
                    <a:pt x="392" y="962"/>
                    <a:pt x="427" y="962"/>
                    <a:pt x="427" y="926"/>
                  </a:cubicBezTo>
                  <a:cubicBezTo>
                    <a:pt x="320" y="641"/>
                    <a:pt x="178" y="321"/>
                    <a:pt x="71" y="1"/>
                  </a:cubicBezTo>
                  <a:cubicBezTo>
                    <a:pt x="71" y="1"/>
                    <a:pt x="0" y="37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17"/>
            <p:cNvSpPr/>
            <p:nvPr/>
          </p:nvSpPr>
          <p:spPr>
            <a:xfrm>
              <a:off x="7259475" y="1851475"/>
              <a:ext cx="8925" cy="24050"/>
            </a:xfrm>
            <a:custGeom>
              <a:avLst/>
              <a:gdLst/>
              <a:ahLst/>
              <a:cxnLst/>
              <a:rect l="l" t="t" r="r" b="b"/>
              <a:pathLst>
                <a:path w="357" h="962" extrusionOk="0">
                  <a:moveTo>
                    <a:pt x="1" y="72"/>
                  </a:moveTo>
                  <a:cubicBezTo>
                    <a:pt x="108" y="356"/>
                    <a:pt x="214" y="641"/>
                    <a:pt x="321" y="926"/>
                  </a:cubicBezTo>
                  <a:cubicBezTo>
                    <a:pt x="321" y="890"/>
                    <a:pt x="357" y="890"/>
                    <a:pt x="357" y="854"/>
                  </a:cubicBezTo>
                  <a:cubicBezTo>
                    <a:pt x="321" y="819"/>
                    <a:pt x="321" y="783"/>
                    <a:pt x="285" y="748"/>
                  </a:cubicBezTo>
                  <a:cubicBezTo>
                    <a:pt x="285" y="748"/>
                    <a:pt x="214" y="783"/>
                    <a:pt x="214" y="783"/>
                  </a:cubicBezTo>
                  <a:lnTo>
                    <a:pt x="321" y="926"/>
                  </a:lnTo>
                  <a:cubicBezTo>
                    <a:pt x="321" y="961"/>
                    <a:pt x="357" y="890"/>
                    <a:pt x="357" y="854"/>
                  </a:cubicBezTo>
                  <a:cubicBezTo>
                    <a:pt x="250" y="570"/>
                    <a:pt x="143" y="285"/>
                    <a:pt x="72" y="0"/>
                  </a:cubicBezTo>
                  <a:cubicBezTo>
                    <a:pt x="36" y="0"/>
                    <a:pt x="1" y="72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17"/>
            <p:cNvSpPr/>
            <p:nvPr/>
          </p:nvSpPr>
          <p:spPr>
            <a:xfrm>
              <a:off x="7259475" y="1851475"/>
              <a:ext cx="8925" cy="23150"/>
            </a:xfrm>
            <a:custGeom>
              <a:avLst/>
              <a:gdLst/>
              <a:ahLst/>
              <a:cxnLst/>
              <a:rect l="l" t="t" r="r" b="b"/>
              <a:pathLst>
                <a:path w="357" h="926" extrusionOk="0">
                  <a:moveTo>
                    <a:pt x="1" y="36"/>
                  </a:moveTo>
                  <a:cubicBezTo>
                    <a:pt x="108" y="321"/>
                    <a:pt x="214" y="605"/>
                    <a:pt x="321" y="890"/>
                  </a:cubicBezTo>
                  <a:cubicBezTo>
                    <a:pt x="321" y="890"/>
                    <a:pt x="357" y="890"/>
                    <a:pt x="357" y="854"/>
                  </a:cubicBezTo>
                  <a:cubicBezTo>
                    <a:pt x="321" y="819"/>
                    <a:pt x="285" y="783"/>
                    <a:pt x="285" y="748"/>
                  </a:cubicBezTo>
                  <a:cubicBezTo>
                    <a:pt x="250" y="748"/>
                    <a:pt x="250" y="748"/>
                    <a:pt x="250" y="783"/>
                  </a:cubicBezTo>
                  <a:cubicBezTo>
                    <a:pt x="285" y="819"/>
                    <a:pt x="285" y="854"/>
                    <a:pt x="321" y="890"/>
                  </a:cubicBezTo>
                  <a:cubicBezTo>
                    <a:pt x="321" y="926"/>
                    <a:pt x="357" y="890"/>
                    <a:pt x="357" y="890"/>
                  </a:cubicBezTo>
                  <a:cubicBezTo>
                    <a:pt x="250" y="605"/>
                    <a:pt x="143" y="321"/>
                    <a:pt x="72" y="36"/>
                  </a:cubicBezTo>
                  <a:cubicBezTo>
                    <a:pt x="36" y="0"/>
                    <a:pt x="1" y="36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17"/>
            <p:cNvSpPr/>
            <p:nvPr/>
          </p:nvSpPr>
          <p:spPr>
            <a:xfrm>
              <a:off x="7260375" y="1852350"/>
              <a:ext cx="8025" cy="24050"/>
            </a:xfrm>
            <a:custGeom>
              <a:avLst/>
              <a:gdLst/>
              <a:ahLst/>
              <a:cxnLst/>
              <a:rect l="l" t="t" r="r" b="b"/>
              <a:pathLst>
                <a:path w="321" h="962" extrusionOk="0">
                  <a:moveTo>
                    <a:pt x="0" y="72"/>
                  </a:moveTo>
                  <a:cubicBezTo>
                    <a:pt x="107" y="357"/>
                    <a:pt x="214" y="641"/>
                    <a:pt x="321" y="926"/>
                  </a:cubicBezTo>
                  <a:cubicBezTo>
                    <a:pt x="321" y="891"/>
                    <a:pt x="321" y="891"/>
                    <a:pt x="321" y="855"/>
                  </a:cubicBezTo>
                  <a:cubicBezTo>
                    <a:pt x="321" y="819"/>
                    <a:pt x="285" y="784"/>
                    <a:pt x="249" y="748"/>
                  </a:cubicBezTo>
                  <a:cubicBezTo>
                    <a:pt x="249" y="748"/>
                    <a:pt x="214" y="784"/>
                    <a:pt x="214" y="784"/>
                  </a:cubicBezTo>
                  <a:cubicBezTo>
                    <a:pt x="249" y="819"/>
                    <a:pt x="285" y="891"/>
                    <a:pt x="321" y="926"/>
                  </a:cubicBezTo>
                  <a:cubicBezTo>
                    <a:pt x="321" y="962"/>
                    <a:pt x="321" y="891"/>
                    <a:pt x="321" y="855"/>
                  </a:cubicBezTo>
                  <a:cubicBezTo>
                    <a:pt x="214" y="570"/>
                    <a:pt x="143" y="321"/>
                    <a:pt x="36" y="37"/>
                  </a:cubicBezTo>
                  <a:cubicBezTo>
                    <a:pt x="36" y="1"/>
                    <a:pt x="0" y="1"/>
                    <a:pt x="0" y="37"/>
                  </a:cubicBezTo>
                  <a:cubicBezTo>
                    <a:pt x="0" y="37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17"/>
            <p:cNvSpPr/>
            <p:nvPr/>
          </p:nvSpPr>
          <p:spPr>
            <a:xfrm>
              <a:off x="7260375" y="1852350"/>
              <a:ext cx="8025" cy="22275"/>
            </a:xfrm>
            <a:custGeom>
              <a:avLst/>
              <a:gdLst/>
              <a:ahLst/>
              <a:cxnLst/>
              <a:rect l="l" t="t" r="r" b="b"/>
              <a:pathLst>
                <a:path w="321" h="891" extrusionOk="0">
                  <a:moveTo>
                    <a:pt x="0" y="37"/>
                  </a:moveTo>
                  <a:cubicBezTo>
                    <a:pt x="107" y="321"/>
                    <a:pt x="214" y="606"/>
                    <a:pt x="321" y="891"/>
                  </a:cubicBezTo>
                  <a:cubicBezTo>
                    <a:pt x="321" y="855"/>
                    <a:pt x="321" y="855"/>
                    <a:pt x="321" y="855"/>
                  </a:cubicBezTo>
                  <a:cubicBezTo>
                    <a:pt x="285" y="819"/>
                    <a:pt x="285" y="784"/>
                    <a:pt x="249" y="748"/>
                  </a:cubicBezTo>
                  <a:cubicBezTo>
                    <a:pt x="249" y="748"/>
                    <a:pt x="214" y="748"/>
                    <a:pt x="214" y="748"/>
                  </a:cubicBezTo>
                  <a:cubicBezTo>
                    <a:pt x="249" y="819"/>
                    <a:pt x="285" y="855"/>
                    <a:pt x="321" y="891"/>
                  </a:cubicBezTo>
                  <a:cubicBezTo>
                    <a:pt x="321" y="891"/>
                    <a:pt x="321" y="891"/>
                    <a:pt x="321" y="855"/>
                  </a:cubicBezTo>
                  <a:cubicBezTo>
                    <a:pt x="214" y="570"/>
                    <a:pt x="143" y="286"/>
                    <a:pt x="36" y="1"/>
                  </a:cubicBezTo>
                  <a:cubicBezTo>
                    <a:pt x="36" y="1"/>
                    <a:pt x="0" y="1"/>
                    <a:pt x="0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17"/>
            <p:cNvSpPr/>
            <p:nvPr/>
          </p:nvSpPr>
          <p:spPr>
            <a:xfrm>
              <a:off x="7258600" y="1852350"/>
              <a:ext cx="8925" cy="22275"/>
            </a:xfrm>
            <a:custGeom>
              <a:avLst/>
              <a:gdLst/>
              <a:ahLst/>
              <a:cxnLst/>
              <a:rect l="l" t="t" r="r" b="b"/>
              <a:pathLst>
                <a:path w="357" h="891" extrusionOk="0">
                  <a:moveTo>
                    <a:pt x="36" y="1"/>
                  </a:moveTo>
                  <a:cubicBezTo>
                    <a:pt x="107" y="286"/>
                    <a:pt x="214" y="570"/>
                    <a:pt x="320" y="855"/>
                  </a:cubicBezTo>
                  <a:cubicBezTo>
                    <a:pt x="320" y="855"/>
                    <a:pt x="320" y="855"/>
                    <a:pt x="356" y="855"/>
                  </a:cubicBezTo>
                  <a:cubicBezTo>
                    <a:pt x="320" y="819"/>
                    <a:pt x="285" y="784"/>
                    <a:pt x="249" y="748"/>
                  </a:cubicBezTo>
                  <a:cubicBezTo>
                    <a:pt x="249" y="713"/>
                    <a:pt x="249" y="748"/>
                    <a:pt x="249" y="748"/>
                  </a:cubicBezTo>
                  <a:cubicBezTo>
                    <a:pt x="285" y="784"/>
                    <a:pt x="285" y="819"/>
                    <a:pt x="320" y="855"/>
                  </a:cubicBezTo>
                  <a:cubicBezTo>
                    <a:pt x="320" y="891"/>
                    <a:pt x="356" y="891"/>
                    <a:pt x="356" y="855"/>
                  </a:cubicBezTo>
                  <a:cubicBezTo>
                    <a:pt x="249" y="570"/>
                    <a:pt x="143" y="286"/>
                    <a:pt x="36" y="1"/>
                  </a:cubicBezTo>
                  <a:cubicBezTo>
                    <a:pt x="36" y="1"/>
                    <a:pt x="0" y="1"/>
                    <a:pt x="36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17"/>
            <p:cNvSpPr/>
            <p:nvPr/>
          </p:nvSpPr>
          <p:spPr>
            <a:xfrm>
              <a:off x="7259475" y="1852350"/>
              <a:ext cx="8925" cy="24050"/>
            </a:xfrm>
            <a:custGeom>
              <a:avLst/>
              <a:gdLst/>
              <a:ahLst/>
              <a:cxnLst/>
              <a:rect l="l" t="t" r="r" b="b"/>
              <a:pathLst>
                <a:path w="357" h="962" extrusionOk="0">
                  <a:moveTo>
                    <a:pt x="1" y="108"/>
                  </a:moveTo>
                  <a:cubicBezTo>
                    <a:pt x="108" y="392"/>
                    <a:pt x="214" y="677"/>
                    <a:pt x="321" y="926"/>
                  </a:cubicBezTo>
                  <a:cubicBezTo>
                    <a:pt x="321" y="926"/>
                    <a:pt x="321" y="891"/>
                    <a:pt x="357" y="855"/>
                  </a:cubicBezTo>
                  <a:cubicBezTo>
                    <a:pt x="321" y="819"/>
                    <a:pt x="285" y="784"/>
                    <a:pt x="285" y="748"/>
                  </a:cubicBezTo>
                  <a:cubicBezTo>
                    <a:pt x="250" y="748"/>
                    <a:pt x="214" y="784"/>
                    <a:pt x="214" y="784"/>
                  </a:cubicBezTo>
                  <a:cubicBezTo>
                    <a:pt x="250" y="855"/>
                    <a:pt x="285" y="891"/>
                    <a:pt x="321" y="926"/>
                  </a:cubicBezTo>
                  <a:cubicBezTo>
                    <a:pt x="321" y="962"/>
                    <a:pt x="357" y="891"/>
                    <a:pt x="357" y="855"/>
                  </a:cubicBezTo>
                  <a:cubicBezTo>
                    <a:pt x="250" y="570"/>
                    <a:pt x="143" y="286"/>
                    <a:pt x="36" y="1"/>
                  </a:cubicBezTo>
                  <a:cubicBezTo>
                    <a:pt x="36" y="1"/>
                    <a:pt x="36" y="37"/>
                    <a:pt x="36" y="37"/>
                  </a:cubicBezTo>
                  <a:cubicBezTo>
                    <a:pt x="1" y="37"/>
                    <a:pt x="1" y="72"/>
                    <a:pt x="1" y="1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17"/>
            <p:cNvSpPr/>
            <p:nvPr/>
          </p:nvSpPr>
          <p:spPr>
            <a:xfrm>
              <a:off x="7258600" y="1851475"/>
              <a:ext cx="9800" cy="24050"/>
            </a:xfrm>
            <a:custGeom>
              <a:avLst/>
              <a:gdLst/>
              <a:ahLst/>
              <a:cxnLst/>
              <a:rect l="l" t="t" r="r" b="b"/>
              <a:pathLst>
                <a:path w="392" h="962" extrusionOk="0">
                  <a:moveTo>
                    <a:pt x="0" y="72"/>
                  </a:moveTo>
                  <a:cubicBezTo>
                    <a:pt x="107" y="356"/>
                    <a:pt x="214" y="641"/>
                    <a:pt x="320" y="926"/>
                  </a:cubicBezTo>
                  <a:cubicBezTo>
                    <a:pt x="320" y="926"/>
                    <a:pt x="356" y="890"/>
                    <a:pt x="356" y="890"/>
                  </a:cubicBezTo>
                  <a:cubicBezTo>
                    <a:pt x="356" y="854"/>
                    <a:pt x="320" y="819"/>
                    <a:pt x="285" y="783"/>
                  </a:cubicBezTo>
                  <a:cubicBezTo>
                    <a:pt x="285" y="783"/>
                    <a:pt x="214" y="783"/>
                    <a:pt x="249" y="819"/>
                  </a:cubicBezTo>
                  <a:cubicBezTo>
                    <a:pt x="249" y="854"/>
                    <a:pt x="285" y="890"/>
                    <a:pt x="320" y="926"/>
                  </a:cubicBezTo>
                  <a:cubicBezTo>
                    <a:pt x="320" y="961"/>
                    <a:pt x="392" y="890"/>
                    <a:pt x="356" y="890"/>
                  </a:cubicBezTo>
                  <a:cubicBezTo>
                    <a:pt x="285" y="605"/>
                    <a:pt x="178" y="321"/>
                    <a:pt x="71" y="36"/>
                  </a:cubicBezTo>
                  <a:cubicBezTo>
                    <a:pt x="71" y="0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17"/>
            <p:cNvSpPr/>
            <p:nvPr/>
          </p:nvSpPr>
          <p:spPr>
            <a:xfrm>
              <a:off x="7250600" y="1840800"/>
              <a:ext cx="22250" cy="34725"/>
            </a:xfrm>
            <a:custGeom>
              <a:avLst/>
              <a:gdLst/>
              <a:ahLst/>
              <a:cxnLst/>
              <a:rect l="l" t="t" r="r" b="b"/>
              <a:pathLst>
                <a:path w="890" h="1389" extrusionOk="0">
                  <a:moveTo>
                    <a:pt x="0" y="72"/>
                  </a:moveTo>
                  <a:cubicBezTo>
                    <a:pt x="71" y="321"/>
                    <a:pt x="142" y="570"/>
                    <a:pt x="285" y="783"/>
                  </a:cubicBezTo>
                  <a:cubicBezTo>
                    <a:pt x="356" y="854"/>
                    <a:pt x="391" y="926"/>
                    <a:pt x="427" y="997"/>
                  </a:cubicBezTo>
                  <a:cubicBezTo>
                    <a:pt x="534" y="1139"/>
                    <a:pt x="676" y="1246"/>
                    <a:pt x="818" y="1353"/>
                  </a:cubicBezTo>
                  <a:cubicBezTo>
                    <a:pt x="818" y="1388"/>
                    <a:pt x="818" y="1353"/>
                    <a:pt x="818" y="1353"/>
                  </a:cubicBezTo>
                  <a:cubicBezTo>
                    <a:pt x="854" y="1281"/>
                    <a:pt x="890" y="1246"/>
                    <a:pt x="890" y="1175"/>
                  </a:cubicBezTo>
                  <a:cubicBezTo>
                    <a:pt x="890" y="1103"/>
                    <a:pt x="854" y="1068"/>
                    <a:pt x="783" y="997"/>
                  </a:cubicBezTo>
                  <a:cubicBezTo>
                    <a:pt x="783" y="997"/>
                    <a:pt x="747" y="1032"/>
                    <a:pt x="783" y="1032"/>
                  </a:cubicBezTo>
                  <a:lnTo>
                    <a:pt x="818" y="1317"/>
                  </a:lnTo>
                  <a:cubicBezTo>
                    <a:pt x="818" y="1317"/>
                    <a:pt x="818" y="1317"/>
                    <a:pt x="854" y="1281"/>
                  </a:cubicBezTo>
                  <a:cubicBezTo>
                    <a:pt x="640" y="1103"/>
                    <a:pt x="463" y="926"/>
                    <a:pt x="356" y="712"/>
                  </a:cubicBezTo>
                  <a:cubicBezTo>
                    <a:pt x="320" y="641"/>
                    <a:pt x="249" y="570"/>
                    <a:pt x="214" y="499"/>
                  </a:cubicBezTo>
                  <a:cubicBezTo>
                    <a:pt x="142" y="356"/>
                    <a:pt x="107" y="178"/>
                    <a:pt x="71" y="36"/>
                  </a:cubicBezTo>
                  <a:cubicBezTo>
                    <a:pt x="71" y="0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17"/>
            <p:cNvSpPr/>
            <p:nvPr/>
          </p:nvSpPr>
          <p:spPr>
            <a:xfrm>
              <a:off x="7250600" y="1840800"/>
              <a:ext cx="22250" cy="33825"/>
            </a:xfrm>
            <a:custGeom>
              <a:avLst/>
              <a:gdLst/>
              <a:ahLst/>
              <a:cxnLst/>
              <a:rect l="l" t="t" r="r" b="b"/>
              <a:pathLst>
                <a:path w="890" h="1353" extrusionOk="0">
                  <a:moveTo>
                    <a:pt x="36" y="36"/>
                  </a:moveTo>
                  <a:cubicBezTo>
                    <a:pt x="107" y="285"/>
                    <a:pt x="178" y="534"/>
                    <a:pt x="320" y="748"/>
                  </a:cubicBezTo>
                  <a:cubicBezTo>
                    <a:pt x="356" y="819"/>
                    <a:pt x="391" y="890"/>
                    <a:pt x="463" y="961"/>
                  </a:cubicBezTo>
                  <a:cubicBezTo>
                    <a:pt x="569" y="1103"/>
                    <a:pt x="676" y="1210"/>
                    <a:pt x="818" y="1317"/>
                  </a:cubicBezTo>
                  <a:cubicBezTo>
                    <a:pt x="818" y="1353"/>
                    <a:pt x="818" y="1353"/>
                    <a:pt x="854" y="1317"/>
                  </a:cubicBezTo>
                  <a:cubicBezTo>
                    <a:pt x="854" y="1281"/>
                    <a:pt x="890" y="1246"/>
                    <a:pt x="890" y="1210"/>
                  </a:cubicBezTo>
                  <a:cubicBezTo>
                    <a:pt x="890" y="1139"/>
                    <a:pt x="854" y="1068"/>
                    <a:pt x="783" y="1032"/>
                  </a:cubicBezTo>
                  <a:cubicBezTo>
                    <a:pt x="783" y="997"/>
                    <a:pt x="747" y="1068"/>
                    <a:pt x="783" y="1068"/>
                  </a:cubicBezTo>
                  <a:cubicBezTo>
                    <a:pt x="783" y="1139"/>
                    <a:pt x="783" y="1210"/>
                    <a:pt x="818" y="1317"/>
                  </a:cubicBezTo>
                  <a:cubicBezTo>
                    <a:pt x="818" y="1317"/>
                    <a:pt x="818" y="1317"/>
                    <a:pt x="854" y="1317"/>
                  </a:cubicBezTo>
                  <a:cubicBezTo>
                    <a:pt x="640" y="1139"/>
                    <a:pt x="463" y="961"/>
                    <a:pt x="356" y="712"/>
                  </a:cubicBezTo>
                  <a:lnTo>
                    <a:pt x="214" y="499"/>
                  </a:lnTo>
                  <a:cubicBezTo>
                    <a:pt x="142" y="356"/>
                    <a:pt x="107" y="178"/>
                    <a:pt x="71" y="36"/>
                  </a:cubicBezTo>
                  <a:cubicBezTo>
                    <a:pt x="71" y="0"/>
                    <a:pt x="0" y="36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17"/>
            <p:cNvSpPr/>
            <p:nvPr/>
          </p:nvSpPr>
          <p:spPr>
            <a:xfrm>
              <a:off x="7251475" y="1841700"/>
              <a:ext cx="22275" cy="33825"/>
            </a:xfrm>
            <a:custGeom>
              <a:avLst/>
              <a:gdLst/>
              <a:ahLst/>
              <a:cxnLst/>
              <a:rect l="l" t="t" r="r" b="b"/>
              <a:pathLst>
                <a:path w="891" h="1353" extrusionOk="0">
                  <a:moveTo>
                    <a:pt x="1" y="71"/>
                  </a:moveTo>
                  <a:cubicBezTo>
                    <a:pt x="72" y="320"/>
                    <a:pt x="143" y="534"/>
                    <a:pt x="285" y="783"/>
                  </a:cubicBezTo>
                  <a:lnTo>
                    <a:pt x="428" y="961"/>
                  </a:lnTo>
                  <a:cubicBezTo>
                    <a:pt x="534" y="1103"/>
                    <a:pt x="677" y="1245"/>
                    <a:pt x="819" y="1352"/>
                  </a:cubicBezTo>
                  <a:cubicBezTo>
                    <a:pt x="819" y="1352"/>
                    <a:pt x="819" y="1352"/>
                    <a:pt x="819" y="1352"/>
                  </a:cubicBezTo>
                  <a:cubicBezTo>
                    <a:pt x="855" y="1281"/>
                    <a:pt x="890" y="1210"/>
                    <a:pt x="855" y="1139"/>
                  </a:cubicBezTo>
                  <a:cubicBezTo>
                    <a:pt x="855" y="1067"/>
                    <a:pt x="819" y="1067"/>
                    <a:pt x="783" y="1032"/>
                  </a:cubicBezTo>
                  <a:cubicBezTo>
                    <a:pt x="748" y="996"/>
                    <a:pt x="748" y="1032"/>
                    <a:pt x="748" y="1032"/>
                  </a:cubicBezTo>
                  <a:cubicBezTo>
                    <a:pt x="855" y="1139"/>
                    <a:pt x="855" y="1210"/>
                    <a:pt x="783" y="1317"/>
                  </a:cubicBezTo>
                  <a:cubicBezTo>
                    <a:pt x="819" y="1317"/>
                    <a:pt x="819" y="1317"/>
                    <a:pt x="819" y="1317"/>
                  </a:cubicBezTo>
                  <a:cubicBezTo>
                    <a:pt x="641" y="1139"/>
                    <a:pt x="463" y="961"/>
                    <a:pt x="321" y="712"/>
                  </a:cubicBezTo>
                  <a:cubicBezTo>
                    <a:pt x="285" y="640"/>
                    <a:pt x="250" y="569"/>
                    <a:pt x="179" y="498"/>
                  </a:cubicBezTo>
                  <a:cubicBezTo>
                    <a:pt x="107" y="356"/>
                    <a:pt x="72" y="178"/>
                    <a:pt x="36" y="36"/>
                  </a:cubicBezTo>
                  <a:cubicBezTo>
                    <a:pt x="36" y="0"/>
                    <a:pt x="1" y="36"/>
                    <a:pt x="1" y="36"/>
                  </a:cubicBezTo>
                  <a:cubicBezTo>
                    <a:pt x="1" y="36"/>
                    <a:pt x="1" y="71"/>
                    <a:pt x="1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17"/>
            <p:cNvSpPr/>
            <p:nvPr/>
          </p:nvSpPr>
          <p:spPr>
            <a:xfrm>
              <a:off x="7251475" y="1841700"/>
              <a:ext cx="22275" cy="32925"/>
            </a:xfrm>
            <a:custGeom>
              <a:avLst/>
              <a:gdLst/>
              <a:ahLst/>
              <a:cxnLst/>
              <a:rect l="l" t="t" r="r" b="b"/>
              <a:pathLst>
                <a:path w="891" h="1317" extrusionOk="0">
                  <a:moveTo>
                    <a:pt x="1" y="36"/>
                  </a:moveTo>
                  <a:cubicBezTo>
                    <a:pt x="72" y="249"/>
                    <a:pt x="107" y="427"/>
                    <a:pt x="214" y="640"/>
                  </a:cubicBezTo>
                  <a:cubicBezTo>
                    <a:pt x="285" y="747"/>
                    <a:pt x="356" y="854"/>
                    <a:pt x="428" y="961"/>
                  </a:cubicBezTo>
                  <a:cubicBezTo>
                    <a:pt x="534" y="1067"/>
                    <a:pt x="677" y="1210"/>
                    <a:pt x="819" y="1317"/>
                  </a:cubicBezTo>
                  <a:cubicBezTo>
                    <a:pt x="819" y="1317"/>
                    <a:pt x="819" y="1317"/>
                    <a:pt x="819" y="1317"/>
                  </a:cubicBezTo>
                  <a:cubicBezTo>
                    <a:pt x="855" y="1245"/>
                    <a:pt x="890" y="1210"/>
                    <a:pt x="855" y="1139"/>
                  </a:cubicBezTo>
                  <a:cubicBezTo>
                    <a:pt x="855" y="1103"/>
                    <a:pt x="819" y="1067"/>
                    <a:pt x="783" y="996"/>
                  </a:cubicBezTo>
                  <a:cubicBezTo>
                    <a:pt x="748" y="996"/>
                    <a:pt x="712" y="1032"/>
                    <a:pt x="748" y="1032"/>
                  </a:cubicBezTo>
                  <a:cubicBezTo>
                    <a:pt x="748" y="1103"/>
                    <a:pt x="783" y="1210"/>
                    <a:pt x="783" y="1281"/>
                  </a:cubicBezTo>
                  <a:cubicBezTo>
                    <a:pt x="819" y="1281"/>
                    <a:pt x="819" y="1281"/>
                    <a:pt x="819" y="1281"/>
                  </a:cubicBezTo>
                  <a:cubicBezTo>
                    <a:pt x="748" y="1210"/>
                    <a:pt x="677" y="1174"/>
                    <a:pt x="641" y="1103"/>
                  </a:cubicBezTo>
                  <a:cubicBezTo>
                    <a:pt x="534" y="1032"/>
                    <a:pt x="463" y="925"/>
                    <a:pt x="392" y="818"/>
                  </a:cubicBezTo>
                  <a:cubicBezTo>
                    <a:pt x="214" y="569"/>
                    <a:pt x="107" y="320"/>
                    <a:pt x="36" y="36"/>
                  </a:cubicBezTo>
                  <a:cubicBezTo>
                    <a:pt x="36" y="0"/>
                    <a:pt x="1" y="0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17"/>
            <p:cNvSpPr/>
            <p:nvPr/>
          </p:nvSpPr>
          <p:spPr>
            <a:xfrm>
              <a:off x="7250600" y="1841700"/>
              <a:ext cx="21350" cy="32925"/>
            </a:xfrm>
            <a:custGeom>
              <a:avLst/>
              <a:gdLst/>
              <a:ahLst/>
              <a:cxnLst/>
              <a:rect l="l" t="t" r="r" b="b"/>
              <a:pathLst>
                <a:path w="854" h="1317" extrusionOk="0">
                  <a:moveTo>
                    <a:pt x="0" y="0"/>
                  </a:moveTo>
                  <a:cubicBezTo>
                    <a:pt x="71" y="249"/>
                    <a:pt x="142" y="498"/>
                    <a:pt x="285" y="712"/>
                  </a:cubicBezTo>
                  <a:cubicBezTo>
                    <a:pt x="320" y="783"/>
                    <a:pt x="391" y="854"/>
                    <a:pt x="427" y="925"/>
                  </a:cubicBezTo>
                  <a:cubicBezTo>
                    <a:pt x="569" y="1103"/>
                    <a:pt x="640" y="1174"/>
                    <a:pt x="783" y="1317"/>
                  </a:cubicBezTo>
                  <a:cubicBezTo>
                    <a:pt x="783" y="1317"/>
                    <a:pt x="818" y="1317"/>
                    <a:pt x="818" y="1317"/>
                  </a:cubicBezTo>
                  <a:cubicBezTo>
                    <a:pt x="854" y="1245"/>
                    <a:pt x="854" y="1210"/>
                    <a:pt x="854" y="1139"/>
                  </a:cubicBezTo>
                  <a:cubicBezTo>
                    <a:pt x="854" y="1067"/>
                    <a:pt x="818" y="1032"/>
                    <a:pt x="783" y="996"/>
                  </a:cubicBezTo>
                  <a:cubicBezTo>
                    <a:pt x="747" y="961"/>
                    <a:pt x="747" y="996"/>
                    <a:pt x="747" y="996"/>
                  </a:cubicBezTo>
                  <a:cubicBezTo>
                    <a:pt x="854" y="1103"/>
                    <a:pt x="854" y="1174"/>
                    <a:pt x="783" y="1281"/>
                  </a:cubicBezTo>
                  <a:cubicBezTo>
                    <a:pt x="783" y="1281"/>
                    <a:pt x="783" y="1281"/>
                    <a:pt x="783" y="1281"/>
                  </a:cubicBezTo>
                  <a:cubicBezTo>
                    <a:pt x="391" y="961"/>
                    <a:pt x="142" y="534"/>
                    <a:pt x="36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17"/>
            <p:cNvSpPr/>
            <p:nvPr/>
          </p:nvSpPr>
          <p:spPr>
            <a:xfrm>
              <a:off x="7250600" y="1841700"/>
              <a:ext cx="22250" cy="34700"/>
            </a:xfrm>
            <a:custGeom>
              <a:avLst/>
              <a:gdLst/>
              <a:ahLst/>
              <a:cxnLst/>
              <a:rect l="l" t="t" r="r" b="b"/>
              <a:pathLst>
                <a:path w="890" h="1388" extrusionOk="0">
                  <a:moveTo>
                    <a:pt x="0" y="107"/>
                  </a:moveTo>
                  <a:cubicBezTo>
                    <a:pt x="71" y="320"/>
                    <a:pt x="142" y="569"/>
                    <a:pt x="285" y="783"/>
                  </a:cubicBezTo>
                  <a:cubicBezTo>
                    <a:pt x="356" y="854"/>
                    <a:pt x="391" y="925"/>
                    <a:pt x="427" y="996"/>
                  </a:cubicBezTo>
                  <a:cubicBezTo>
                    <a:pt x="534" y="1139"/>
                    <a:pt x="676" y="1281"/>
                    <a:pt x="818" y="1388"/>
                  </a:cubicBezTo>
                  <a:cubicBezTo>
                    <a:pt x="818" y="1388"/>
                    <a:pt x="818" y="1388"/>
                    <a:pt x="818" y="1388"/>
                  </a:cubicBezTo>
                  <a:cubicBezTo>
                    <a:pt x="854" y="1317"/>
                    <a:pt x="890" y="1245"/>
                    <a:pt x="890" y="1174"/>
                  </a:cubicBezTo>
                  <a:cubicBezTo>
                    <a:pt x="854" y="1103"/>
                    <a:pt x="854" y="1067"/>
                    <a:pt x="783" y="1032"/>
                  </a:cubicBezTo>
                  <a:cubicBezTo>
                    <a:pt x="783" y="1032"/>
                    <a:pt x="747" y="1032"/>
                    <a:pt x="747" y="1032"/>
                  </a:cubicBezTo>
                  <a:cubicBezTo>
                    <a:pt x="783" y="1139"/>
                    <a:pt x="783" y="1210"/>
                    <a:pt x="818" y="1281"/>
                  </a:cubicBezTo>
                  <a:cubicBezTo>
                    <a:pt x="818" y="1281"/>
                    <a:pt x="818" y="1281"/>
                    <a:pt x="854" y="1281"/>
                  </a:cubicBezTo>
                  <a:cubicBezTo>
                    <a:pt x="640" y="1103"/>
                    <a:pt x="463" y="925"/>
                    <a:pt x="320" y="712"/>
                  </a:cubicBezTo>
                  <a:cubicBezTo>
                    <a:pt x="285" y="640"/>
                    <a:pt x="249" y="569"/>
                    <a:pt x="214" y="498"/>
                  </a:cubicBezTo>
                  <a:cubicBezTo>
                    <a:pt x="142" y="320"/>
                    <a:pt x="107" y="178"/>
                    <a:pt x="71" y="0"/>
                  </a:cubicBezTo>
                  <a:cubicBezTo>
                    <a:pt x="36" y="0"/>
                    <a:pt x="36" y="36"/>
                    <a:pt x="36" y="36"/>
                  </a:cubicBezTo>
                  <a:cubicBezTo>
                    <a:pt x="0" y="36"/>
                    <a:pt x="0" y="71"/>
                    <a:pt x="0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17"/>
            <p:cNvSpPr/>
            <p:nvPr/>
          </p:nvSpPr>
          <p:spPr>
            <a:xfrm>
              <a:off x="7249700" y="1840800"/>
              <a:ext cx="22250" cy="34725"/>
            </a:xfrm>
            <a:custGeom>
              <a:avLst/>
              <a:gdLst/>
              <a:ahLst/>
              <a:cxnLst/>
              <a:rect l="l" t="t" r="r" b="b"/>
              <a:pathLst>
                <a:path w="890" h="1389" extrusionOk="0">
                  <a:moveTo>
                    <a:pt x="0" y="72"/>
                  </a:moveTo>
                  <a:cubicBezTo>
                    <a:pt x="36" y="249"/>
                    <a:pt x="107" y="392"/>
                    <a:pt x="178" y="570"/>
                  </a:cubicBezTo>
                  <a:cubicBezTo>
                    <a:pt x="214" y="641"/>
                    <a:pt x="250" y="712"/>
                    <a:pt x="285" y="783"/>
                  </a:cubicBezTo>
                  <a:cubicBezTo>
                    <a:pt x="427" y="997"/>
                    <a:pt x="605" y="1175"/>
                    <a:pt x="819" y="1388"/>
                  </a:cubicBezTo>
                  <a:cubicBezTo>
                    <a:pt x="819" y="1388"/>
                    <a:pt x="854" y="1353"/>
                    <a:pt x="854" y="1353"/>
                  </a:cubicBezTo>
                  <a:cubicBezTo>
                    <a:pt x="890" y="1281"/>
                    <a:pt x="890" y="1281"/>
                    <a:pt x="890" y="1210"/>
                  </a:cubicBezTo>
                  <a:cubicBezTo>
                    <a:pt x="890" y="1139"/>
                    <a:pt x="854" y="1103"/>
                    <a:pt x="783" y="1032"/>
                  </a:cubicBezTo>
                  <a:cubicBezTo>
                    <a:pt x="783" y="1032"/>
                    <a:pt x="783" y="1068"/>
                    <a:pt x="783" y="1068"/>
                  </a:cubicBezTo>
                  <a:cubicBezTo>
                    <a:pt x="890" y="1139"/>
                    <a:pt x="890" y="1210"/>
                    <a:pt x="819" y="1353"/>
                  </a:cubicBezTo>
                  <a:cubicBezTo>
                    <a:pt x="819" y="1353"/>
                    <a:pt x="854" y="1317"/>
                    <a:pt x="854" y="1317"/>
                  </a:cubicBezTo>
                  <a:cubicBezTo>
                    <a:pt x="783" y="1246"/>
                    <a:pt x="712" y="1210"/>
                    <a:pt x="676" y="1139"/>
                  </a:cubicBezTo>
                  <a:cubicBezTo>
                    <a:pt x="534" y="1032"/>
                    <a:pt x="427" y="890"/>
                    <a:pt x="356" y="712"/>
                  </a:cubicBezTo>
                  <a:cubicBezTo>
                    <a:pt x="285" y="641"/>
                    <a:pt x="214" y="534"/>
                    <a:pt x="178" y="392"/>
                  </a:cubicBezTo>
                  <a:cubicBezTo>
                    <a:pt x="143" y="285"/>
                    <a:pt x="107" y="178"/>
                    <a:pt x="72" y="36"/>
                  </a:cubicBezTo>
                  <a:cubicBezTo>
                    <a:pt x="72" y="0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17"/>
            <p:cNvSpPr/>
            <p:nvPr/>
          </p:nvSpPr>
          <p:spPr>
            <a:xfrm>
              <a:off x="7256825" y="1845250"/>
              <a:ext cx="28475" cy="24925"/>
            </a:xfrm>
            <a:custGeom>
              <a:avLst/>
              <a:gdLst/>
              <a:ahLst/>
              <a:cxnLst/>
              <a:rect l="l" t="t" r="r" b="b"/>
              <a:pathLst>
                <a:path w="1139" h="997" extrusionOk="0">
                  <a:moveTo>
                    <a:pt x="0" y="71"/>
                  </a:moveTo>
                  <a:cubicBezTo>
                    <a:pt x="391" y="392"/>
                    <a:pt x="747" y="676"/>
                    <a:pt x="1139" y="961"/>
                  </a:cubicBezTo>
                  <a:cubicBezTo>
                    <a:pt x="1139" y="997"/>
                    <a:pt x="1139" y="925"/>
                    <a:pt x="1139" y="925"/>
                  </a:cubicBezTo>
                  <a:cubicBezTo>
                    <a:pt x="1139" y="890"/>
                    <a:pt x="1139" y="854"/>
                    <a:pt x="1139" y="819"/>
                  </a:cubicBezTo>
                  <a:cubicBezTo>
                    <a:pt x="1103" y="748"/>
                    <a:pt x="1068" y="712"/>
                    <a:pt x="1032" y="641"/>
                  </a:cubicBezTo>
                  <a:cubicBezTo>
                    <a:pt x="996" y="605"/>
                    <a:pt x="996" y="676"/>
                    <a:pt x="996" y="676"/>
                  </a:cubicBezTo>
                  <a:cubicBezTo>
                    <a:pt x="1032" y="783"/>
                    <a:pt x="1068" y="854"/>
                    <a:pt x="1139" y="961"/>
                  </a:cubicBezTo>
                  <a:cubicBezTo>
                    <a:pt x="1139" y="925"/>
                    <a:pt x="1139" y="925"/>
                    <a:pt x="1139" y="890"/>
                  </a:cubicBezTo>
                  <a:cubicBezTo>
                    <a:pt x="783" y="605"/>
                    <a:pt x="391" y="321"/>
                    <a:pt x="36" y="0"/>
                  </a:cubicBezTo>
                  <a:cubicBezTo>
                    <a:pt x="0" y="0"/>
                    <a:pt x="0" y="71"/>
                    <a:pt x="0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17"/>
            <p:cNvSpPr/>
            <p:nvPr/>
          </p:nvSpPr>
          <p:spPr>
            <a:xfrm>
              <a:off x="7256825" y="1845250"/>
              <a:ext cx="29375" cy="24050"/>
            </a:xfrm>
            <a:custGeom>
              <a:avLst/>
              <a:gdLst/>
              <a:ahLst/>
              <a:cxnLst/>
              <a:rect l="l" t="t" r="r" b="b"/>
              <a:pathLst>
                <a:path w="1175" h="962" extrusionOk="0">
                  <a:moveTo>
                    <a:pt x="0" y="36"/>
                  </a:moveTo>
                  <a:cubicBezTo>
                    <a:pt x="391" y="356"/>
                    <a:pt x="747" y="641"/>
                    <a:pt x="1139" y="961"/>
                  </a:cubicBezTo>
                  <a:cubicBezTo>
                    <a:pt x="1139" y="961"/>
                    <a:pt x="1174" y="925"/>
                    <a:pt x="1174" y="925"/>
                  </a:cubicBezTo>
                  <a:cubicBezTo>
                    <a:pt x="1139" y="890"/>
                    <a:pt x="1139" y="854"/>
                    <a:pt x="1139" y="819"/>
                  </a:cubicBezTo>
                  <a:cubicBezTo>
                    <a:pt x="1103" y="748"/>
                    <a:pt x="1068" y="712"/>
                    <a:pt x="1032" y="641"/>
                  </a:cubicBezTo>
                  <a:cubicBezTo>
                    <a:pt x="996" y="641"/>
                    <a:pt x="961" y="676"/>
                    <a:pt x="996" y="676"/>
                  </a:cubicBezTo>
                  <a:cubicBezTo>
                    <a:pt x="1068" y="748"/>
                    <a:pt x="1103" y="819"/>
                    <a:pt x="1139" y="925"/>
                  </a:cubicBezTo>
                  <a:cubicBezTo>
                    <a:pt x="1139" y="925"/>
                    <a:pt x="1139" y="925"/>
                    <a:pt x="1139" y="925"/>
                  </a:cubicBezTo>
                  <a:cubicBezTo>
                    <a:pt x="783" y="605"/>
                    <a:pt x="391" y="321"/>
                    <a:pt x="36" y="36"/>
                  </a:cubicBezTo>
                  <a:cubicBezTo>
                    <a:pt x="36" y="0"/>
                    <a:pt x="0" y="36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17"/>
            <p:cNvSpPr/>
            <p:nvPr/>
          </p:nvSpPr>
          <p:spPr>
            <a:xfrm>
              <a:off x="7256825" y="1846125"/>
              <a:ext cx="30250" cy="24950"/>
            </a:xfrm>
            <a:custGeom>
              <a:avLst/>
              <a:gdLst/>
              <a:ahLst/>
              <a:cxnLst/>
              <a:rect l="l" t="t" r="r" b="b"/>
              <a:pathLst>
                <a:path w="1210" h="998" extrusionOk="0">
                  <a:moveTo>
                    <a:pt x="71" y="72"/>
                  </a:moveTo>
                  <a:cubicBezTo>
                    <a:pt x="427" y="392"/>
                    <a:pt x="818" y="677"/>
                    <a:pt x="1174" y="962"/>
                  </a:cubicBezTo>
                  <a:cubicBezTo>
                    <a:pt x="1174" y="997"/>
                    <a:pt x="1210" y="997"/>
                    <a:pt x="1210" y="962"/>
                  </a:cubicBezTo>
                  <a:cubicBezTo>
                    <a:pt x="1174" y="890"/>
                    <a:pt x="1174" y="855"/>
                    <a:pt x="1174" y="784"/>
                  </a:cubicBezTo>
                  <a:cubicBezTo>
                    <a:pt x="1139" y="713"/>
                    <a:pt x="1139" y="748"/>
                    <a:pt x="1068" y="677"/>
                  </a:cubicBezTo>
                  <a:cubicBezTo>
                    <a:pt x="1068" y="641"/>
                    <a:pt x="1032" y="677"/>
                    <a:pt x="1032" y="677"/>
                  </a:cubicBezTo>
                  <a:cubicBezTo>
                    <a:pt x="1068" y="748"/>
                    <a:pt x="1103" y="819"/>
                    <a:pt x="1139" y="926"/>
                  </a:cubicBezTo>
                  <a:cubicBezTo>
                    <a:pt x="1139" y="926"/>
                    <a:pt x="1174" y="926"/>
                    <a:pt x="1174" y="890"/>
                  </a:cubicBezTo>
                  <a:cubicBezTo>
                    <a:pt x="783" y="606"/>
                    <a:pt x="427" y="321"/>
                    <a:pt x="36" y="1"/>
                  </a:cubicBezTo>
                  <a:cubicBezTo>
                    <a:pt x="0" y="1"/>
                    <a:pt x="36" y="72"/>
                    <a:pt x="7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17"/>
            <p:cNvSpPr/>
            <p:nvPr/>
          </p:nvSpPr>
          <p:spPr>
            <a:xfrm>
              <a:off x="7257700" y="1846125"/>
              <a:ext cx="29375" cy="24050"/>
            </a:xfrm>
            <a:custGeom>
              <a:avLst/>
              <a:gdLst/>
              <a:ahLst/>
              <a:cxnLst/>
              <a:rect l="l" t="t" r="r" b="b"/>
              <a:pathLst>
                <a:path w="1175" h="962" extrusionOk="0">
                  <a:moveTo>
                    <a:pt x="1" y="36"/>
                  </a:moveTo>
                  <a:cubicBezTo>
                    <a:pt x="392" y="357"/>
                    <a:pt x="748" y="641"/>
                    <a:pt x="1139" y="926"/>
                  </a:cubicBezTo>
                  <a:cubicBezTo>
                    <a:pt x="1139" y="962"/>
                    <a:pt x="1139" y="926"/>
                    <a:pt x="1139" y="926"/>
                  </a:cubicBezTo>
                  <a:cubicBezTo>
                    <a:pt x="1175" y="890"/>
                    <a:pt x="1139" y="819"/>
                    <a:pt x="1104" y="784"/>
                  </a:cubicBezTo>
                  <a:cubicBezTo>
                    <a:pt x="1104" y="713"/>
                    <a:pt x="1068" y="677"/>
                    <a:pt x="1033" y="641"/>
                  </a:cubicBezTo>
                  <a:cubicBezTo>
                    <a:pt x="997" y="641"/>
                    <a:pt x="961" y="641"/>
                    <a:pt x="997" y="641"/>
                  </a:cubicBezTo>
                  <a:cubicBezTo>
                    <a:pt x="1068" y="748"/>
                    <a:pt x="1104" y="784"/>
                    <a:pt x="1104" y="890"/>
                  </a:cubicBezTo>
                  <a:cubicBezTo>
                    <a:pt x="1104" y="890"/>
                    <a:pt x="1104" y="890"/>
                    <a:pt x="1139" y="890"/>
                  </a:cubicBezTo>
                  <a:cubicBezTo>
                    <a:pt x="748" y="606"/>
                    <a:pt x="392" y="286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36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17"/>
            <p:cNvSpPr/>
            <p:nvPr/>
          </p:nvSpPr>
          <p:spPr>
            <a:xfrm>
              <a:off x="7255925" y="1846125"/>
              <a:ext cx="29375" cy="23175"/>
            </a:xfrm>
            <a:custGeom>
              <a:avLst/>
              <a:gdLst/>
              <a:ahLst/>
              <a:cxnLst/>
              <a:rect l="l" t="t" r="r" b="b"/>
              <a:pathLst>
                <a:path w="1175" h="927" extrusionOk="0">
                  <a:moveTo>
                    <a:pt x="36" y="36"/>
                  </a:moveTo>
                  <a:cubicBezTo>
                    <a:pt x="392" y="321"/>
                    <a:pt x="783" y="606"/>
                    <a:pt x="1139" y="926"/>
                  </a:cubicBezTo>
                  <a:cubicBezTo>
                    <a:pt x="1139" y="926"/>
                    <a:pt x="1175" y="926"/>
                    <a:pt x="1175" y="926"/>
                  </a:cubicBezTo>
                  <a:cubicBezTo>
                    <a:pt x="1175" y="855"/>
                    <a:pt x="1175" y="819"/>
                    <a:pt x="1139" y="748"/>
                  </a:cubicBezTo>
                  <a:cubicBezTo>
                    <a:pt x="1139" y="713"/>
                    <a:pt x="1104" y="641"/>
                    <a:pt x="1068" y="606"/>
                  </a:cubicBezTo>
                  <a:cubicBezTo>
                    <a:pt x="1068" y="606"/>
                    <a:pt x="1032" y="641"/>
                    <a:pt x="1032" y="641"/>
                  </a:cubicBezTo>
                  <a:cubicBezTo>
                    <a:pt x="1104" y="713"/>
                    <a:pt x="1139" y="819"/>
                    <a:pt x="1139" y="926"/>
                  </a:cubicBezTo>
                  <a:cubicBezTo>
                    <a:pt x="1139" y="926"/>
                    <a:pt x="1175" y="926"/>
                    <a:pt x="1175" y="926"/>
                  </a:cubicBezTo>
                  <a:cubicBezTo>
                    <a:pt x="783" y="606"/>
                    <a:pt x="427" y="321"/>
                    <a:pt x="36" y="36"/>
                  </a:cubicBezTo>
                  <a:cubicBezTo>
                    <a:pt x="36" y="36"/>
                    <a:pt x="1" y="1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17"/>
            <p:cNvSpPr/>
            <p:nvPr/>
          </p:nvSpPr>
          <p:spPr>
            <a:xfrm>
              <a:off x="7256825" y="1846125"/>
              <a:ext cx="29375" cy="25825"/>
            </a:xfrm>
            <a:custGeom>
              <a:avLst/>
              <a:gdLst/>
              <a:ahLst/>
              <a:cxnLst/>
              <a:rect l="l" t="t" r="r" b="b"/>
              <a:pathLst>
                <a:path w="1175" h="1033" extrusionOk="0">
                  <a:moveTo>
                    <a:pt x="0" y="108"/>
                  </a:moveTo>
                  <a:cubicBezTo>
                    <a:pt x="391" y="392"/>
                    <a:pt x="747" y="713"/>
                    <a:pt x="1139" y="997"/>
                  </a:cubicBezTo>
                  <a:cubicBezTo>
                    <a:pt x="1174" y="1033"/>
                    <a:pt x="1174" y="962"/>
                    <a:pt x="1174" y="962"/>
                  </a:cubicBezTo>
                  <a:cubicBezTo>
                    <a:pt x="1139" y="890"/>
                    <a:pt x="1139" y="855"/>
                    <a:pt x="1139" y="819"/>
                  </a:cubicBezTo>
                  <a:cubicBezTo>
                    <a:pt x="1139" y="748"/>
                    <a:pt x="1103" y="713"/>
                    <a:pt x="1032" y="677"/>
                  </a:cubicBezTo>
                  <a:cubicBezTo>
                    <a:pt x="1032" y="641"/>
                    <a:pt x="996" y="677"/>
                    <a:pt x="1032" y="677"/>
                  </a:cubicBezTo>
                  <a:lnTo>
                    <a:pt x="1139" y="962"/>
                  </a:lnTo>
                  <a:cubicBezTo>
                    <a:pt x="1139" y="926"/>
                    <a:pt x="1139" y="926"/>
                    <a:pt x="1139" y="890"/>
                  </a:cubicBezTo>
                  <a:cubicBezTo>
                    <a:pt x="783" y="606"/>
                    <a:pt x="391" y="321"/>
                    <a:pt x="36" y="1"/>
                  </a:cubicBezTo>
                  <a:cubicBezTo>
                    <a:pt x="0" y="1"/>
                    <a:pt x="0" y="72"/>
                    <a:pt x="0" y="1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17"/>
            <p:cNvSpPr/>
            <p:nvPr/>
          </p:nvSpPr>
          <p:spPr>
            <a:xfrm>
              <a:off x="7255925" y="1846125"/>
              <a:ext cx="29375" cy="24050"/>
            </a:xfrm>
            <a:custGeom>
              <a:avLst/>
              <a:gdLst/>
              <a:ahLst/>
              <a:cxnLst/>
              <a:rect l="l" t="t" r="r" b="b"/>
              <a:pathLst>
                <a:path w="1175" h="962" extrusionOk="0">
                  <a:moveTo>
                    <a:pt x="36" y="36"/>
                  </a:moveTo>
                  <a:cubicBezTo>
                    <a:pt x="392" y="357"/>
                    <a:pt x="748" y="641"/>
                    <a:pt x="1139" y="962"/>
                  </a:cubicBezTo>
                  <a:cubicBezTo>
                    <a:pt x="1175" y="962"/>
                    <a:pt x="1175" y="926"/>
                    <a:pt x="1175" y="890"/>
                  </a:cubicBezTo>
                  <a:cubicBezTo>
                    <a:pt x="1175" y="890"/>
                    <a:pt x="1175" y="855"/>
                    <a:pt x="1175" y="819"/>
                  </a:cubicBezTo>
                  <a:cubicBezTo>
                    <a:pt x="1139" y="748"/>
                    <a:pt x="1104" y="677"/>
                    <a:pt x="1032" y="641"/>
                  </a:cubicBezTo>
                  <a:cubicBezTo>
                    <a:pt x="1032" y="641"/>
                    <a:pt x="1032" y="677"/>
                    <a:pt x="1032" y="677"/>
                  </a:cubicBezTo>
                  <a:cubicBezTo>
                    <a:pt x="1068" y="748"/>
                    <a:pt x="1104" y="855"/>
                    <a:pt x="1139" y="926"/>
                  </a:cubicBezTo>
                  <a:cubicBezTo>
                    <a:pt x="1139" y="926"/>
                    <a:pt x="1175" y="926"/>
                    <a:pt x="1175" y="890"/>
                  </a:cubicBezTo>
                  <a:cubicBezTo>
                    <a:pt x="783" y="606"/>
                    <a:pt x="427" y="321"/>
                    <a:pt x="72" y="1"/>
                  </a:cubicBezTo>
                  <a:cubicBezTo>
                    <a:pt x="36" y="1"/>
                    <a:pt x="1" y="36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17"/>
            <p:cNvSpPr/>
            <p:nvPr/>
          </p:nvSpPr>
          <p:spPr>
            <a:xfrm>
              <a:off x="7260375" y="1831900"/>
              <a:ext cx="16925" cy="30275"/>
            </a:xfrm>
            <a:custGeom>
              <a:avLst/>
              <a:gdLst/>
              <a:ahLst/>
              <a:cxnLst/>
              <a:rect l="l" t="t" r="r" b="b"/>
              <a:pathLst>
                <a:path w="677" h="1211" extrusionOk="0">
                  <a:moveTo>
                    <a:pt x="36" y="107"/>
                  </a:moveTo>
                  <a:cubicBezTo>
                    <a:pt x="107" y="179"/>
                    <a:pt x="178" y="285"/>
                    <a:pt x="249" y="392"/>
                  </a:cubicBezTo>
                  <a:cubicBezTo>
                    <a:pt x="427" y="641"/>
                    <a:pt x="534" y="890"/>
                    <a:pt x="605" y="1175"/>
                  </a:cubicBezTo>
                  <a:cubicBezTo>
                    <a:pt x="641" y="1139"/>
                    <a:pt x="641" y="1139"/>
                    <a:pt x="641" y="1104"/>
                  </a:cubicBezTo>
                  <a:cubicBezTo>
                    <a:pt x="570" y="1104"/>
                    <a:pt x="499" y="1068"/>
                    <a:pt x="427" y="1068"/>
                  </a:cubicBezTo>
                  <a:cubicBezTo>
                    <a:pt x="427" y="1032"/>
                    <a:pt x="356" y="1104"/>
                    <a:pt x="392" y="1104"/>
                  </a:cubicBezTo>
                  <a:cubicBezTo>
                    <a:pt x="463" y="1139"/>
                    <a:pt x="534" y="1175"/>
                    <a:pt x="641" y="1175"/>
                  </a:cubicBezTo>
                  <a:cubicBezTo>
                    <a:pt x="641" y="1210"/>
                    <a:pt x="676" y="1139"/>
                    <a:pt x="676" y="1104"/>
                  </a:cubicBezTo>
                  <a:cubicBezTo>
                    <a:pt x="605" y="926"/>
                    <a:pt x="570" y="855"/>
                    <a:pt x="499" y="641"/>
                  </a:cubicBezTo>
                  <a:cubicBezTo>
                    <a:pt x="356" y="428"/>
                    <a:pt x="214" y="214"/>
                    <a:pt x="72" y="36"/>
                  </a:cubicBezTo>
                  <a:cubicBezTo>
                    <a:pt x="36" y="1"/>
                    <a:pt x="0" y="72"/>
                    <a:pt x="36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17"/>
            <p:cNvSpPr/>
            <p:nvPr/>
          </p:nvSpPr>
          <p:spPr>
            <a:xfrm>
              <a:off x="7261275" y="1831900"/>
              <a:ext cx="16025" cy="28500"/>
            </a:xfrm>
            <a:custGeom>
              <a:avLst/>
              <a:gdLst/>
              <a:ahLst/>
              <a:cxnLst/>
              <a:rect l="l" t="t" r="r" b="b"/>
              <a:pathLst>
                <a:path w="641" h="1140" extrusionOk="0">
                  <a:moveTo>
                    <a:pt x="0" y="72"/>
                  </a:moveTo>
                  <a:cubicBezTo>
                    <a:pt x="142" y="214"/>
                    <a:pt x="249" y="392"/>
                    <a:pt x="356" y="570"/>
                  </a:cubicBezTo>
                  <a:cubicBezTo>
                    <a:pt x="463" y="748"/>
                    <a:pt x="534" y="961"/>
                    <a:pt x="605" y="1139"/>
                  </a:cubicBezTo>
                  <a:cubicBezTo>
                    <a:pt x="605" y="1139"/>
                    <a:pt x="605" y="1139"/>
                    <a:pt x="605" y="1104"/>
                  </a:cubicBezTo>
                  <a:cubicBezTo>
                    <a:pt x="534" y="1104"/>
                    <a:pt x="463" y="1068"/>
                    <a:pt x="391" y="1032"/>
                  </a:cubicBezTo>
                  <a:cubicBezTo>
                    <a:pt x="356" y="1032"/>
                    <a:pt x="356" y="1068"/>
                    <a:pt x="391" y="1068"/>
                  </a:cubicBezTo>
                  <a:cubicBezTo>
                    <a:pt x="463" y="1104"/>
                    <a:pt x="534" y="1139"/>
                    <a:pt x="605" y="1139"/>
                  </a:cubicBezTo>
                  <a:cubicBezTo>
                    <a:pt x="605" y="1139"/>
                    <a:pt x="640" y="1139"/>
                    <a:pt x="640" y="1139"/>
                  </a:cubicBezTo>
                  <a:cubicBezTo>
                    <a:pt x="569" y="926"/>
                    <a:pt x="498" y="748"/>
                    <a:pt x="391" y="534"/>
                  </a:cubicBezTo>
                  <a:cubicBezTo>
                    <a:pt x="285" y="356"/>
                    <a:pt x="178" y="214"/>
                    <a:pt x="36" y="36"/>
                  </a:cubicBezTo>
                  <a:cubicBezTo>
                    <a:pt x="0" y="1"/>
                    <a:pt x="0" y="36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17"/>
            <p:cNvSpPr/>
            <p:nvPr/>
          </p:nvSpPr>
          <p:spPr>
            <a:xfrm>
              <a:off x="7261275" y="1832800"/>
              <a:ext cx="16925" cy="29375"/>
            </a:xfrm>
            <a:custGeom>
              <a:avLst/>
              <a:gdLst/>
              <a:ahLst/>
              <a:cxnLst/>
              <a:rect l="l" t="t" r="r" b="b"/>
              <a:pathLst>
                <a:path w="677" h="1175" extrusionOk="0">
                  <a:moveTo>
                    <a:pt x="36" y="71"/>
                  </a:moveTo>
                  <a:cubicBezTo>
                    <a:pt x="142" y="214"/>
                    <a:pt x="249" y="356"/>
                    <a:pt x="320" y="498"/>
                  </a:cubicBezTo>
                  <a:cubicBezTo>
                    <a:pt x="463" y="712"/>
                    <a:pt x="569" y="925"/>
                    <a:pt x="605" y="1174"/>
                  </a:cubicBezTo>
                  <a:cubicBezTo>
                    <a:pt x="605" y="1139"/>
                    <a:pt x="640" y="1139"/>
                    <a:pt x="640" y="1103"/>
                  </a:cubicBezTo>
                  <a:cubicBezTo>
                    <a:pt x="569" y="1103"/>
                    <a:pt x="463" y="1068"/>
                    <a:pt x="391" y="1068"/>
                  </a:cubicBezTo>
                  <a:cubicBezTo>
                    <a:pt x="391" y="1032"/>
                    <a:pt x="356" y="1068"/>
                    <a:pt x="391" y="1103"/>
                  </a:cubicBezTo>
                  <a:cubicBezTo>
                    <a:pt x="463" y="1103"/>
                    <a:pt x="534" y="1139"/>
                    <a:pt x="640" y="1174"/>
                  </a:cubicBezTo>
                  <a:cubicBezTo>
                    <a:pt x="676" y="1174"/>
                    <a:pt x="640" y="1139"/>
                    <a:pt x="640" y="1139"/>
                  </a:cubicBezTo>
                  <a:cubicBezTo>
                    <a:pt x="605" y="961"/>
                    <a:pt x="534" y="819"/>
                    <a:pt x="463" y="641"/>
                  </a:cubicBezTo>
                  <a:cubicBezTo>
                    <a:pt x="356" y="427"/>
                    <a:pt x="213" y="214"/>
                    <a:pt x="36" y="36"/>
                  </a:cubicBezTo>
                  <a:cubicBezTo>
                    <a:pt x="36" y="0"/>
                    <a:pt x="36" y="36"/>
                    <a:pt x="0" y="36"/>
                  </a:cubicBezTo>
                  <a:cubicBezTo>
                    <a:pt x="0" y="36"/>
                    <a:pt x="36" y="71"/>
                    <a:pt x="36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17"/>
            <p:cNvSpPr/>
            <p:nvPr/>
          </p:nvSpPr>
          <p:spPr>
            <a:xfrm>
              <a:off x="7261275" y="1832800"/>
              <a:ext cx="16025" cy="28475"/>
            </a:xfrm>
            <a:custGeom>
              <a:avLst/>
              <a:gdLst/>
              <a:ahLst/>
              <a:cxnLst/>
              <a:rect l="l" t="t" r="r" b="b"/>
              <a:pathLst>
                <a:path w="641" h="1139" extrusionOk="0">
                  <a:moveTo>
                    <a:pt x="36" y="36"/>
                  </a:moveTo>
                  <a:cubicBezTo>
                    <a:pt x="178" y="214"/>
                    <a:pt x="285" y="392"/>
                    <a:pt x="391" y="569"/>
                  </a:cubicBezTo>
                  <a:cubicBezTo>
                    <a:pt x="498" y="747"/>
                    <a:pt x="569" y="925"/>
                    <a:pt x="605" y="1139"/>
                  </a:cubicBezTo>
                  <a:cubicBezTo>
                    <a:pt x="605" y="1139"/>
                    <a:pt x="640" y="1103"/>
                    <a:pt x="640" y="1103"/>
                  </a:cubicBezTo>
                  <a:cubicBezTo>
                    <a:pt x="569" y="1068"/>
                    <a:pt x="463" y="1068"/>
                    <a:pt x="391" y="1032"/>
                  </a:cubicBezTo>
                  <a:cubicBezTo>
                    <a:pt x="391" y="1032"/>
                    <a:pt x="356" y="1068"/>
                    <a:pt x="391" y="1068"/>
                  </a:cubicBezTo>
                  <a:lnTo>
                    <a:pt x="640" y="1139"/>
                  </a:lnTo>
                  <a:cubicBezTo>
                    <a:pt x="640" y="1139"/>
                    <a:pt x="640" y="1103"/>
                    <a:pt x="640" y="1103"/>
                  </a:cubicBezTo>
                  <a:cubicBezTo>
                    <a:pt x="569" y="890"/>
                    <a:pt x="498" y="712"/>
                    <a:pt x="391" y="534"/>
                  </a:cubicBezTo>
                  <a:cubicBezTo>
                    <a:pt x="285" y="356"/>
                    <a:pt x="178" y="178"/>
                    <a:pt x="36" y="0"/>
                  </a:cubicBezTo>
                  <a:cubicBezTo>
                    <a:pt x="36" y="0"/>
                    <a:pt x="0" y="0"/>
                    <a:pt x="0" y="0"/>
                  </a:cubicBezTo>
                  <a:cubicBezTo>
                    <a:pt x="0" y="36"/>
                    <a:pt x="36" y="36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17"/>
            <p:cNvSpPr/>
            <p:nvPr/>
          </p:nvSpPr>
          <p:spPr>
            <a:xfrm>
              <a:off x="7260375" y="1832800"/>
              <a:ext cx="16025" cy="28475"/>
            </a:xfrm>
            <a:custGeom>
              <a:avLst/>
              <a:gdLst/>
              <a:ahLst/>
              <a:cxnLst/>
              <a:rect l="l" t="t" r="r" b="b"/>
              <a:pathLst>
                <a:path w="641" h="1139" extrusionOk="0">
                  <a:moveTo>
                    <a:pt x="0" y="36"/>
                  </a:moveTo>
                  <a:cubicBezTo>
                    <a:pt x="143" y="178"/>
                    <a:pt x="249" y="356"/>
                    <a:pt x="356" y="534"/>
                  </a:cubicBezTo>
                  <a:cubicBezTo>
                    <a:pt x="392" y="605"/>
                    <a:pt x="427" y="676"/>
                    <a:pt x="463" y="747"/>
                  </a:cubicBezTo>
                  <a:cubicBezTo>
                    <a:pt x="570" y="854"/>
                    <a:pt x="534" y="961"/>
                    <a:pt x="392" y="1032"/>
                  </a:cubicBezTo>
                  <a:cubicBezTo>
                    <a:pt x="356" y="1032"/>
                    <a:pt x="356" y="1032"/>
                    <a:pt x="356" y="1068"/>
                  </a:cubicBezTo>
                  <a:cubicBezTo>
                    <a:pt x="463" y="1068"/>
                    <a:pt x="534" y="1103"/>
                    <a:pt x="605" y="1139"/>
                  </a:cubicBezTo>
                  <a:cubicBezTo>
                    <a:pt x="605" y="1139"/>
                    <a:pt x="641" y="1103"/>
                    <a:pt x="605" y="1103"/>
                  </a:cubicBezTo>
                  <a:cubicBezTo>
                    <a:pt x="570" y="925"/>
                    <a:pt x="499" y="747"/>
                    <a:pt x="392" y="534"/>
                  </a:cubicBezTo>
                  <a:cubicBezTo>
                    <a:pt x="285" y="356"/>
                    <a:pt x="178" y="214"/>
                    <a:pt x="36" y="36"/>
                  </a:cubicBezTo>
                  <a:cubicBezTo>
                    <a:pt x="36" y="36"/>
                    <a:pt x="0" y="0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17"/>
            <p:cNvSpPr/>
            <p:nvPr/>
          </p:nvSpPr>
          <p:spPr>
            <a:xfrm>
              <a:off x="7260375" y="1832800"/>
              <a:ext cx="16025" cy="30250"/>
            </a:xfrm>
            <a:custGeom>
              <a:avLst/>
              <a:gdLst/>
              <a:ahLst/>
              <a:cxnLst/>
              <a:rect l="l" t="t" r="r" b="b"/>
              <a:pathLst>
                <a:path w="641" h="1210" extrusionOk="0">
                  <a:moveTo>
                    <a:pt x="36" y="107"/>
                  </a:moveTo>
                  <a:cubicBezTo>
                    <a:pt x="143" y="249"/>
                    <a:pt x="249" y="356"/>
                    <a:pt x="321" y="534"/>
                  </a:cubicBezTo>
                  <a:cubicBezTo>
                    <a:pt x="463" y="747"/>
                    <a:pt x="570" y="961"/>
                    <a:pt x="605" y="1174"/>
                  </a:cubicBezTo>
                  <a:cubicBezTo>
                    <a:pt x="641" y="1174"/>
                    <a:pt x="641" y="1139"/>
                    <a:pt x="641" y="1103"/>
                  </a:cubicBezTo>
                  <a:cubicBezTo>
                    <a:pt x="570" y="1068"/>
                    <a:pt x="499" y="1068"/>
                    <a:pt x="427" y="1032"/>
                  </a:cubicBezTo>
                  <a:cubicBezTo>
                    <a:pt x="392" y="1032"/>
                    <a:pt x="356" y="1103"/>
                    <a:pt x="392" y="1103"/>
                  </a:cubicBezTo>
                  <a:lnTo>
                    <a:pt x="641" y="1210"/>
                  </a:lnTo>
                  <a:cubicBezTo>
                    <a:pt x="641" y="1210"/>
                    <a:pt x="641" y="1103"/>
                    <a:pt x="641" y="1103"/>
                  </a:cubicBezTo>
                  <a:cubicBezTo>
                    <a:pt x="605" y="961"/>
                    <a:pt x="534" y="783"/>
                    <a:pt x="463" y="641"/>
                  </a:cubicBezTo>
                  <a:cubicBezTo>
                    <a:pt x="356" y="427"/>
                    <a:pt x="214" y="214"/>
                    <a:pt x="72" y="0"/>
                  </a:cubicBezTo>
                  <a:cubicBezTo>
                    <a:pt x="36" y="0"/>
                    <a:pt x="0" y="107"/>
                    <a:pt x="36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17"/>
            <p:cNvSpPr/>
            <p:nvPr/>
          </p:nvSpPr>
          <p:spPr>
            <a:xfrm>
              <a:off x="7260375" y="1832800"/>
              <a:ext cx="16025" cy="29375"/>
            </a:xfrm>
            <a:custGeom>
              <a:avLst/>
              <a:gdLst/>
              <a:ahLst/>
              <a:cxnLst/>
              <a:rect l="l" t="t" r="r" b="b"/>
              <a:pathLst>
                <a:path w="641" h="1175" extrusionOk="0">
                  <a:moveTo>
                    <a:pt x="0" y="71"/>
                  </a:moveTo>
                  <a:cubicBezTo>
                    <a:pt x="143" y="214"/>
                    <a:pt x="249" y="392"/>
                    <a:pt x="356" y="569"/>
                  </a:cubicBezTo>
                  <a:cubicBezTo>
                    <a:pt x="463" y="747"/>
                    <a:pt x="534" y="961"/>
                    <a:pt x="605" y="1139"/>
                  </a:cubicBezTo>
                  <a:lnTo>
                    <a:pt x="641" y="1103"/>
                  </a:lnTo>
                  <a:cubicBezTo>
                    <a:pt x="534" y="1068"/>
                    <a:pt x="463" y="1068"/>
                    <a:pt x="392" y="1032"/>
                  </a:cubicBezTo>
                  <a:cubicBezTo>
                    <a:pt x="392" y="1032"/>
                    <a:pt x="321" y="1068"/>
                    <a:pt x="356" y="1068"/>
                  </a:cubicBezTo>
                  <a:cubicBezTo>
                    <a:pt x="427" y="1103"/>
                    <a:pt x="499" y="1139"/>
                    <a:pt x="605" y="1139"/>
                  </a:cubicBezTo>
                  <a:cubicBezTo>
                    <a:pt x="605" y="1174"/>
                    <a:pt x="641" y="1103"/>
                    <a:pt x="641" y="1103"/>
                  </a:cubicBezTo>
                  <a:cubicBezTo>
                    <a:pt x="570" y="890"/>
                    <a:pt x="499" y="712"/>
                    <a:pt x="392" y="534"/>
                  </a:cubicBezTo>
                  <a:cubicBezTo>
                    <a:pt x="285" y="356"/>
                    <a:pt x="178" y="178"/>
                    <a:pt x="36" y="0"/>
                  </a:cubicBezTo>
                  <a:cubicBezTo>
                    <a:pt x="36" y="0"/>
                    <a:pt x="0" y="36"/>
                    <a:pt x="0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17"/>
            <p:cNvSpPr/>
            <p:nvPr/>
          </p:nvSpPr>
          <p:spPr>
            <a:xfrm>
              <a:off x="7236350" y="1854150"/>
              <a:ext cx="16050" cy="31150"/>
            </a:xfrm>
            <a:custGeom>
              <a:avLst/>
              <a:gdLst/>
              <a:ahLst/>
              <a:cxnLst/>
              <a:rect l="l" t="t" r="r" b="b"/>
              <a:pathLst>
                <a:path w="642" h="1246" extrusionOk="0">
                  <a:moveTo>
                    <a:pt x="1" y="107"/>
                  </a:moveTo>
                  <a:cubicBezTo>
                    <a:pt x="214" y="463"/>
                    <a:pt x="392" y="854"/>
                    <a:pt x="606" y="1210"/>
                  </a:cubicBezTo>
                  <a:cubicBezTo>
                    <a:pt x="606" y="1245"/>
                    <a:pt x="641" y="1174"/>
                    <a:pt x="641" y="1139"/>
                  </a:cubicBezTo>
                  <a:cubicBezTo>
                    <a:pt x="463" y="783"/>
                    <a:pt x="250" y="427"/>
                    <a:pt x="72" y="36"/>
                  </a:cubicBezTo>
                  <a:cubicBezTo>
                    <a:pt x="36" y="0"/>
                    <a:pt x="1" y="71"/>
                    <a:pt x="1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17"/>
            <p:cNvSpPr/>
            <p:nvPr/>
          </p:nvSpPr>
          <p:spPr>
            <a:xfrm>
              <a:off x="7236350" y="1855025"/>
              <a:ext cx="16050" cy="29375"/>
            </a:xfrm>
            <a:custGeom>
              <a:avLst/>
              <a:gdLst/>
              <a:ahLst/>
              <a:cxnLst/>
              <a:rect l="l" t="t" r="r" b="b"/>
              <a:pathLst>
                <a:path w="642" h="1175" extrusionOk="0">
                  <a:moveTo>
                    <a:pt x="36" y="36"/>
                  </a:moveTo>
                  <a:cubicBezTo>
                    <a:pt x="214" y="392"/>
                    <a:pt x="428" y="784"/>
                    <a:pt x="606" y="1139"/>
                  </a:cubicBezTo>
                  <a:cubicBezTo>
                    <a:pt x="606" y="1175"/>
                    <a:pt x="641" y="1139"/>
                    <a:pt x="641" y="1139"/>
                  </a:cubicBezTo>
                  <a:cubicBezTo>
                    <a:pt x="463" y="748"/>
                    <a:pt x="250" y="392"/>
                    <a:pt x="72" y="36"/>
                  </a:cubicBezTo>
                  <a:cubicBezTo>
                    <a:pt x="36" y="1"/>
                    <a:pt x="1" y="1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17"/>
            <p:cNvSpPr/>
            <p:nvPr/>
          </p:nvSpPr>
          <p:spPr>
            <a:xfrm>
              <a:off x="7237250" y="1855925"/>
              <a:ext cx="16025" cy="29375"/>
            </a:xfrm>
            <a:custGeom>
              <a:avLst/>
              <a:gdLst/>
              <a:ahLst/>
              <a:cxnLst/>
              <a:rect l="l" t="t" r="r" b="b"/>
              <a:pathLst>
                <a:path w="641" h="1175" extrusionOk="0">
                  <a:moveTo>
                    <a:pt x="0" y="71"/>
                  </a:moveTo>
                  <a:cubicBezTo>
                    <a:pt x="214" y="427"/>
                    <a:pt x="392" y="819"/>
                    <a:pt x="605" y="1174"/>
                  </a:cubicBezTo>
                  <a:cubicBezTo>
                    <a:pt x="605" y="1174"/>
                    <a:pt x="605" y="1174"/>
                    <a:pt x="641" y="1174"/>
                  </a:cubicBezTo>
                  <a:cubicBezTo>
                    <a:pt x="641" y="1174"/>
                    <a:pt x="641" y="1139"/>
                    <a:pt x="605" y="1103"/>
                  </a:cubicBezTo>
                  <a:cubicBezTo>
                    <a:pt x="427" y="748"/>
                    <a:pt x="214" y="392"/>
                    <a:pt x="36" y="0"/>
                  </a:cubicBezTo>
                  <a:cubicBezTo>
                    <a:pt x="36" y="0"/>
                    <a:pt x="0" y="0"/>
                    <a:pt x="0" y="0"/>
                  </a:cubicBezTo>
                  <a:cubicBezTo>
                    <a:pt x="0" y="36"/>
                    <a:pt x="0" y="36"/>
                    <a:pt x="0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17"/>
            <p:cNvSpPr/>
            <p:nvPr/>
          </p:nvSpPr>
          <p:spPr>
            <a:xfrm>
              <a:off x="7237250" y="1855025"/>
              <a:ext cx="16025" cy="30275"/>
            </a:xfrm>
            <a:custGeom>
              <a:avLst/>
              <a:gdLst/>
              <a:ahLst/>
              <a:cxnLst/>
              <a:rect l="l" t="t" r="r" b="b"/>
              <a:pathLst>
                <a:path w="641" h="1211" extrusionOk="0">
                  <a:moveTo>
                    <a:pt x="0" y="72"/>
                  </a:moveTo>
                  <a:cubicBezTo>
                    <a:pt x="214" y="428"/>
                    <a:pt x="392" y="784"/>
                    <a:pt x="605" y="1175"/>
                  </a:cubicBezTo>
                  <a:cubicBezTo>
                    <a:pt x="605" y="1210"/>
                    <a:pt x="641" y="1175"/>
                    <a:pt x="605" y="1139"/>
                  </a:cubicBezTo>
                  <a:cubicBezTo>
                    <a:pt x="427" y="784"/>
                    <a:pt x="214" y="392"/>
                    <a:pt x="36" y="36"/>
                  </a:cubicBezTo>
                  <a:cubicBezTo>
                    <a:pt x="36" y="1"/>
                    <a:pt x="0" y="36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17"/>
            <p:cNvSpPr/>
            <p:nvPr/>
          </p:nvSpPr>
          <p:spPr>
            <a:xfrm>
              <a:off x="7236350" y="1855925"/>
              <a:ext cx="15150" cy="28475"/>
            </a:xfrm>
            <a:custGeom>
              <a:avLst/>
              <a:gdLst/>
              <a:ahLst/>
              <a:cxnLst/>
              <a:rect l="l" t="t" r="r" b="b"/>
              <a:pathLst>
                <a:path w="606" h="1139" extrusionOk="0">
                  <a:moveTo>
                    <a:pt x="1" y="0"/>
                  </a:moveTo>
                  <a:cubicBezTo>
                    <a:pt x="179" y="356"/>
                    <a:pt x="392" y="748"/>
                    <a:pt x="570" y="1103"/>
                  </a:cubicBezTo>
                  <a:cubicBezTo>
                    <a:pt x="570" y="1103"/>
                    <a:pt x="606" y="1139"/>
                    <a:pt x="606" y="1103"/>
                  </a:cubicBezTo>
                  <a:cubicBezTo>
                    <a:pt x="392" y="748"/>
                    <a:pt x="214" y="39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17"/>
            <p:cNvSpPr/>
            <p:nvPr/>
          </p:nvSpPr>
          <p:spPr>
            <a:xfrm>
              <a:off x="7236350" y="1855025"/>
              <a:ext cx="16050" cy="31175"/>
            </a:xfrm>
            <a:custGeom>
              <a:avLst/>
              <a:gdLst/>
              <a:ahLst/>
              <a:cxnLst/>
              <a:rect l="l" t="t" r="r" b="b"/>
              <a:pathLst>
                <a:path w="642" h="1247" extrusionOk="0">
                  <a:moveTo>
                    <a:pt x="1" y="107"/>
                  </a:moveTo>
                  <a:cubicBezTo>
                    <a:pt x="214" y="499"/>
                    <a:pt x="392" y="855"/>
                    <a:pt x="606" y="1246"/>
                  </a:cubicBezTo>
                  <a:cubicBezTo>
                    <a:pt x="606" y="1246"/>
                    <a:pt x="641" y="1210"/>
                    <a:pt x="641" y="1210"/>
                  </a:cubicBezTo>
                  <a:cubicBezTo>
                    <a:pt x="641" y="1210"/>
                    <a:pt x="641" y="1175"/>
                    <a:pt x="641" y="1139"/>
                  </a:cubicBezTo>
                  <a:cubicBezTo>
                    <a:pt x="428" y="784"/>
                    <a:pt x="250" y="392"/>
                    <a:pt x="36" y="36"/>
                  </a:cubicBezTo>
                  <a:cubicBezTo>
                    <a:pt x="36" y="1"/>
                    <a:pt x="1" y="107"/>
                    <a:pt x="1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17"/>
            <p:cNvSpPr/>
            <p:nvPr/>
          </p:nvSpPr>
          <p:spPr>
            <a:xfrm>
              <a:off x="7235475" y="1855025"/>
              <a:ext cx="16925" cy="30275"/>
            </a:xfrm>
            <a:custGeom>
              <a:avLst/>
              <a:gdLst/>
              <a:ahLst/>
              <a:cxnLst/>
              <a:rect l="l" t="t" r="r" b="b"/>
              <a:pathLst>
                <a:path w="677" h="1211" extrusionOk="0">
                  <a:moveTo>
                    <a:pt x="0" y="72"/>
                  </a:moveTo>
                  <a:cubicBezTo>
                    <a:pt x="214" y="463"/>
                    <a:pt x="392" y="819"/>
                    <a:pt x="605" y="1175"/>
                  </a:cubicBezTo>
                  <a:cubicBezTo>
                    <a:pt x="605" y="1210"/>
                    <a:pt x="676" y="1175"/>
                    <a:pt x="641" y="1139"/>
                  </a:cubicBezTo>
                  <a:cubicBezTo>
                    <a:pt x="463" y="784"/>
                    <a:pt x="249" y="392"/>
                    <a:pt x="71" y="36"/>
                  </a:cubicBezTo>
                  <a:cubicBezTo>
                    <a:pt x="71" y="1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17"/>
            <p:cNvSpPr/>
            <p:nvPr/>
          </p:nvSpPr>
          <p:spPr>
            <a:xfrm>
              <a:off x="7239925" y="1878150"/>
              <a:ext cx="11575" cy="24050"/>
            </a:xfrm>
            <a:custGeom>
              <a:avLst/>
              <a:gdLst/>
              <a:ahLst/>
              <a:cxnLst/>
              <a:rect l="l" t="t" r="r" b="b"/>
              <a:pathLst>
                <a:path w="463" h="962" extrusionOk="0">
                  <a:moveTo>
                    <a:pt x="107" y="72"/>
                  </a:moveTo>
                  <a:cubicBezTo>
                    <a:pt x="249" y="357"/>
                    <a:pt x="356" y="641"/>
                    <a:pt x="427" y="962"/>
                  </a:cubicBezTo>
                  <a:cubicBezTo>
                    <a:pt x="427" y="926"/>
                    <a:pt x="463" y="926"/>
                    <a:pt x="463" y="890"/>
                  </a:cubicBezTo>
                  <a:lnTo>
                    <a:pt x="71" y="428"/>
                  </a:lnTo>
                  <a:cubicBezTo>
                    <a:pt x="36" y="392"/>
                    <a:pt x="0" y="463"/>
                    <a:pt x="36" y="463"/>
                  </a:cubicBezTo>
                  <a:cubicBezTo>
                    <a:pt x="142" y="641"/>
                    <a:pt x="285" y="784"/>
                    <a:pt x="427" y="962"/>
                  </a:cubicBezTo>
                  <a:cubicBezTo>
                    <a:pt x="463" y="962"/>
                    <a:pt x="463" y="890"/>
                    <a:pt x="463" y="890"/>
                  </a:cubicBezTo>
                  <a:cubicBezTo>
                    <a:pt x="463" y="784"/>
                    <a:pt x="427" y="677"/>
                    <a:pt x="391" y="570"/>
                  </a:cubicBezTo>
                  <a:cubicBezTo>
                    <a:pt x="320" y="392"/>
                    <a:pt x="249" y="214"/>
                    <a:pt x="142" y="1"/>
                  </a:cubicBezTo>
                  <a:cubicBezTo>
                    <a:pt x="142" y="1"/>
                    <a:pt x="71" y="72"/>
                    <a:pt x="107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17"/>
            <p:cNvSpPr/>
            <p:nvPr/>
          </p:nvSpPr>
          <p:spPr>
            <a:xfrm>
              <a:off x="7240800" y="1878150"/>
              <a:ext cx="10700" cy="23150"/>
            </a:xfrm>
            <a:custGeom>
              <a:avLst/>
              <a:gdLst/>
              <a:ahLst/>
              <a:cxnLst/>
              <a:rect l="l" t="t" r="r" b="b"/>
              <a:pathLst>
                <a:path w="428" h="926" extrusionOk="0">
                  <a:moveTo>
                    <a:pt x="72" y="36"/>
                  </a:moveTo>
                  <a:cubicBezTo>
                    <a:pt x="143" y="179"/>
                    <a:pt x="214" y="321"/>
                    <a:pt x="250" y="463"/>
                  </a:cubicBezTo>
                  <a:cubicBezTo>
                    <a:pt x="321" y="606"/>
                    <a:pt x="356" y="748"/>
                    <a:pt x="392" y="926"/>
                  </a:cubicBezTo>
                  <a:cubicBezTo>
                    <a:pt x="428" y="890"/>
                    <a:pt x="428" y="890"/>
                    <a:pt x="428" y="890"/>
                  </a:cubicBezTo>
                  <a:cubicBezTo>
                    <a:pt x="285" y="748"/>
                    <a:pt x="179" y="570"/>
                    <a:pt x="36" y="428"/>
                  </a:cubicBezTo>
                  <a:cubicBezTo>
                    <a:pt x="36" y="392"/>
                    <a:pt x="1" y="428"/>
                    <a:pt x="1" y="428"/>
                  </a:cubicBezTo>
                  <a:cubicBezTo>
                    <a:pt x="143" y="606"/>
                    <a:pt x="285" y="748"/>
                    <a:pt x="392" y="926"/>
                  </a:cubicBezTo>
                  <a:cubicBezTo>
                    <a:pt x="428" y="926"/>
                    <a:pt x="428" y="926"/>
                    <a:pt x="428" y="890"/>
                  </a:cubicBezTo>
                  <a:cubicBezTo>
                    <a:pt x="392" y="748"/>
                    <a:pt x="356" y="606"/>
                    <a:pt x="285" y="463"/>
                  </a:cubicBezTo>
                  <a:cubicBezTo>
                    <a:pt x="250" y="321"/>
                    <a:pt x="179" y="179"/>
                    <a:pt x="107" y="36"/>
                  </a:cubicBezTo>
                  <a:cubicBezTo>
                    <a:pt x="107" y="1"/>
                    <a:pt x="72" y="36"/>
                    <a:pt x="72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7"/>
            <p:cNvSpPr/>
            <p:nvPr/>
          </p:nvSpPr>
          <p:spPr>
            <a:xfrm>
              <a:off x="7240800" y="1879050"/>
              <a:ext cx="11600" cy="24050"/>
            </a:xfrm>
            <a:custGeom>
              <a:avLst/>
              <a:gdLst/>
              <a:ahLst/>
              <a:cxnLst/>
              <a:rect l="l" t="t" r="r" b="b"/>
              <a:pathLst>
                <a:path w="464" h="962" extrusionOk="0">
                  <a:moveTo>
                    <a:pt x="107" y="72"/>
                  </a:moveTo>
                  <a:cubicBezTo>
                    <a:pt x="250" y="356"/>
                    <a:pt x="356" y="641"/>
                    <a:pt x="428" y="926"/>
                  </a:cubicBezTo>
                  <a:cubicBezTo>
                    <a:pt x="428" y="926"/>
                    <a:pt x="428" y="890"/>
                    <a:pt x="463" y="890"/>
                  </a:cubicBezTo>
                  <a:cubicBezTo>
                    <a:pt x="321" y="748"/>
                    <a:pt x="179" y="570"/>
                    <a:pt x="36" y="427"/>
                  </a:cubicBezTo>
                  <a:cubicBezTo>
                    <a:pt x="36" y="392"/>
                    <a:pt x="1" y="427"/>
                    <a:pt x="1" y="463"/>
                  </a:cubicBezTo>
                  <a:cubicBezTo>
                    <a:pt x="143" y="605"/>
                    <a:pt x="285" y="783"/>
                    <a:pt x="428" y="926"/>
                  </a:cubicBezTo>
                  <a:cubicBezTo>
                    <a:pt x="463" y="961"/>
                    <a:pt x="463" y="926"/>
                    <a:pt x="463" y="890"/>
                  </a:cubicBezTo>
                  <a:cubicBezTo>
                    <a:pt x="392" y="712"/>
                    <a:pt x="321" y="499"/>
                    <a:pt x="250" y="321"/>
                  </a:cubicBezTo>
                  <a:cubicBezTo>
                    <a:pt x="214" y="214"/>
                    <a:pt x="179" y="107"/>
                    <a:pt x="107" y="36"/>
                  </a:cubicBezTo>
                  <a:cubicBezTo>
                    <a:pt x="107" y="0"/>
                    <a:pt x="107" y="0"/>
                    <a:pt x="72" y="36"/>
                  </a:cubicBezTo>
                  <a:cubicBezTo>
                    <a:pt x="72" y="36"/>
                    <a:pt x="72" y="72"/>
                    <a:pt x="107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7"/>
            <p:cNvSpPr/>
            <p:nvPr/>
          </p:nvSpPr>
          <p:spPr>
            <a:xfrm>
              <a:off x="7240800" y="1879050"/>
              <a:ext cx="11600" cy="23150"/>
            </a:xfrm>
            <a:custGeom>
              <a:avLst/>
              <a:gdLst/>
              <a:ahLst/>
              <a:cxnLst/>
              <a:rect l="l" t="t" r="r" b="b"/>
              <a:pathLst>
                <a:path w="464" h="926" extrusionOk="0">
                  <a:moveTo>
                    <a:pt x="72" y="36"/>
                  </a:moveTo>
                  <a:cubicBezTo>
                    <a:pt x="179" y="178"/>
                    <a:pt x="214" y="321"/>
                    <a:pt x="285" y="463"/>
                  </a:cubicBezTo>
                  <a:cubicBezTo>
                    <a:pt x="356" y="605"/>
                    <a:pt x="392" y="748"/>
                    <a:pt x="428" y="890"/>
                  </a:cubicBezTo>
                  <a:cubicBezTo>
                    <a:pt x="428" y="890"/>
                    <a:pt x="428" y="890"/>
                    <a:pt x="463" y="890"/>
                  </a:cubicBezTo>
                  <a:cubicBezTo>
                    <a:pt x="321" y="712"/>
                    <a:pt x="179" y="570"/>
                    <a:pt x="36" y="392"/>
                  </a:cubicBezTo>
                  <a:cubicBezTo>
                    <a:pt x="36" y="392"/>
                    <a:pt x="1" y="427"/>
                    <a:pt x="1" y="427"/>
                  </a:cubicBezTo>
                  <a:cubicBezTo>
                    <a:pt x="143" y="570"/>
                    <a:pt x="285" y="748"/>
                    <a:pt x="428" y="926"/>
                  </a:cubicBezTo>
                  <a:cubicBezTo>
                    <a:pt x="463" y="926"/>
                    <a:pt x="463" y="890"/>
                    <a:pt x="463" y="890"/>
                  </a:cubicBezTo>
                  <a:cubicBezTo>
                    <a:pt x="428" y="712"/>
                    <a:pt x="356" y="570"/>
                    <a:pt x="321" y="427"/>
                  </a:cubicBezTo>
                  <a:cubicBezTo>
                    <a:pt x="250" y="285"/>
                    <a:pt x="179" y="143"/>
                    <a:pt x="107" y="0"/>
                  </a:cubicBezTo>
                  <a:cubicBezTo>
                    <a:pt x="107" y="0"/>
                    <a:pt x="72" y="0"/>
                    <a:pt x="72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17"/>
            <p:cNvSpPr/>
            <p:nvPr/>
          </p:nvSpPr>
          <p:spPr>
            <a:xfrm>
              <a:off x="7239925" y="1879050"/>
              <a:ext cx="10700" cy="22250"/>
            </a:xfrm>
            <a:custGeom>
              <a:avLst/>
              <a:gdLst/>
              <a:ahLst/>
              <a:cxnLst/>
              <a:rect l="l" t="t" r="r" b="b"/>
              <a:pathLst>
                <a:path w="428" h="890" extrusionOk="0">
                  <a:moveTo>
                    <a:pt x="71" y="0"/>
                  </a:moveTo>
                  <a:cubicBezTo>
                    <a:pt x="142" y="143"/>
                    <a:pt x="214" y="285"/>
                    <a:pt x="249" y="427"/>
                  </a:cubicBezTo>
                  <a:cubicBezTo>
                    <a:pt x="320" y="570"/>
                    <a:pt x="356" y="712"/>
                    <a:pt x="391" y="890"/>
                  </a:cubicBezTo>
                  <a:cubicBezTo>
                    <a:pt x="427" y="890"/>
                    <a:pt x="427" y="890"/>
                    <a:pt x="427" y="890"/>
                  </a:cubicBezTo>
                  <a:cubicBezTo>
                    <a:pt x="285" y="712"/>
                    <a:pt x="142" y="570"/>
                    <a:pt x="0" y="392"/>
                  </a:cubicBezTo>
                  <a:cubicBezTo>
                    <a:pt x="0" y="392"/>
                    <a:pt x="0" y="392"/>
                    <a:pt x="0" y="427"/>
                  </a:cubicBezTo>
                  <a:cubicBezTo>
                    <a:pt x="142" y="570"/>
                    <a:pt x="285" y="712"/>
                    <a:pt x="427" y="890"/>
                  </a:cubicBezTo>
                  <a:cubicBezTo>
                    <a:pt x="427" y="890"/>
                    <a:pt x="427" y="890"/>
                    <a:pt x="427" y="890"/>
                  </a:cubicBezTo>
                  <a:cubicBezTo>
                    <a:pt x="391" y="748"/>
                    <a:pt x="356" y="570"/>
                    <a:pt x="285" y="427"/>
                  </a:cubicBezTo>
                  <a:cubicBezTo>
                    <a:pt x="249" y="285"/>
                    <a:pt x="178" y="143"/>
                    <a:pt x="107" y="0"/>
                  </a:cubicBezTo>
                  <a:cubicBezTo>
                    <a:pt x="107" y="0"/>
                    <a:pt x="71" y="0"/>
                    <a:pt x="71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17"/>
            <p:cNvSpPr/>
            <p:nvPr/>
          </p:nvSpPr>
          <p:spPr>
            <a:xfrm>
              <a:off x="7239925" y="1879050"/>
              <a:ext cx="11575" cy="24925"/>
            </a:xfrm>
            <a:custGeom>
              <a:avLst/>
              <a:gdLst/>
              <a:ahLst/>
              <a:cxnLst/>
              <a:rect l="l" t="t" r="r" b="b"/>
              <a:pathLst>
                <a:path w="463" h="997" extrusionOk="0">
                  <a:moveTo>
                    <a:pt x="107" y="107"/>
                  </a:moveTo>
                  <a:cubicBezTo>
                    <a:pt x="214" y="392"/>
                    <a:pt x="320" y="676"/>
                    <a:pt x="427" y="961"/>
                  </a:cubicBezTo>
                  <a:cubicBezTo>
                    <a:pt x="427" y="926"/>
                    <a:pt x="463" y="890"/>
                    <a:pt x="463" y="890"/>
                  </a:cubicBezTo>
                  <a:cubicBezTo>
                    <a:pt x="320" y="712"/>
                    <a:pt x="178" y="570"/>
                    <a:pt x="71" y="427"/>
                  </a:cubicBezTo>
                  <a:cubicBezTo>
                    <a:pt x="36" y="392"/>
                    <a:pt x="0" y="463"/>
                    <a:pt x="36" y="463"/>
                  </a:cubicBezTo>
                  <a:cubicBezTo>
                    <a:pt x="142" y="641"/>
                    <a:pt x="285" y="783"/>
                    <a:pt x="427" y="961"/>
                  </a:cubicBezTo>
                  <a:cubicBezTo>
                    <a:pt x="463" y="997"/>
                    <a:pt x="463" y="890"/>
                    <a:pt x="463" y="890"/>
                  </a:cubicBezTo>
                  <a:cubicBezTo>
                    <a:pt x="463" y="783"/>
                    <a:pt x="427" y="676"/>
                    <a:pt x="391" y="570"/>
                  </a:cubicBezTo>
                  <a:cubicBezTo>
                    <a:pt x="320" y="392"/>
                    <a:pt x="214" y="178"/>
                    <a:pt x="142" y="0"/>
                  </a:cubicBezTo>
                  <a:cubicBezTo>
                    <a:pt x="107" y="0"/>
                    <a:pt x="107" y="36"/>
                    <a:pt x="107" y="36"/>
                  </a:cubicBezTo>
                  <a:cubicBezTo>
                    <a:pt x="107" y="36"/>
                    <a:pt x="71" y="72"/>
                    <a:pt x="107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7"/>
            <p:cNvSpPr/>
            <p:nvPr/>
          </p:nvSpPr>
          <p:spPr>
            <a:xfrm>
              <a:off x="7239025" y="1878150"/>
              <a:ext cx="12475" cy="24950"/>
            </a:xfrm>
            <a:custGeom>
              <a:avLst/>
              <a:gdLst/>
              <a:ahLst/>
              <a:cxnLst/>
              <a:rect l="l" t="t" r="r" b="b"/>
              <a:pathLst>
                <a:path w="499" h="998" extrusionOk="0">
                  <a:moveTo>
                    <a:pt x="107" y="72"/>
                  </a:moveTo>
                  <a:cubicBezTo>
                    <a:pt x="178" y="214"/>
                    <a:pt x="250" y="357"/>
                    <a:pt x="285" y="499"/>
                  </a:cubicBezTo>
                  <a:cubicBezTo>
                    <a:pt x="356" y="641"/>
                    <a:pt x="392" y="819"/>
                    <a:pt x="427" y="962"/>
                  </a:cubicBezTo>
                  <a:cubicBezTo>
                    <a:pt x="463" y="926"/>
                    <a:pt x="463" y="926"/>
                    <a:pt x="499" y="890"/>
                  </a:cubicBezTo>
                  <a:cubicBezTo>
                    <a:pt x="356" y="748"/>
                    <a:pt x="214" y="606"/>
                    <a:pt x="72" y="428"/>
                  </a:cubicBezTo>
                  <a:cubicBezTo>
                    <a:pt x="72" y="428"/>
                    <a:pt x="0" y="463"/>
                    <a:pt x="36" y="463"/>
                  </a:cubicBezTo>
                  <a:cubicBezTo>
                    <a:pt x="178" y="641"/>
                    <a:pt x="285" y="784"/>
                    <a:pt x="427" y="962"/>
                  </a:cubicBezTo>
                  <a:cubicBezTo>
                    <a:pt x="463" y="997"/>
                    <a:pt x="499" y="926"/>
                    <a:pt x="499" y="926"/>
                  </a:cubicBezTo>
                  <a:cubicBezTo>
                    <a:pt x="463" y="748"/>
                    <a:pt x="392" y="606"/>
                    <a:pt x="356" y="463"/>
                  </a:cubicBezTo>
                  <a:cubicBezTo>
                    <a:pt x="285" y="321"/>
                    <a:pt x="214" y="179"/>
                    <a:pt x="143" y="36"/>
                  </a:cubicBezTo>
                  <a:cubicBezTo>
                    <a:pt x="143" y="1"/>
                    <a:pt x="72" y="72"/>
                    <a:pt x="107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7"/>
            <p:cNvSpPr/>
            <p:nvPr/>
          </p:nvSpPr>
          <p:spPr>
            <a:xfrm>
              <a:off x="7223900" y="1874600"/>
              <a:ext cx="8025" cy="27600"/>
            </a:xfrm>
            <a:custGeom>
              <a:avLst/>
              <a:gdLst/>
              <a:ahLst/>
              <a:cxnLst/>
              <a:rect l="l" t="t" r="r" b="b"/>
              <a:pathLst>
                <a:path w="321" h="1104" extrusionOk="0">
                  <a:moveTo>
                    <a:pt x="1" y="107"/>
                  </a:moveTo>
                  <a:cubicBezTo>
                    <a:pt x="72" y="427"/>
                    <a:pt x="179" y="748"/>
                    <a:pt x="250" y="1068"/>
                  </a:cubicBezTo>
                  <a:cubicBezTo>
                    <a:pt x="285" y="1068"/>
                    <a:pt x="285" y="1032"/>
                    <a:pt x="321" y="997"/>
                  </a:cubicBezTo>
                  <a:lnTo>
                    <a:pt x="107" y="605"/>
                  </a:lnTo>
                  <a:cubicBezTo>
                    <a:pt x="107" y="570"/>
                    <a:pt x="36" y="605"/>
                    <a:pt x="72" y="641"/>
                  </a:cubicBezTo>
                  <a:cubicBezTo>
                    <a:pt x="107" y="783"/>
                    <a:pt x="179" y="926"/>
                    <a:pt x="250" y="1068"/>
                  </a:cubicBezTo>
                  <a:cubicBezTo>
                    <a:pt x="250" y="1104"/>
                    <a:pt x="321" y="1032"/>
                    <a:pt x="321" y="997"/>
                  </a:cubicBezTo>
                  <a:cubicBezTo>
                    <a:pt x="214" y="677"/>
                    <a:pt x="143" y="356"/>
                    <a:pt x="72" y="36"/>
                  </a:cubicBezTo>
                  <a:cubicBezTo>
                    <a:pt x="36" y="1"/>
                    <a:pt x="1" y="72"/>
                    <a:pt x="1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7"/>
            <p:cNvSpPr/>
            <p:nvPr/>
          </p:nvSpPr>
          <p:spPr>
            <a:xfrm>
              <a:off x="7223900" y="1875500"/>
              <a:ext cx="8025" cy="25800"/>
            </a:xfrm>
            <a:custGeom>
              <a:avLst/>
              <a:gdLst/>
              <a:ahLst/>
              <a:cxnLst/>
              <a:rect l="l" t="t" r="r" b="b"/>
              <a:pathLst>
                <a:path w="321" h="1032" extrusionOk="0">
                  <a:moveTo>
                    <a:pt x="1" y="36"/>
                  </a:moveTo>
                  <a:cubicBezTo>
                    <a:pt x="107" y="356"/>
                    <a:pt x="179" y="676"/>
                    <a:pt x="250" y="996"/>
                  </a:cubicBezTo>
                  <a:cubicBezTo>
                    <a:pt x="285" y="996"/>
                    <a:pt x="285" y="996"/>
                    <a:pt x="321" y="996"/>
                  </a:cubicBezTo>
                  <a:cubicBezTo>
                    <a:pt x="250" y="854"/>
                    <a:pt x="179" y="712"/>
                    <a:pt x="107" y="569"/>
                  </a:cubicBezTo>
                  <a:cubicBezTo>
                    <a:pt x="107" y="534"/>
                    <a:pt x="72" y="569"/>
                    <a:pt x="72" y="569"/>
                  </a:cubicBezTo>
                  <a:cubicBezTo>
                    <a:pt x="143" y="712"/>
                    <a:pt x="214" y="854"/>
                    <a:pt x="250" y="996"/>
                  </a:cubicBezTo>
                  <a:cubicBezTo>
                    <a:pt x="285" y="1032"/>
                    <a:pt x="321" y="996"/>
                    <a:pt x="321" y="996"/>
                  </a:cubicBezTo>
                  <a:cubicBezTo>
                    <a:pt x="214" y="676"/>
                    <a:pt x="143" y="356"/>
                    <a:pt x="36" y="0"/>
                  </a:cubicBezTo>
                  <a:cubicBezTo>
                    <a:pt x="36" y="0"/>
                    <a:pt x="1" y="0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7"/>
            <p:cNvSpPr/>
            <p:nvPr/>
          </p:nvSpPr>
          <p:spPr>
            <a:xfrm>
              <a:off x="7224800" y="1876375"/>
              <a:ext cx="7125" cy="26725"/>
            </a:xfrm>
            <a:custGeom>
              <a:avLst/>
              <a:gdLst/>
              <a:ahLst/>
              <a:cxnLst/>
              <a:rect l="l" t="t" r="r" b="b"/>
              <a:pathLst>
                <a:path w="285" h="1069" extrusionOk="0">
                  <a:moveTo>
                    <a:pt x="0" y="36"/>
                  </a:moveTo>
                  <a:cubicBezTo>
                    <a:pt x="71" y="392"/>
                    <a:pt x="178" y="712"/>
                    <a:pt x="249" y="1033"/>
                  </a:cubicBezTo>
                  <a:cubicBezTo>
                    <a:pt x="249" y="997"/>
                    <a:pt x="285" y="997"/>
                    <a:pt x="285" y="997"/>
                  </a:cubicBezTo>
                  <a:cubicBezTo>
                    <a:pt x="214" y="855"/>
                    <a:pt x="143" y="712"/>
                    <a:pt x="71" y="570"/>
                  </a:cubicBezTo>
                  <a:cubicBezTo>
                    <a:pt x="71" y="534"/>
                    <a:pt x="36" y="570"/>
                    <a:pt x="36" y="570"/>
                  </a:cubicBezTo>
                  <a:lnTo>
                    <a:pt x="249" y="1033"/>
                  </a:lnTo>
                  <a:cubicBezTo>
                    <a:pt x="249" y="1068"/>
                    <a:pt x="285" y="997"/>
                    <a:pt x="285" y="997"/>
                  </a:cubicBezTo>
                  <a:cubicBezTo>
                    <a:pt x="178" y="677"/>
                    <a:pt x="107" y="356"/>
                    <a:pt x="36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6"/>
                    <a:pt x="0" y="36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7"/>
            <p:cNvSpPr/>
            <p:nvPr/>
          </p:nvSpPr>
          <p:spPr>
            <a:xfrm>
              <a:off x="7224800" y="1875500"/>
              <a:ext cx="7125" cy="26700"/>
            </a:xfrm>
            <a:custGeom>
              <a:avLst/>
              <a:gdLst/>
              <a:ahLst/>
              <a:cxnLst/>
              <a:rect l="l" t="t" r="r" b="b"/>
              <a:pathLst>
                <a:path w="285" h="1068" extrusionOk="0">
                  <a:moveTo>
                    <a:pt x="0" y="36"/>
                  </a:moveTo>
                  <a:cubicBezTo>
                    <a:pt x="71" y="391"/>
                    <a:pt x="178" y="712"/>
                    <a:pt x="249" y="1032"/>
                  </a:cubicBezTo>
                  <a:lnTo>
                    <a:pt x="285" y="996"/>
                  </a:lnTo>
                  <a:cubicBezTo>
                    <a:pt x="214" y="854"/>
                    <a:pt x="143" y="712"/>
                    <a:pt x="71" y="569"/>
                  </a:cubicBezTo>
                  <a:cubicBezTo>
                    <a:pt x="71" y="569"/>
                    <a:pt x="36" y="569"/>
                    <a:pt x="36" y="605"/>
                  </a:cubicBezTo>
                  <a:cubicBezTo>
                    <a:pt x="107" y="747"/>
                    <a:pt x="178" y="890"/>
                    <a:pt x="249" y="1032"/>
                  </a:cubicBezTo>
                  <a:cubicBezTo>
                    <a:pt x="249" y="1068"/>
                    <a:pt x="285" y="1032"/>
                    <a:pt x="285" y="996"/>
                  </a:cubicBezTo>
                  <a:cubicBezTo>
                    <a:pt x="178" y="676"/>
                    <a:pt x="107" y="356"/>
                    <a:pt x="36" y="36"/>
                  </a:cubicBezTo>
                  <a:cubicBezTo>
                    <a:pt x="0" y="0"/>
                    <a:pt x="0" y="36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7"/>
            <p:cNvSpPr/>
            <p:nvPr/>
          </p:nvSpPr>
          <p:spPr>
            <a:xfrm>
              <a:off x="7223025" y="1875500"/>
              <a:ext cx="8025" cy="25800"/>
            </a:xfrm>
            <a:custGeom>
              <a:avLst/>
              <a:gdLst/>
              <a:ahLst/>
              <a:cxnLst/>
              <a:rect l="l" t="t" r="r" b="b"/>
              <a:pathLst>
                <a:path w="321" h="1032" extrusionOk="0">
                  <a:moveTo>
                    <a:pt x="0" y="36"/>
                  </a:moveTo>
                  <a:cubicBezTo>
                    <a:pt x="107" y="356"/>
                    <a:pt x="178" y="676"/>
                    <a:pt x="285" y="996"/>
                  </a:cubicBezTo>
                  <a:cubicBezTo>
                    <a:pt x="285" y="996"/>
                    <a:pt x="285" y="996"/>
                    <a:pt x="285" y="996"/>
                  </a:cubicBezTo>
                  <a:cubicBezTo>
                    <a:pt x="214" y="854"/>
                    <a:pt x="178" y="712"/>
                    <a:pt x="107" y="569"/>
                  </a:cubicBezTo>
                  <a:cubicBezTo>
                    <a:pt x="71" y="534"/>
                    <a:pt x="71" y="569"/>
                    <a:pt x="71" y="569"/>
                  </a:cubicBezTo>
                  <a:cubicBezTo>
                    <a:pt x="142" y="712"/>
                    <a:pt x="214" y="854"/>
                    <a:pt x="285" y="996"/>
                  </a:cubicBezTo>
                  <a:cubicBezTo>
                    <a:pt x="285" y="996"/>
                    <a:pt x="320" y="1032"/>
                    <a:pt x="285" y="996"/>
                  </a:cubicBezTo>
                  <a:cubicBezTo>
                    <a:pt x="214" y="676"/>
                    <a:pt x="142" y="356"/>
                    <a:pt x="36" y="36"/>
                  </a:cubicBezTo>
                  <a:cubicBezTo>
                    <a:pt x="36" y="0"/>
                    <a:pt x="0" y="0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7"/>
            <p:cNvSpPr/>
            <p:nvPr/>
          </p:nvSpPr>
          <p:spPr>
            <a:xfrm>
              <a:off x="7223900" y="1875500"/>
              <a:ext cx="8025" cy="27600"/>
            </a:xfrm>
            <a:custGeom>
              <a:avLst/>
              <a:gdLst/>
              <a:ahLst/>
              <a:cxnLst/>
              <a:rect l="l" t="t" r="r" b="b"/>
              <a:pathLst>
                <a:path w="321" h="1104" extrusionOk="0">
                  <a:moveTo>
                    <a:pt x="1" y="107"/>
                  </a:moveTo>
                  <a:cubicBezTo>
                    <a:pt x="72" y="427"/>
                    <a:pt x="179" y="747"/>
                    <a:pt x="250" y="1103"/>
                  </a:cubicBezTo>
                  <a:cubicBezTo>
                    <a:pt x="250" y="1068"/>
                    <a:pt x="285" y="1032"/>
                    <a:pt x="285" y="996"/>
                  </a:cubicBezTo>
                  <a:cubicBezTo>
                    <a:pt x="250" y="854"/>
                    <a:pt x="179" y="712"/>
                    <a:pt x="107" y="605"/>
                  </a:cubicBezTo>
                  <a:cubicBezTo>
                    <a:pt x="72" y="569"/>
                    <a:pt x="36" y="605"/>
                    <a:pt x="72" y="641"/>
                  </a:cubicBezTo>
                  <a:cubicBezTo>
                    <a:pt x="107" y="783"/>
                    <a:pt x="179" y="925"/>
                    <a:pt x="250" y="1103"/>
                  </a:cubicBezTo>
                  <a:cubicBezTo>
                    <a:pt x="250" y="1103"/>
                    <a:pt x="321" y="1032"/>
                    <a:pt x="285" y="996"/>
                  </a:cubicBezTo>
                  <a:cubicBezTo>
                    <a:pt x="214" y="676"/>
                    <a:pt x="143" y="356"/>
                    <a:pt x="36" y="36"/>
                  </a:cubicBezTo>
                  <a:cubicBezTo>
                    <a:pt x="36" y="0"/>
                    <a:pt x="1" y="36"/>
                    <a:pt x="1" y="36"/>
                  </a:cubicBezTo>
                  <a:cubicBezTo>
                    <a:pt x="1" y="71"/>
                    <a:pt x="1" y="107"/>
                    <a:pt x="1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7"/>
            <p:cNvSpPr/>
            <p:nvPr/>
          </p:nvSpPr>
          <p:spPr>
            <a:xfrm>
              <a:off x="7223025" y="1875500"/>
              <a:ext cx="8025" cy="26700"/>
            </a:xfrm>
            <a:custGeom>
              <a:avLst/>
              <a:gdLst/>
              <a:ahLst/>
              <a:cxnLst/>
              <a:rect l="l" t="t" r="r" b="b"/>
              <a:pathLst>
                <a:path w="321" h="1068" extrusionOk="0">
                  <a:moveTo>
                    <a:pt x="0" y="71"/>
                  </a:moveTo>
                  <a:cubicBezTo>
                    <a:pt x="71" y="391"/>
                    <a:pt x="178" y="712"/>
                    <a:pt x="249" y="1032"/>
                  </a:cubicBezTo>
                  <a:cubicBezTo>
                    <a:pt x="285" y="1032"/>
                    <a:pt x="285" y="996"/>
                    <a:pt x="320" y="996"/>
                  </a:cubicBezTo>
                  <a:cubicBezTo>
                    <a:pt x="249" y="854"/>
                    <a:pt x="178" y="712"/>
                    <a:pt x="107" y="569"/>
                  </a:cubicBezTo>
                  <a:cubicBezTo>
                    <a:pt x="107" y="569"/>
                    <a:pt x="71" y="605"/>
                    <a:pt x="71" y="605"/>
                  </a:cubicBezTo>
                  <a:cubicBezTo>
                    <a:pt x="142" y="747"/>
                    <a:pt x="178" y="890"/>
                    <a:pt x="249" y="1032"/>
                  </a:cubicBezTo>
                  <a:cubicBezTo>
                    <a:pt x="249" y="1068"/>
                    <a:pt x="320" y="1032"/>
                    <a:pt x="320" y="996"/>
                  </a:cubicBezTo>
                  <a:cubicBezTo>
                    <a:pt x="249" y="676"/>
                    <a:pt x="142" y="356"/>
                    <a:pt x="71" y="36"/>
                  </a:cubicBezTo>
                  <a:cubicBezTo>
                    <a:pt x="71" y="0"/>
                    <a:pt x="0" y="71"/>
                    <a:pt x="0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7"/>
            <p:cNvSpPr/>
            <p:nvPr/>
          </p:nvSpPr>
          <p:spPr>
            <a:xfrm>
              <a:off x="7203450" y="1853250"/>
              <a:ext cx="11575" cy="45400"/>
            </a:xfrm>
            <a:custGeom>
              <a:avLst/>
              <a:gdLst/>
              <a:ahLst/>
              <a:cxnLst/>
              <a:rect l="l" t="t" r="r" b="b"/>
              <a:pathLst>
                <a:path w="463" h="1816" extrusionOk="0">
                  <a:moveTo>
                    <a:pt x="356" y="72"/>
                  </a:moveTo>
                  <a:cubicBezTo>
                    <a:pt x="392" y="356"/>
                    <a:pt x="392" y="641"/>
                    <a:pt x="356" y="926"/>
                  </a:cubicBezTo>
                  <a:cubicBezTo>
                    <a:pt x="356" y="1210"/>
                    <a:pt x="320" y="1495"/>
                    <a:pt x="249" y="1780"/>
                  </a:cubicBezTo>
                  <a:cubicBezTo>
                    <a:pt x="249" y="1744"/>
                    <a:pt x="285" y="1744"/>
                    <a:pt x="285" y="1708"/>
                  </a:cubicBezTo>
                  <a:cubicBezTo>
                    <a:pt x="249" y="1673"/>
                    <a:pt x="178" y="1602"/>
                    <a:pt x="143" y="1531"/>
                  </a:cubicBezTo>
                  <a:cubicBezTo>
                    <a:pt x="107" y="1459"/>
                    <a:pt x="71" y="1353"/>
                    <a:pt x="36" y="1210"/>
                  </a:cubicBezTo>
                  <a:cubicBezTo>
                    <a:pt x="36" y="1210"/>
                    <a:pt x="0" y="1175"/>
                    <a:pt x="0" y="1210"/>
                  </a:cubicBezTo>
                  <a:cubicBezTo>
                    <a:pt x="0" y="1317"/>
                    <a:pt x="0" y="1353"/>
                    <a:pt x="36" y="1459"/>
                  </a:cubicBezTo>
                  <a:cubicBezTo>
                    <a:pt x="107" y="1566"/>
                    <a:pt x="143" y="1673"/>
                    <a:pt x="249" y="1780"/>
                  </a:cubicBezTo>
                  <a:cubicBezTo>
                    <a:pt x="249" y="1815"/>
                    <a:pt x="285" y="1744"/>
                    <a:pt x="320" y="1744"/>
                  </a:cubicBezTo>
                  <a:cubicBezTo>
                    <a:pt x="356" y="1459"/>
                    <a:pt x="427" y="1175"/>
                    <a:pt x="427" y="890"/>
                  </a:cubicBezTo>
                  <a:cubicBezTo>
                    <a:pt x="463" y="605"/>
                    <a:pt x="427" y="321"/>
                    <a:pt x="427" y="36"/>
                  </a:cubicBezTo>
                  <a:cubicBezTo>
                    <a:pt x="427" y="1"/>
                    <a:pt x="356" y="72"/>
                    <a:pt x="35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7"/>
            <p:cNvSpPr/>
            <p:nvPr/>
          </p:nvSpPr>
          <p:spPr>
            <a:xfrm>
              <a:off x="7203450" y="1853250"/>
              <a:ext cx="11575" cy="43625"/>
            </a:xfrm>
            <a:custGeom>
              <a:avLst/>
              <a:gdLst/>
              <a:ahLst/>
              <a:cxnLst/>
              <a:rect l="l" t="t" r="r" b="b"/>
              <a:pathLst>
                <a:path w="463" h="1745" extrusionOk="0">
                  <a:moveTo>
                    <a:pt x="356" y="36"/>
                  </a:moveTo>
                  <a:cubicBezTo>
                    <a:pt x="392" y="321"/>
                    <a:pt x="427" y="605"/>
                    <a:pt x="392" y="890"/>
                  </a:cubicBezTo>
                  <a:cubicBezTo>
                    <a:pt x="356" y="1175"/>
                    <a:pt x="320" y="1459"/>
                    <a:pt x="249" y="1744"/>
                  </a:cubicBezTo>
                  <a:cubicBezTo>
                    <a:pt x="249" y="1744"/>
                    <a:pt x="285" y="1744"/>
                    <a:pt x="285" y="1708"/>
                  </a:cubicBezTo>
                  <a:cubicBezTo>
                    <a:pt x="143" y="1566"/>
                    <a:pt x="71" y="1388"/>
                    <a:pt x="36" y="1175"/>
                  </a:cubicBezTo>
                  <a:cubicBezTo>
                    <a:pt x="0" y="1139"/>
                    <a:pt x="0" y="1175"/>
                    <a:pt x="0" y="1210"/>
                  </a:cubicBezTo>
                  <a:cubicBezTo>
                    <a:pt x="0" y="1317"/>
                    <a:pt x="36" y="1388"/>
                    <a:pt x="71" y="1495"/>
                  </a:cubicBezTo>
                  <a:cubicBezTo>
                    <a:pt x="107" y="1602"/>
                    <a:pt x="178" y="1673"/>
                    <a:pt x="249" y="1744"/>
                  </a:cubicBezTo>
                  <a:cubicBezTo>
                    <a:pt x="249" y="1744"/>
                    <a:pt x="285" y="1744"/>
                    <a:pt x="285" y="1744"/>
                  </a:cubicBezTo>
                  <a:cubicBezTo>
                    <a:pt x="356" y="1459"/>
                    <a:pt x="427" y="1175"/>
                    <a:pt x="427" y="890"/>
                  </a:cubicBezTo>
                  <a:cubicBezTo>
                    <a:pt x="463" y="605"/>
                    <a:pt x="427" y="321"/>
                    <a:pt x="427" y="36"/>
                  </a:cubicBezTo>
                  <a:cubicBezTo>
                    <a:pt x="392" y="1"/>
                    <a:pt x="356" y="36"/>
                    <a:pt x="35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7"/>
            <p:cNvSpPr/>
            <p:nvPr/>
          </p:nvSpPr>
          <p:spPr>
            <a:xfrm>
              <a:off x="7204325" y="1854150"/>
              <a:ext cx="10700" cy="44500"/>
            </a:xfrm>
            <a:custGeom>
              <a:avLst/>
              <a:gdLst/>
              <a:ahLst/>
              <a:cxnLst/>
              <a:rect l="l" t="t" r="r" b="b"/>
              <a:pathLst>
                <a:path w="428" h="1780" extrusionOk="0">
                  <a:moveTo>
                    <a:pt x="357" y="71"/>
                  </a:moveTo>
                  <a:cubicBezTo>
                    <a:pt x="392" y="356"/>
                    <a:pt x="392" y="641"/>
                    <a:pt x="357" y="925"/>
                  </a:cubicBezTo>
                  <a:cubicBezTo>
                    <a:pt x="357" y="1210"/>
                    <a:pt x="321" y="1459"/>
                    <a:pt x="250" y="1744"/>
                  </a:cubicBezTo>
                  <a:cubicBezTo>
                    <a:pt x="250" y="1744"/>
                    <a:pt x="250" y="1744"/>
                    <a:pt x="250" y="1744"/>
                  </a:cubicBezTo>
                  <a:cubicBezTo>
                    <a:pt x="214" y="1672"/>
                    <a:pt x="143" y="1601"/>
                    <a:pt x="108" y="1530"/>
                  </a:cubicBezTo>
                  <a:cubicBezTo>
                    <a:pt x="36" y="1423"/>
                    <a:pt x="1" y="1317"/>
                    <a:pt x="1" y="1174"/>
                  </a:cubicBezTo>
                  <a:cubicBezTo>
                    <a:pt x="1" y="1174"/>
                    <a:pt x="1" y="1139"/>
                    <a:pt x="1" y="1174"/>
                  </a:cubicBezTo>
                  <a:cubicBezTo>
                    <a:pt x="1" y="1281"/>
                    <a:pt x="1" y="1388"/>
                    <a:pt x="36" y="1495"/>
                  </a:cubicBezTo>
                  <a:cubicBezTo>
                    <a:pt x="108" y="1601"/>
                    <a:pt x="143" y="1672"/>
                    <a:pt x="250" y="1744"/>
                  </a:cubicBezTo>
                  <a:cubicBezTo>
                    <a:pt x="250" y="1779"/>
                    <a:pt x="250" y="1779"/>
                    <a:pt x="250" y="1744"/>
                  </a:cubicBezTo>
                  <a:cubicBezTo>
                    <a:pt x="321" y="1459"/>
                    <a:pt x="392" y="1174"/>
                    <a:pt x="392" y="890"/>
                  </a:cubicBezTo>
                  <a:cubicBezTo>
                    <a:pt x="428" y="605"/>
                    <a:pt x="392" y="320"/>
                    <a:pt x="392" y="36"/>
                  </a:cubicBezTo>
                  <a:cubicBezTo>
                    <a:pt x="392" y="0"/>
                    <a:pt x="357" y="36"/>
                    <a:pt x="357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7"/>
            <p:cNvSpPr/>
            <p:nvPr/>
          </p:nvSpPr>
          <p:spPr>
            <a:xfrm>
              <a:off x="7203450" y="1854150"/>
              <a:ext cx="11575" cy="43600"/>
            </a:xfrm>
            <a:custGeom>
              <a:avLst/>
              <a:gdLst/>
              <a:ahLst/>
              <a:cxnLst/>
              <a:rect l="l" t="t" r="r" b="b"/>
              <a:pathLst>
                <a:path w="463" h="1744" extrusionOk="0">
                  <a:moveTo>
                    <a:pt x="392" y="36"/>
                  </a:moveTo>
                  <a:cubicBezTo>
                    <a:pt x="427" y="214"/>
                    <a:pt x="427" y="392"/>
                    <a:pt x="427" y="534"/>
                  </a:cubicBezTo>
                  <a:cubicBezTo>
                    <a:pt x="427" y="961"/>
                    <a:pt x="392" y="1352"/>
                    <a:pt x="285" y="1744"/>
                  </a:cubicBezTo>
                  <a:cubicBezTo>
                    <a:pt x="285" y="1708"/>
                    <a:pt x="285" y="1708"/>
                    <a:pt x="285" y="1708"/>
                  </a:cubicBezTo>
                  <a:cubicBezTo>
                    <a:pt x="249" y="1672"/>
                    <a:pt x="178" y="1601"/>
                    <a:pt x="143" y="1530"/>
                  </a:cubicBezTo>
                  <a:cubicBezTo>
                    <a:pt x="71" y="1423"/>
                    <a:pt x="36" y="1281"/>
                    <a:pt x="36" y="1174"/>
                  </a:cubicBezTo>
                  <a:cubicBezTo>
                    <a:pt x="36" y="1139"/>
                    <a:pt x="0" y="1139"/>
                    <a:pt x="0" y="1174"/>
                  </a:cubicBezTo>
                  <a:cubicBezTo>
                    <a:pt x="36" y="1281"/>
                    <a:pt x="36" y="1352"/>
                    <a:pt x="71" y="1459"/>
                  </a:cubicBezTo>
                  <a:cubicBezTo>
                    <a:pt x="143" y="1566"/>
                    <a:pt x="178" y="1637"/>
                    <a:pt x="285" y="1744"/>
                  </a:cubicBezTo>
                  <a:cubicBezTo>
                    <a:pt x="285" y="1744"/>
                    <a:pt x="285" y="1744"/>
                    <a:pt x="320" y="1708"/>
                  </a:cubicBezTo>
                  <a:cubicBezTo>
                    <a:pt x="356" y="1423"/>
                    <a:pt x="392" y="1352"/>
                    <a:pt x="427" y="1068"/>
                  </a:cubicBezTo>
                  <a:cubicBezTo>
                    <a:pt x="463" y="712"/>
                    <a:pt x="463" y="356"/>
                    <a:pt x="427" y="36"/>
                  </a:cubicBezTo>
                  <a:cubicBezTo>
                    <a:pt x="427" y="0"/>
                    <a:pt x="392" y="0"/>
                    <a:pt x="392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17"/>
            <p:cNvSpPr/>
            <p:nvPr/>
          </p:nvSpPr>
          <p:spPr>
            <a:xfrm>
              <a:off x="7202550" y="1854150"/>
              <a:ext cx="11600" cy="42725"/>
            </a:xfrm>
            <a:custGeom>
              <a:avLst/>
              <a:gdLst/>
              <a:ahLst/>
              <a:cxnLst/>
              <a:rect l="l" t="t" r="r" b="b"/>
              <a:pathLst>
                <a:path w="464" h="1709" extrusionOk="0">
                  <a:moveTo>
                    <a:pt x="356" y="0"/>
                  </a:moveTo>
                  <a:cubicBezTo>
                    <a:pt x="428" y="569"/>
                    <a:pt x="392" y="1139"/>
                    <a:pt x="250" y="1708"/>
                  </a:cubicBezTo>
                  <a:cubicBezTo>
                    <a:pt x="250" y="1708"/>
                    <a:pt x="285" y="1708"/>
                    <a:pt x="285" y="1708"/>
                  </a:cubicBezTo>
                  <a:cubicBezTo>
                    <a:pt x="214" y="1637"/>
                    <a:pt x="179" y="1566"/>
                    <a:pt x="143" y="1495"/>
                  </a:cubicBezTo>
                  <a:cubicBezTo>
                    <a:pt x="72" y="1388"/>
                    <a:pt x="36" y="1245"/>
                    <a:pt x="36" y="1139"/>
                  </a:cubicBezTo>
                  <a:cubicBezTo>
                    <a:pt x="36" y="1103"/>
                    <a:pt x="1" y="1103"/>
                    <a:pt x="1" y="1139"/>
                  </a:cubicBezTo>
                  <a:cubicBezTo>
                    <a:pt x="1" y="1245"/>
                    <a:pt x="1" y="1281"/>
                    <a:pt x="36" y="1388"/>
                  </a:cubicBezTo>
                  <a:cubicBezTo>
                    <a:pt x="107" y="1495"/>
                    <a:pt x="179" y="1601"/>
                    <a:pt x="250" y="1708"/>
                  </a:cubicBezTo>
                  <a:cubicBezTo>
                    <a:pt x="250" y="1708"/>
                    <a:pt x="285" y="1708"/>
                    <a:pt x="285" y="1708"/>
                  </a:cubicBezTo>
                  <a:cubicBezTo>
                    <a:pt x="356" y="1423"/>
                    <a:pt x="392" y="1317"/>
                    <a:pt x="428" y="1032"/>
                  </a:cubicBezTo>
                  <a:cubicBezTo>
                    <a:pt x="463" y="676"/>
                    <a:pt x="428" y="356"/>
                    <a:pt x="392" y="0"/>
                  </a:cubicBezTo>
                  <a:cubicBezTo>
                    <a:pt x="392" y="0"/>
                    <a:pt x="356" y="0"/>
                    <a:pt x="356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17"/>
            <p:cNvSpPr/>
            <p:nvPr/>
          </p:nvSpPr>
          <p:spPr>
            <a:xfrm>
              <a:off x="7203450" y="1854150"/>
              <a:ext cx="11575" cy="45375"/>
            </a:xfrm>
            <a:custGeom>
              <a:avLst/>
              <a:gdLst/>
              <a:ahLst/>
              <a:cxnLst/>
              <a:rect l="l" t="t" r="r" b="b"/>
              <a:pathLst>
                <a:path w="463" h="1815" extrusionOk="0">
                  <a:moveTo>
                    <a:pt x="356" y="71"/>
                  </a:moveTo>
                  <a:cubicBezTo>
                    <a:pt x="392" y="356"/>
                    <a:pt x="392" y="641"/>
                    <a:pt x="356" y="925"/>
                  </a:cubicBezTo>
                  <a:cubicBezTo>
                    <a:pt x="356" y="1210"/>
                    <a:pt x="285" y="1495"/>
                    <a:pt x="249" y="1779"/>
                  </a:cubicBezTo>
                  <a:cubicBezTo>
                    <a:pt x="249" y="1744"/>
                    <a:pt x="285" y="1744"/>
                    <a:pt x="285" y="1708"/>
                  </a:cubicBezTo>
                  <a:cubicBezTo>
                    <a:pt x="107" y="1566"/>
                    <a:pt x="36" y="1423"/>
                    <a:pt x="0" y="1174"/>
                  </a:cubicBezTo>
                  <a:cubicBezTo>
                    <a:pt x="0" y="1174"/>
                    <a:pt x="0" y="1174"/>
                    <a:pt x="0" y="1210"/>
                  </a:cubicBezTo>
                  <a:cubicBezTo>
                    <a:pt x="0" y="1281"/>
                    <a:pt x="36" y="1352"/>
                    <a:pt x="36" y="1423"/>
                  </a:cubicBezTo>
                  <a:cubicBezTo>
                    <a:pt x="71" y="1566"/>
                    <a:pt x="143" y="1672"/>
                    <a:pt x="249" y="1779"/>
                  </a:cubicBezTo>
                  <a:cubicBezTo>
                    <a:pt x="249" y="1815"/>
                    <a:pt x="285" y="1744"/>
                    <a:pt x="285" y="1744"/>
                  </a:cubicBezTo>
                  <a:cubicBezTo>
                    <a:pt x="356" y="1459"/>
                    <a:pt x="427" y="1174"/>
                    <a:pt x="427" y="890"/>
                  </a:cubicBezTo>
                  <a:cubicBezTo>
                    <a:pt x="463" y="605"/>
                    <a:pt x="427" y="320"/>
                    <a:pt x="392" y="36"/>
                  </a:cubicBezTo>
                  <a:cubicBezTo>
                    <a:pt x="392" y="0"/>
                    <a:pt x="356" y="71"/>
                    <a:pt x="356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17"/>
            <p:cNvSpPr/>
            <p:nvPr/>
          </p:nvSpPr>
          <p:spPr>
            <a:xfrm>
              <a:off x="7202550" y="1854150"/>
              <a:ext cx="11600" cy="44500"/>
            </a:xfrm>
            <a:custGeom>
              <a:avLst/>
              <a:gdLst/>
              <a:ahLst/>
              <a:cxnLst/>
              <a:rect l="l" t="t" r="r" b="b"/>
              <a:pathLst>
                <a:path w="464" h="1780" extrusionOk="0">
                  <a:moveTo>
                    <a:pt x="356" y="71"/>
                  </a:moveTo>
                  <a:cubicBezTo>
                    <a:pt x="392" y="356"/>
                    <a:pt x="392" y="605"/>
                    <a:pt x="356" y="925"/>
                  </a:cubicBezTo>
                  <a:cubicBezTo>
                    <a:pt x="356" y="1210"/>
                    <a:pt x="285" y="1459"/>
                    <a:pt x="214" y="1744"/>
                  </a:cubicBezTo>
                  <a:cubicBezTo>
                    <a:pt x="250" y="1744"/>
                    <a:pt x="285" y="1708"/>
                    <a:pt x="321" y="1708"/>
                  </a:cubicBezTo>
                  <a:cubicBezTo>
                    <a:pt x="214" y="1637"/>
                    <a:pt x="143" y="1530"/>
                    <a:pt x="107" y="1388"/>
                  </a:cubicBezTo>
                  <a:cubicBezTo>
                    <a:pt x="72" y="1317"/>
                    <a:pt x="36" y="1245"/>
                    <a:pt x="36" y="1174"/>
                  </a:cubicBezTo>
                  <a:cubicBezTo>
                    <a:pt x="36" y="1139"/>
                    <a:pt x="1" y="1139"/>
                    <a:pt x="1" y="1174"/>
                  </a:cubicBezTo>
                  <a:cubicBezTo>
                    <a:pt x="1" y="1281"/>
                    <a:pt x="36" y="1388"/>
                    <a:pt x="72" y="1459"/>
                  </a:cubicBezTo>
                  <a:cubicBezTo>
                    <a:pt x="107" y="1566"/>
                    <a:pt x="179" y="1672"/>
                    <a:pt x="214" y="1744"/>
                  </a:cubicBezTo>
                  <a:cubicBezTo>
                    <a:pt x="250" y="1779"/>
                    <a:pt x="321" y="1708"/>
                    <a:pt x="321" y="1708"/>
                  </a:cubicBezTo>
                  <a:cubicBezTo>
                    <a:pt x="392" y="1423"/>
                    <a:pt x="428" y="1139"/>
                    <a:pt x="463" y="854"/>
                  </a:cubicBezTo>
                  <a:cubicBezTo>
                    <a:pt x="463" y="569"/>
                    <a:pt x="463" y="320"/>
                    <a:pt x="428" y="36"/>
                  </a:cubicBezTo>
                  <a:cubicBezTo>
                    <a:pt x="428" y="0"/>
                    <a:pt x="356" y="36"/>
                    <a:pt x="356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17"/>
            <p:cNvSpPr/>
            <p:nvPr/>
          </p:nvSpPr>
          <p:spPr>
            <a:xfrm>
              <a:off x="7193650" y="1876375"/>
              <a:ext cx="3600" cy="22275"/>
            </a:xfrm>
            <a:custGeom>
              <a:avLst/>
              <a:gdLst/>
              <a:ahLst/>
              <a:cxnLst/>
              <a:rect l="l" t="t" r="r" b="b"/>
              <a:pathLst>
                <a:path w="144" h="891" extrusionOk="0">
                  <a:moveTo>
                    <a:pt x="72" y="72"/>
                  </a:moveTo>
                  <a:lnTo>
                    <a:pt x="72" y="855"/>
                  </a:lnTo>
                  <a:cubicBezTo>
                    <a:pt x="108" y="855"/>
                    <a:pt x="143" y="819"/>
                    <a:pt x="143" y="819"/>
                  </a:cubicBezTo>
                  <a:cubicBezTo>
                    <a:pt x="108" y="641"/>
                    <a:pt x="72" y="463"/>
                    <a:pt x="72" y="250"/>
                  </a:cubicBezTo>
                  <a:cubicBezTo>
                    <a:pt x="72" y="250"/>
                    <a:pt x="1" y="250"/>
                    <a:pt x="1" y="250"/>
                  </a:cubicBezTo>
                  <a:cubicBezTo>
                    <a:pt x="36" y="463"/>
                    <a:pt x="36" y="641"/>
                    <a:pt x="72" y="855"/>
                  </a:cubicBezTo>
                  <a:cubicBezTo>
                    <a:pt x="108" y="890"/>
                    <a:pt x="143" y="819"/>
                    <a:pt x="143" y="819"/>
                  </a:cubicBezTo>
                  <a:cubicBezTo>
                    <a:pt x="143" y="534"/>
                    <a:pt x="143" y="285"/>
                    <a:pt x="143" y="36"/>
                  </a:cubicBezTo>
                  <a:cubicBezTo>
                    <a:pt x="143" y="1"/>
                    <a:pt x="72" y="36"/>
                    <a:pt x="72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17"/>
            <p:cNvSpPr/>
            <p:nvPr/>
          </p:nvSpPr>
          <p:spPr>
            <a:xfrm>
              <a:off x="7193650" y="1876375"/>
              <a:ext cx="3600" cy="21375"/>
            </a:xfrm>
            <a:custGeom>
              <a:avLst/>
              <a:gdLst/>
              <a:ahLst/>
              <a:cxnLst/>
              <a:rect l="l" t="t" r="r" b="b"/>
              <a:pathLst>
                <a:path w="144" h="855" extrusionOk="0">
                  <a:moveTo>
                    <a:pt x="108" y="36"/>
                  </a:moveTo>
                  <a:cubicBezTo>
                    <a:pt x="108" y="285"/>
                    <a:pt x="108" y="570"/>
                    <a:pt x="108" y="819"/>
                  </a:cubicBezTo>
                  <a:cubicBezTo>
                    <a:pt x="108" y="819"/>
                    <a:pt x="143" y="819"/>
                    <a:pt x="143" y="819"/>
                  </a:cubicBezTo>
                  <a:cubicBezTo>
                    <a:pt x="108" y="712"/>
                    <a:pt x="108" y="641"/>
                    <a:pt x="72" y="534"/>
                  </a:cubicBezTo>
                  <a:cubicBezTo>
                    <a:pt x="72" y="428"/>
                    <a:pt x="72" y="356"/>
                    <a:pt x="36" y="250"/>
                  </a:cubicBezTo>
                  <a:cubicBezTo>
                    <a:pt x="36" y="250"/>
                    <a:pt x="1" y="214"/>
                    <a:pt x="1" y="250"/>
                  </a:cubicBezTo>
                  <a:cubicBezTo>
                    <a:pt x="36" y="463"/>
                    <a:pt x="72" y="641"/>
                    <a:pt x="108" y="819"/>
                  </a:cubicBezTo>
                  <a:cubicBezTo>
                    <a:pt x="108" y="855"/>
                    <a:pt x="143" y="819"/>
                    <a:pt x="143" y="819"/>
                  </a:cubicBezTo>
                  <a:cubicBezTo>
                    <a:pt x="143" y="570"/>
                    <a:pt x="143" y="285"/>
                    <a:pt x="143" y="36"/>
                  </a:cubicBezTo>
                  <a:cubicBezTo>
                    <a:pt x="143" y="1"/>
                    <a:pt x="108" y="1"/>
                    <a:pt x="108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17"/>
            <p:cNvSpPr/>
            <p:nvPr/>
          </p:nvSpPr>
          <p:spPr>
            <a:xfrm>
              <a:off x="7194550" y="1877275"/>
              <a:ext cx="2700" cy="22250"/>
            </a:xfrm>
            <a:custGeom>
              <a:avLst/>
              <a:gdLst/>
              <a:ahLst/>
              <a:cxnLst/>
              <a:rect l="l" t="t" r="r" b="b"/>
              <a:pathLst>
                <a:path w="108" h="890" extrusionOk="0">
                  <a:moveTo>
                    <a:pt x="72" y="36"/>
                  </a:moveTo>
                  <a:lnTo>
                    <a:pt x="72" y="854"/>
                  </a:lnTo>
                  <a:cubicBezTo>
                    <a:pt x="107" y="819"/>
                    <a:pt x="107" y="819"/>
                    <a:pt x="107" y="819"/>
                  </a:cubicBezTo>
                  <a:cubicBezTo>
                    <a:pt x="72" y="712"/>
                    <a:pt x="72" y="641"/>
                    <a:pt x="36" y="534"/>
                  </a:cubicBezTo>
                  <a:cubicBezTo>
                    <a:pt x="36" y="427"/>
                    <a:pt x="36" y="320"/>
                    <a:pt x="0" y="249"/>
                  </a:cubicBezTo>
                  <a:cubicBezTo>
                    <a:pt x="0" y="214"/>
                    <a:pt x="0" y="249"/>
                    <a:pt x="0" y="249"/>
                  </a:cubicBezTo>
                  <a:cubicBezTo>
                    <a:pt x="0" y="356"/>
                    <a:pt x="0" y="463"/>
                    <a:pt x="36" y="534"/>
                  </a:cubicBezTo>
                  <a:cubicBezTo>
                    <a:pt x="36" y="641"/>
                    <a:pt x="36" y="747"/>
                    <a:pt x="72" y="854"/>
                  </a:cubicBezTo>
                  <a:cubicBezTo>
                    <a:pt x="107" y="890"/>
                    <a:pt x="107" y="854"/>
                    <a:pt x="107" y="819"/>
                  </a:cubicBezTo>
                  <a:cubicBezTo>
                    <a:pt x="107" y="570"/>
                    <a:pt x="107" y="285"/>
                    <a:pt x="107" y="36"/>
                  </a:cubicBezTo>
                  <a:cubicBezTo>
                    <a:pt x="107" y="0"/>
                    <a:pt x="72" y="36"/>
                    <a:pt x="72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17"/>
            <p:cNvSpPr/>
            <p:nvPr/>
          </p:nvSpPr>
          <p:spPr>
            <a:xfrm>
              <a:off x="7193650" y="1877275"/>
              <a:ext cx="3600" cy="21375"/>
            </a:xfrm>
            <a:custGeom>
              <a:avLst/>
              <a:gdLst/>
              <a:ahLst/>
              <a:cxnLst/>
              <a:rect l="l" t="t" r="r" b="b"/>
              <a:pathLst>
                <a:path w="144" h="855" extrusionOk="0">
                  <a:moveTo>
                    <a:pt x="108" y="36"/>
                  </a:moveTo>
                  <a:cubicBezTo>
                    <a:pt x="108" y="285"/>
                    <a:pt x="108" y="534"/>
                    <a:pt x="108" y="819"/>
                  </a:cubicBezTo>
                  <a:lnTo>
                    <a:pt x="143" y="819"/>
                  </a:lnTo>
                  <a:cubicBezTo>
                    <a:pt x="108" y="605"/>
                    <a:pt x="72" y="427"/>
                    <a:pt x="36" y="214"/>
                  </a:cubicBezTo>
                  <a:cubicBezTo>
                    <a:pt x="36" y="214"/>
                    <a:pt x="1" y="214"/>
                    <a:pt x="1" y="214"/>
                  </a:cubicBezTo>
                  <a:cubicBezTo>
                    <a:pt x="36" y="427"/>
                    <a:pt x="72" y="605"/>
                    <a:pt x="108" y="819"/>
                  </a:cubicBezTo>
                  <a:cubicBezTo>
                    <a:pt x="108" y="854"/>
                    <a:pt x="143" y="819"/>
                    <a:pt x="143" y="819"/>
                  </a:cubicBezTo>
                  <a:cubicBezTo>
                    <a:pt x="143" y="534"/>
                    <a:pt x="143" y="285"/>
                    <a:pt x="143" y="0"/>
                  </a:cubicBezTo>
                  <a:cubicBezTo>
                    <a:pt x="143" y="0"/>
                    <a:pt x="108" y="0"/>
                    <a:pt x="108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17"/>
            <p:cNvSpPr/>
            <p:nvPr/>
          </p:nvSpPr>
          <p:spPr>
            <a:xfrm>
              <a:off x="7192775" y="1876375"/>
              <a:ext cx="3575" cy="21375"/>
            </a:xfrm>
            <a:custGeom>
              <a:avLst/>
              <a:gdLst/>
              <a:ahLst/>
              <a:cxnLst/>
              <a:rect l="l" t="t" r="r" b="b"/>
              <a:pathLst>
                <a:path w="143" h="855" extrusionOk="0">
                  <a:moveTo>
                    <a:pt x="107" y="36"/>
                  </a:moveTo>
                  <a:cubicBezTo>
                    <a:pt x="107" y="285"/>
                    <a:pt x="107" y="570"/>
                    <a:pt x="107" y="819"/>
                  </a:cubicBezTo>
                  <a:cubicBezTo>
                    <a:pt x="107" y="819"/>
                    <a:pt x="143" y="819"/>
                    <a:pt x="143" y="819"/>
                  </a:cubicBezTo>
                  <a:cubicBezTo>
                    <a:pt x="107" y="712"/>
                    <a:pt x="71" y="641"/>
                    <a:pt x="71" y="534"/>
                  </a:cubicBezTo>
                  <a:cubicBezTo>
                    <a:pt x="71" y="428"/>
                    <a:pt x="36" y="321"/>
                    <a:pt x="36" y="214"/>
                  </a:cubicBezTo>
                  <a:cubicBezTo>
                    <a:pt x="36" y="214"/>
                    <a:pt x="0" y="214"/>
                    <a:pt x="0" y="250"/>
                  </a:cubicBezTo>
                  <a:cubicBezTo>
                    <a:pt x="36" y="428"/>
                    <a:pt x="71" y="641"/>
                    <a:pt x="107" y="819"/>
                  </a:cubicBezTo>
                  <a:cubicBezTo>
                    <a:pt x="107" y="855"/>
                    <a:pt x="143" y="855"/>
                    <a:pt x="143" y="819"/>
                  </a:cubicBezTo>
                  <a:cubicBezTo>
                    <a:pt x="143" y="570"/>
                    <a:pt x="143" y="285"/>
                    <a:pt x="143" y="36"/>
                  </a:cubicBezTo>
                  <a:cubicBezTo>
                    <a:pt x="143" y="1"/>
                    <a:pt x="107" y="1"/>
                    <a:pt x="10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17"/>
            <p:cNvSpPr/>
            <p:nvPr/>
          </p:nvSpPr>
          <p:spPr>
            <a:xfrm>
              <a:off x="7193650" y="1876375"/>
              <a:ext cx="3600" cy="23150"/>
            </a:xfrm>
            <a:custGeom>
              <a:avLst/>
              <a:gdLst/>
              <a:ahLst/>
              <a:cxnLst/>
              <a:rect l="l" t="t" r="r" b="b"/>
              <a:pathLst>
                <a:path w="144" h="926" extrusionOk="0">
                  <a:moveTo>
                    <a:pt x="72" y="107"/>
                  </a:moveTo>
                  <a:cubicBezTo>
                    <a:pt x="72" y="356"/>
                    <a:pt x="72" y="641"/>
                    <a:pt x="72" y="890"/>
                  </a:cubicBezTo>
                  <a:cubicBezTo>
                    <a:pt x="108" y="890"/>
                    <a:pt x="108" y="855"/>
                    <a:pt x="143" y="855"/>
                  </a:cubicBezTo>
                  <a:cubicBezTo>
                    <a:pt x="108" y="748"/>
                    <a:pt x="72" y="641"/>
                    <a:pt x="72" y="570"/>
                  </a:cubicBezTo>
                  <a:cubicBezTo>
                    <a:pt x="36" y="463"/>
                    <a:pt x="36" y="392"/>
                    <a:pt x="36" y="285"/>
                  </a:cubicBezTo>
                  <a:cubicBezTo>
                    <a:pt x="36" y="285"/>
                    <a:pt x="1" y="250"/>
                    <a:pt x="1" y="285"/>
                  </a:cubicBezTo>
                  <a:cubicBezTo>
                    <a:pt x="1" y="499"/>
                    <a:pt x="36" y="677"/>
                    <a:pt x="72" y="890"/>
                  </a:cubicBezTo>
                  <a:cubicBezTo>
                    <a:pt x="72" y="926"/>
                    <a:pt x="143" y="855"/>
                    <a:pt x="143" y="855"/>
                  </a:cubicBezTo>
                  <a:lnTo>
                    <a:pt x="143" y="72"/>
                  </a:lnTo>
                  <a:cubicBezTo>
                    <a:pt x="143" y="1"/>
                    <a:pt x="72" y="72"/>
                    <a:pt x="72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17"/>
            <p:cNvSpPr/>
            <p:nvPr/>
          </p:nvSpPr>
          <p:spPr>
            <a:xfrm>
              <a:off x="7192775" y="1876375"/>
              <a:ext cx="4475" cy="22275"/>
            </a:xfrm>
            <a:custGeom>
              <a:avLst/>
              <a:gdLst/>
              <a:ahLst/>
              <a:cxnLst/>
              <a:rect l="l" t="t" r="r" b="b"/>
              <a:pathLst>
                <a:path w="179" h="891" extrusionOk="0">
                  <a:moveTo>
                    <a:pt x="71" y="72"/>
                  </a:moveTo>
                  <a:lnTo>
                    <a:pt x="71" y="855"/>
                  </a:lnTo>
                  <a:cubicBezTo>
                    <a:pt x="107" y="855"/>
                    <a:pt x="143" y="855"/>
                    <a:pt x="178" y="819"/>
                  </a:cubicBezTo>
                  <a:cubicBezTo>
                    <a:pt x="107" y="641"/>
                    <a:pt x="71" y="463"/>
                    <a:pt x="36" y="250"/>
                  </a:cubicBezTo>
                  <a:cubicBezTo>
                    <a:pt x="36" y="250"/>
                    <a:pt x="0" y="250"/>
                    <a:pt x="0" y="285"/>
                  </a:cubicBezTo>
                  <a:cubicBezTo>
                    <a:pt x="36" y="463"/>
                    <a:pt x="36" y="677"/>
                    <a:pt x="71" y="855"/>
                  </a:cubicBezTo>
                  <a:cubicBezTo>
                    <a:pt x="71" y="890"/>
                    <a:pt x="178" y="855"/>
                    <a:pt x="178" y="819"/>
                  </a:cubicBezTo>
                  <a:cubicBezTo>
                    <a:pt x="178" y="570"/>
                    <a:pt x="178" y="321"/>
                    <a:pt x="178" y="36"/>
                  </a:cubicBezTo>
                  <a:cubicBezTo>
                    <a:pt x="178" y="1"/>
                    <a:pt x="71" y="72"/>
                    <a:pt x="7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17"/>
            <p:cNvSpPr/>
            <p:nvPr/>
          </p:nvSpPr>
          <p:spPr>
            <a:xfrm>
              <a:off x="7189200" y="1860375"/>
              <a:ext cx="4475" cy="28475"/>
            </a:xfrm>
            <a:custGeom>
              <a:avLst/>
              <a:gdLst/>
              <a:ahLst/>
              <a:cxnLst/>
              <a:rect l="l" t="t" r="r" b="b"/>
              <a:pathLst>
                <a:path w="179" h="1139" extrusionOk="0">
                  <a:moveTo>
                    <a:pt x="1" y="71"/>
                  </a:moveTo>
                  <a:cubicBezTo>
                    <a:pt x="37" y="427"/>
                    <a:pt x="72" y="747"/>
                    <a:pt x="108" y="1103"/>
                  </a:cubicBezTo>
                  <a:cubicBezTo>
                    <a:pt x="143" y="1068"/>
                    <a:pt x="143" y="1068"/>
                    <a:pt x="179" y="1032"/>
                  </a:cubicBezTo>
                  <a:lnTo>
                    <a:pt x="72" y="783"/>
                  </a:lnTo>
                  <a:cubicBezTo>
                    <a:pt x="72" y="747"/>
                    <a:pt x="1" y="819"/>
                    <a:pt x="1" y="819"/>
                  </a:cubicBezTo>
                  <a:cubicBezTo>
                    <a:pt x="37" y="925"/>
                    <a:pt x="72" y="996"/>
                    <a:pt x="108" y="1103"/>
                  </a:cubicBezTo>
                  <a:cubicBezTo>
                    <a:pt x="108" y="1139"/>
                    <a:pt x="179" y="1068"/>
                    <a:pt x="179" y="1032"/>
                  </a:cubicBezTo>
                  <a:cubicBezTo>
                    <a:pt x="143" y="712"/>
                    <a:pt x="108" y="356"/>
                    <a:pt x="72" y="36"/>
                  </a:cubicBezTo>
                  <a:cubicBezTo>
                    <a:pt x="37" y="0"/>
                    <a:pt x="1" y="71"/>
                    <a:pt x="1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17"/>
            <p:cNvSpPr/>
            <p:nvPr/>
          </p:nvSpPr>
          <p:spPr>
            <a:xfrm>
              <a:off x="7189200" y="1860375"/>
              <a:ext cx="4475" cy="26700"/>
            </a:xfrm>
            <a:custGeom>
              <a:avLst/>
              <a:gdLst/>
              <a:ahLst/>
              <a:cxnLst/>
              <a:rect l="l" t="t" r="r" b="b"/>
              <a:pathLst>
                <a:path w="179" h="1068" extrusionOk="0">
                  <a:moveTo>
                    <a:pt x="1" y="36"/>
                  </a:moveTo>
                  <a:cubicBezTo>
                    <a:pt x="37" y="392"/>
                    <a:pt x="72" y="712"/>
                    <a:pt x="108" y="1068"/>
                  </a:cubicBezTo>
                  <a:cubicBezTo>
                    <a:pt x="143" y="1068"/>
                    <a:pt x="143" y="1032"/>
                    <a:pt x="179" y="1032"/>
                  </a:cubicBezTo>
                  <a:cubicBezTo>
                    <a:pt x="143" y="961"/>
                    <a:pt x="108" y="890"/>
                    <a:pt x="72" y="783"/>
                  </a:cubicBezTo>
                  <a:cubicBezTo>
                    <a:pt x="72" y="783"/>
                    <a:pt x="37" y="783"/>
                    <a:pt x="37" y="819"/>
                  </a:cubicBezTo>
                  <a:cubicBezTo>
                    <a:pt x="72" y="890"/>
                    <a:pt x="108" y="961"/>
                    <a:pt x="108" y="1068"/>
                  </a:cubicBezTo>
                  <a:cubicBezTo>
                    <a:pt x="143" y="1068"/>
                    <a:pt x="179" y="1068"/>
                    <a:pt x="179" y="1032"/>
                  </a:cubicBezTo>
                  <a:cubicBezTo>
                    <a:pt x="108" y="712"/>
                    <a:pt x="72" y="356"/>
                    <a:pt x="37" y="36"/>
                  </a:cubicBezTo>
                  <a:cubicBezTo>
                    <a:pt x="37" y="0"/>
                    <a:pt x="1" y="36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17"/>
            <p:cNvSpPr/>
            <p:nvPr/>
          </p:nvSpPr>
          <p:spPr>
            <a:xfrm>
              <a:off x="7190100" y="1861250"/>
              <a:ext cx="3575" cy="27600"/>
            </a:xfrm>
            <a:custGeom>
              <a:avLst/>
              <a:gdLst/>
              <a:ahLst/>
              <a:cxnLst/>
              <a:rect l="l" t="t" r="r" b="b"/>
              <a:pathLst>
                <a:path w="143" h="1104" extrusionOk="0">
                  <a:moveTo>
                    <a:pt x="1" y="72"/>
                  </a:moveTo>
                  <a:cubicBezTo>
                    <a:pt x="36" y="392"/>
                    <a:pt x="72" y="748"/>
                    <a:pt x="107" y="1068"/>
                  </a:cubicBezTo>
                  <a:cubicBezTo>
                    <a:pt x="107" y="1068"/>
                    <a:pt x="107" y="1068"/>
                    <a:pt x="143" y="1033"/>
                  </a:cubicBezTo>
                  <a:cubicBezTo>
                    <a:pt x="107" y="961"/>
                    <a:pt x="72" y="890"/>
                    <a:pt x="36" y="784"/>
                  </a:cubicBezTo>
                  <a:cubicBezTo>
                    <a:pt x="36" y="784"/>
                    <a:pt x="1" y="784"/>
                    <a:pt x="1" y="819"/>
                  </a:cubicBezTo>
                  <a:lnTo>
                    <a:pt x="107" y="1068"/>
                  </a:lnTo>
                  <a:cubicBezTo>
                    <a:pt x="107" y="1104"/>
                    <a:pt x="143" y="1068"/>
                    <a:pt x="143" y="1068"/>
                  </a:cubicBezTo>
                  <a:cubicBezTo>
                    <a:pt x="107" y="712"/>
                    <a:pt x="72" y="392"/>
                    <a:pt x="36" y="36"/>
                  </a:cubicBezTo>
                  <a:cubicBezTo>
                    <a:pt x="1" y="1"/>
                    <a:pt x="1" y="36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17"/>
            <p:cNvSpPr/>
            <p:nvPr/>
          </p:nvSpPr>
          <p:spPr>
            <a:xfrm>
              <a:off x="7190100" y="1861250"/>
              <a:ext cx="3575" cy="26725"/>
            </a:xfrm>
            <a:custGeom>
              <a:avLst/>
              <a:gdLst/>
              <a:ahLst/>
              <a:cxnLst/>
              <a:rect l="l" t="t" r="r" b="b"/>
              <a:pathLst>
                <a:path w="143" h="1069" extrusionOk="0">
                  <a:moveTo>
                    <a:pt x="1" y="36"/>
                  </a:moveTo>
                  <a:cubicBezTo>
                    <a:pt x="36" y="357"/>
                    <a:pt x="72" y="712"/>
                    <a:pt x="107" y="1033"/>
                  </a:cubicBezTo>
                  <a:cubicBezTo>
                    <a:pt x="107" y="1033"/>
                    <a:pt x="107" y="1033"/>
                    <a:pt x="143" y="1033"/>
                  </a:cubicBezTo>
                  <a:cubicBezTo>
                    <a:pt x="107" y="961"/>
                    <a:pt x="72" y="855"/>
                    <a:pt x="36" y="784"/>
                  </a:cubicBezTo>
                  <a:cubicBezTo>
                    <a:pt x="36" y="748"/>
                    <a:pt x="1" y="748"/>
                    <a:pt x="1" y="784"/>
                  </a:cubicBezTo>
                  <a:cubicBezTo>
                    <a:pt x="36" y="855"/>
                    <a:pt x="72" y="961"/>
                    <a:pt x="107" y="1068"/>
                  </a:cubicBezTo>
                  <a:cubicBezTo>
                    <a:pt x="107" y="1068"/>
                    <a:pt x="143" y="1033"/>
                    <a:pt x="143" y="1033"/>
                  </a:cubicBezTo>
                  <a:cubicBezTo>
                    <a:pt x="107" y="712"/>
                    <a:pt x="72" y="357"/>
                    <a:pt x="36" y="36"/>
                  </a:cubicBezTo>
                  <a:cubicBezTo>
                    <a:pt x="1" y="1"/>
                    <a:pt x="1" y="1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17"/>
            <p:cNvSpPr/>
            <p:nvPr/>
          </p:nvSpPr>
          <p:spPr>
            <a:xfrm>
              <a:off x="7188325" y="1861250"/>
              <a:ext cx="3575" cy="25825"/>
            </a:xfrm>
            <a:custGeom>
              <a:avLst/>
              <a:gdLst/>
              <a:ahLst/>
              <a:cxnLst/>
              <a:rect l="l" t="t" r="r" b="b"/>
              <a:pathLst>
                <a:path w="143" h="1033" extrusionOk="0">
                  <a:moveTo>
                    <a:pt x="0" y="1"/>
                  </a:moveTo>
                  <a:cubicBezTo>
                    <a:pt x="36" y="357"/>
                    <a:pt x="72" y="677"/>
                    <a:pt x="107" y="1033"/>
                  </a:cubicBezTo>
                  <a:cubicBezTo>
                    <a:pt x="143" y="1033"/>
                    <a:pt x="143" y="1033"/>
                    <a:pt x="143" y="1033"/>
                  </a:cubicBezTo>
                  <a:lnTo>
                    <a:pt x="36" y="748"/>
                  </a:lnTo>
                  <a:cubicBezTo>
                    <a:pt x="36" y="748"/>
                    <a:pt x="36" y="748"/>
                    <a:pt x="36" y="784"/>
                  </a:cubicBezTo>
                  <a:cubicBezTo>
                    <a:pt x="72" y="855"/>
                    <a:pt x="107" y="926"/>
                    <a:pt x="143" y="1033"/>
                  </a:cubicBezTo>
                  <a:cubicBezTo>
                    <a:pt x="143" y="1033"/>
                    <a:pt x="143" y="1033"/>
                    <a:pt x="143" y="1033"/>
                  </a:cubicBezTo>
                  <a:cubicBezTo>
                    <a:pt x="107" y="677"/>
                    <a:pt x="72" y="357"/>
                    <a:pt x="36" y="1"/>
                  </a:cubicBezTo>
                  <a:cubicBezTo>
                    <a:pt x="36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17"/>
            <p:cNvSpPr/>
            <p:nvPr/>
          </p:nvSpPr>
          <p:spPr>
            <a:xfrm>
              <a:off x="7189200" y="1860375"/>
              <a:ext cx="3600" cy="29375"/>
            </a:xfrm>
            <a:custGeom>
              <a:avLst/>
              <a:gdLst/>
              <a:ahLst/>
              <a:cxnLst/>
              <a:rect l="l" t="t" r="r" b="b"/>
              <a:pathLst>
                <a:path w="144" h="1175" extrusionOk="0">
                  <a:moveTo>
                    <a:pt x="1" y="107"/>
                  </a:moveTo>
                  <a:cubicBezTo>
                    <a:pt x="37" y="463"/>
                    <a:pt x="72" y="783"/>
                    <a:pt x="108" y="1139"/>
                  </a:cubicBezTo>
                  <a:cubicBezTo>
                    <a:pt x="108" y="1103"/>
                    <a:pt x="143" y="1103"/>
                    <a:pt x="143" y="1068"/>
                  </a:cubicBezTo>
                  <a:cubicBezTo>
                    <a:pt x="108" y="996"/>
                    <a:pt x="72" y="890"/>
                    <a:pt x="37" y="819"/>
                  </a:cubicBezTo>
                  <a:cubicBezTo>
                    <a:pt x="37" y="783"/>
                    <a:pt x="1" y="854"/>
                    <a:pt x="1" y="854"/>
                  </a:cubicBezTo>
                  <a:cubicBezTo>
                    <a:pt x="37" y="961"/>
                    <a:pt x="72" y="1032"/>
                    <a:pt x="108" y="1139"/>
                  </a:cubicBezTo>
                  <a:cubicBezTo>
                    <a:pt x="108" y="1174"/>
                    <a:pt x="143" y="1103"/>
                    <a:pt x="143" y="1068"/>
                  </a:cubicBezTo>
                  <a:cubicBezTo>
                    <a:pt x="108" y="747"/>
                    <a:pt x="72" y="392"/>
                    <a:pt x="37" y="71"/>
                  </a:cubicBezTo>
                  <a:cubicBezTo>
                    <a:pt x="37" y="0"/>
                    <a:pt x="1" y="107"/>
                    <a:pt x="1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17"/>
            <p:cNvSpPr/>
            <p:nvPr/>
          </p:nvSpPr>
          <p:spPr>
            <a:xfrm>
              <a:off x="7187425" y="1860375"/>
              <a:ext cx="5375" cy="28475"/>
            </a:xfrm>
            <a:custGeom>
              <a:avLst/>
              <a:gdLst/>
              <a:ahLst/>
              <a:cxnLst/>
              <a:rect l="l" t="t" r="r" b="b"/>
              <a:pathLst>
                <a:path w="215" h="1139" extrusionOk="0">
                  <a:moveTo>
                    <a:pt x="36" y="71"/>
                  </a:moveTo>
                  <a:cubicBezTo>
                    <a:pt x="72" y="427"/>
                    <a:pt x="108" y="747"/>
                    <a:pt x="143" y="1103"/>
                  </a:cubicBezTo>
                  <a:lnTo>
                    <a:pt x="214" y="1068"/>
                  </a:lnTo>
                  <a:cubicBezTo>
                    <a:pt x="179" y="961"/>
                    <a:pt x="143" y="890"/>
                    <a:pt x="108" y="819"/>
                  </a:cubicBezTo>
                  <a:cubicBezTo>
                    <a:pt x="108" y="783"/>
                    <a:pt x="36" y="819"/>
                    <a:pt x="36" y="819"/>
                  </a:cubicBezTo>
                  <a:cubicBezTo>
                    <a:pt x="72" y="925"/>
                    <a:pt x="108" y="996"/>
                    <a:pt x="143" y="1103"/>
                  </a:cubicBezTo>
                  <a:cubicBezTo>
                    <a:pt x="143" y="1139"/>
                    <a:pt x="214" y="1068"/>
                    <a:pt x="214" y="1068"/>
                  </a:cubicBezTo>
                  <a:cubicBezTo>
                    <a:pt x="179" y="712"/>
                    <a:pt x="143" y="392"/>
                    <a:pt x="108" y="36"/>
                  </a:cubicBezTo>
                  <a:cubicBezTo>
                    <a:pt x="108" y="0"/>
                    <a:pt x="1" y="71"/>
                    <a:pt x="36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17"/>
            <p:cNvSpPr/>
            <p:nvPr/>
          </p:nvSpPr>
          <p:spPr>
            <a:xfrm>
              <a:off x="7169650" y="1840800"/>
              <a:ext cx="5350" cy="27600"/>
            </a:xfrm>
            <a:custGeom>
              <a:avLst/>
              <a:gdLst/>
              <a:ahLst/>
              <a:cxnLst/>
              <a:rect l="l" t="t" r="r" b="b"/>
              <a:pathLst>
                <a:path w="214" h="1104" extrusionOk="0">
                  <a:moveTo>
                    <a:pt x="0" y="107"/>
                  </a:moveTo>
                  <a:cubicBezTo>
                    <a:pt x="107" y="427"/>
                    <a:pt x="142" y="748"/>
                    <a:pt x="142" y="1103"/>
                  </a:cubicBezTo>
                  <a:cubicBezTo>
                    <a:pt x="178" y="1068"/>
                    <a:pt x="178" y="1068"/>
                    <a:pt x="214" y="1032"/>
                  </a:cubicBezTo>
                  <a:cubicBezTo>
                    <a:pt x="142" y="1032"/>
                    <a:pt x="107" y="997"/>
                    <a:pt x="71" y="997"/>
                  </a:cubicBezTo>
                  <a:cubicBezTo>
                    <a:pt x="71" y="997"/>
                    <a:pt x="0" y="1032"/>
                    <a:pt x="36" y="1032"/>
                  </a:cubicBezTo>
                  <a:cubicBezTo>
                    <a:pt x="71" y="1068"/>
                    <a:pt x="107" y="1068"/>
                    <a:pt x="142" y="1103"/>
                  </a:cubicBezTo>
                  <a:cubicBezTo>
                    <a:pt x="178" y="1103"/>
                    <a:pt x="214" y="1068"/>
                    <a:pt x="214" y="1032"/>
                  </a:cubicBezTo>
                  <a:cubicBezTo>
                    <a:pt x="214" y="926"/>
                    <a:pt x="214" y="819"/>
                    <a:pt x="178" y="712"/>
                  </a:cubicBezTo>
                  <a:cubicBezTo>
                    <a:pt x="178" y="463"/>
                    <a:pt x="107" y="249"/>
                    <a:pt x="71" y="36"/>
                  </a:cubicBezTo>
                  <a:cubicBezTo>
                    <a:pt x="36" y="0"/>
                    <a:pt x="0" y="72"/>
                    <a:pt x="0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17"/>
            <p:cNvSpPr/>
            <p:nvPr/>
          </p:nvSpPr>
          <p:spPr>
            <a:xfrm>
              <a:off x="7169650" y="1841700"/>
              <a:ext cx="5350" cy="25800"/>
            </a:xfrm>
            <a:custGeom>
              <a:avLst/>
              <a:gdLst/>
              <a:ahLst/>
              <a:cxnLst/>
              <a:rect l="l" t="t" r="r" b="b"/>
              <a:pathLst>
                <a:path w="214" h="1032" extrusionOk="0">
                  <a:moveTo>
                    <a:pt x="0" y="36"/>
                  </a:moveTo>
                  <a:cubicBezTo>
                    <a:pt x="71" y="178"/>
                    <a:pt x="107" y="356"/>
                    <a:pt x="107" y="534"/>
                  </a:cubicBezTo>
                  <a:cubicBezTo>
                    <a:pt x="142" y="676"/>
                    <a:pt x="178" y="854"/>
                    <a:pt x="142" y="1032"/>
                  </a:cubicBezTo>
                  <a:cubicBezTo>
                    <a:pt x="178" y="1032"/>
                    <a:pt x="178" y="996"/>
                    <a:pt x="178" y="996"/>
                  </a:cubicBezTo>
                  <a:lnTo>
                    <a:pt x="71" y="961"/>
                  </a:lnTo>
                  <a:cubicBezTo>
                    <a:pt x="71" y="961"/>
                    <a:pt x="36" y="961"/>
                    <a:pt x="36" y="996"/>
                  </a:cubicBezTo>
                  <a:lnTo>
                    <a:pt x="178" y="1032"/>
                  </a:lnTo>
                  <a:cubicBezTo>
                    <a:pt x="178" y="1032"/>
                    <a:pt x="214" y="1032"/>
                    <a:pt x="214" y="1032"/>
                  </a:cubicBezTo>
                  <a:cubicBezTo>
                    <a:pt x="214" y="854"/>
                    <a:pt x="178" y="676"/>
                    <a:pt x="142" y="498"/>
                  </a:cubicBezTo>
                  <a:cubicBezTo>
                    <a:pt x="142" y="356"/>
                    <a:pt x="107" y="178"/>
                    <a:pt x="36" y="36"/>
                  </a:cubicBezTo>
                  <a:cubicBezTo>
                    <a:pt x="36" y="0"/>
                    <a:pt x="0" y="0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17"/>
            <p:cNvSpPr/>
            <p:nvPr/>
          </p:nvSpPr>
          <p:spPr>
            <a:xfrm>
              <a:off x="7170525" y="1842575"/>
              <a:ext cx="4475" cy="26725"/>
            </a:xfrm>
            <a:custGeom>
              <a:avLst/>
              <a:gdLst/>
              <a:ahLst/>
              <a:cxnLst/>
              <a:rect l="l" t="t" r="r" b="b"/>
              <a:pathLst>
                <a:path w="179" h="1069" extrusionOk="0">
                  <a:moveTo>
                    <a:pt x="1" y="36"/>
                  </a:moveTo>
                  <a:cubicBezTo>
                    <a:pt x="107" y="356"/>
                    <a:pt x="143" y="712"/>
                    <a:pt x="143" y="1032"/>
                  </a:cubicBezTo>
                  <a:cubicBezTo>
                    <a:pt x="143" y="1032"/>
                    <a:pt x="143" y="1032"/>
                    <a:pt x="179" y="997"/>
                  </a:cubicBezTo>
                  <a:cubicBezTo>
                    <a:pt x="107" y="997"/>
                    <a:pt x="72" y="961"/>
                    <a:pt x="36" y="961"/>
                  </a:cubicBezTo>
                  <a:cubicBezTo>
                    <a:pt x="36" y="961"/>
                    <a:pt x="1" y="961"/>
                    <a:pt x="36" y="997"/>
                  </a:cubicBezTo>
                  <a:cubicBezTo>
                    <a:pt x="72" y="997"/>
                    <a:pt x="107" y="1032"/>
                    <a:pt x="143" y="1068"/>
                  </a:cubicBezTo>
                  <a:cubicBezTo>
                    <a:pt x="179" y="1068"/>
                    <a:pt x="179" y="1032"/>
                    <a:pt x="179" y="1032"/>
                  </a:cubicBezTo>
                  <a:cubicBezTo>
                    <a:pt x="179" y="926"/>
                    <a:pt x="179" y="783"/>
                    <a:pt x="143" y="677"/>
                  </a:cubicBezTo>
                  <a:cubicBezTo>
                    <a:pt x="143" y="463"/>
                    <a:pt x="107" y="250"/>
                    <a:pt x="36" y="36"/>
                  </a:cubicBezTo>
                  <a:cubicBezTo>
                    <a:pt x="1" y="1"/>
                    <a:pt x="1" y="36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17"/>
            <p:cNvSpPr/>
            <p:nvPr/>
          </p:nvSpPr>
          <p:spPr>
            <a:xfrm>
              <a:off x="7170525" y="1841700"/>
              <a:ext cx="4475" cy="26700"/>
            </a:xfrm>
            <a:custGeom>
              <a:avLst/>
              <a:gdLst/>
              <a:ahLst/>
              <a:cxnLst/>
              <a:rect l="l" t="t" r="r" b="b"/>
              <a:pathLst>
                <a:path w="179" h="1068" extrusionOk="0">
                  <a:moveTo>
                    <a:pt x="1" y="71"/>
                  </a:moveTo>
                  <a:cubicBezTo>
                    <a:pt x="107" y="391"/>
                    <a:pt x="143" y="712"/>
                    <a:pt x="143" y="1067"/>
                  </a:cubicBezTo>
                  <a:cubicBezTo>
                    <a:pt x="143" y="1032"/>
                    <a:pt x="143" y="1032"/>
                    <a:pt x="179" y="1032"/>
                  </a:cubicBezTo>
                  <a:cubicBezTo>
                    <a:pt x="107" y="996"/>
                    <a:pt x="72" y="996"/>
                    <a:pt x="36" y="961"/>
                  </a:cubicBezTo>
                  <a:cubicBezTo>
                    <a:pt x="36" y="961"/>
                    <a:pt x="36" y="996"/>
                    <a:pt x="36" y="996"/>
                  </a:cubicBezTo>
                  <a:lnTo>
                    <a:pt x="143" y="1067"/>
                  </a:lnTo>
                  <a:cubicBezTo>
                    <a:pt x="179" y="1067"/>
                    <a:pt x="179" y="1032"/>
                    <a:pt x="179" y="1032"/>
                  </a:cubicBezTo>
                  <a:cubicBezTo>
                    <a:pt x="179" y="925"/>
                    <a:pt x="179" y="818"/>
                    <a:pt x="143" y="712"/>
                  </a:cubicBezTo>
                  <a:cubicBezTo>
                    <a:pt x="143" y="463"/>
                    <a:pt x="107" y="249"/>
                    <a:pt x="36" y="36"/>
                  </a:cubicBezTo>
                  <a:cubicBezTo>
                    <a:pt x="36" y="0"/>
                    <a:pt x="1" y="36"/>
                    <a:pt x="1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17"/>
            <p:cNvSpPr/>
            <p:nvPr/>
          </p:nvSpPr>
          <p:spPr>
            <a:xfrm>
              <a:off x="7168750" y="1841700"/>
              <a:ext cx="4475" cy="25800"/>
            </a:xfrm>
            <a:custGeom>
              <a:avLst/>
              <a:gdLst/>
              <a:ahLst/>
              <a:cxnLst/>
              <a:rect l="l" t="t" r="r" b="b"/>
              <a:pathLst>
                <a:path w="179" h="1032" extrusionOk="0">
                  <a:moveTo>
                    <a:pt x="1" y="36"/>
                  </a:moveTo>
                  <a:cubicBezTo>
                    <a:pt x="72" y="178"/>
                    <a:pt x="107" y="356"/>
                    <a:pt x="107" y="534"/>
                  </a:cubicBezTo>
                  <a:cubicBezTo>
                    <a:pt x="143" y="676"/>
                    <a:pt x="178" y="854"/>
                    <a:pt x="143" y="1032"/>
                  </a:cubicBezTo>
                  <a:cubicBezTo>
                    <a:pt x="178" y="1032"/>
                    <a:pt x="178" y="1032"/>
                    <a:pt x="178" y="996"/>
                  </a:cubicBezTo>
                  <a:cubicBezTo>
                    <a:pt x="143" y="996"/>
                    <a:pt x="107" y="961"/>
                    <a:pt x="72" y="961"/>
                  </a:cubicBezTo>
                  <a:cubicBezTo>
                    <a:pt x="36" y="961"/>
                    <a:pt x="36" y="961"/>
                    <a:pt x="36" y="996"/>
                  </a:cubicBezTo>
                  <a:cubicBezTo>
                    <a:pt x="72" y="996"/>
                    <a:pt x="143" y="1032"/>
                    <a:pt x="178" y="1032"/>
                  </a:cubicBezTo>
                  <a:cubicBezTo>
                    <a:pt x="178" y="1032"/>
                    <a:pt x="178" y="1032"/>
                    <a:pt x="178" y="1032"/>
                  </a:cubicBezTo>
                  <a:cubicBezTo>
                    <a:pt x="178" y="854"/>
                    <a:pt x="178" y="712"/>
                    <a:pt x="143" y="534"/>
                  </a:cubicBezTo>
                  <a:cubicBezTo>
                    <a:pt x="143" y="356"/>
                    <a:pt x="107" y="213"/>
                    <a:pt x="36" y="36"/>
                  </a:cubicBezTo>
                  <a:cubicBezTo>
                    <a:pt x="36" y="0"/>
                    <a:pt x="1" y="0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17"/>
            <p:cNvSpPr/>
            <p:nvPr/>
          </p:nvSpPr>
          <p:spPr>
            <a:xfrm>
              <a:off x="7169650" y="1841700"/>
              <a:ext cx="5350" cy="28475"/>
            </a:xfrm>
            <a:custGeom>
              <a:avLst/>
              <a:gdLst/>
              <a:ahLst/>
              <a:cxnLst/>
              <a:rect l="l" t="t" r="r" b="b"/>
              <a:pathLst>
                <a:path w="214" h="1139" extrusionOk="0">
                  <a:moveTo>
                    <a:pt x="0" y="107"/>
                  </a:moveTo>
                  <a:cubicBezTo>
                    <a:pt x="36" y="285"/>
                    <a:pt x="71" y="427"/>
                    <a:pt x="107" y="605"/>
                  </a:cubicBezTo>
                  <a:cubicBezTo>
                    <a:pt x="142" y="783"/>
                    <a:pt x="142" y="925"/>
                    <a:pt x="142" y="1103"/>
                  </a:cubicBezTo>
                  <a:cubicBezTo>
                    <a:pt x="142" y="1067"/>
                    <a:pt x="178" y="1067"/>
                    <a:pt x="178" y="1032"/>
                  </a:cubicBezTo>
                  <a:cubicBezTo>
                    <a:pt x="142" y="996"/>
                    <a:pt x="107" y="996"/>
                    <a:pt x="71" y="996"/>
                  </a:cubicBezTo>
                  <a:cubicBezTo>
                    <a:pt x="36" y="996"/>
                    <a:pt x="0" y="1032"/>
                    <a:pt x="36" y="1032"/>
                  </a:cubicBezTo>
                  <a:cubicBezTo>
                    <a:pt x="71" y="1067"/>
                    <a:pt x="107" y="1103"/>
                    <a:pt x="142" y="1103"/>
                  </a:cubicBezTo>
                  <a:cubicBezTo>
                    <a:pt x="178" y="1139"/>
                    <a:pt x="178" y="1032"/>
                    <a:pt x="178" y="1032"/>
                  </a:cubicBezTo>
                  <a:cubicBezTo>
                    <a:pt x="214" y="854"/>
                    <a:pt x="178" y="712"/>
                    <a:pt x="142" y="534"/>
                  </a:cubicBezTo>
                  <a:cubicBezTo>
                    <a:pt x="142" y="356"/>
                    <a:pt x="107" y="213"/>
                    <a:pt x="36" y="36"/>
                  </a:cubicBezTo>
                  <a:cubicBezTo>
                    <a:pt x="36" y="0"/>
                    <a:pt x="0" y="36"/>
                    <a:pt x="0" y="36"/>
                  </a:cubicBezTo>
                  <a:cubicBezTo>
                    <a:pt x="0" y="71"/>
                    <a:pt x="0" y="107"/>
                    <a:pt x="0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17"/>
            <p:cNvSpPr/>
            <p:nvPr/>
          </p:nvSpPr>
          <p:spPr>
            <a:xfrm>
              <a:off x="7168750" y="1841700"/>
              <a:ext cx="5375" cy="27600"/>
            </a:xfrm>
            <a:custGeom>
              <a:avLst/>
              <a:gdLst/>
              <a:ahLst/>
              <a:cxnLst/>
              <a:rect l="l" t="t" r="r" b="b"/>
              <a:pathLst>
                <a:path w="215" h="1104" extrusionOk="0">
                  <a:moveTo>
                    <a:pt x="1" y="71"/>
                  </a:moveTo>
                  <a:cubicBezTo>
                    <a:pt x="36" y="249"/>
                    <a:pt x="72" y="391"/>
                    <a:pt x="107" y="569"/>
                  </a:cubicBezTo>
                  <a:cubicBezTo>
                    <a:pt x="143" y="747"/>
                    <a:pt x="143" y="890"/>
                    <a:pt x="143" y="1067"/>
                  </a:cubicBezTo>
                  <a:cubicBezTo>
                    <a:pt x="178" y="1067"/>
                    <a:pt x="178" y="1032"/>
                    <a:pt x="214" y="1032"/>
                  </a:cubicBezTo>
                  <a:cubicBezTo>
                    <a:pt x="178" y="996"/>
                    <a:pt x="107" y="996"/>
                    <a:pt x="72" y="961"/>
                  </a:cubicBezTo>
                  <a:cubicBezTo>
                    <a:pt x="72" y="961"/>
                    <a:pt x="1" y="996"/>
                    <a:pt x="36" y="996"/>
                  </a:cubicBezTo>
                  <a:cubicBezTo>
                    <a:pt x="72" y="1032"/>
                    <a:pt x="107" y="1067"/>
                    <a:pt x="143" y="1067"/>
                  </a:cubicBezTo>
                  <a:cubicBezTo>
                    <a:pt x="178" y="1103"/>
                    <a:pt x="214" y="1032"/>
                    <a:pt x="214" y="1032"/>
                  </a:cubicBezTo>
                  <a:cubicBezTo>
                    <a:pt x="214" y="854"/>
                    <a:pt x="214" y="676"/>
                    <a:pt x="178" y="534"/>
                  </a:cubicBezTo>
                  <a:cubicBezTo>
                    <a:pt x="143" y="356"/>
                    <a:pt x="107" y="178"/>
                    <a:pt x="72" y="36"/>
                  </a:cubicBezTo>
                  <a:cubicBezTo>
                    <a:pt x="72" y="0"/>
                    <a:pt x="1" y="71"/>
                    <a:pt x="1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17"/>
            <p:cNvSpPr/>
            <p:nvPr/>
          </p:nvSpPr>
          <p:spPr>
            <a:xfrm>
              <a:off x="7135850" y="1831900"/>
              <a:ext cx="6250" cy="27600"/>
            </a:xfrm>
            <a:custGeom>
              <a:avLst/>
              <a:gdLst/>
              <a:ahLst/>
              <a:cxnLst/>
              <a:rect l="l" t="t" r="r" b="b"/>
              <a:pathLst>
                <a:path w="250" h="1104" extrusionOk="0">
                  <a:moveTo>
                    <a:pt x="178" y="72"/>
                  </a:moveTo>
                  <a:cubicBezTo>
                    <a:pt x="178" y="250"/>
                    <a:pt x="178" y="428"/>
                    <a:pt x="142" y="570"/>
                  </a:cubicBezTo>
                  <a:cubicBezTo>
                    <a:pt x="107" y="748"/>
                    <a:pt x="71" y="926"/>
                    <a:pt x="0" y="1068"/>
                  </a:cubicBezTo>
                  <a:cubicBezTo>
                    <a:pt x="0" y="1104"/>
                    <a:pt x="71" y="1068"/>
                    <a:pt x="71" y="1032"/>
                  </a:cubicBezTo>
                  <a:cubicBezTo>
                    <a:pt x="142" y="890"/>
                    <a:pt x="178" y="712"/>
                    <a:pt x="214" y="534"/>
                  </a:cubicBezTo>
                  <a:cubicBezTo>
                    <a:pt x="249" y="356"/>
                    <a:pt x="249" y="214"/>
                    <a:pt x="249" y="36"/>
                  </a:cubicBezTo>
                  <a:cubicBezTo>
                    <a:pt x="249" y="1"/>
                    <a:pt x="178" y="72"/>
                    <a:pt x="178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17"/>
            <p:cNvSpPr/>
            <p:nvPr/>
          </p:nvSpPr>
          <p:spPr>
            <a:xfrm>
              <a:off x="7136725" y="1831900"/>
              <a:ext cx="5375" cy="26725"/>
            </a:xfrm>
            <a:custGeom>
              <a:avLst/>
              <a:gdLst/>
              <a:ahLst/>
              <a:cxnLst/>
              <a:rect l="l" t="t" r="r" b="b"/>
              <a:pathLst>
                <a:path w="215" h="1069" extrusionOk="0">
                  <a:moveTo>
                    <a:pt x="143" y="36"/>
                  </a:moveTo>
                  <a:cubicBezTo>
                    <a:pt x="179" y="250"/>
                    <a:pt x="143" y="463"/>
                    <a:pt x="107" y="677"/>
                  </a:cubicBezTo>
                  <a:cubicBezTo>
                    <a:pt x="72" y="783"/>
                    <a:pt x="36" y="926"/>
                    <a:pt x="1" y="1032"/>
                  </a:cubicBezTo>
                  <a:cubicBezTo>
                    <a:pt x="1" y="1068"/>
                    <a:pt x="36" y="1068"/>
                    <a:pt x="36" y="1032"/>
                  </a:cubicBezTo>
                  <a:cubicBezTo>
                    <a:pt x="107" y="855"/>
                    <a:pt x="143" y="641"/>
                    <a:pt x="179" y="428"/>
                  </a:cubicBezTo>
                  <a:cubicBezTo>
                    <a:pt x="214" y="214"/>
                    <a:pt x="179" y="321"/>
                    <a:pt x="214" y="36"/>
                  </a:cubicBezTo>
                  <a:cubicBezTo>
                    <a:pt x="214" y="1"/>
                    <a:pt x="143" y="36"/>
                    <a:pt x="143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17"/>
            <p:cNvSpPr/>
            <p:nvPr/>
          </p:nvSpPr>
          <p:spPr>
            <a:xfrm>
              <a:off x="7136725" y="1833675"/>
              <a:ext cx="5375" cy="25825"/>
            </a:xfrm>
            <a:custGeom>
              <a:avLst/>
              <a:gdLst/>
              <a:ahLst/>
              <a:cxnLst/>
              <a:rect l="l" t="t" r="r" b="b"/>
              <a:pathLst>
                <a:path w="215" h="1033" extrusionOk="0">
                  <a:moveTo>
                    <a:pt x="179" y="36"/>
                  </a:moveTo>
                  <a:cubicBezTo>
                    <a:pt x="179" y="179"/>
                    <a:pt x="179" y="357"/>
                    <a:pt x="143" y="534"/>
                  </a:cubicBezTo>
                  <a:cubicBezTo>
                    <a:pt x="107" y="677"/>
                    <a:pt x="72" y="855"/>
                    <a:pt x="1" y="1033"/>
                  </a:cubicBezTo>
                  <a:cubicBezTo>
                    <a:pt x="1" y="1033"/>
                    <a:pt x="36" y="1033"/>
                    <a:pt x="36" y="1033"/>
                  </a:cubicBezTo>
                  <a:cubicBezTo>
                    <a:pt x="107" y="855"/>
                    <a:pt x="143" y="712"/>
                    <a:pt x="179" y="534"/>
                  </a:cubicBezTo>
                  <a:cubicBezTo>
                    <a:pt x="179" y="357"/>
                    <a:pt x="214" y="179"/>
                    <a:pt x="214" y="1"/>
                  </a:cubicBezTo>
                  <a:cubicBezTo>
                    <a:pt x="214" y="1"/>
                    <a:pt x="179" y="1"/>
                    <a:pt x="17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17"/>
            <p:cNvSpPr/>
            <p:nvPr/>
          </p:nvSpPr>
          <p:spPr>
            <a:xfrm>
              <a:off x="7136725" y="1832800"/>
              <a:ext cx="5375" cy="26700"/>
            </a:xfrm>
            <a:custGeom>
              <a:avLst/>
              <a:gdLst/>
              <a:ahLst/>
              <a:cxnLst/>
              <a:rect l="l" t="t" r="r" b="b"/>
              <a:pathLst>
                <a:path w="215" h="1068" extrusionOk="0">
                  <a:moveTo>
                    <a:pt x="179" y="36"/>
                  </a:moveTo>
                  <a:cubicBezTo>
                    <a:pt x="179" y="356"/>
                    <a:pt x="143" y="712"/>
                    <a:pt x="1" y="1032"/>
                  </a:cubicBezTo>
                  <a:cubicBezTo>
                    <a:pt x="1" y="1032"/>
                    <a:pt x="36" y="1068"/>
                    <a:pt x="36" y="1032"/>
                  </a:cubicBezTo>
                  <a:cubicBezTo>
                    <a:pt x="107" y="819"/>
                    <a:pt x="143" y="783"/>
                    <a:pt x="179" y="534"/>
                  </a:cubicBezTo>
                  <a:cubicBezTo>
                    <a:pt x="214" y="320"/>
                    <a:pt x="214" y="249"/>
                    <a:pt x="214" y="36"/>
                  </a:cubicBezTo>
                  <a:cubicBezTo>
                    <a:pt x="214" y="0"/>
                    <a:pt x="179" y="0"/>
                    <a:pt x="17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17"/>
            <p:cNvSpPr/>
            <p:nvPr/>
          </p:nvSpPr>
          <p:spPr>
            <a:xfrm>
              <a:off x="7135850" y="1832800"/>
              <a:ext cx="4450" cy="25825"/>
            </a:xfrm>
            <a:custGeom>
              <a:avLst/>
              <a:gdLst/>
              <a:ahLst/>
              <a:cxnLst/>
              <a:rect l="l" t="t" r="r" b="b"/>
              <a:pathLst>
                <a:path w="178" h="1033" extrusionOk="0">
                  <a:moveTo>
                    <a:pt x="142" y="0"/>
                  </a:moveTo>
                  <a:cubicBezTo>
                    <a:pt x="142" y="143"/>
                    <a:pt x="142" y="249"/>
                    <a:pt x="142" y="392"/>
                  </a:cubicBezTo>
                  <a:cubicBezTo>
                    <a:pt x="107" y="605"/>
                    <a:pt x="71" y="819"/>
                    <a:pt x="0" y="996"/>
                  </a:cubicBezTo>
                  <a:cubicBezTo>
                    <a:pt x="0" y="1032"/>
                    <a:pt x="36" y="1032"/>
                    <a:pt x="36" y="996"/>
                  </a:cubicBezTo>
                  <a:cubicBezTo>
                    <a:pt x="71" y="890"/>
                    <a:pt x="107" y="783"/>
                    <a:pt x="142" y="641"/>
                  </a:cubicBezTo>
                  <a:cubicBezTo>
                    <a:pt x="178" y="427"/>
                    <a:pt x="178" y="214"/>
                    <a:pt x="178" y="0"/>
                  </a:cubicBezTo>
                  <a:cubicBezTo>
                    <a:pt x="178" y="0"/>
                    <a:pt x="142" y="0"/>
                    <a:pt x="142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17"/>
            <p:cNvSpPr/>
            <p:nvPr/>
          </p:nvSpPr>
          <p:spPr>
            <a:xfrm>
              <a:off x="7135850" y="1832800"/>
              <a:ext cx="6250" cy="27600"/>
            </a:xfrm>
            <a:custGeom>
              <a:avLst/>
              <a:gdLst/>
              <a:ahLst/>
              <a:cxnLst/>
              <a:rect l="l" t="t" r="r" b="b"/>
              <a:pathLst>
                <a:path w="250" h="1104" extrusionOk="0">
                  <a:moveTo>
                    <a:pt x="178" y="71"/>
                  </a:moveTo>
                  <a:cubicBezTo>
                    <a:pt x="178" y="249"/>
                    <a:pt x="178" y="427"/>
                    <a:pt x="142" y="605"/>
                  </a:cubicBezTo>
                  <a:cubicBezTo>
                    <a:pt x="107" y="747"/>
                    <a:pt x="71" y="925"/>
                    <a:pt x="0" y="1068"/>
                  </a:cubicBezTo>
                  <a:cubicBezTo>
                    <a:pt x="0" y="1103"/>
                    <a:pt x="36" y="1103"/>
                    <a:pt x="36" y="1103"/>
                  </a:cubicBezTo>
                  <a:cubicBezTo>
                    <a:pt x="36" y="1103"/>
                    <a:pt x="71" y="1032"/>
                    <a:pt x="71" y="1032"/>
                  </a:cubicBezTo>
                  <a:cubicBezTo>
                    <a:pt x="142" y="890"/>
                    <a:pt x="178" y="712"/>
                    <a:pt x="214" y="534"/>
                  </a:cubicBezTo>
                  <a:cubicBezTo>
                    <a:pt x="214" y="356"/>
                    <a:pt x="249" y="214"/>
                    <a:pt x="214" y="36"/>
                  </a:cubicBezTo>
                  <a:cubicBezTo>
                    <a:pt x="214" y="0"/>
                    <a:pt x="178" y="71"/>
                    <a:pt x="178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17"/>
            <p:cNvSpPr/>
            <p:nvPr/>
          </p:nvSpPr>
          <p:spPr>
            <a:xfrm>
              <a:off x="7134950" y="1832800"/>
              <a:ext cx="6250" cy="26700"/>
            </a:xfrm>
            <a:custGeom>
              <a:avLst/>
              <a:gdLst/>
              <a:ahLst/>
              <a:cxnLst/>
              <a:rect l="l" t="t" r="r" b="b"/>
              <a:pathLst>
                <a:path w="250" h="1068" extrusionOk="0">
                  <a:moveTo>
                    <a:pt x="178" y="36"/>
                  </a:moveTo>
                  <a:cubicBezTo>
                    <a:pt x="178" y="214"/>
                    <a:pt x="178" y="392"/>
                    <a:pt x="143" y="569"/>
                  </a:cubicBezTo>
                  <a:cubicBezTo>
                    <a:pt x="107" y="712"/>
                    <a:pt x="72" y="890"/>
                    <a:pt x="1" y="1068"/>
                  </a:cubicBezTo>
                  <a:cubicBezTo>
                    <a:pt x="1" y="1068"/>
                    <a:pt x="72" y="1032"/>
                    <a:pt x="107" y="1032"/>
                  </a:cubicBezTo>
                  <a:cubicBezTo>
                    <a:pt x="143" y="854"/>
                    <a:pt x="178" y="676"/>
                    <a:pt x="214" y="534"/>
                  </a:cubicBezTo>
                  <a:cubicBezTo>
                    <a:pt x="250" y="356"/>
                    <a:pt x="250" y="178"/>
                    <a:pt x="250" y="0"/>
                  </a:cubicBezTo>
                  <a:cubicBezTo>
                    <a:pt x="250" y="0"/>
                    <a:pt x="178" y="36"/>
                    <a:pt x="178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17"/>
            <p:cNvSpPr/>
            <p:nvPr/>
          </p:nvSpPr>
          <p:spPr>
            <a:xfrm>
              <a:off x="7041550" y="1847925"/>
              <a:ext cx="35600" cy="20475"/>
            </a:xfrm>
            <a:custGeom>
              <a:avLst/>
              <a:gdLst/>
              <a:ahLst/>
              <a:cxnLst/>
              <a:rect l="l" t="t" r="r" b="b"/>
              <a:pathLst>
                <a:path w="1424" h="819" extrusionOk="0">
                  <a:moveTo>
                    <a:pt x="1317" y="36"/>
                  </a:moveTo>
                  <a:cubicBezTo>
                    <a:pt x="1104" y="178"/>
                    <a:pt x="926" y="356"/>
                    <a:pt x="712" y="463"/>
                  </a:cubicBezTo>
                  <a:cubicBezTo>
                    <a:pt x="463" y="605"/>
                    <a:pt x="250" y="712"/>
                    <a:pt x="1" y="818"/>
                  </a:cubicBezTo>
                  <a:cubicBezTo>
                    <a:pt x="1" y="818"/>
                    <a:pt x="1" y="818"/>
                    <a:pt x="1" y="818"/>
                  </a:cubicBezTo>
                  <a:cubicBezTo>
                    <a:pt x="1" y="818"/>
                    <a:pt x="36" y="818"/>
                    <a:pt x="72" y="818"/>
                  </a:cubicBezTo>
                  <a:cubicBezTo>
                    <a:pt x="321" y="712"/>
                    <a:pt x="534" y="605"/>
                    <a:pt x="783" y="498"/>
                  </a:cubicBezTo>
                  <a:cubicBezTo>
                    <a:pt x="997" y="356"/>
                    <a:pt x="1175" y="214"/>
                    <a:pt x="1388" y="36"/>
                  </a:cubicBezTo>
                  <a:cubicBezTo>
                    <a:pt x="1424" y="36"/>
                    <a:pt x="1353" y="0"/>
                    <a:pt x="131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17"/>
            <p:cNvSpPr/>
            <p:nvPr/>
          </p:nvSpPr>
          <p:spPr>
            <a:xfrm>
              <a:off x="7040650" y="1847925"/>
              <a:ext cx="36500" cy="20475"/>
            </a:xfrm>
            <a:custGeom>
              <a:avLst/>
              <a:gdLst/>
              <a:ahLst/>
              <a:cxnLst/>
              <a:rect l="l" t="t" r="r" b="b"/>
              <a:pathLst>
                <a:path w="1460" h="819" extrusionOk="0">
                  <a:moveTo>
                    <a:pt x="1353" y="0"/>
                  </a:moveTo>
                  <a:cubicBezTo>
                    <a:pt x="1175" y="178"/>
                    <a:pt x="962" y="320"/>
                    <a:pt x="748" y="463"/>
                  </a:cubicBezTo>
                  <a:cubicBezTo>
                    <a:pt x="499" y="569"/>
                    <a:pt x="286" y="676"/>
                    <a:pt x="37" y="783"/>
                  </a:cubicBezTo>
                  <a:cubicBezTo>
                    <a:pt x="1" y="783"/>
                    <a:pt x="72" y="818"/>
                    <a:pt x="108" y="818"/>
                  </a:cubicBezTo>
                  <a:cubicBezTo>
                    <a:pt x="357" y="712"/>
                    <a:pt x="570" y="605"/>
                    <a:pt x="784" y="463"/>
                  </a:cubicBezTo>
                  <a:cubicBezTo>
                    <a:pt x="1033" y="356"/>
                    <a:pt x="1211" y="214"/>
                    <a:pt x="1424" y="36"/>
                  </a:cubicBezTo>
                  <a:cubicBezTo>
                    <a:pt x="1460" y="36"/>
                    <a:pt x="1389" y="0"/>
                    <a:pt x="1353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17"/>
            <p:cNvSpPr/>
            <p:nvPr/>
          </p:nvSpPr>
          <p:spPr>
            <a:xfrm>
              <a:off x="7041550" y="1848800"/>
              <a:ext cx="33825" cy="20500"/>
            </a:xfrm>
            <a:custGeom>
              <a:avLst/>
              <a:gdLst/>
              <a:ahLst/>
              <a:cxnLst/>
              <a:rect l="l" t="t" r="r" b="b"/>
              <a:pathLst>
                <a:path w="1353" h="820" extrusionOk="0">
                  <a:moveTo>
                    <a:pt x="1353" y="1"/>
                  </a:moveTo>
                  <a:cubicBezTo>
                    <a:pt x="1139" y="179"/>
                    <a:pt x="926" y="321"/>
                    <a:pt x="712" y="463"/>
                  </a:cubicBezTo>
                  <a:cubicBezTo>
                    <a:pt x="499" y="570"/>
                    <a:pt x="250" y="677"/>
                    <a:pt x="1" y="783"/>
                  </a:cubicBezTo>
                  <a:cubicBezTo>
                    <a:pt x="1" y="783"/>
                    <a:pt x="36" y="819"/>
                    <a:pt x="36" y="819"/>
                  </a:cubicBezTo>
                  <a:cubicBezTo>
                    <a:pt x="285" y="712"/>
                    <a:pt x="499" y="606"/>
                    <a:pt x="712" y="463"/>
                  </a:cubicBezTo>
                  <a:cubicBezTo>
                    <a:pt x="961" y="356"/>
                    <a:pt x="1139" y="214"/>
                    <a:pt x="1353" y="36"/>
                  </a:cubicBezTo>
                  <a:cubicBezTo>
                    <a:pt x="1353" y="36"/>
                    <a:pt x="1353" y="1"/>
                    <a:pt x="1353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17"/>
            <p:cNvSpPr/>
            <p:nvPr/>
          </p:nvSpPr>
          <p:spPr>
            <a:xfrm>
              <a:off x="7042450" y="1847925"/>
              <a:ext cx="33825" cy="20475"/>
            </a:xfrm>
            <a:custGeom>
              <a:avLst/>
              <a:gdLst/>
              <a:ahLst/>
              <a:cxnLst/>
              <a:rect l="l" t="t" r="r" b="b"/>
              <a:pathLst>
                <a:path w="1353" h="819" extrusionOk="0">
                  <a:moveTo>
                    <a:pt x="1317" y="36"/>
                  </a:moveTo>
                  <a:cubicBezTo>
                    <a:pt x="1103" y="178"/>
                    <a:pt x="925" y="320"/>
                    <a:pt x="712" y="463"/>
                  </a:cubicBezTo>
                  <a:cubicBezTo>
                    <a:pt x="463" y="605"/>
                    <a:pt x="249" y="712"/>
                    <a:pt x="0" y="783"/>
                  </a:cubicBezTo>
                  <a:cubicBezTo>
                    <a:pt x="0" y="783"/>
                    <a:pt x="0" y="818"/>
                    <a:pt x="0" y="818"/>
                  </a:cubicBezTo>
                  <a:cubicBezTo>
                    <a:pt x="249" y="712"/>
                    <a:pt x="498" y="605"/>
                    <a:pt x="712" y="498"/>
                  </a:cubicBezTo>
                  <a:cubicBezTo>
                    <a:pt x="925" y="356"/>
                    <a:pt x="1139" y="214"/>
                    <a:pt x="1317" y="36"/>
                  </a:cubicBezTo>
                  <a:cubicBezTo>
                    <a:pt x="1352" y="36"/>
                    <a:pt x="1317" y="0"/>
                    <a:pt x="131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17"/>
            <p:cNvSpPr/>
            <p:nvPr/>
          </p:nvSpPr>
          <p:spPr>
            <a:xfrm>
              <a:off x="7039775" y="1847025"/>
              <a:ext cx="36500" cy="21375"/>
            </a:xfrm>
            <a:custGeom>
              <a:avLst/>
              <a:gdLst/>
              <a:ahLst/>
              <a:cxnLst/>
              <a:rect l="l" t="t" r="r" b="b"/>
              <a:pathLst>
                <a:path w="1460" h="855" extrusionOk="0">
                  <a:moveTo>
                    <a:pt x="1352" y="36"/>
                  </a:moveTo>
                  <a:cubicBezTo>
                    <a:pt x="1139" y="178"/>
                    <a:pt x="961" y="321"/>
                    <a:pt x="712" y="463"/>
                  </a:cubicBezTo>
                  <a:cubicBezTo>
                    <a:pt x="498" y="605"/>
                    <a:pt x="285" y="712"/>
                    <a:pt x="36" y="783"/>
                  </a:cubicBezTo>
                  <a:cubicBezTo>
                    <a:pt x="0" y="819"/>
                    <a:pt x="72" y="854"/>
                    <a:pt x="107" y="854"/>
                  </a:cubicBezTo>
                  <a:cubicBezTo>
                    <a:pt x="356" y="748"/>
                    <a:pt x="570" y="641"/>
                    <a:pt x="819" y="499"/>
                  </a:cubicBezTo>
                  <a:cubicBezTo>
                    <a:pt x="1032" y="356"/>
                    <a:pt x="1210" y="214"/>
                    <a:pt x="1424" y="72"/>
                  </a:cubicBezTo>
                  <a:cubicBezTo>
                    <a:pt x="1459" y="36"/>
                    <a:pt x="1352" y="0"/>
                    <a:pt x="1352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17"/>
            <p:cNvSpPr/>
            <p:nvPr/>
          </p:nvSpPr>
          <p:spPr>
            <a:xfrm>
              <a:off x="7041550" y="1848800"/>
              <a:ext cx="34725" cy="20500"/>
            </a:xfrm>
            <a:custGeom>
              <a:avLst/>
              <a:gdLst/>
              <a:ahLst/>
              <a:cxnLst/>
              <a:rect l="l" t="t" r="r" b="b"/>
              <a:pathLst>
                <a:path w="1389" h="820" extrusionOk="0">
                  <a:moveTo>
                    <a:pt x="1317" y="1"/>
                  </a:moveTo>
                  <a:cubicBezTo>
                    <a:pt x="1210" y="107"/>
                    <a:pt x="1104" y="214"/>
                    <a:pt x="961" y="285"/>
                  </a:cubicBezTo>
                  <a:cubicBezTo>
                    <a:pt x="677" y="499"/>
                    <a:pt x="356" y="677"/>
                    <a:pt x="1" y="783"/>
                  </a:cubicBezTo>
                  <a:cubicBezTo>
                    <a:pt x="1" y="783"/>
                    <a:pt x="1" y="819"/>
                    <a:pt x="36" y="819"/>
                  </a:cubicBezTo>
                  <a:cubicBezTo>
                    <a:pt x="250" y="712"/>
                    <a:pt x="356" y="677"/>
                    <a:pt x="605" y="570"/>
                  </a:cubicBezTo>
                  <a:cubicBezTo>
                    <a:pt x="890" y="392"/>
                    <a:pt x="1104" y="214"/>
                    <a:pt x="1353" y="36"/>
                  </a:cubicBezTo>
                  <a:cubicBezTo>
                    <a:pt x="1388" y="1"/>
                    <a:pt x="1353" y="1"/>
                    <a:pt x="1317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17"/>
            <p:cNvSpPr/>
            <p:nvPr/>
          </p:nvSpPr>
          <p:spPr>
            <a:xfrm>
              <a:off x="7039775" y="1848800"/>
              <a:ext cx="36500" cy="20500"/>
            </a:xfrm>
            <a:custGeom>
              <a:avLst/>
              <a:gdLst/>
              <a:ahLst/>
              <a:cxnLst/>
              <a:rect l="l" t="t" r="r" b="b"/>
              <a:pathLst>
                <a:path w="1460" h="820" extrusionOk="0">
                  <a:moveTo>
                    <a:pt x="1317" y="1"/>
                  </a:moveTo>
                  <a:cubicBezTo>
                    <a:pt x="1068" y="250"/>
                    <a:pt x="783" y="428"/>
                    <a:pt x="427" y="570"/>
                  </a:cubicBezTo>
                  <a:cubicBezTo>
                    <a:pt x="321" y="641"/>
                    <a:pt x="178" y="712"/>
                    <a:pt x="36" y="783"/>
                  </a:cubicBezTo>
                  <a:cubicBezTo>
                    <a:pt x="0" y="783"/>
                    <a:pt x="0" y="783"/>
                    <a:pt x="36" y="783"/>
                  </a:cubicBezTo>
                  <a:cubicBezTo>
                    <a:pt x="36" y="819"/>
                    <a:pt x="72" y="783"/>
                    <a:pt x="107" y="783"/>
                  </a:cubicBezTo>
                  <a:cubicBezTo>
                    <a:pt x="392" y="677"/>
                    <a:pt x="676" y="534"/>
                    <a:pt x="925" y="356"/>
                  </a:cubicBezTo>
                  <a:cubicBezTo>
                    <a:pt x="1139" y="250"/>
                    <a:pt x="1246" y="143"/>
                    <a:pt x="1424" y="1"/>
                  </a:cubicBezTo>
                  <a:cubicBezTo>
                    <a:pt x="1459" y="1"/>
                    <a:pt x="1424" y="1"/>
                    <a:pt x="1424" y="1"/>
                  </a:cubicBezTo>
                  <a:cubicBezTo>
                    <a:pt x="1388" y="1"/>
                    <a:pt x="1352" y="1"/>
                    <a:pt x="1317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17"/>
            <p:cNvSpPr/>
            <p:nvPr/>
          </p:nvSpPr>
          <p:spPr>
            <a:xfrm>
              <a:off x="6885875" y="1820350"/>
              <a:ext cx="47175" cy="29375"/>
            </a:xfrm>
            <a:custGeom>
              <a:avLst/>
              <a:gdLst/>
              <a:ahLst/>
              <a:cxnLst/>
              <a:rect l="l" t="t" r="r" b="b"/>
              <a:pathLst>
                <a:path w="1887" h="1175" extrusionOk="0">
                  <a:moveTo>
                    <a:pt x="1780" y="0"/>
                  </a:moveTo>
                  <a:cubicBezTo>
                    <a:pt x="1211" y="391"/>
                    <a:pt x="606" y="783"/>
                    <a:pt x="36" y="1139"/>
                  </a:cubicBezTo>
                  <a:cubicBezTo>
                    <a:pt x="1" y="1174"/>
                    <a:pt x="72" y="1174"/>
                    <a:pt x="72" y="1174"/>
                  </a:cubicBezTo>
                  <a:cubicBezTo>
                    <a:pt x="677" y="783"/>
                    <a:pt x="1246" y="391"/>
                    <a:pt x="1851" y="36"/>
                  </a:cubicBezTo>
                  <a:cubicBezTo>
                    <a:pt x="1887" y="0"/>
                    <a:pt x="1815" y="0"/>
                    <a:pt x="178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17"/>
            <p:cNvSpPr/>
            <p:nvPr/>
          </p:nvSpPr>
          <p:spPr>
            <a:xfrm>
              <a:off x="6885875" y="1819450"/>
              <a:ext cx="47175" cy="30275"/>
            </a:xfrm>
            <a:custGeom>
              <a:avLst/>
              <a:gdLst/>
              <a:ahLst/>
              <a:cxnLst/>
              <a:rect l="l" t="t" r="r" b="b"/>
              <a:pathLst>
                <a:path w="1887" h="1211" extrusionOk="0">
                  <a:moveTo>
                    <a:pt x="1780" y="0"/>
                  </a:moveTo>
                  <a:cubicBezTo>
                    <a:pt x="1211" y="392"/>
                    <a:pt x="606" y="783"/>
                    <a:pt x="36" y="1175"/>
                  </a:cubicBezTo>
                  <a:cubicBezTo>
                    <a:pt x="1" y="1175"/>
                    <a:pt x="72" y="1210"/>
                    <a:pt x="72" y="1210"/>
                  </a:cubicBezTo>
                  <a:cubicBezTo>
                    <a:pt x="677" y="819"/>
                    <a:pt x="1246" y="427"/>
                    <a:pt x="1851" y="36"/>
                  </a:cubicBezTo>
                  <a:cubicBezTo>
                    <a:pt x="1887" y="36"/>
                    <a:pt x="1815" y="0"/>
                    <a:pt x="178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17"/>
            <p:cNvSpPr/>
            <p:nvPr/>
          </p:nvSpPr>
          <p:spPr>
            <a:xfrm>
              <a:off x="6886775" y="1820350"/>
              <a:ext cx="44500" cy="30250"/>
            </a:xfrm>
            <a:custGeom>
              <a:avLst/>
              <a:gdLst/>
              <a:ahLst/>
              <a:cxnLst/>
              <a:rect l="l" t="t" r="r" b="b"/>
              <a:pathLst>
                <a:path w="1780" h="1210" extrusionOk="0">
                  <a:moveTo>
                    <a:pt x="1779" y="0"/>
                  </a:moveTo>
                  <a:cubicBezTo>
                    <a:pt x="1175" y="391"/>
                    <a:pt x="605" y="783"/>
                    <a:pt x="0" y="1174"/>
                  </a:cubicBezTo>
                  <a:cubicBezTo>
                    <a:pt x="0" y="1174"/>
                    <a:pt x="0" y="1210"/>
                    <a:pt x="0" y="1210"/>
                  </a:cubicBezTo>
                  <a:cubicBezTo>
                    <a:pt x="605" y="818"/>
                    <a:pt x="1175" y="427"/>
                    <a:pt x="1779" y="36"/>
                  </a:cubicBezTo>
                  <a:cubicBezTo>
                    <a:pt x="1779" y="36"/>
                    <a:pt x="1779" y="0"/>
                    <a:pt x="1779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17"/>
            <p:cNvSpPr/>
            <p:nvPr/>
          </p:nvSpPr>
          <p:spPr>
            <a:xfrm>
              <a:off x="6886775" y="1820350"/>
              <a:ext cx="44500" cy="29375"/>
            </a:xfrm>
            <a:custGeom>
              <a:avLst/>
              <a:gdLst/>
              <a:ahLst/>
              <a:cxnLst/>
              <a:rect l="l" t="t" r="r" b="b"/>
              <a:pathLst>
                <a:path w="1780" h="1175" extrusionOk="0">
                  <a:moveTo>
                    <a:pt x="1779" y="0"/>
                  </a:moveTo>
                  <a:cubicBezTo>
                    <a:pt x="1210" y="391"/>
                    <a:pt x="605" y="747"/>
                    <a:pt x="36" y="1139"/>
                  </a:cubicBezTo>
                  <a:cubicBezTo>
                    <a:pt x="0" y="1139"/>
                    <a:pt x="0" y="1174"/>
                    <a:pt x="36" y="1174"/>
                  </a:cubicBezTo>
                  <a:cubicBezTo>
                    <a:pt x="605" y="783"/>
                    <a:pt x="1210" y="391"/>
                    <a:pt x="1779" y="36"/>
                  </a:cubicBezTo>
                  <a:cubicBezTo>
                    <a:pt x="1779" y="0"/>
                    <a:pt x="1779" y="0"/>
                    <a:pt x="1779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17"/>
            <p:cNvSpPr/>
            <p:nvPr/>
          </p:nvSpPr>
          <p:spPr>
            <a:xfrm>
              <a:off x="6885000" y="1818550"/>
              <a:ext cx="47175" cy="31175"/>
            </a:xfrm>
            <a:custGeom>
              <a:avLst/>
              <a:gdLst/>
              <a:ahLst/>
              <a:cxnLst/>
              <a:rect l="l" t="t" r="r" b="b"/>
              <a:pathLst>
                <a:path w="1887" h="1247" extrusionOk="0">
                  <a:moveTo>
                    <a:pt x="1779" y="36"/>
                  </a:moveTo>
                  <a:cubicBezTo>
                    <a:pt x="1174" y="428"/>
                    <a:pt x="605" y="784"/>
                    <a:pt x="0" y="1175"/>
                  </a:cubicBezTo>
                  <a:cubicBezTo>
                    <a:pt x="0" y="1211"/>
                    <a:pt x="71" y="1246"/>
                    <a:pt x="107" y="1211"/>
                  </a:cubicBezTo>
                  <a:cubicBezTo>
                    <a:pt x="676" y="855"/>
                    <a:pt x="1281" y="463"/>
                    <a:pt x="1850" y="72"/>
                  </a:cubicBezTo>
                  <a:cubicBezTo>
                    <a:pt x="1886" y="72"/>
                    <a:pt x="1779" y="1"/>
                    <a:pt x="177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17"/>
            <p:cNvSpPr/>
            <p:nvPr/>
          </p:nvSpPr>
          <p:spPr>
            <a:xfrm>
              <a:off x="6885875" y="1820350"/>
              <a:ext cx="46300" cy="30250"/>
            </a:xfrm>
            <a:custGeom>
              <a:avLst/>
              <a:gdLst/>
              <a:ahLst/>
              <a:cxnLst/>
              <a:rect l="l" t="t" r="r" b="b"/>
              <a:pathLst>
                <a:path w="1852" h="1210" extrusionOk="0">
                  <a:moveTo>
                    <a:pt x="1780" y="36"/>
                  </a:moveTo>
                  <a:cubicBezTo>
                    <a:pt x="1211" y="391"/>
                    <a:pt x="606" y="783"/>
                    <a:pt x="36" y="1174"/>
                  </a:cubicBezTo>
                  <a:cubicBezTo>
                    <a:pt x="1" y="1174"/>
                    <a:pt x="36" y="1210"/>
                    <a:pt x="72" y="1174"/>
                  </a:cubicBezTo>
                  <a:cubicBezTo>
                    <a:pt x="641" y="818"/>
                    <a:pt x="1246" y="427"/>
                    <a:pt x="1815" y="36"/>
                  </a:cubicBezTo>
                  <a:cubicBezTo>
                    <a:pt x="1851" y="36"/>
                    <a:pt x="1815" y="0"/>
                    <a:pt x="178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17"/>
            <p:cNvSpPr/>
            <p:nvPr/>
          </p:nvSpPr>
          <p:spPr>
            <a:xfrm>
              <a:off x="6884100" y="1820350"/>
              <a:ext cx="48075" cy="29375"/>
            </a:xfrm>
            <a:custGeom>
              <a:avLst/>
              <a:gdLst/>
              <a:ahLst/>
              <a:cxnLst/>
              <a:rect l="l" t="t" r="r" b="b"/>
              <a:pathLst>
                <a:path w="1923" h="1175" extrusionOk="0">
                  <a:moveTo>
                    <a:pt x="1780" y="0"/>
                  </a:moveTo>
                  <a:cubicBezTo>
                    <a:pt x="1210" y="391"/>
                    <a:pt x="606" y="783"/>
                    <a:pt x="36" y="1174"/>
                  </a:cubicBezTo>
                  <a:cubicBezTo>
                    <a:pt x="1" y="1174"/>
                    <a:pt x="72" y="1174"/>
                    <a:pt x="72" y="1174"/>
                  </a:cubicBezTo>
                  <a:cubicBezTo>
                    <a:pt x="72" y="1174"/>
                    <a:pt x="107" y="1174"/>
                    <a:pt x="143" y="1174"/>
                  </a:cubicBezTo>
                  <a:cubicBezTo>
                    <a:pt x="712" y="783"/>
                    <a:pt x="1317" y="391"/>
                    <a:pt x="1886" y="36"/>
                  </a:cubicBezTo>
                  <a:cubicBezTo>
                    <a:pt x="1922" y="0"/>
                    <a:pt x="1886" y="0"/>
                    <a:pt x="1886" y="0"/>
                  </a:cubicBezTo>
                  <a:cubicBezTo>
                    <a:pt x="1851" y="0"/>
                    <a:pt x="1815" y="0"/>
                    <a:pt x="178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17"/>
            <p:cNvSpPr/>
            <p:nvPr/>
          </p:nvSpPr>
          <p:spPr>
            <a:xfrm>
              <a:off x="7194550" y="1706475"/>
              <a:ext cx="66725" cy="129900"/>
            </a:xfrm>
            <a:custGeom>
              <a:avLst/>
              <a:gdLst/>
              <a:ahLst/>
              <a:cxnLst/>
              <a:rect l="l" t="t" r="r" b="b"/>
              <a:pathLst>
                <a:path w="2669" h="5196" extrusionOk="0">
                  <a:moveTo>
                    <a:pt x="0" y="1"/>
                  </a:moveTo>
                  <a:cubicBezTo>
                    <a:pt x="0" y="1"/>
                    <a:pt x="1495" y="1104"/>
                    <a:pt x="2100" y="3061"/>
                  </a:cubicBezTo>
                  <a:cubicBezTo>
                    <a:pt x="2669" y="5053"/>
                    <a:pt x="1957" y="5196"/>
                    <a:pt x="1957" y="5196"/>
                  </a:cubicBezTo>
                  <a:cubicBezTo>
                    <a:pt x="1957" y="5196"/>
                    <a:pt x="2100" y="3061"/>
                    <a:pt x="890" y="1317"/>
                  </a:cubicBezTo>
                  <a:cubicBezTo>
                    <a:pt x="427" y="57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17"/>
            <p:cNvSpPr/>
            <p:nvPr/>
          </p:nvSpPr>
          <p:spPr>
            <a:xfrm>
              <a:off x="7134950" y="1699375"/>
              <a:ext cx="61400" cy="145900"/>
            </a:xfrm>
            <a:custGeom>
              <a:avLst/>
              <a:gdLst/>
              <a:ahLst/>
              <a:cxnLst/>
              <a:rect l="l" t="t" r="r" b="b"/>
              <a:pathLst>
                <a:path w="2456" h="5836" extrusionOk="0">
                  <a:moveTo>
                    <a:pt x="534" y="747"/>
                  </a:moveTo>
                  <a:cubicBezTo>
                    <a:pt x="534" y="747"/>
                    <a:pt x="1" y="1459"/>
                    <a:pt x="285" y="2420"/>
                  </a:cubicBezTo>
                  <a:cubicBezTo>
                    <a:pt x="534" y="3380"/>
                    <a:pt x="783" y="4341"/>
                    <a:pt x="1281" y="4946"/>
                  </a:cubicBezTo>
                  <a:cubicBezTo>
                    <a:pt x="1815" y="5586"/>
                    <a:pt x="2456" y="5835"/>
                    <a:pt x="2456" y="5835"/>
                  </a:cubicBezTo>
                  <a:cubicBezTo>
                    <a:pt x="2456" y="5835"/>
                    <a:pt x="1495" y="4981"/>
                    <a:pt x="1068" y="3950"/>
                  </a:cubicBezTo>
                  <a:cubicBezTo>
                    <a:pt x="605" y="2918"/>
                    <a:pt x="356" y="1708"/>
                    <a:pt x="499" y="1317"/>
                  </a:cubicBezTo>
                  <a:cubicBezTo>
                    <a:pt x="677" y="890"/>
                    <a:pt x="783" y="605"/>
                    <a:pt x="1246" y="534"/>
                  </a:cubicBezTo>
                  <a:cubicBezTo>
                    <a:pt x="1708" y="463"/>
                    <a:pt x="2278" y="569"/>
                    <a:pt x="2278" y="569"/>
                  </a:cubicBezTo>
                  <a:cubicBezTo>
                    <a:pt x="2278" y="569"/>
                    <a:pt x="2135" y="0"/>
                    <a:pt x="1708" y="0"/>
                  </a:cubicBezTo>
                  <a:cubicBezTo>
                    <a:pt x="1281" y="36"/>
                    <a:pt x="534" y="747"/>
                    <a:pt x="534" y="7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17"/>
            <p:cNvSpPr/>
            <p:nvPr/>
          </p:nvSpPr>
          <p:spPr>
            <a:xfrm>
              <a:off x="6957050" y="1603300"/>
              <a:ext cx="192150" cy="260650"/>
            </a:xfrm>
            <a:custGeom>
              <a:avLst/>
              <a:gdLst/>
              <a:ahLst/>
              <a:cxnLst/>
              <a:rect l="l" t="t" r="r" b="b"/>
              <a:pathLst>
                <a:path w="7686" h="10426" extrusionOk="0">
                  <a:moveTo>
                    <a:pt x="6618" y="4021"/>
                  </a:moveTo>
                  <a:lnTo>
                    <a:pt x="6796" y="6690"/>
                  </a:lnTo>
                  <a:cubicBezTo>
                    <a:pt x="6796" y="6690"/>
                    <a:pt x="7366" y="7081"/>
                    <a:pt x="7045" y="7294"/>
                  </a:cubicBezTo>
                  <a:cubicBezTo>
                    <a:pt x="6761" y="7508"/>
                    <a:pt x="7188" y="8077"/>
                    <a:pt x="6654" y="8326"/>
                  </a:cubicBezTo>
                  <a:cubicBezTo>
                    <a:pt x="6156" y="8611"/>
                    <a:pt x="7117" y="9714"/>
                    <a:pt x="6369" y="9856"/>
                  </a:cubicBezTo>
                  <a:cubicBezTo>
                    <a:pt x="5658" y="9999"/>
                    <a:pt x="4839" y="10354"/>
                    <a:pt x="4839" y="10354"/>
                  </a:cubicBezTo>
                  <a:cubicBezTo>
                    <a:pt x="4839" y="10354"/>
                    <a:pt x="3060" y="10426"/>
                    <a:pt x="2847" y="10070"/>
                  </a:cubicBezTo>
                  <a:cubicBezTo>
                    <a:pt x="2598" y="9714"/>
                    <a:pt x="1851" y="8611"/>
                    <a:pt x="1459" y="8042"/>
                  </a:cubicBezTo>
                  <a:cubicBezTo>
                    <a:pt x="1068" y="7508"/>
                    <a:pt x="0" y="7437"/>
                    <a:pt x="392" y="7045"/>
                  </a:cubicBezTo>
                  <a:cubicBezTo>
                    <a:pt x="783" y="6690"/>
                    <a:pt x="2420" y="6974"/>
                    <a:pt x="3309" y="6405"/>
                  </a:cubicBezTo>
                  <a:cubicBezTo>
                    <a:pt x="4199" y="5836"/>
                    <a:pt x="4590" y="5515"/>
                    <a:pt x="4484" y="4982"/>
                  </a:cubicBezTo>
                  <a:cubicBezTo>
                    <a:pt x="4377" y="4448"/>
                    <a:pt x="2598" y="3523"/>
                    <a:pt x="2242" y="3416"/>
                  </a:cubicBezTo>
                  <a:cubicBezTo>
                    <a:pt x="1922" y="3309"/>
                    <a:pt x="641" y="2954"/>
                    <a:pt x="1637" y="2206"/>
                  </a:cubicBezTo>
                  <a:cubicBezTo>
                    <a:pt x="2633" y="1495"/>
                    <a:pt x="3914" y="0"/>
                    <a:pt x="4412" y="356"/>
                  </a:cubicBezTo>
                  <a:cubicBezTo>
                    <a:pt x="4875" y="712"/>
                    <a:pt x="7686" y="1352"/>
                    <a:pt x="7650" y="2278"/>
                  </a:cubicBezTo>
                  <a:cubicBezTo>
                    <a:pt x="7615" y="3203"/>
                    <a:pt x="6618" y="4021"/>
                    <a:pt x="6618" y="4021"/>
                  </a:cubicBezTo>
                  <a:close/>
                </a:path>
              </a:pathLst>
            </a:custGeom>
            <a:solidFill>
              <a:srgbClr val="9B8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17"/>
            <p:cNvSpPr/>
            <p:nvPr/>
          </p:nvSpPr>
          <p:spPr>
            <a:xfrm>
              <a:off x="6926800" y="1810550"/>
              <a:ext cx="43625" cy="91650"/>
            </a:xfrm>
            <a:custGeom>
              <a:avLst/>
              <a:gdLst/>
              <a:ahLst/>
              <a:cxnLst/>
              <a:rect l="l" t="t" r="r" b="b"/>
              <a:pathLst>
                <a:path w="1745" h="3666" extrusionOk="0">
                  <a:moveTo>
                    <a:pt x="534" y="1"/>
                  </a:moveTo>
                  <a:cubicBezTo>
                    <a:pt x="534" y="1"/>
                    <a:pt x="356" y="1175"/>
                    <a:pt x="1032" y="1922"/>
                  </a:cubicBezTo>
                  <a:cubicBezTo>
                    <a:pt x="1744" y="2669"/>
                    <a:pt x="1673" y="3096"/>
                    <a:pt x="1673" y="3096"/>
                  </a:cubicBezTo>
                  <a:lnTo>
                    <a:pt x="1246" y="3666"/>
                  </a:lnTo>
                  <a:lnTo>
                    <a:pt x="321" y="3061"/>
                  </a:lnTo>
                  <a:cubicBezTo>
                    <a:pt x="321" y="3061"/>
                    <a:pt x="712" y="2847"/>
                    <a:pt x="641" y="2456"/>
                  </a:cubicBezTo>
                  <a:cubicBezTo>
                    <a:pt x="570" y="2100"/>
                    <a:pt x="214" y="1673"/>
                    <a:pt x="107" y="1459"/>
                  </a:cubicBezTo>
                  <a:cubicBezTo>
                    <a:pt x="1" y="1210"/>
                    <a:pt x="534" y="1"/>
                    <a:pt x="534" y="1"/>
                  </a:cubicBezTo>
                  <a:close/>
                </a:path>
              </a:pathLst>
            </a:custGeom>
            <a:solidFill>
              <a:srgbClr val="594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17"/>
            <p:cNvSpPr/>
            <p:nvPr/>
          </p:nvSpPr>
          <p:spPr>
            <a:xfrm>
              <a:off x="6837850" y="1696700"/>
              <a:ext cx="64950" cy="136125"/>
            </a:xfrm>
            <a:custGeom>
              <a:avLst/>
              <a:gdLst/>
              <a:ahLst/>
              <a:cxnLst/>
              <a:rect l="l" t="t" r="r" b="b"/>
              <a:pathLst>
                <a:path w="2598" h="5445" extrusionOk="0">
                  <a:moveTo>
                    <a:pt x="1459" y="1068"/>
                  </a:moveTo>
                  <a:cubicBezTo>
                    <a:pt x="1459" y="1068"/>
                    <a:pt x="1886" y="3558"/>
                    <a:pt x="2135" y="4021"/>
                  </a:cubicBezTo>
                  <a:cubicBezTo>
                    <a:pt x="2420" y="4519"/>
                    <a:pt x="2598" y="4804"/>
                    <a:pt x="2598" y="4804"/>
                  </a:cubicBezTo>
                  <a:cubicBezTo>
                    <a:pt x="2598" y="4804"/>
                    <a:pt x="1922" y="5444"/>
                    <a:pt x="1388" y="5337"/>
                  </a:cubicBezTo>
                  <a:cubicBezTo>
                    <a:pt x="819" y="5231"/>
                    <a:pt x="1" y="3203"/>
                    <a:pt x="285" y="2206"/>
                  </a:cubicBezTo>
                  <a:cubicBezTo>
                    <a:pt x="570" y="1246"/>
                    <a:pt x="1317" y="0"/>
                    <a:pt x="1317" y="0"/>
                  </a:cubicBezTo>
                  <a:close/>
                </a:path>
              </a:pathLst>
            </a:custGeom>
            <a:solidFill>
              <a:srgbClr val="8B5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17"/>
            <p:cNvSpPr/>
            <p:nvPr/>
          </p:nvSpPr>
          <p:spPr>
            <a:xfrm>
              <a:off x="7143850" y="1902175"/>
              <a:ext cx="48950" cy="72075"/>
            </a:xfrm>
            <a:custGeom>
              <a:avLst/>
              <a:gdLst/>
              <a:ahLst/>
              <a:cxnLst/>
              <a:rect l="l" t="t" r="r" b="b"/>
              <a:pathLst>
                <a:path w="1958" h="2883" extrusionOk="0">
                  <a:moveTo>
                    <a:pt x="249" y="570"/>
                  </a:moveTo>
                  <a:cubicBezTo>
                    <a:pt x="249" y="570"/>
                    <a:pt x="1957" y="2278"/>
                    <a:pt x="1566" y="2562"/>
                  </a:cubicBezTo>
                  <a:cubicBezTo>
                    <a:pt x="1139" y="2883"/>
                    <a:pt x="748" y="2527"/>
                    <a:pt x="427" y="1815"/>
                  </a:cubicBezTo>
                  <a:cubicBezTo>
                    <a:pt x="107" y="110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6E8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17"/>
            <p:cNvSpPr/>
            <p:nvPr/>
          </p:nvSpPr>
          <p:spPr>
            <a:xfrm>
              <a:off x="6877000" y="1906625"/>
              <a:ext cx="20475" cy="100550"/>
            </a:xfrm>
            <a:custGeom>
              <a:avLst/>
              <a:gdLst/>
              <a:ahLst/>
              <a:cxnLst/>
              <a:rect l="l" t="t" r="r" b="b"/>
              <a:pathLst>
                <a:path w="819" h="4022" extrusionOk="0">
                  <a:moveTo>
                    <a:pt x="534" y="0"/>
                  </a:moveTo>
                  <a:cubicBezTo>
                    <a:pt x="641" y="1103"/>
                    <a:pt x="818" y="2171"/>
                    <a:pt x="605" y="2989"/>
                  </a:cubicBezTo>
                  <a:cubicBezTo>
                    <a:pt x="356" y="3843"/>
                    <a:pt x="107" y="4021"/>
                    <a:pt x="107" y="3630"/>
                  </a:cubicBezTo>
                  <a:cubicBezTo>
                    <a:pt x="71" y="3238"/>
                    <a:pt x="0" y="2384"/>
                    <a:pt x="71" y="1566"/>
                  </a:cubicBezTo>
                  <a:cubicBezTo>
                    <a:pt x="178" y="783"/>
                    <a:pt x="534" y="0"/>
                    <a:pt x="534" y="0"/>
                  </a:cubicBezTo>
                  <a:close/>
                </a:path>
              </a:pathLst>
            </a:custGeom>
            <a:solidFill>
              <a:srgbClr val="F6E8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17"/>
            <p:cNvSpPr/>
            <p:nvPr/>
          </p:nvSpPr>
          <p:spPr>
            <a:xfrm>
              <a:off x="6612800" y="1906625"/>
              <a:ext cx="84525" cy="86300"/>
            </a:xfrm>
            <a:custGeom>
              <a:avLst/>
              <a:gdLst/>
              <a:ahLst/>
              <a:cxnLst/>
              <a:rect l="l" t="t" r="r" b="b"/>
              <a:pathLst>
                <a:path w="3381" h="3452" extrusionOk="0">
                  <a:moveTo>
                    <a:pt x="3381" y="0"/>
                  </a:moveTo>
                  <a:cubicBezTo>
                    <a:pt x="3381" y="0"/>
                    <a:pt x="1175" y="1886"/>
                    <a:pt x="854" y="2313"/>
                  </a:cubicBezTo>
                  <a:cubicBezTo>
                    <a:pt x="534" y="2776"/>
                    <a:pt x="1" y="3452"/>
                    <a:pt x="570" y="3274"/>
                  </a:cubicBezTo>
                  <a:cubicBezTo>
                    <a:pt x="1139" y="3096"/>
                    <a:pt x="2278" y="2313"/>
                    <a:pt x="2669" y="1886"/>
                  </a:cubicBezTo>
                  <a:cubicBezTo>
                    <a:pt x="3025" y="1459"/>
                    <a:pt x="3381" y="0"/>
                    <a:pt x="3381" y="0"/>
                  </a:cubicBezTo>
                  <a:close/>
                </a:path>
              </a:pathLst>
            </a:custGeom>
            <a:solidFill>
              <a:srgbClr val="F6E8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0" name="Google Shape;2050;p17"/>
          <p:cNvSpPr txBox="1"/>
          <p:nvPr/>
        </p:nvSpPr>
        <p:spPr>
          <a:xfrm>
            <a:off x="6400598" y="3451850"/>
            <a:ext cx="16158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Many plants use insects like </a:t>
            </a:r>
            <a:r>
              <a:rPr lang="en" sz="11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bees </a:t>
            </a:r>
            <a:r>
              <a:rPr lang="en" sz="11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to fertilise and reproduce.</a:t>
            </a:r>
            <a:endParaRPr sz="11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14061A6-0FAC-D533-BDFC-F17F89275881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E5EF7E1-0CE6-83F8-C473-6F56CEF78B04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7CC7CF-8FD2-15B7-1F7E-D8982B4AFD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C8170A-B3CD-06E4-9903-CD74F6D4D6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056" name="Google Shape;2056;p18"/>
          <p:cNvSpPr txBox="1"/>
          <p:nvPr/>
        </p:nvSpPr>
        <p:spPr>
          <a:xfrm>
            <a:off x="6426800" y="1969650"/>
            <a:ext cx="2400300" cy="12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Plants that are pollinated by insects, such as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bees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, tend to have brightly coloured flowers as well as sweet, edible nectar.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057" name="Google Shape;2057;p18"/>
          <p:cNvPicPr preferRelativeResize="0"/>
          <p:nvPr/>
        </p:nvPicPr>
        <p:blipFill rotWithShape="1">
          <a:blip r:embed="rId3">
            <a:alphaModFix/>
          </a:blip>
          <a:srcRect l="3920" r="15415"/>
          <a:stretch/>
        </p:blipFill>
        <p:spPr>
          <a:xfrm>
            <a:off x="0" y="0"/>
            <a:ext cx="6068814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58" name="Google Shape;2058;p18"/>
          <p:cNvCxnSpPr/>
          <p:nvPr/>
        </p:nvCxnSpPr>
        <p:spPr>
          <a:xfrm>
            <a:off x="6068300" y="-5200"/>
            <a:ext cx="600" cy="5148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C7D2F36-DAA4-9842-5DF2-9FAAC8808AA6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FBF70D1-E555-6CA3-D533-7F381F5E6DD8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0610FC-3624-CEC7-1CE6-1B0B815E63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176DC9-7688-B2EE-C9A8-21478FDDFE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Wind Pollination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64" name="Google Shape;2064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15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 b="1">
                <a:solidFill>
                  <a:srgbClr val="B7B7B7"/>
                </a:solidFill>
              </a:rPr>
              <a:t>Wind-pollinated</a:t>
            </a:r>
            <a:r>
              <a:rPr lang="en">
                <a:solidFill>
                  <a:srgbClr val="B7B7B7"/>
                </a:solidFill>
              </a:rPr>
              <a:t> plants have small and light pollen.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This allows for the pollen to be easily carried by the wind.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Wind-pollinated plants have </a:t>
            </a:r>
            <a:r>
              <a:rPr lang="en" b="1">
                <a:solidFill>
                  <a:srgbClr val="B7B7B7"/>
                </a:solidFill>
              </a:rPr>
              <a:t>exposed </a:t>
            </a:r>
            <a:r>
              <a:rPr lang="en">
                <a:solidFill>
                  <a:srgbClr val="B7B7B7"/>
                </a:solidFill>
              </a:rPr>
              <a:t>anthers.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This makes it easy to for the anther to release pollen grains.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stigma of wind-pollinated plants hangs </a:t>
            </a:r>
            <a:r>
              <a:rPr lang="en" b="1">
                <a:solidFill>
                  <a:srgbClr val="B7B7B7"/>
                </a:solidFill>
              </a:rPr>
              <a:t>outside </a:t>
            </a:r>
            <a:r>
              <a:rPr lang="en">
                <a:solidFill>
                  <a:srgbClr val="B7B7B7"/>
                </a:solidFill>
              </a:rPr>
              <a:t>of the flower.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This allows the stigma to catch the pollen from other plants.</a:t>
            </a:r>
            <a:endParaRPr>
              <a:solidFill>
                <a:srgbClr val="B7B7B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2065" name="Google Shape;2065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2066" name="Google Shape;2066;p19"/>
          <p:cNvGrpSpPr/>
          <p:nvPr/>
        </p:nvGrpSpPr>
        <p:grpSpPr>
          <a:xfrm>
            <a:off x="5357475" y="1485113"/>
            <a:ext cx="3315150" cy="2751101"/>
            <a:chOff x="5517150" y="1485113"/>
            <a:chExt cx="3315150" cy="2751101"/>
          </a:xfrm>
        </p:grpSpPr>
        <p:pic>
          <p:nvPicPr>
            <p:cNvPr id="2067" name="Google Shape;2067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17150" y="1485113"/>
              <a:ext cx="1869302" cy="2751101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068" name="Google Shape;2068;p19"/>
            <p:cNvSpPr txBox="1"/>
            <p:nvPr/>
          </p:nvSpPr>
          <p:spPr>
            <a:xfrm>
              <a:off x="7504500" y="2268025"/>
              <a:ext cx="1327800" cy="118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Dandelions are examples of plants that pollinate using the wind.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05FED85-1C3F-1426-8223-2344843DFBFF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260E17D-F2E7-5FCC-7F56-882BE1CE9BB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C93D84-4068-7E2A-CC37-FA08FC5C59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6B424A-9890-3536-96AD-0DF9FBB179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Fertilization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74" name="Google Shape;2074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15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3.4</a:t>
            </a:r>
            <a:endParaRPr>
              <a:solidFill>
                <a:srgbClr val="4A86E8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Char char="○"/>
            </a:pPr>
            <a:r>
              <a:rPr lang="en">
                <a:solidFill>
                  <a:srgbClr val="4A86E8"/>
                </a:solidFill>
              </a:rPr>
              <a:t>Understand that the growth of the pollen tube followed by fertilization leads to seed and fruit formation.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Fertilization occurs when the male gametes and female gametes </a:t>
            </a:r>
            <a:r>
              <a:rPr lang="en" b="1">
                <a:solidFill>
                  <a:srgbClr val="B7B7B7"/>
                </a:solidFill>
              </a:rPr>
              <a:t>fuse </a:t>
            </a:r>
            <a:r>
              <a:rPr lang="en">
                <a:solidFill>
                  <a:srgbClr val="B7B7B7"/>
                </a:solidFill>
              </a:rPr>
              <a:t>together.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In plants, the male gamete is a </a:t>
            </a:r>
            <a:r>
              <a:rPr lang="en" b="1">
                <a:solidFill>
                  <a:srgbClr val="B7B7B7"/>
                </a:solidFill>
              </a:rPr>
              <a:t>pollen grain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In plants, the female gamete is the </a:t>
            </a:r>
            <a:r>
              <a:rPr lang="en" b="1">
                <a:solidFill>
                  <a:srgbClr val="B7B7B7"/>
                </a:solidFill>
              </a:rPr>
              <a:t>ovum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The ovum is located inside the ovule.</a:t>
            </a:r>
            <a:endParaRPr>
              <a:solidFill>
                <a:srgbClr val="B7B7B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 </a:t>
            </a:r>
            <a:endParaRPr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2075" name="Google Shape;2075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076" name="Google Shape;2076;p20"/>
          <p:cNvSpPr txBox="1"/>
          <p:nvPr/>
        </p:nvSpPr>
        <p:spPr>
          <a:xfrm>
            <a:off x="5791500" y="3647475"/>
            <a:ext cx="2085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male gamete in plants is a pollen grain.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77" name="Google Shape;2077;p20"/>
          <p:cNvSpPr/>
          <p:nvPr/>
        </p:nvSpPr>
        <p:spPr>
          <a:xfrm>
            <a:off x="5743225" y="1488875"/>
            <a:ext cx="2181560" cy="2095200"/>
          </a:xfrm>
          <a:custGeom>
            <a:avLst/>
            <a:gdLst/>
            <a:ahLst/>
            <a:cxnLst/>
            <a:rect l="l" t="t" r="r" b="b"/>
            <a:pathLst>
              <a:path w="218156" h="209520" extrusionOk="0">
                <a:moveTo>
                  <a:pt x="122022" y="0"/>
                </a:moveTo>
                <a:cubicBezTo>
                  <a:pt x="121900" y="0"/>
                  <a:pt x="121624" y="204"/>
                  <a:pt x="121409" y="439"/>
                </a:cubicBezTo>
                <a:cubicBezTo>
                  <a:pt x="120796" y="1124"/>
                  <a:pt x="120551" y="1410"/>
                  <a:pt x="120264" y="1870"/>
                </a:cubicBezTo>
                <a:cubicBezTo>
                  <a:pt x="119774" y="2657"/>
                  <a:pt x="118966" y="4824"/>
                  <a:pt x="118241" y="7328"/>
                </a:cubicBezTo>
                <a:cubicBezTo>
                  <a:pt x="117781" y="8871"/>
                  <a:pt x="117280" y="10200"/>
                  <a:pt x="116871" y="10905"/>
                </a:cubicBezTo>
                <a:cubicBezTo>
                  <a:pt x="116513" y="11518"/>
                  <a:pt x="116176" y="12193"/>
                  <a:pt x="116105" y="12438"/>
                </a:cubicBezTo>
                <a:cubicBezTo>
                  <a:pt x="115941" y="13031"/>
                  <a:pt x="115747" y="13215"/>
                  <a:pt x="114520" y="14155"/>
                </a:cubicBezTo>
                <a:cubicBezTo>
                  <a:pt x="113928" y="14595"/>
                  <a:pt x="113212" y="15300"/>
                  <a:pt x="112926" y="15709"/>
                </a:cubicBezTo>
                <a:cubicBezTo>
                  <a:pt x="112630" y="16118"/>
                  <a:pt x="111863" y="16946"/>
                  <a:pt x="111240" y="17579"/>
                </a:cubicBezTo>
                <a:cubicBezTo>
                  <a:pt x="110351" y="18479"/>
                  <a:pt x="109758" y="18908"/>
                  <a:pt x="108429" y="19542"/>
                </a:cubicBezTo>
                <a:lnTo>
                  <a:pt x="106753" y="20359"/>
                </a:lnTo>
                <a:lnTo>
                  <a:pt x="104372" y="20461"/>
                </a:lnTo>
                <a:cubicBezTo>
                  <a:pt x="102787" y="20523"/>
                  <a:pt x="101285" y="20717"/>
                  <a:pt x="100007" y="21003"/>
                </a:cubicBezTo>
                <a:cubicBezTo>
                  <a:pt x="97752" y="21503"/>
                  <a:pt x="94729" y="21922"/>
                  <a:pt x="93592" y="21922"/>
                </a:cubicBezTo>
                <a:cubicBezTo>
                  <a:pt x="93452" y="21922"/>
                  <a:pt x="93340" y="21916"/>
                  <a:pt x="93262" y="21902"/>
                </a:cubicBezTo>
                <a:cubicBezTo>
                  <a:pt x="92802" y="21800"/>
                  <a:pt x="92669" y="21647"/>
                  <a:pt x="92209" y="20645"/>
                </a:cubicBezTo>
                <a:cubicBezTo>
                  <a:pt x="91923" y="20012"/>
                  <a:pt x="91616" y="19194"/>
                  <a:pt x="91524" y="18826"/>
                </a:cubicBezTo>
                <a:cubicBezTo>
                  <a:pt x="91320" y="17957"/>
                  <a:pt x="90441" y="16026"/>
                  <a:pt x="89654" y="14769"/>
                </a:cubicBezTo>
                <a:cubicBezTo>
                  <a:pt x="89054" y="13785"/>
                  <a:pt x="88391" y="13291"/>
                  <a:pt x="87705" y="13291"/>
                </a:cubicBezTo>
                <a:cubicBezTo>
                  <a:pt x="87129" y="13291"/>
                  <a:pt x="86537" y="13640"/>
                  <a:pt x="85954" y="14339"/>
                </a:cubicBezTo>
                <a:cubicBezTo>
                  <a:pt x="85494" y="14891"/>
                  <a:pt x="85494" y="14942"/>
                  <a:pt x="85597" y="16455"/>
                </a:cubicBezTo>
                <a:cubicBezTo>
                  <a:pt x="85648" y="17303"/>
                  <a:pt x="85791" y="18468"/>
                  <a:pt x="85903" y="19010"/>
                </a:cubicBezTo>
                <a:cubicBezTo>
                  <a:pt x="86108" y="20083"/>
                  <a:pt x="86179" y="23252"/>
                  <a:pt x="86005" y="23436"/>
                </a:cubicBezTo>
                <a:cubicBezTo>
                  <a:pt x="85944" y="23487"/>
                  <a:pt x="85024" y="23609"/>
                  <a:pt x="83951" y="23691"/>
                </a:cubicBezTo>
                <a:cubicBezTo>
                  <a:pt x="82888" y="23763"/>
                  <a:pt x="81836" y="23895"/>
                  <a:pt x="81600" y="23987"/>
                </a:cubicBezTo>
                <a:cubicBezTo>
                  <a:pt x="81376" y="24069"/>
                  <a:pt x="80691" y="24202"/>
                  <a:pt x="80078" y="24274"/>
                </a:cubicBezTo>
                <a:cubicBezTo>
                  <a:pt x="79464" y="24345"/>
                  <a:pt x="78156" y="24611"/>
                  <a:pt x="77134" y="24887"/>
                </a:cubicBezTo>
                <a:cubicBezTo>
                  <a:pt x="76133" y="25163"/>
                  <a:pt x="75141" y="25377"/>
                  <a:pt x="74916" y="25377"/>
                </a:cubicBezTo>
                <a:cubicBezTo>
                  <a:pt x="74293" y="25377"/>
                  <a:pt x="73271" y="25725"/>
                  <a:pt x="72964" y="26032"/>
                </a:cubicBezTo>
                <a:cubicBezTo>
                  <a:pt x="72790" y="26195"/>
                  <a:pt x="72361" y="26502"/>
                  <a:pt x="71993" y="26726"/>
                </a:cubicBezTo>
                <a:cubicBezTo>
                  <a:pt x="71586" y="26968"/>
                  <a:pt x="71360" y="27056"/>
                  <a:pt x="70926" y="27056"/>
                </a:cubicBezTo>
                <a:cubicBezTo>
                  <a:pt x="70718" y="27056"/>
                  <a:pt x="70461" y="27036"/>
                  <a:pt x="70113" y="27002"/>
                </a:cubicBezTo>
                <a:cubicBezTo>
                  <a:pt x="68549" y="26849"/>
                  <a:pt x="65330" y="26032"/>
                  <a:pt x="64481" y="25572"/>
                </a:cubicBezTo>
                <a:cubicBezTo>
                  <a:pt x="64124" y="25367"/>
                  <a:pt x="63561" y="25009"/>
                  <a:pt x="63234" y="24785"/>
                </a:cubicBezTo>
                <a:cubicBezTo>
                  <a:pt x="62907" y="24550"/>
                  <a:pt x="62447" y="24355"/>
                  <a:pt x="62192" y="24355"/>
                </a:cubicBezTo>
                <a:cubicBezTo>
                  <a:pt x="61221" y="24355"/>
                  <a:pt x="59299" y="22792"/>
                  <a:pt x="58104" y="21034"/>
                </a:cubicBezTo>
                <a:cubicBezTo>
                  <a:pt x="57153" y="19623"/>
                  <a:pt x="56612" y="19112"/>
                  <a:pt x="55549" y="18673"/>
                </a:cubicBezTo>
                <a:cubicBezTo>
                  <a:pt x="54363" y="18172"/>
                  <a:pt x="54312" y="18141"/>
                  <a:pt x="54138" y="17610"/>
                </a:cubicBezTo>
                <a:cubicBezTo>
                  <a:pt x="53811" y="16608"/>
                  <a:pt x="52043" y="15157"/>
                  <a:pt x="51144" y="15157"/>
                </a:cubicBezTo>
                <a:cubicBezTo>
                  <a:pt x="50336" y="15157"/>
                  <a:pt x="49927" y="15668"/>
                  <a:pt x="49927" y="16690"/>
                </a:cubicBezTo>
                <a:cubicBezTo>
                  <a:pt x="49927" y="17661"/>
                  <a:pt x="50530" y="18887"/>
                  <a:pt x="52401" y="21800"/>
                </a:cubicBezTo>
                <a:cubicBezTo>
                  <a:pt x="54118" y="24478"/>
                  <a:pt x="55365" y="26778"/>
                  <a:pt x="55487" y="27544"/>
                </a:cubicBezTo>
                <a:cubicBezTo>
                  <a:pt x="55569" y="28086"/>
                  <a:pt x="55518" y="28382"/>
                  <a:pt x="55293" y="28719"/>
                </a:cubicBezTo>
                <a:cubicBezTo>
                  <a:pt x="55078" y="29057"/>
                  <a:pt x="54976" y="29762"/>
                  <a:pt x="54874" y="31581"/>
                </a:cubicBezTo>
                <a:cubicBezTo>
                  <a:pt x="54721" y="34167"/>
                  <a:pt x="54189" y="36967"/>
                  <a:pt x="53648" y="38071"/>
                </a:cubicBezTo>
                <a:cubicBezTo>
                  <a:pt x="53096" y="39165"/>
                  <a:pt x="52227" y="40115"/>
                  <a:pt x="50786" y="41219"/>
                </a:cubicBezTo>
                <a:cubicBezTo>
                  <a:pt x="50050" y="41802"/>
                  <a:pt x="48956" y="42854"/>
                  <a:pt x="48384" y="43570"/>
                </a:cubicBezTo>
                <a:cubicBezTo>
                  <a:pt x="45369" y="47270"/>
                  <a:pt x="44970" y="47678"/>
                  <a:pt x="44040" y="48138"/>
                </a:cubicBezTo>
                <a:cubicBezTo>
                  <a:pt x="43460" y="48418"/>
                  <a:pt x="43207" y="48520"/>
                  <a:pt x="42709" y="48520"/>
                </a:cubicBezTo>
                <a:cubicBezTo>
                  <a:pt x="42443" y="48520"/>
                  <a:pt x="42109" y="48491"/>
                  <a:pt x="41618" y="48445"/>
                </a:cubicBezTo>
                <a:cubicBezTo>
                  <a:pt x="40801" y="48373"/>
                  <a:pt x="39063" y="48312"/>
                  <a:pt x="37755" y="48292"/>
                </a:cubicBezTo>
                <a:cubicBezTo>
                  <a:pt x="35465" y="48292"/>
                  <a:pt x="35302" y="48271"/>
                  <a:pt x="33830" y="47709"/>
                </a:cubicBezTo>
                <a:cubicBezTo>
                  <a:pt x="33002" y="47392"/>
                  <a:pt x="31571" y="46779"/>
                  <a:pt x="30682" y="46329"/>
                </a:cubicBezTo>
                <a:cubicBezTo>
                  <a:pt x="28512" y="45267"/>
                  <a:pt x="27373" y="44812"/>
                  <a:pt x="26358" y="44812"/>
                </a:cubicBezTo>
                <a:cubicBezTo>
                  <a:pt x="25781" y="44812"/>
                  <a:pt x="25244" y="44959"/>
                  <a:pt x="24581" y="45226"/>
                </a:cubicBezTo>
                <a:cubicBezTo>
                  <a:pt x="23712" y="45583"/>
                  <a:pt x="23732" y="45706"/>
                  <a:pt x="24775" y="47219"/>
                </a:cubicBezTo>
                <a:cubicBezTo>
                  <a:pt x="25623" y="48445"/>
                  <a:pt x="27177" y="49896"/>
                  <a:pt x="29200" y="51327"/>
                </a:cubicBezTo>
                <a:cubicBezTo>
                  <a:pt x="31582" y="53014"/>
                  <a:pt x="31735" y="53126"/>
                  <a:pt x="32645" y="53892"/>
                </a:cubicBezTo>
                <a:cubicBezTo>
                  <a:pt x="33340" y="54495"/>
                  <a:pt x="33564" y="54833"/>
                  <a:pt x="33820" y="55630"/>
                </a:cubicBezTo>
                <a:cubicBezTo>
                  <a:pt x="33983" y="56192"/>
                  <a:pt x="34382" y="57061"/>
                  <a:pt x="34668" y="57572"/>
                </a:cubicBezTo>
                <a:cubicBezTo>
                  <a:pt x="35741" y="59463"/>
                  <a:pt x="35762" y="59176"/>
                  <a:pt x="34495" y="61885"/>
                </a:cubicBezTo>
                <a:cubicBezTo>
                  <a:pt x="33881" y="63214"/>
                  <a:pt x="33268" y="64420"/>
                  <a:pt x="33156" y="64563"/>
                </a:cubicBezTo>
                <a:cubicBezTo>
                  <a:pt x="33033" y="64695"/>
                  <a:pt x="32880" y="65002"/>
                  <a:pt x="32808" y="65227"/>
                </a:cubicBezTo>
                <a:cubicBezTo>
                  <a:pt x="32747" y="65442"/>
                  <a:pt x="31776" y="67383"/>
                  <a:pt x="30662" y="69530"/>
                </a:cubicBezTo>
                <a:cubicBezTo>
                  <a:pt x="28720" y="73281"/>
                  <a:pt x="28587" y="73485"/>
                  <a:pt x="27330" y="74712"/>
                </a:cubicBezTo>
                <a:cubicBezTo>
                  <a:pt x="25960" y="76020"/>
                  <a:pt x="25725" y="76142"/>
                  <a:pt x="20380" y="78698"/>
                </a:cubicBezTo>
                <a:cubicBezTo>
                  <a:pt x="19358" y="79188"/>
                  <a:pt x="18745" y="79638"/>
                  <a:pt x="17927" y="80466"/>
                </a:cubicBezTo>
                <a:cubicBezTo>
                  <a:pt x="16936" y="81488"/>
                  <a:pt x="16783" y="81590"/>
                  <a:pt x="16139" y="81590"/>
                </a:cubicBezTo>
                <a:cubicBezTo>
                  <a:pt x="15331" y="81590"/>
                  <a:pt x="13992" y="82172"/>
                  <a:pt x="13154" y="82888"/>
                </a:cubicBezTo>
                <a:lnTo>
                  <a:pt x="12561" y="83378"/>
                </a:lnTo>
                <a:lnTo>
                  <a:pt x="8300" y="83522"/>
                </a:lnTo>
                <a:cubicBezTo>
                  <a:pt x="3445" y="83654"/>
                  <a:pt x="2811" y="83777"/>
                  <a:pt x="1176" y="84881"/>
                </a:cubicBezTo>
                <a:cubicBezTo>
                  <a:pt x="379" y="85412"/>
                  <a:pt x="93" y="85719"/>
                  <a:pt x="52" y="86036"/>
                </a:cubicBezTo>
                <a:cubicBezTo>
                  <a:pt x="1" y="86445"/>
                  <a:pt x="144" y="86547"/>
                  <a:pt x="1329" y="87180"/>
                </a:cubicBezTo>
                <a:cubicBezTo>
                  <a:pt x="2198" y="87620"/>
                  <a:pt x="3169" y="87967"/>
                  <a:pt x="4109" y="88151"/>
                </a:cubicBezTo>
                <a:cubicBezTo>
                  <a:pt x="4906" y="88305"/>
                  <a:pt x="5796" y="88509"/>
                  <a:pt x="6071" y="88591"/>
                </a:cubicBezTo>
                <a:cubicBezTo>
                  <a:pt x="6358" y="88693"/>
                  <a:pt x="7431" y="88836"/>
                  <a:pt x="8453" y="88918"/>
                </a:cubicBezTo>
                <a:cubicBezTo>
                  <a:pt x="10701" y="89092"/>
                  <a:pt x="12286" y="89562"/>
                  <a:pt x="13175" y="90369"/>
                </a:cubicBezTo>
                <a:cubicBezTo>
                  <a:pt x="13543" y="90727"/>
                  <a:pt x="14054" y="90982"/>
                  <a:pt x="14452" y="91044"/>
                </a:cubicBezTo>
                <a:cubicBezTo>
                  <a:pt x="16394" y="91350"/>
                  <a:pt x="17273" y="91913"/>
                  <a:pt x="17580" y="93057"/>
                </a:cubicBezTo>
                <a:cubicBezTo>
                  <a:pt x="17805" y="93906"/>
                  <a:pt x="17672" y="95377"/>
                  <a:pt x="17222" y="96818"/>
                </a:cubicBezTo>
                <a:cubicBezTo>
                  <a:pt x="16813" y="98188"/>
                  <a:pt x="16558" y="99670"/>
                  <a:pt x="16445" y="101305"/>
                </a:cubicBezTo>
                <a:cubicBezTo>
                  <a:pt x="16343" y="102583"/>
                  <a:pt x="16353" y="102664"/>
                  <a:pt x="16864" y="103400"/>
                </a:cubicBezTo>
                <a:cubicBezTo>
                  <a:pt x="17140" y="103819"/>
                  <a:pt x="17621" y="104320"/>
                  <a:pt x="17886" y="104504"/>
                </a:cubicBezTo>
                <a:cubicBezTo>
                  <a:pt x="18653" y="105015"/>
                  <a:pt x="18827" y="105577"/>
                  <a:pt x="18602" y="106834"/>
                </a:cubicBezTo>
                <a:cubicBezTo>
                  <a:pt x="18520" y="107437"/>
                  <a:pt x="18387" y="108408"/>
                  <a:pt x="18316" y="109022"/>
                </a:cubicBezTo>
                <a:cubicBezTo>
                  <a:pt x="18264" y="109635"/>
                  <a:pt x="18111" y="110299"/>
                  <a:pt x="17978" y="110504"/>
                </a:cubicBezTo>
                <a:cubicBezTo>
                  <a:pt x="17621" y="111076"/>
                  <a:pt x="16425" y="111689"/>
                  <a:pt x="14759" y="112170"/>
                </a:cubicBezTo>
                <a:cubicBezTo>
                  <a:pt x="12081" y="112916"/>
                  <a:pt x="11795" y="113140"/>
                  <a:pt x="11774" y="114244"/>
                </a:cubicBezTo>
                <a:cubicBezTo>
                  <a:pt x="11774" y="114806"/>
                  <a:pt x="12725" y="115798"/>
                  <a:pt x="13440" y="115982"/>
                </a:cubicBezTo>
                <a:cubicBezTo>
                  <a:pt x="13798" y="116074"/>
                  <a:pt x="14922" y="116186"/>
                  <a:pt x="15944" y="116258"/>
                </a:cubicBezTo>
                <a:cubicBezTo>
                  <a:pt x="18673" y="116431"/>
                  <a:pt x="18775" y="116544"/>
                  <a:pt x="18857" y="119957"/>
                </a:cubicBezTo>
                <a:cubicBezTo>
                  <a:pt x="18949" y="122645"/>
                  <a:pt x="18796" y="123177"/>
                  <a:pt x="17753" y="123872"/>
                </a:cubicBezTo>
                <a:cubicBezTo>
                  <a:pt x="16650" y="124618"/>
                  <a:pt x="16455" y="125047"/>
                  <a:pt x="16476" y="126785"/>
                </a:cubicBezTo>
                <a:cubicBezTo>
                  <a:pt x="16527" y="129677"/>
                  <a:pt x="16864" y="133121"/>
                  <a:pt x="17242" y="134481"/>
                </a:cubicBezTo>
                <a:cubicBezTo>
                  <a:pt x="17753" y="136361"/>
                  <a:pt x="17631" y="137179"/>
                  <a:pt x="16752" y="138007"/>
                </a:cubicBezTo>
                <a:cubicBezTo>
                  <a:pt x="16374" y="138354"/>
                  <a:pt x="15842" y="138692"/>
                  <a:pt x="15576" y="138763"/>
                </a:cubicBezTo>
                <a:cubicBezTo>
                  <a:pt x="15321" y="138814"/>
                  <a:pt x="14452" y="139203"/>
                  <a:pt x="13665" y="139611"/>
                </a:cubicBezTo>
                <a:cubicBezTo>
                  <a:pt x="12388" y="140296"/>
                  <a:pt x="11958" y="140409"/>
                  <a:pt x="9577" y="140807"/>
                </a:cubicBezTo>
                <a:cubicBezTo>
                  <a:pt x="6031" y="141380"/>
                  <a:pt x="4651" y="141860"/>
                  <a:pt x="1891" y="143424"/>
                </a:cubicBezTo>
                <a:cubicBezTo>
                  <a:pt x="767" y="144078"/>
                  <a:pt x="685" y="144619"/>
                  <a:pt x="1585" y="145386"/>
                </a:cubicBezTo>
                <a:cubicBezTo>
                  <a:pt x="2290" y="145969"/>
                  <a:pt x="3087" y="146153"/>
                  <a:pt x="5029" y="146153"/>
                </a:cubicBezTo>
                <a:cubicBezTo>
                  <a:pt x="5969" y="146153"/>
                  <a:pt x="6991" y="146234"/>
                  <a:pt x="7298" y="146357"/>
                </a:cubicBezTo>
                <a:cubicBezTo>
                  <a:pt x="7528" y="146444"/>
                  <a:pt x="7689" y="146487"/>
                  <a:pt x="7824" y="146487"/>
                </a:cubicBezTo>
                <a:cubicBezTo>
                  <a:pt x="7960" y="146487"/>
                  <a:pt x="8070" y="146444"/>
                  <a:pt x="8197" y="146357"/>
                </a:cubicBezTo>
                <a:cubicBezTo>
                  <a:pt x="8422" y="146224"/>
                  <a:pt x="9352" y="146153"/>
                  <a:pt x="10957" y="146153"/>
                </a:cubicBezTo>
                <a:lnTo>
                  <a:pt x="13379" y="146153"/>
                </a:lnTo>
                <a:lnTo>
                  <a:pt x="14514" y="146837"/>
                </a:lnTo>
                <a:cubicBezTo>
                  <a:pt x="15147" y="147205"/>
                  <a:pt x="15760" y="147512"/>
                  <a:pt x="15863" y="147512"/>
                </a:cubicBezTo>
                <a:cubicBezTo>
                  <a:pt x="15985" y="147512"/>
                  <a:pt x="16701" y="147706"/>
                  <a:pt x="17467" y="147921"/>
                </a:cubicBezTo>
                <a:cubicBezTo>
                  <a:pt x="18213" y="148146"/>
                  <a:pt x="20084" y="148503"/>
                  <a:pt x="21617" y="148708"/>
                </a:cubicBezTo>
                <a:cubicBezTo>
                  <a:pt x="23916" y="149014"/>
                  <a:pt x="24570" y="149168"/>
                  <a:pt x="25347" y="149576"/>
                </a:cubicBezTo>
                <a:cubicBezTo>
                  <a:pt x="25930" y="149883"/>
                  <a:pt x="26543" y="150067"/>
                  <a:pt x="26972" y="150067"/>
                </a:cubicBezTo>
                <a:cubicBezTo>
                  <a:pt x="27442" y="150067"/>
                  <a:pt x="27790" y="150190"/>
                  <a:pt x="28025" y="150414"/>
                </a:cubicBezTo>
                <a:cubicBezTo>
                  <a:pt x="28229" y="150598"/>
                  <a:pt x="28669" y="151007"/>
                  <a:pt x="29027" y="151293"/>
                </a:cubicBezTo>
                <a:cubicBezTo>
                  <a:pt x="29793" y="151927"/>
                  <a:pt x="31479" y="154043"/>
                  <a:pt x="32604" y="155790"/>
                </a:cubicBezTo>
                <a:cubicBezTo>
                  <a:pt x="33033" y="156455"/>
                  <a:pt x="33902" y="157651"/>
                  <a:pt x="34515" y="158438"/>
                </a:cubicBezTo>
                <a:cubicBezTo>
                  <a:pt x="35128" y="159214"/>
                  <a:pt x="35670" y="160032"/>
                  <a:pt x="35741" y="160277"/>
                </a:cubicBezTo>
                <a:cubicBezTo>
                  <a:pt x="35895" y="160901"/>
                  <a:pt x="35517" y="163251"/>
                  <a:pt x="35026" y="164631"/>
                </a:cubicBezTo>
                <a:cubicBezTo>
                  <a:pt x="34801" y="165285"/>
                  <a:pt x="34597" y="166001"/>
                  <a:pt x="34597" y="166205"/>
                </a:cubicBezTo>
                <a:cubicBezTo>
                  <a:pt x="34597" y="166900"/>
                  <a:pt x="33595" y="169169"/>
                  <a:pt x="32910" y="170048"/>
                </a:cubicBezTo>
                <a:cubicBezTo>
                  <a:pt x="32195" y="170988"/>
                  <a:pt x="31878" y="171673"/>
                  <a:pt x="31878" y="172245"/>
                </a:cubicBezTo>
                <a:cubicBezTo>
                  <a:pt x="31878" y="172726"/>
                  <a:pt x="29865" y="175710"/>
                  <a:pt x="28464" y="177325"/>
                </a:cubicBezTo>
                <a:cubicBezTo>
                  <a:pt x="25388" y="180882"/>
                  <a:pt x="25061" y="181342"/>
                  <a:pt x="25061" y="182108"/>
                </a:cubicBezTo>
                <a:cubicBezTo>
                  <a:pt x="25061" y="182824"/>
                  <a:pt x="25521" y="183457"/>
                  <a:pt x="26052" y="183457"/>
                </a:cubicBezTo>
                <a:cubicBezTo>
                  <a:pt x="26339" y="183457"/>
                  <a:pt x="28812" y="182026"/>
                  <a:pt x="28975" y="181750"/>
                </a:cubicBezTo>
                <a:cubicBezTo>
                  <a:pt x="29027" y="181669"/>
                  <a:pt x="29762" y="181229"/>
                  <a:pt x="30601" y="180728"/>
                </a:cubicBezTo>
                <a:cubicBezTo>
                  <a:pt x="31449" y="180258"/>
                  <a:pt x="32266" y="179727"/>
                  <a:pt x="32420" y="179594"/>
                </a:cubicBezTo>
                <a:cubicBezTo>
                  <a:pt x="32747" y="179297"/>
                  <a:pt x="33115" y="179083"/>
                  <a:pt x="35261" y="177969"/>
                </a:cubicBezTo>
                <a:cubicBezTo>
                  <a:pt x="36120" y="177509"/>
                  <a:pt x="36896" y="177151"/>
                  <a:pt x="37039" y="177151"/>
                </a:cubicBezTo>
                <a:cubicBezTo>
                  <a:pt x="37152" y="177151"/>
                  <a:pt x="37816" y="176885"/>
                  <a:pt x="38521" y="176538"/>
                </a:cubicBezTo>
                <a:cubicBezTo>
                  <a:pt x="39216" y="176201"/>
                  <a:pt x="40136" y="175863"/>
                  <a:pt x="40565" y="175771"/>
                </a:cubicBezTo>
                <a:cubicBezTo>
                  <a:pt x="41700" y="175557"/>
                  <a:pt x="44173" y="174923"/>
                  <a:pt x="44562" y="174749"/>
                </a:cubicBezTo>
                <a:cubicBezTo>
                  <a:pt x="44756" y="174688"/>
                  <a:pt x="45533" y="174463"/>
                  <a:pt x="46299" y="174279"/>
                </a:cubicBezTo>
                <a:cubicBezTo>
                  <a:pt x="47066" y="174085"/>
                  <a:pt x="47934" y="173819"/>
                  <a:pt x="48210" y="173666"/>
                </a:cubicBezTo>
                <a:cubicBezTo>
                  <a:pt x="48496" y="173523"/>
                  <a:pt x="49048" y="173410"/>
                  <a:pt x="49457" y="173410"/>
                </a:cubicBezTo>
                <a:cubicBezTo>
                  <a:pt x="50152" y="173410"/>
                  <a:pt x="50254" y="173472"/>
                  <a:pt x="51716" y="175005"/>
                </a:cubicBezTo>
                <a:cubicBezTo>
                  <a:pt x="53607" y="176967"/>
                  <a:pt x="55600" y="178470"/>
                  <a:pt x="59218" y="180647"/>
                </a:cubicBezTo>
                <a:cubicBezTo>
                  <a:pt x="60526" y="181434"/>
                  <a:pt x="61466" y="182180"/>
                  <a:pt x="61701" y="182619"/>
                </a:cubicBezTo>
                <a:cubicBezTo>
                  <a:pt x="61885" y="182977"/>
                  <a:pt x="62243" y="189334"/>
                  <a:pt x="62243" y="192226"/>
                </a:cubicBezTo>
                <a:cubicBezTo>
                  <a:pt x="62243" y="194168"/>
                  <a:pt x="61977" y="195517"/>
                  <a:pt x="61323" y="196744"/>
                </a:cubicBezTo>
                <a:cubicBezTo>
                  <a:pt x="61139" y="197071"/>
                  <a:pt x="61006" y="197408"/>
                  <a:pt x="61006" y="197480"/>
                </a:cubicBezTo>
                <a:cubicBezTo>
                  <a:pt x="61006" y="197561"/>
                  <a:pt x="60730" y="198226"/>
                  <a:pt x="60403" y="198962"/>
                </a:cubicBezTo>
                <a:cubicBezTo>
                  <a:pt x="59606" y="200781"/>
                  <a:pt x="58768" y="203765"/>
                  <a:pt x="58737" y="204849"/>
                </a:cubicBezTo>
                <a:cubicBezTo>
                  <a:pt x="58717" y="205840"/>
                  <a:pt x="58972" y="206279"/>
                  <a:pt x="59535" y="206279"/>
                </a:cubicBezTo>
                <a:cubicBezTo>
                  <a:pt x="60066" y="206279"/>
                  <a:pt x="61752" y="204491"/>
                  <a:pt x="63183" y="202416"/>
                </a:cubicBezTo>
                <a:cubicBezTo>
                  <a:pt x="63848" y="201466"/>
                  <a:pt x="64543" y="200525"/>
                  <a:pt x="64737" y="200341"/>
                </a:cubicBezTo>
                <a:cubicBezTo>
                  <a:pt x="64941" y="200137"/>
                  <a:pt x="65094" y="199892"/>
                  <a:pt x="65094" y="199789"/>
                </a:cubicBezTo>
                <a:cubicBezTo>
                  <a:pt x="65094" y="199422"/>
                  <a:pt x="66883" y="197050"/>
                  <a:pt x="67966" y="195957"/>
                </a:cubicBezTo>
                <a:cubicBezTo>
                  <a:pt x="68672" y="195282"/>
                  <a:pt x="69520" y="194649"/>
                  <a:pt x="70205" y="194311"/>
                </a:cubicBezTo>
                <a:cubicBezTo>
                  <a:pt x="70818" y="194005"/>
                  <a:pt x="71891" y="193248"/>
                  <a:pt x="72586" y="192604"/>
                </a:cubicBezTo>
                <a:cubicBezTo>
                  <a:pt x="74201" y="191153"/>
                  <a:pt x="75243" y="190612"/>
                  <a:pt x="76449" y="190612"/>
                </a:cubicBezTo>
                <a:cubicBezTo>
                  <a:pt x="76950" y="190612"/>
                  <a:pt x="77594" y="190714"/>
                  <a:pt x="77901" y="190847"/>
                </a:cubicBezTo>
                <a:cubicBezTo>
                  <a:pt x="79199" y="191398"/>
                  <a:pt x="80405" y="191869"/>
                  <a:pt x="81447" y="192267"/>
                </a:cubicBezTo>
                <a:cubicBezTo>
                  <a:pt x="82060" y="192482"/>
                  <a:pt x="82786" y="192778"/>
                  <a:pt x="83093" y="192911"/>
                </a:cubicBezTo>
                <a:cubicBezTo>
                  <a:pt x="83389" y="193044"/>
                  <a:pt x="83757" y="193167"/>
                  <a:pt x="83910" y="193167"/>
                </a:cubicBezTo>
                <a:cubicBezTo>
                  <a:pt x="84064" y="193167"/>
                  <a:pt x="84932" y="193351"/>
                  <a:pt x="85842" y="193596"/>
                </a:cubicBezTo>
                <a:cubicBezTo>
                  <a:pt x="86741" y="193811"/>
                  <a:pt x="88561" y="194158"/>
                  <a:pt x="89879" y="194362"/>
                </a:cubicBezTo>
                <a:cubicBezTo>
                  <a:pt x="91187" y="194546"/>
                  <a:pt x="92444" y="194781"/>
                  <a:pt x="92690" y="194884"/>
                </a:cubicBezTo>
                <a:cubicBezTo>
                  <a:pt x="92925" y="194986"/>
                  <a:pt x="93875" y="195139"/>
                  <a:pt x="94815" y="195211"/>
                </a:cubicBezTo>
                <a:cubicBezTo>
                  <a:pt x="95756" y="195292"/>
                  <a:pt x="97166" y="195517"/>
                  <a:pt x="97963" y="195701"/>
                </a:cubicBezTo>
                <a:cubicBezTo>
                  <a:pt x="98771" y="195895"/>
                  <a:pt x="100202" y="196110"/>
                  <a:pt x="101173" y="196161"/>
                </a:cubicBezTo>
                <a:lnTo>
                  <a:pt x="102920" y="196284"/>
                </a:lnTo>
                <a:lnTo>
                  <a:pt x="103329" y="197101"/>
                </a:lnTo>
                <a:cubicBezTo>
                  <a:pt x="103574" y="197541"/>
                  <a:pt x="103840" y="198461"/>
                  <a:pt x="103942" y="199166"/>
                </a:cubicBezTo>
                <a:cubicBezTo>
                  <a:pt x="104290" y="201517"/>
                  <a:pt x="105118" y="204460"/>
                  <a:pt x="105731" y="205564"/>
                </a:cubicBezTo>
                <a:cubicBezTo>
                  <a:pt x="106102" y="206229"/>
                  <a:pt x="106392" y="206594"/>
                  <a:pt x="106687" y="206594"/>
                </a:cubicBezTo>
                <a:cubicBezTo>
                  <a:pt x="107163" y="206594"/>
                  <a:pt x="107654" y="205642"/>
                  <a:pt x="108531" y="203459"/>
                </a:cubicBezTo>
                <a:cubicBezTo>
                  <a:pt x="108899" y="202518"/>
                  <a:pt x="109410" y="201057"/>
                  <a:pt x="109635" y="200219"/>
                </a:cubicBezTo>
                <a:cubicBezTo>
                  <a:pt x="110330" y="197633"/>
                  <a:pt x="110534" y="196846"/>
                  <a:pt x="110637" y="196366"/>
                </a:cubicBezTo>
                <a:cubicBezTo>
                  <a:pt x="110688" y="196110"/>
                  <a:pt x="110882" y="195875"/>
                  <a:pt x="111046" y="195824"/>
                </a:cubicBezTo>
                <a:cubicBezTo>
                  <a:pt x="111679" y="195620"/>
                  <a:pt x="114490" y="195384"/>
                  <a:pt x="116197" y="195384"/>
                </a:cubicBezTo>
                <a:cubicBezTo>
                  <a:pt x="118650" y="195384"/>
                  <a:pt x="120775" y="195109"/>
                  <a:pt x="122543" y="194597"/>
                </a:cubicBezTo>
                <a:cubicBezTo>
                  <a:pt x="123395" y="194348"/>
                  <a:pt x="123929" y="194241"/>
                  <a:pt x="124372" y="194241"/>
                </a:cubicBezTo>
                <a:cubicBezTo>
                  <a:pt x="124508" y="194241"/>
                  <a:pt x="124636" y="194251"/>
                  <a:pt x="124761" y="194270"/>
                </a:cubicBezTo>
                <a:cubicBezTo>
                  <a:pt x="125834" y="194444"/>
                  <a:pt x="127184" y="195109"/>
                  <a:pt x="127541" y="195640"/>
                </a:cubicBezTo>
                <a:cubicBezTo>
                  <a:pt x="127725" y="195906"/>
                  <a:pt x="128134" y="196386"/>
                  <a:pt x="128471" y="196723"/>
                </a:cubicBezTo>
                <a:cubicBezTo>
                  <a:pt x="129156" y="197388"/>
                  <a:pt x="129892" y="198706"/>
                  <a:pt x="130147" y="199759"/>
                </a:cubicBezTo>
                <a:cubicBezTo>
                  <a:pt x="130515" y="201169"/>
                  <a:pt x="132324" y="206279"/>
                  <a:pt x="132560" y="206576"/>
                </a:cubicBezTo>
                <a:cubicBezTo>
                  <a:pt x="132703" y="206739"/>
                  <a:pt x="133091" y="207302"/>
                  <a:pt x="133449" y="207833"/>
                </a:cubicBezTo>
                <a:cubicBezTo>
                  <a:pt x="134093" y="208804"/>
                  <a:pt x="134900" y="209519"/>
                  <a:pt x="135339" y="209519"/>
                </a:cubicBezTo>
                <a:cubicBezTo>
                  <a:pt x="135718" y="209519"/>
                  <a:pt x="136433" y="208569"/>
                  <a:pt x="136648" y="207761"/>
                </a:cubicBezTo>
                <a:cubicBezTo>
                  <a:pt x="136944" y="206688"/>
                  <a:pt x="136566" y="200934"/>
                  <a:pt x="136055" y="198788"/>
                </a:cubicBezTo>
                <a:cubicBezTo>
                  <a:pt x="135697" y="197285"/>
                  <a:pt x="135697" y="195415"/>
                  <a:pt x="136055" y="195027"/>
                </a:cubicBezTo>
                <a:cubicBezTo>
                  <a:pt x="136208" y="194853"/>
                  <a:pt x="136341" y="194362"/>
                  <a:pt x="136362" y="193902"/>
                </a:cubicBezTo>
                <a:cubicBezTo>
                  <a:pt x="136413" y="193013"/>
                  <a:pt x="136750" y="192226"/>
                  <a:pt x="137251" y="191787"/>
                </a:cubicBezTo>
                <a:cubicBezTo>
                  <a:pt x="137435" y="191654"/>
                  <a:pt x="138150" y="191398"/>
                  <a:pt x="138845" y="191255"/>
                </a:cubicBezTo>
                <a:cubicBezTo>
                  <a:pt x="139560" y="191102"/>
                  <a:pt x="140910" y="190693"/>
                  <a:pt x="141829" y="190356"/>
                </a:cubicBezTo>
                <a:cubicBezTo>
                  <a:pt x="143291" y="189814"/>
                  <a:pt x="148217" y="187596"/>
                  <a:pt x="149832" y="186748"/>
                </a:cubicBezTo>
                <a:cubicBezTo>
                  <a:pt x="150128" y="186605"/>
                  <a:pt x="150619" y="186390"/>
                  <a:pt x="150946" y="186268"/>
                </a:cubicBezTo>
                <a:cubicBezTo>
                  <a:pt x="151283" y="186145"/>
                  <a:pt x="152029" y="185736"/>
                  <a:pt x="152612" y="185368"/>
                </a:cubicBezTo>
                <a:cubicBezTo>
                  <a:pt x="153859" y="184561"/>
                  <a:pt x="155913" y="183682"/>
                  <a:pt x="157242" y="183355"/>
                </a:cubicBezTo>
                <a:cubicBezTo>
                  <a:pt x="157753" y="183232"/>
                  <a:pt x="158611" y="182997"/>
                  <a:pt x="159122" y="182813"/>
                </a:cubicBezTo>
                <a:cubicBezTo>
                  <a:pt x="159664" y="182609"/>
                  <a:pt x="160962" y="182364"/>
                  <a:pt x="162199" y="182261"/>
                </a:cubicBezTo>
                <a:lnTo>
                  <a:pt x="164335" y="182057"/>
                </a:lnTo>
                <a:lnTo>
                  <a:pt x="166236" y="182670"/>
                </a:lnTo>
                <a:cubicBezTo>
                  <a:pt x="167973" y="183232"/>
                  <a:pt x="168321" y="183283"/>
                  <a:pt x="170120" y="183283"/>
                </a:cubicBezTo>
                <a:cubicBezTo>
                  <a:pt x="172000" y="183283"/>
                  <a:pt x="172133" y="183304"/>
                  <a:pt x="172624" y="183733"/>
                </a:cubicBezTo>
                <a:cubicBezTo>
                  <a:pt x="172957" y="184003"/>
                  <a:pt x="173118" y="184100"/>
                  <a:pt x="173494" y="184100"/>
                </a:cubicBezTo>
                <a:cubicBezTo>
                  <a:pt x="173659" y="184100"/>
                  <a:pt x="173865" y="184081"/>
                  <a:pt x="174146" y="184050"/>
                </a:cubicBezTo>
                <a:lnTo>
                  <a:pt x="175148" y="183938"/>
                </a:lnTo>
                <a:lnTo>
                  <a:pt x="177908" y="186728"/>
                </a:lnTo>
                <a:cubicBezTo>
                  <a:pt x="180769" y="189610"/>
                  <a:pt x="182793" y="191174"/>
                  <a:pt x="183938" y="191398"/>
                </a:cubicBezTo>
                <a:cubicBezTo>
                  <a:pt x="184068" y="191420"/>
                  <a:pt x="184177" y="191433"/>
                  <a:pt x="184272" y="191433"/>
                </a:cubicBezTo>
                <a:cubicBezTo>
                  <a:pt x="184532" y="191433"/>
                  <a:pt x="184692" y="191339"/>
                  <a:pt x="184939" y="191092"/>
                </a:cubicBezTo>
                <a:cubicBezTo>
                  <a:pt x="185184" y="190867"/>
                  <a:pt x="185368" y="190530"/>
                  <a:pt x="185389" y="190336"/>
                </a:cubicBezTo>
                <a:cubicBezTo>
                  <a:pt x="185399" y="189825"/>
                  <a:pt x="184173" y="187770"/>
                  <a:pt x="182783" y="186012"/>
                </a:cubicBezTo>
                <a:cubicBezTo>
                  <a:pt x="182067" y="185123"/>
                  <a:pt x="181301" y="184101"/>
                  <a:pt x="181076" y="183764"/>
                </a:cubicBezTo>
                <a:cubicBezTo>
                  <a:pt x="180851" y="183427"/>
                  <a:pt x="180340" y="182711"/>
                  <a:pt x="179931" y="182200"/>
                </a:cubicBezTo>
                <a:cubicBezTo>
                  <a:pt x="179216" y="181290"/>
                  <a:pt x="179185" y="181188"/>
                  <a:pt x="179052" y="179676"/>
                </a:cubicBezTo>
                <a:cubicBezTo>
                  <a:pt x="178756" y="176558"/>
                  <a:pt x="177989" y="173135"/>
                  <a:pt x="177243" y="171755"/>
                </a:cubicBezTo>
                <a:cubicBezTo>
                  <a:pt x="176732" y="170784"/>
                  <a:pt x="176599" y="169527"/>
                  <a:pt x="176814" y="167953"/>
                </a:cubicBezTo>
                <a:cubicBezTo>
                  <a:pt x="177069" y="166103"/>
                  <a:pt x="177550" y="164805"/>
                  <a:pt x="178674" y="162894"/>
                </a:cubicBezTo>
                <a:cubicBezTo>
                  <a:pt x="179665" y="161258"/>
                  <a:pt x="180228" y="160206"/>
                  <a:pt x="184009" y="152816"/>
                </a:cubicBezTo>
                <a:cubicBezTo>
                  <a:pt x="187515" y="145979"/>
                  <a:pt x="187893" y="145611"/>
                  <a:pt x="193463" y="143802"/>
                </a:cubicBezTo>
                <a:cubicBezTo>
                  <a:pt x="195671" y="143066"/>
                  <a:pt x="197102" y="142453"/>
                  <a:pt x="199238" y="141318"/>
                </a:cubicBezTo>
                <a:cubicBezTo>
                  <a:pt x="199524" y="141165"/>
                  <a:pt x="200290" y="140920"/>
                  <a:pt x="200975" y="140766"/>
                </a:cubicBezTo>
                <a:cubicBezTo>
                  <a:pt x="201721" y="140603"/>
                  <a:pt x="202621" y="140245"/>
                  <a:pt x="203305" y="139836"/>
                </a:cubicBezTo>
                <a:cubicBezTo>
                  <a:pt x="204409" y="139172"/>
                  <a:pt x="204481" y="139152"/>
                  <a:pt x="208007" y="138661"/>
                </a:cubicBezTo>
                <a:cubicBezTo>
                  <a:pt x="208620" y="138569"/>
                  <a:pt x="210225" y="138416"/>
                  <a:pt x="211584" y="138334"/>
                </a:cubicBezTo>
                <a:cubicBezTo>
                  <a:pt x="214221" y="138129"/>
                  <a:pt x="215335" y="137905"/>
                  <a:pt x="216490" y="137312"/>
                </a:cubicBezTo>
                <a:cubicBezTo>
                  <a:pt x="217409" y="136852"/>
                  <a:pt x="217685" y="136320"/>
                  <a:pt x="217379" y="135595"/>
                </a:cubicBezTo>
                <a:cubicBezTo>
                  <a:pt x="216919" y="134471"/>
                  <a:pt x="215744" y="133908"/>
                  <a:pt x="213066" y="133551"/>
                </a:cubicBezTo>
                <a:cubicBezTo>
                  <a:pt x="212299" y="133428"/>
                  <a:pt x="211206" y="133244"/>
                  <a:pt x="210644" y="133101"/>
                </a:cubicBezTo>
                <a:cubicBezTo>
                  <a:pt x="210081" y="132989"/>
                  <a:pt x="208589" y="132815"/>
                  <a:pt x="207322" y="132764"/>
                </a:cubicBezTo>
                <a:cubicBezTo>
                  <a:pt x="205247" y="132662"/>
                  <a:pt x="204941" y="132590"/>
                  <a:pt x="204174" y="132171"/>
                </a:cubicBezTo>
                <a:cubicBezTo>
                  <a:pt x="203714" y="131915"/>
                  <a:pt x="202559" y="131415"/>
                  <a:pt x="201639" y="131098"/>
                </a:cubicBezTo>
                <a:cubicBezTo>
                  <a:pt x="200720" y="130771"/>
                  <a:pt x="199800" y="130341"/>
                  <a:pt x="199595" y="130178"/>
                </a:cubicBezTo>
                <a:cubicBezTo>
                  <a:pt x="199391" y="129984"/>
                  <a:pt x="198982" y="129718"/>
                  <a:pt x="198686" y="129565"/>
                </a:cubicBezTo>
                <a:cubicBezTo>
                  <a:pt x="197807" y="129115"/>
                  <a:pt x="197807" y="129105"/>
                  <a:pt x="198737" y="124812"/>
                </a:cubicBezTo>
                <a:cubicBezTo>
                  <a:pt x="199289" y="122359"/>
                  <a:pt x="198737" y="120141"/>
                  <a:pt x="197193" y="118404"/>
                </a:cubicBezTo>
                <a:cubicBezTo>
                  <a:pt x="196131" y="117208"/>
                  <a:pt x="195916" y="116595"/>
                  <a:pt x="195916" y="114776"/>
                </a:cubicBezTo>
                <a:cubicBezTo>
                  <a:pt x="195916" y="113120"/>
                  <a:pt x="195947" y="113089"/>
                  <a:pt x="198808" y="112936"/>
                </a:cubicBezTo>
                <a:cubicBezTo>
                  <a:pt x="201057" y="112834"/>
                  <a:pt x="201241" y="112762"/>
                  <a:pt x="202610" y="111761"/>
                </a:cubicBezTo>
                <a:cubicBezTo>
                  <a:pt x="203540" y="111066"/>
                  <a:pt x="203683" y="110739"/>
                  <a:pt x="203336" y="110095"/>
                </a:cubicBezTo>
                <a:cubicBezTo>
                  <a:pt x="202743" y="108930"/>
                  <a:pt x="201977" y="108521"/>
                  <a:pt x="197868" y="107213"/>
                </a:cubicBezTo>
                <a:lnTo>
                  <a:pt x="195824" y="106548"/>
                </a:lnTo>
                <a:lnTo>
                  <a:pt x="195824" y="104320"/>
                </a:lnTo>
                <a:lnTo>
                  <a:pt x="195824" y="102082"/>
                </a:lnTo>
                <a:lnTo>
                  <a:pt x="196713" y="101111"/>
                </a:lnTo>
                <a:cubicBezTo>
                  <a:pt x="197204" y="100569"/>
                  <a:pt x="197684" y="99874"/>
                  <a:pt x="197786" y="99517"/>
                </a:cubicBezTo>
                <a:cubicBezTo>
                  <a:pt x="198042" y="98556"/>
                  <a:pt x="197991" y="97043"/>
                  <a:pt x="197613" y="94897"/>
                </a:cubicBezTo>
                <a:cubicBezTo>
                  <a:pt x="197102" y="91984"/>
                  <a:pt x="197142" y="91810"/>
                  <a:pt x="198226" y="91810"/>
                </a:cubicBezTo>
                <a:cubicBezTo>
                  <a:pt x="198880" y="91810"/>
                  <a:pt x="199677" y="91402"/>
                  <a:pt x="200515" y="90635"/>
                </a:cubicBezTo>
                <a:cubicBezTo>
                  <a:pt x="201343" y="89868"/>
                  <a:pt x="202263" y="89378"/>
                  <a:pt x="203356" y="89092"/>
                </a:cubicBezTo>
                <a:cubicBezTo>
                  <a:pt x="203745" y="88990"/>
                  <a:pt x="204297" y="88714"/>
                  <a:pt x="204583" y="88489"/>
                </a:cubicBezTo>
                <a:cubicBezTo>
                  <a:pt x="204910" y="88203"/>
                  <a:pt x="205656" y="87916"/>
                  <a:pt x="206760" y="87661"/>
                </a:cubicBezTo>
                <a:cubicBezTo>
                  <a:pt x="208957" y="87109"/>
                  <a:pt x="209254" y="87058"/>
                  <a:pt x="211717" y="86894"/>
                </a:cubicBezTo>
                <a:cubicBezTo>
                  <a:pt x="212913" y="86802"/>
                  <a:pt x="213914" y="86649"/>
                  <a:pt x="214057" y="86537"/>
                </a:cubicBezTo>
                <a:cubicBezTo>
                  <a:pt x="214190" y="86414"/>
                  <a:pt x="215028" y="86179"/>
                  <a:pt x="215897" y="86005"/>
                </a:cubicBezTo>
                <a:cubicBezTo>
                  <a:pt x="217031" y="85780"/>
                  <a:pt x="217542" y="85596"/>
                  <a:pt x="217767" y="85320"/>
                </a:cubicBezTo>
                <a:cubicBezTo>
                  <a:pt x="218094" y="84932"/>
                  <a:pt x="218156" y="84319"/>
                  <a:pt x="217890" y="84319"/>
                </a:cubicBezTo>
                <a:cubicBezTo>
                  <a:pt x="217798" y="84319"/>
                  <a:pt x="217716" y="84196"/>
                  <a:pt x="217716" y="84063"/>
                </a:cubicBezTo>
                <a:cubicBezTo>
                  <a:pt x="217716" y="83757"/>
                  <a:pt x="215876" y="82867"/>
                  <a:pt x="214670" y="82602"/>
                </a:cubicBezTo>
                <a:cubicBezTo>
                  <a:pt x="214241" y="82500"/>
                  <a:pt x="212350" y="82203"/>
                  <a:pt x="210480" y="81937"/>
                </a:cubicBezTo>
                <a:cubicBezTo>
                  <a:pt x="207015" y="81457"/>
                  <a:pt x="206402" y="81283"/>
                  <a:pt x="202641" y="79750"/>
                </a:cubicBezTo>
                <a:cubicBezTo>
                  <a:pt x="202181" y="79566"/>
                  <a:pt x="201057" y="79137"/>
                  <a:pt x="200168" y="78820"/>
                </a:cubicBezTo>
                <a:cubicBezTo>
                  <a:pt x="199289" y="78493"/>
                  <a:pt x="198021" y="77982"/>
                  <a:pt x="197357" y="77696"/>
                </a:cubicBezTo>
                <a:cubicBezTo>
                  <a:pt x="196713" y="77420"/>
                  <a:pt x="194843" y="76776"/>
                  <a:pt x="193208" y="76275"/>
                </a:cubicBezTo>
                <a:lnTo>
                  <a:pt x="190244" y="75376"/>
                </a:lnTo>
                <a:lnTo>
                  <a:pt x="189068" y="73945"/>
                </a:lnTo>
                <a:cubicBezTo>
                  <a:pt x="186728" y="71114"/>
                  <a:pt x="185113" y="68406"/>
                  <a:pt x="183815" y="65155"/>
                </a:cubicBezTo>
                <a:cubicBezTo>
                  <a:pt x="182588" y="62069"/>
                  <a:pt x="182333" y="60434"/>
                  <a:pt x="182588" y="57235"/>
                </a:cubicBezTo>
                <a:cubicBezTo>
                  <a:pt x="182711" y="55875"/>
                  <a:pt x="182793" y="54220"/>
                  <a:pt x="182793" y="53576"/>
                </a:cubicBezTo>
                <a:cubicBezTo>
                  <a:pt x="182793" y="52615"/>
                  <a:pt x="182885" y="52247"/>
                  <a:pt x="183222" y="51695"/>
                </a:cubicBezTo>
                <a:cubicBezTo>
                  <a:pt x="183447" y="51327"/>
                  <a:pt x="183815" y="50673"/>
                  <a:pt x="184040" y="50254"/>
                </a:cubicBezTo>
                <a:cubicBezTo>
                  <a:pt x="184428" y="49549"/>
                  <a:pt x="185706" y="48005"/>
                  <a:pt x="189886" y="43233"/>
                </a:cubicBezTo>
                <a:cubicBezTo>
                  <a:pt x="191399" y="41475"/>
                  <a:pt x="192339" y="39829"/>
                  <a:pt x="192339" y="38868"/>
                </a:cubicBezTo>
                <a:cubicBezTo>
                  <a:pt x="192339" y="38378"/>
                  <a:pt x="192288" y="38327"/>
                  <a:pt x="191828" y="38327"/>
                </a:cubicBezTo>
                <a:cubicBezTo>
                  <a:pt x="191225" y="38327"/>
                  <a:pt x="188925" y="39369"/>
                  <a:pt x="187484" y="40289"/>
                </a:cubicBezTo>
                <a:cubicBezTo>
                  <a:pt x="186922" y="40647"/>
                  <a:pt x="185696" y="41526"/>
                  <a:pt x="184755" y="42241"/>
                </a:cubicBezTo>
                <a:cubicBezTo>
                  <a:pt x="182537" y="43948"/>
                  <a:pt x="180923" y="44898"/>
                  <a:pt x="179573" y="45307"/>
                </a:cubicBezTo>
                <a:cubicBezTo>
                  <a:pt x="178092" y="45767"/>
                  <a:pt x="172920" y="46329"/>
                  <a:pt x="170160" y="46329"/>
                </a:cubicBezTo>
                <a:cubicBezTo>
                  <a:pt x="167963" y="46329"/>
                  <a:pt x="167861" y="46319"/>
                  <a:pt x="166563" y="45737"/>
                </a:cubicBezTo>
                <a:cubicBezTo>
                  <a:pt x="164110" y="44684"/>
                  <a:pt x="158254" y="40340"/>
                  <a:pt x="154687" y="36978"/>
                </a:cubicBezTo>
                <a:cubicBezTo>
                  <a:pt x="153890" y="36211"/>
                  <a:pt x="153143" y="35598"/>
                  <a:pt x="153041" y="35598"/>
                </a:cubicBezTo>
                <a:cubicBezTo>
                  <a:pt x="152847" y="35598"/>
                  <a:pt x="152081" y="35087"/>
                  <a:pt x="150752" y="34085"/>
                </a:cubicBezTo>
                <a:cubicBezTo>
                  <a:pt x="149781" y="33339"/>
                  <a:pt x="149474" y="31857"/>
                  <a:pt x="150077" y="30692"/>
                </a:cubicBezTo>
                <a:cubicBezTo>
                  <a:pt x="150241" y="30355"/>
                  <a:pt x="150445" y="29793"/>
                  <a:pt x="150517" y="29466"/>
                </a:cubicBezTo>
                <a:cubicBezTo>
                  <a:pt x="150701" y="28566"/>
                  <a:pt x="151876" y="25061"/>
                  <a:pt x="152305" y="24120"/>
                </a:cubicBezTo>
                <a:cubicBezTo>
                  <a:pt x="153232" y="22095"/>
                  <a:pt x="152310" y="19796"/>
                  <a:pt x="150817" y="19796"/>
                </a:cubicBezTo>
                <a:cubicBezTo>
                  <a:pt x="150630" y="19796"/>
                  <a:pt x="150433" y="19832"/>
                  <a:pt x="150231" y="19909"/>
                </a:cubicBezTo>
                <a:cubicBezTo>
                  <a:pt x="149730" y="20104"/>
                  <a:pt x="145631" y="24611"/>
                  <a:pt x="144078" y="26696"/>
                </a:cubicBezTo>
                <a:lnTo>
                  <a:pt x="143025" y="28106"/>
                </a:lnTo>
                <a:lnTo>
                  <a:pt x="142003" y="28106"/>
                </a:lnTo>
                <a:cubicBezTo>
                  <a:pt x="141400" y="28106"/>
                  <a:pt x="140787" y="28004"/>
                  <a:pt x="140552" y="27851"/>
                </a:cubicBezTo>
                <a:cubicBezTo>
                  <a:pt x="140317" y="27718"/>
                  <a:pt x="139969" y="27544"/>
                  <a:pt x="139785" y="27473"/>
                </a:cubicBezTo>
                <a:cubicBezTo>
                  <a:pt x="139448" y="27360"/>
                  <a:pt x="138743" y="27002"/>
                  <a:pt x="136637" y="25827"/>
                </a:cubicBezTo>
                <a:cubicBezTo>
                  <a:pt x="136024" y="25480"/>
                  <a:pt x="135217" y="25122"/>
                  <a:pt x="134849" y="25020"/>
                </a:cubicBezTo>
                <a:cubicBezTo>
                  <a:pt x="132805" y="24458"/>
                  <a:pt x="129851" y="22454"/>
                  <a:pt x="128267" y="20543"/>
                </a:cubicBezTo>
                <a:cubicBezTo>
                  <a:pt x="127061" y="19061"/>
                  <a:pt x="125375" y="16015"/>
                  <a:pt x="124915" y="14390"/>
                </a:cubicBezTo>
                <a:cubicBezTo>
                  <a:pt x="124710" y="13726"/>
                  <a:pt x="124383" y="12622"/>
                  <a:pt x="124179" y="11927"/>
                </a:cubicBezTo>
                <a:cubicBezTo>
                  <a:pt x="123862" y="10803"/>
                  <a:pt x="123790" y="10139"/>
                  <a:pt x="123719" y="6388"/>
                </a:cubicBezTo>
                <a:lnTo>
                  <a:pt x="123658" y="2126"/>
                </a:lnTo>
                <a:lnTo>
                  <a:pt x="122952" y="1053"/>
                </a:lnTo>
                <a:cubicBezTo>
                  <a:pt x="122564" y="480"/>
                  <a:pt x="122155" y="0"/>
                  <a:pt x="122022" y="0"/>
                </a:cubicBezTo>
                <a:close/>
              </a:path>
            </a:pathLst>
          </a:custGeom>
          <a:noFill/>
          <a:ln w="19050" cap="flat" cmpd="sng">
            <a:solidFill>
              <a:srgbClr val="F9B2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CE85006-62B8-C4B1-4C69-20054B32F86B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3DA110A-C2C9-E6FB-97A3-24B4D47CDE7D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2C9F92-57BC-9EDD-43CC-21465FCBAB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8FF9A0-766B-3CCA-3997-B582B58503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Fertilization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83" name="Google Shape;2083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Pollen lands on a stigma and grows into a </a:t>
            </a:r>
            <a:r>
              <a:rPr lang="en" b="1">
                <a:solidFill>
                  <a:srgbClr val="B7B7B7"/>
                </a:solidFill>
              </a:rPr>
              <a:t>pollen tube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The tube grows down the </a:t>
            </a:r>
            <a:r>
              <a:rPr lang="en" b="1">
                <a:solidFill>
                  <a:srgbClr val="B7B7B7"/>
                </a:solidFill>
              </a:rPr>
              <a:t>style </a:t>
            </a:r>
            <a:r>
              <a:rPr lang="en">
                <a:solidFill>
                  <a:srgbClr val="B7B7B7"/>
                </a:solidFill>
              </a:rPr>
              <a:t>using digestive enzymes.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The </a:t>
            </a:r>
            <a:r>
              <a:rPr lang="en" b="1">
                <a:solidFill>
                  <a:srgbClr val="B7B7B7"/>
                </a:solidFill>
              </a:rPr>
              <a:t>nucleus </a:t>
            </a:r>
            <a:r>
              <a:rPr lang="en">
                <a:solidFill>
                  <a:srgbClr val="B7B7B7"/>
                </a:solidFill>
              </a:rPr>
              <a:t>of the pollen grain travels down the pollen tube to fertilize the egg (ovum).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The fertilized egg develops into an </a:t>
            </a:r>
            <a:r>
              <a:rPr lang="en" b="1">
                <a:solidFill>
                  <a:srgbClr val="B7B7B7"/>
                </a:solidFill>
              </a:rPr>
              <a:t>embryo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The ovule becomes the seed.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The ovary becomes the fruit.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The seeds are </a:t>
            </a:r>
            <a:r>
              <a:rPr lang="en" b="1">
                <a:solidFill>
                  <a:srgbClr val="B7B7B7"/>
                </a:solidFill>
              </a:rPr>
              <a:t>dispersed </a:t>
            </a:r>
            <a:r>
              <a:rPr lang="en">
                <a:solidFill>
                  <a:srgbClr val="B7B7B7"/>
                </a:solidFill>
              </a:rPr>
              <a:t>from the plant.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The seeds can then germinate </a:t>
            </a:r>
            <a:r>
              <a:rPr lang="en" b="1">
                <a:solidFill>
                  <a:srgbClr val="B7B7B7"/>
                </a:solidFill>
              </a:rPr>
              <a:t>away </a:t>
            </a:r>
            <a:r>
              <a:rPr lang="en">
                <a:solidFill>
                  <a:srgbClr val="B7B7B7"/>
                </a:solidFill>
              </a:rPr>
              <a:t>from the plant.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This means they are not competing for resources.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 u="sng">
                <a:solidFill>
                  <a:schemeClr val="hlink"/>
                </a:solidFill>
                <a:hlinkClick r:id="rId3"/>
              </a:rPr>
              <a:t>Fertilization video.</a:t>
            </a:r>
            <a:endParaRPr>
              <a:solidFill>
                <a:srgbClr val="B7B7B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 </a:t>
            </a:r>
            <a:endParaRPr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2084" name="Google Shape;2084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9B7A157-CFF3-A525-24E0-FA3280A4B4B7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CE9B349-68E6-F05A-1AB0-9B8FB8869D7D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57B00-DA4C-B903-F7C7-E55D0D0259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7020D9-5923-B6FF-AE92-23A5151333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1917</Words>
  <Application>Microsoft Office PowerPoint</Application>
  <PresentationFormat>On-screen Show (16:9)</PresentationFormat>
  <Paragraphs>240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Times New Roman</vt:lpstr>
      <vt:lpstr>Cambria</vt:lpstr>
      <vt:lpstr>gg sans</vt:lpstr>
      <vt:lpstr>Kalam</vt:lpstr>
      <vt:lpstr>Simple Dark</vt:lpstr>
      <vt:lpstr>Edexcel IGCSE Biology 37 - Reproduction in Plants</vt:lpstr>
      <vt:lpstr>Flowers  </vt:lpstr>
      <vt:lpstr>Parts of a Flower  </vt:lpstr>
      <vt:lpstr>PowerPoint Presentation</vt:lpstr>
      <vt:lpstr>Insect Pollination   </vt:lpstr>
      <vt:lpstr>PowerPoint Presentation</vt:lpstr>
      <vt:lpstr>Wind Pollination   </vt:lpstr>
      <vt:lpstr>Fertilization  </vt:lpstr>
      <vt:lpstr>Fertilization  </vt:lpstr>
      <vt:lpstr>PowerPoint Presentation</vt:lpstr>
      <vt:lpstr>PowerPoint Presentation</vt:lpstr>
      <vt:lpstr>Germination  </vt:lpstr>
      <vt:lpstr>Germination  </vt:lpstr>
      <vt:lpstr>PowerPoint Presentation</vt:lpstr>
      <vt:lpstr>Investigating Germination  </vt:lpstr>
      <vt:lpstr>PowerPoint Presentation</vt:lpstr>
      <vt:lpstr>The Seed  </vt:lpstr>
      <vt:lpstr>Asexual Reproduction in Plants   </vt:lpstr>
      <vt:lpstr>PowerPoint Presentation</vt:lpstr>
      <vt:lpstr>PowerPoint Presentation</vt:lpstr>
      <vt:lpstr>Taking Cuttings   </vt:lpstr>
      <vt:lpstr>Tissue Culture 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Biology 37 - Reproduction in Plants</dc:title>
  <cp:lastModifiedBy>Chezka Mae Madrona</cp:lastModifiedBy>
  <cp:revision>2</cp:revision>
  <dcterms:modified xsi:type="dcterms:W3CDTF">2025-04-26T07:52:11Z</dcterms:modified>
</cp:coreProperties>
</file>