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gg sans" panose="00000800000000000000" pitchFamily="2" charset="0"/>
      <p:bold r:id="rId15"/>
    </p:embeddedFont>
    <p:embeddedFont>
      <p:font typeface="Kala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e943f9d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e943f9d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e943f9d6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e943f9d6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40698275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40698275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4069827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4069827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e844555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e844555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e844555c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e844555c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</a:rPr>
              <a:t>Edexcel IGCSE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36</a:t>
            </a: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3500"/>
              <a:t>Reproduction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Sexual and Asexual Reproduction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and Asexual Reproduction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4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3.1</a:t>
            </a:r>
            <a:endParaRPr sz="1600">
              <a:solidFill>
                <a:srgbClr val="4A86E8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sz="1200">
                <a:solidFill>
                  <a:srgbClr val="4A86E8"/>
                </a:solidFill>
              </a:rPr>
              <a:t>Understand the differences between sexual and asexual reproduction.</a:t>
            </a:r>
            <a:endParaRPr sz="1200">
              <a:solidFill>
                <a:srgbClr val="4A86E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Reproduction </a:t>
            </a:r>
            <a:r>
              <a:rPr lang="en" sz="1600"/>
              <a:t>can be defined as the production of </a:t>
            </a:r>
            <a:r>
              <a:rPr lang="en" sz="1600" b="1"/>
              <a:t>offspring</a:t>
            </a:r>
            <a:r>
              <a:rPr lang="en" sz="1600"/>
              <a:t>.</a:t>
            </a:r>
            <a:endParaRPr sz="16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Reproduction may occur </a:t>
            </a:r>
            <a:r>
              <a:rPr lang="en" sz="1200" b="1"/>
              <a:t>sexually</a:t>
            </a:r>
            <a:r>
              <a:rPr lang="en" sz="1200"/>
              <a:t>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Reproduction may also occur </a:t>
            </a:r>
            <a:r>
              <a:rPr lang="en" sz="1200" b="1"/>
              <a:t>asexually</a:t>
            </a:r>
            <a:r>
              <a:rPr lang="en" sz="1200"/>
              <a:t>.</a:t>
            </a:r>
            <a:endParaRPr sz="12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Sexual reproduction creates genetically </a:t>
            </a:r>
            <a:r>
              <a:rPr lang="en" sz="1600" b="1"/>
              <a:t>unique </a:t>
            </a:r>
            <a:r>
              <a:rPr lang="en" sz="1600"/>
              <a:t>offspring.</a:t>
            </a:r>
            <a:endParaRPr sz="16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During sexual reproduction, two sex cells </a:t>
            </a:r>
            <a:r>
              <a:rPr lang="en" sz="1200" b="1"/>
              <a:t>fuse </a:t>
            </a:r>
            <a:r>
              <a:rPr lang="en" sz="1200"/>
              <a:t>together to create a new cell.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Each sex cell is from a </a:t>
            </a:r>
            <a:r>
              <a:rPr lang="en" sz="1200" b="1"/>
              <a:t>different </a:t>
            </a:r>
            <a:r>
              <a:rPr lang="en" sz="1200"/>
              <a:t>parent.</a:t>
            </a:r>
            <a:endParaRPr sz="12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Asexual reproduction creates genetically </a:t>
            </a:r>
            <a:r>
              <a:rPr lang="en" sz="1600" b="1"/>
              <a:t>identical </a:t>
            </a:r>
            <a:r>
              <a:rPr lang="en" sz="1600"/>
              <a:t>offspring.</a:t>
            </a:r>
            <a:endParaRPr sz="16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Asexual reproduction creates </a:t>
            </a:r>
            <a:r>
              <a:rPr lang="en" sz="1200" b="1"/>
              <a:t>clones</a:t>
            </a:r>
            <a:r>
              <a:rPr lang="en" sz="1200"/>
              <a:t>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There is only one parent during asexual reproduction.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333898" y="1922413"/>
            <a:ext cx="2048400" cy="2440988"/>
            <a:chOff x="6300298" y="1611438"/>
            <a:chExt cx="2048400" cy="2440988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438500" y="1611438"/>
              <a:ext cx="1771964" cy="1689676"/>
              <a:chOff x="1190625" y="238125"/>
              <a:chExt cx="5469025" cy="521505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190625" y="238125"/>
                <a:ext cx="5215050" cy="5215050"/>
              </a:xfrm>
              <a:custGeom>
                <a:avLst/>
                <a:gdLst/>
                <a:ahLst/>
                <a:cxnLst/>
                <a:rect l="l" t="t" r="r" b="b"/>
                <a:pathLst>
                  <a:path w="208602" h="208602" extrusionOk="0">
                    <a:moveTo>
                      <a:pt x="104301" y="0"/>
                    </a:moveTo>
                    <a:cubicBezTo>
                      <a:pt x="46698" y="0"/>
                      <a:pt x="0" y="46698"/>
                      <a:pt x="0" y="104301"/>
                    </a:cubicBezTo>
                    <a:cubicBezTo>
                      <a:pt x="0" y="161903"/>
                      <a:pt x="46698" y="208602"/>
                      <a:pt x="104301" y="208602"/>
                    </a:cubicBezTo>
                    <a:cubicBezTo>
                      <a:pt x="161903" y="208602"/>
                      <a:pt x="208602" y="161903"/>
                      <a:pt x="208602" y="104301"/>
                    </a:cubicBezTo>
                    <a:cubicBezTo>
                      <a:pt x="208602" y="46698"/>
                      <a:pt x="161903" y="0"/>
                      <a:pt x="104301" y="0"/>
                    </a:cubicBezTo>
                    <a:close/>
                  </a:path>
                </a:pathLst>
              </a:custGeom>
              <a:solidFill>
                <a:srgbClr val="EA8D6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1961025" y="246575"/>
                <a:ext cx="4698625" cy="4444675"/>
              </a:xfrm>
              <a:custGeom>
                <a:avLst/>
                <a:gdLst/>
                <a:ahLst/>
                <a:cxnLst/>
                <a:rect l="l" t="t" r="r" b="b"/>
                <a:pathLst>
                  <a:path w="187945" h="177787" extrusionOk="0">
                    <a:moveTo>
                      <a:pt x="73654" y="1"/>
                    </a:moveTo>
                    <a:cubicBezTo>
                      <a:pt x="46986" y="1"/>
                      <a:pt x="20319" y="10160"/>
                      <a:pt x="0" y="30478"/>
                    </a:cubicBezTo>
                    <a:lnTo>
                      <a:pt x="147308" y="177786"/>
                    </a:lnTo>
                    <a:cubicBezTo>
                      <a:pt x="187945" y="137150"/>
                      <a:pt x="187945" y="71115"/>
                      <a:pt x="147308" y="30478"/>
                    </a:cubicBezTo>
                    <a:cubicBezTo>
                      <a:pt x="126990" y="10160"/>
                      <a:pt x="100322" y="1"/>
                      <a:pt x="73654" y="1"/>
                    </a:cubicBezTo>
                    <a:close/>
                  </a:path>
                </a:pathLst>
              </a:custGeom>
              <a:solidFill>
                <a:srgbClr val="D8663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1681650" y="729150"/>
                <a:ext cx="4233000" cy="4233000"/>
              </a:xfrm>
              <a:custGeom>
                <a:avLst/>
                <a:gdLst/>
                <a:ahLst/>
                <a:cxnLst/>
                <a:rect l="l" t="t" r="r" b="b"/>
                <a:pathLst>
                  <a:path w="169320" h="169320" extrusionOk="0">
                    <a:moveTo>
                      <a:pt x="84660" y="0"/>
                    </a:moveTo>
                    <a:cubicBezTo>
                      <a:pt x="37894" y="0"/>
                      <a:pt x="0" y="37894"/>
                      <a:pt x="0" y="84660"/>
                    </a:cubicBezTo>
                    <a:cubicBezTo>
                      <a:pt x="0" y="131426"/>
                      <a:pt x="37894" y="169320"/>
                      <a:pt x="84660" y="169320"/>
                    </a:cubicBezTo>
                    <a:cubicBezTo>
                      <a:pt x="131426" y="169320"/>
                      <a:pt x="169320" y="131426"/>
                      <a:pt x="169320" y="84660"/>
                    </a:cubicBezTo>
                    <a:cubicBezTo>
                      <a:pt x="169320" y="37894"/>
                      <a:pt x="131426" y="0"/>
                      <a:pt x="84660" y="0"/>
                    </a:cubicBezTo>
                    <a:close/>
                  </a:path>
                </a:pathLst>
              </a:custGeom>
              <a:solidFill>
                <a:srgbClr val="FFB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798125" y="729150"/>
                <a:ext cx="2116525" cy="4233000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169320" extrusionOk="0">
                    <a:moveTo>
                      <a:pt x="1" y="0"/>
                    </a:moveTo>
                    <a:lnTo>
                      <a:pt x="1" y="169320"/>
                    </a:lnTo>
                    <a:cubicBezTo>
                      <a:pt x="46733" y="169320"/>
                      <a:pt x="84661" y="131392"/>
                      <a:pt x="84661" y="84660"/>
                    </a:cubicBezTo>
                    <a:cubicBezTo>
                      <a:pt x="84661" y="37928"/>
                      <a:pt x="46733" y="0"/>
                      <a:pt x="1" y="0"/>
                    </a:cubicBezTo>
                    <a:close/>
                  </a:path>
                </a:pathLst>
              </a:custGeom>
              <a:solidFill>
                <a:srgbClr val="EFA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1977100" y="860050"/>
                <a:ext cx="1779575" cy="1358575"/>
              </a:xfrm>
              <a:custGeom>
                <a:avLst/>
                <a:gdLst/>
                <a:ahLst/>
                <a:cxnLst/>
                <a:rect l="l" t="t" r="r" b="b"/>
                <a:pathLst>
                  <a:path w="71183" h="54343" extrusionOk="0">
                    <a:moveTo>
                      <a:pt x="59559" y="0"/>
                    </a:moveTo>
                    <a:cubicBezTo>
                      <a:pt x="51584" y="0"/>
                      <a:pt x="38772" y="5879"/>
                      <a:pt x="26448" y="15827"/>
                    </a:cubicBezTo>
                    <a:cubicBezTo>
                      <a:pt x="9550" y="29475"/>
                      <a:pt x="1" y="45594"/>
                      <a:pt x="5046" y="51859"/>
                    </a:cubicBezTo>
                    <a:cubicBezTo>
                      <a:pt x="6404" y="53545"/>
                      <a:pt x="8684" y="54343"/>
                      <a:pt x="11621" y="54343"/>
                    </a:cubicBezTo>
                    <a:cubicBezTo>
                      <a:pt x="19595" y="54343"/>
                      <a:pt x="32409" y="48457"/>
                      <a:pt x="44735" y="38482"/>
                    </a:cubicBezTo>
                    <a:cubicBezTo>
                      <a:pt x="61599" y="24869"/>
                      <a:pt x="71183" y="8716"/>
                      <a:pt x="66137" y="2485"/>
                    </a:cubicBezTo>
                    <a:cubicBezTo>
                      <a:pt x="64778" y="798"/>
                      <a:pt x="62497" y="0"/>
                      <a:pt x="59559" y="0"/>
                    </a:cubicBezTo>
                    <a:close/>
                  </a:path>
                </a:pathLst>
              </a:custGeom>
              <a:solidFill>
                <a:srgbClr val="FFD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1867900" y="2396950"/>
                <a:ext cx="33865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2192" extrusionOk="0">
                    <a:moveTo>
                      <a:pt x="6773" y="0"/>
                    </a:moveTo>
                    <a:cubicBezTo>
                      <a:pt x="3048" y="0"/>
                      <a:pt x="0" y="2743"/>
                      <a:pt x="0" y="6096"/>
                    </a:cubicBezTo>
                    <a:cubicBezTo>
                      <a:pt x="0" y="9448"/>
                      <a:pt x="3048" y="12191"/>
                      <a:pt x="6773" y="12191"/>
                    </a:cubicBezTo>
                    <a:cubicBezTo>
                      <a:pt x="10498" y="12191"/>
                      <a:pt x="13546" y="9448"/>
                      <a:pt x="13546" y="6096"/>
                    </a:cubicBezTo>
                    <a:cubicBezTo>
                      <a:pt x="13546" y="2743"/>
                      <a:pt x="10498" y="0"/>
                      <a:pt x="6773" y="0"/>
                    </a:cubicBezTo>
                    <a:close/>
                  </a:path>
                </a:pathLst>
              </a:custGeom>
              <a:solidFill>
                <a:srgbClr val="FFD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1910225" y="2938750"/>
                <a:ext cx="15240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20" extrusionOk="0">
                    <a:moveTo>
                      <a:pt x="3048" y="1"/>
                    </a:moveTo>
                    <a:cubicBezTo>
                      <a:pt x="1355" y="1"/>
                      <a:pt x="0" y="1220"/>
                      <a:pt x="0" y="2710"/>
                    </a:cubicBezTo>
                    <a:cubicBezTo>
                      <a:pt x="0" y="4200"/>
                      <a:pt x="1355" y="5419"/>
                      <a:pt x="3048" y="5419"/>
                    </a:cubicBezTo>
                    <a:cubicBezTo>
                      <a:pt x="4741" y="5419"/>
                      <a:pt x="6096" y="4200"/>
                      <a:pt x="6096" y="2710"/>
                    </a:cubicBezTo>
                    <a:cubicBezTo>
                      <a:pt x="6096" y="1220"/>
                      <a:pt x="4741" y="1"/>
                      <a:pt x="3048" y="1"/>
                    </a:cubicBezTo>
                    <a:close/>
                  </a:path>
                </a:pathLst>
              </a:custGeom>
              <a:solidFill>
                <a:srgbClr val="FFD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3281700" y="2329200"/>
                <a:ext cx="1032875" cy="1032875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41315" extrusionOk="0">
                    <a:moveTo>
                      <a:pt x="20658" y="1"/>
                    </a:moveTo>
                    <a:cubicBezTo>
                      <a:pt x="9246" y="1"/>
                      <a:pt x="1" y="9246"/>
                      <a:pt x="1" y="20658"/>
                    </a:cubicBezTo>
                    <a:cubicBezTo>
                      <a:pt x="1" y="32070"/>
                      <a:pt x="9246" y="41315"/>
                      <a:pt x="20658" y="41315"/>
                    </a:cubicBezTo>
                    <a:cubicBezTo>
                      <a:pt x="32070" y="41315"/>
                      <a:pt x="41315" y="32070"/>
                      <a:pt x="41315" y="20658"/>
                    </a:cubicBezTo>
                    <a:cubicBezTo>
                      <a:pt x="41315" y="9246"/>
                      <a:pt x="32070" y="1"/>
                      <a:pt x="20658" y="1"/>
                    </a:cubicBezTo>
                    <a:close/>
                  </a:path>
                </a:pathLst>
              </a:custGeom>
              <a:solidFill>
                <a:srgbClr val="EADE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1190625" y="3048825"/>
                <a:ext cx="1617025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64681" h="86692" extrusionOk="0">
                    <a:moveTo>
                      <a:pt x="54860" y="0"/>
                    </a:moveTo>
                    <a:cubicBezTo>
                      <a:pt x="54860" y="0"/>
                      <a:pt x="36573" y="15239"/>
                      <a:pt x="38944" y="34880"/>
                    </a:cubicBezTo>
                    <a:cubicBezTo>
                      <a:pt x="41314" y="53505"/>
                      <a:pt x="53166" y="78903"/>
                      <a:pt x="0" y="86692"/>
                    </a:cubicBezTo>
                    <a:cubicBezTo>
                      <a:pt x="0" y="86692"/>
                      <a:pt x="11" y="86692"/>
                      <a:pt x="32" y="86692"/>
                    </a:cubicBezTo>
                    <a:cubicBezTo>
                      <a:pt x="1454" y="86692"/>
                      <a:pt x="49057" y="86363"/>
                      <a:pt x="46055" y="42330"/>
                    </a:cubicBezTo>
                    <a:cubicBezTo>
                      <a:pt x="46055" y="42330"/>
                      <a:pt x="46055" y="23028"/>
                      <a:pt x="64680" y="8805"/>
                    </a:cubicBezTo>
                    <a:lnTo>
                      <a:pt x="54860" y="0"/>
                    </a:lnTo>
                    <a:close/>
                  </a:path>
                </a:pathLst>
              </a:custGeom>
              <a:solidFill>
                <a:srgbClr val="00233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2443575" y="2015250"/>
                <a:ext cx="1490050" cy="1304550"/>
              </a:xfrm>
              <a:custGeom>
                <a:avLst/>
                <a:gdLst/>
                <a:ahLst/>
                <a:cxnLst/>
                <a:rect l="l" t="t" r="r" b="b"/>
                <a:pathLst>
                  <a:path w="59602" h="52182" extrusionOk="0">
                    <a:moveTo>
                      <a:pt x="39958" y="1"/>
                    </a:moveTo>
                    <a:cubicBezTo>
                      <a:pt x="31601" y="1"/>
                      <a:pt x="21389" y="4716"/>
                      <a:pt x="12869" y="13236"/>
                    </a:cubicBezTo>
                    <a:cubicBezTo>
                      <a:pt x="1" y="26104"/>
                      <a:pt x="2710" y="36941"/>
                      <a:pt x="10837" y="45068"/>
                    </a:cubicBezTo>
                    <a:cubicBezTo>
                      <a:pt x="14964" y="49367"/>
                      <a:pt x="19702" y="52182"/>
                      <a:pt x="25096" y="52182"/>
                    </a:cubicBezTo>
                    <a:cubicBezTo>
                      <a:pt x="30324" y="52182"/>
                      <a:pt x="36169" y="49537"/>
                      <a:pt x="42669" y="43036"/>
                    </a:cubicBezTo>
                    <a:cubicBezTo>
                      <a:pt x="55876" y="29830"/>
                      <a:pt x="59601" y="12559"/>
                      <a:pt x="51474" y="4432"/>
                    </a:cubicBezTo>
                    <a:cubicBezTo>
                      <a:pt x="48590" y="1427"/>
                      <a:pt x="44554" y="1"/>
                      <a:pt x="39958" y="1"/>
                    </a:cubicBezTo>
                    <a:close/>
                  </a:path>
                </a:pathLst>
              </a:custGeom>
              <a:solidFill>
                <a:srgbClr val="0D497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2714500" y="2126025"/>
                <a:ext cx="1219125" cy="1190575"/>
              </a:xfrm>
              <a:custGeom>
                <a:avLst/>
                <a:gdLst/>
                <a:ahLst/>
                <a:cxnLst/>
                <a:rect l="l" t="t" r="r" b="b"/>
                <a:pathLst>
                  <a:path w="48765" h="47623" extrusionOk="0">
                    <a:moveTo>
                      <a:pt x="40637" y="1"/>
                    </a:moveTo>
                    <a:lnTo>
                      <a:pt x="0" y="40637"/>
                    </a:lnTo>
                    <a:cubicBezTo>
                      <a:pt x="4096" y="44904"/>
                      <a:pt x="8880" y="47622"/>
                      <a:pt x="14265" y="47622"/>
                    </a:cubicBezTo>
                    <a:cubicBezTo>
                      <a:pt x="19566" y="47622"/>
                      <a:pt x="25449" y="44989"/>
                      <a:pt x="31832" y="38605"/>
                    </a:cubicBezTo>
                    <a:cubicBezTo>
                      <a:pt x="44700" y="25737"/>
                      <a:pt x="48764" y="8128"/>
                      <a:pt x="40637" y="1"/>
                    </a:cubicBezTo>
                    <a:close/>
                  </a:path>
                </a:pathLst>
              </a:custGeom>
              <a:solidFill>
                <a:srgbClr val="002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2308125" y="2763100"/>
                <a:ext cx="795825" cy="774650"/>
              </a:xfrm>
              <a:custGeom>
                <a:avLst/>
                <a:gdLst/>
                <a:ahLst/>
                <a:cxnLst/>
                <a:rect l="l" t="t" r="r" b="b"/>
                <a:pathLst>
                  <a:path w="31833" h="30986" extrusionOk="0">
                    <a:moveTo>
                      <a:pt x="4911" y="0"/>
                    </a:moveTo>
                    <a:cubicBezTo>
                      <a:pt x="3725" y="0"/>
                      <a:pt x="2540" y="423"/>
                      <a:pt x="1694" y="1270"/>
                    </a:cubicBezTo>
                    <a:cubicBezTo>
                      <a:pt x="0" y="2963"/>
                      <a:pt x="0" y="6011"/>
                      <a:pt x="1694" y="7704"/>
                    </a:cubicBezTo>
                    <a:lnTo>
                      <a:pt x="23705" y="29716"/>
                    </a:lnTo>
                    <a:cubicBezTo>
                      <a:pt x="24552" y="30562"/>
                      <a:pt x="25737" y="30986"/>
                      <a:pt x="26922" y="30986"/>
                    </a:cubicBezTo>
                    <a:cubicBezTo>
                      <a:pt x="28107" y="30986"/>
                      <a:pt x="29293" y="30562"/>
                      <a:pt x="30139" y="29716"/>
                    </a:cubicBezTo>
                    <a:cubicBezTo>
                      <a:pt x="31832" y="28023"/>
                      <a:pt x="31832" y="24975"/>
                      <a:pt x="30139" y="23282"/>
                    </a:cubicBezTo>
                    <a:lnTo>
                      <a:pt x="8128" y="1270"/>
                    </a:lnTo>
                    <a:cubicBezTo>
                      <a:pt x="7281" y="423"/>
                      <a:pt x="6096" y="0"/>
                      <a:pt x="4911" y="0"/>
                    </a:cubicBezTo>
                    <a:close/>
                  </a:path>
                </a:pathLst>
              </a:custGeom>
              <a:solidFill>
                <a:srgbClr val="0D497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2350450" y="2763100"/>
                <a:ext cx="753500" cy="742900"/>
              </a:xfrm>
              <a:custGeom>
                <a:avLst/>
                <a:gdLst/>
                <a:ahLst/>
                <a:cxnLst/>
                <a:rect l="l" t="t" r="r" b="b"/>
                <a:pathLst>
                  <a:path w="30140" h="29716" extrusionOk="0">
                    <a:moveTo>
                      <a:pt x="3218" y="0"/>
                    </a:moveTo>
                    <a:cubicBezTo>
                      <a:pt x="2032" y="0"/>
                      <a:pt x="847" y="423"/>
                      <a:pt x="1" y="1270"/>
                    </a:cubicBezTo>
                    <a:lnTo>
                      <a:pt x="28446" y="29716"/>
                    </a:lnTo>
                    <a:cubicBezTo>
                      <a:pt x="30139" y="28023"/>
                      <a:pt x="30139" y="24975"/>
                      <a:pt x="28446" y="23282"/>
                    </a:cubicBezTo>
                    <a:lnTo>
                      <a:pt x="6435" y="1270"/>
                    </a:lnTo>
                    <a:cubicBezTo>
                      <a:pt x="5588" y="423"/>
                      <a:pt x="4403" y="0"/>
                      <a:pt x="3218" y="0"/>
                    </a:cubicBezTo>
                    <a:close/>
                  </a:path>
                </a:pathLst>
              </a:custGeom>
              <a:solidFill>
                <a:srgbClr val="00233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3141175" y="2069525"/>
                <a:ext cx="45042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18017" h="7889" extrusionOk="0">
                    <a:moveTo>
                      <a:pt x="11569" y="1"/>
                    </a:moveTo>
                    <a:cubicBezTo>
                      <a:pt x="10581" y="1"/>
                      <a:pt x="9523" y="85"/>
                      <a:pt x="8433" y="263"/>
                    </a:cubicBezTo>
                    <a:cubicBezTo>
                      <a:pt x="3624" y="1041"/>
                      <a:pt x="0" y="3310"/>
                      <a:pt x="305" y="5342"/>
                    </a:cubicBezTo>
                    <a:cubicBezTo>
                      <a:pt x="569" y="6923"/>
                      <a:pt x="3149" y="7889"/>
                      <a:pt x="6546" y="7889"/>
                    </a:cubicBezTo>
                    <a:cubicBezTo>
                      <a:pt x="7515" y="7889"/>
                      <a:pt x="8551" y="7810"/>
                      <a:pt x="9618" y="7645"/>
                    </a:cubicBezTo>
                    <a:cubicBezTo>
                      <a:pt x="14393" y="6866"/>
                      <a:pt x="18016" y="4563"/>
                      <a:pt x="17711" y="2531"/>
                    </a:cubicBezTo>
                    <a:cubicBezTo>
                      <a:pt x="17450" y="963"/>
                      <a:pt x="14910" y="1"/>
                      <a:pt x="11569" y="1"/>
                    </a:cubicBezTo>
                    <a:close/>
                  </a:path>
                </a:pathLst>
              </a:custGeom>
              <a:solidFill>
                <a:srgbClr val="156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2993875" y="2210675"/>
                <a:ext cx="11855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4742" extrusionOk="0">
                    <a:moveTo>
                      <a:pt x="2371" y="1"/>
                    </a:moveTo>
                    <a:cubicBezTo>
                      <a:pt x="1050" y="1"/>
                      <a:pt x="0" y="1051"/>
                      <a:pt x="0" y="2371"/>
                    </a:cubicBezTo>
                    <a:cubicBezTo>
                      <a:pt x="0" y="3692"/>
                      <a:pt x="1050" y="4742"/>
                      <a:pt x="2371" y="4742"/>
                    </a:cubicBezTo>
                    <a:cubicBezTo>
                      <a:pt x="3691" y="4742"/>
                      <a:pt x="4741" y="3692"/>
                      <a:pt x="4741" y="2371"/>
                    </a:cubicBezTo>
                    <a:cubicBezTo>
                      <a:pt x="4741" y="1051"/>
                      <a:pt x="3691" y="1"/>
                      <a:pt x="2371" y="1"/>
                    </a:cubicBezTo>
                    <a:close/>
                  </a:path>
                </a:pathLst>
              </a:custGeom>
              <a:solidFill>
                <a:srgbClr val="156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14"/>
            <p:cNvSpPr txBox="1"/>
            <p:nvPr/>
          </p:nvSpPr>
          <p:spPr>
            <a:xfrm>
              <a:off x="6300298" y="3359725"/>
              <a:ext cx="2048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In mammals, a sperm and egg cell will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fuse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together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during sexual reproduction.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4A8A59-C5F8-F708-9A73-36B3A0F068D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1DFA395-C7B9-7673-AFF0-73854AFEE28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EE8A-A99A-C5E9-F1F0-9248020B0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14D4C-E8A8-041D-A8CB-E4FCA27EB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>
            <a:off x="618125" y="594825"/>
            <a:ext cx="3953863" cy="3953858"/>
            <a:chOff x="618125" y="594825"/>
            <a:chExt cx="3953863" cy="3953858"/>
          </a:xfrm>
        </p:grpSpPr>
        <p:sp>
          <p:nvSpPr>
            <p:cNvPr id="88" name="Google Shape;88;p15"/>
            <p:cNvSpPr/>
            <p:nvPr/>
          </p:nvSpPr>
          <p:spPr>
            <a:xfrm>
              <a:off x="3912063" y="4140728"/>
              <a:ext cx="423850" cy="407955"/>
            </a:xfrm>
            <a:custGeom>
              <a:avLst/>
              <a:gdLst/>
              <a:ahLst/>
              <a:cxnLst/>
              <a:rect l="l" t="t" r="r" b="b"/>
              <a:pathLst>
                <a:path w="9688" h="8871" extrusionOk="0">
                  <a:moveTo>
                    <a:pt x="8216" y="3516"/>
                  </a:moveTo>
                  <a:lnTo>
                    <a:pt x="8216" y="3516"/>
                  </a:lnTo>
                  <a:cubicBezTo>
                    <a:pt x="8218" y="3535"/>
                    <a:pt x="8220" y="3554"/>
                    <a:pt x="8222" y="3572"/>
                  </a:cubicBezTo>
                  <a:lnTo>
                    <a:pt x="8222" y="3572"/>
                  </a:lnTo>
                  <a:cubicBezTo>
                    <a:pt x="8224" y="3555"/>
                    <a:pt x="8226" y="3537"/>
                    <a:pt x="8228" y="3519"/>
                  </a:cubicBezTo>
                  <a:lnTo>
                    <a:pt x="8228" y="3519"/>
                  </a:lnTo>
                  <a:cubicBezTo>
                    <a:pt x="8224" y="3518"/>
                    <a:pt x="8220" y="3517"/>
                    <a:pt x="8216" y="3516"/>
                  </a:cubicBezTo>
                  <a:close/>
                  <a:moveTo>
                    <a:pt x="8222" y="3572"/>
                  </a:moveTo>
                  <a:cubicBezTo>
                    <a:pt x="8044" y="5066"/>
                    <a:pt x="6535" y="6822"/>
                    <a:pt x="7848" y="7971"/>
                  </a:cubicBezTo>
                  <a:cubicBezTo>
                    <a:pt x="7440" y="7153"/>
                    <a:pt x="7726" y="6418"/>
                    <a:pt x="8012" y="5600"/>
                  </a:cubicBezTo>
                  <a:cubicBezTo>
                    <a:pt x="8251" y="4843"/>
                    <a:pt x="8296" y="4319"/>
                    <a:pt x="8222" y="3572"/>
                  </a:cubicBezTo>
                  <a:close/>
                  <a:moveTo>
                    <a:pt x="597" y="7682"/>
                  </a:moveTo>
                  <a:cubicBezTo>
                    <a:pt x="501" y="7830"/>
                    <a:pt x="372" y="7988"/>
                    <a:pt x="205" y="8175"/>
                  </a:cubicBezTo>
                  <a:cubicBezTo>
                    <a:pt x="407" y="8052"/>
                    <a:pt x="530" y="7881"/>
                    <a:pt x="597" y="7682"/>
                  </a:cubicBezTo>
                  <a:close/>
                  <a:moveTo>
                    <a:pt x="4701" y="0"/>
                  </a:moveTo>
                  <a:cubicBezTo>
                    <a:pt x="4619" y="164"/>
                    <a:pt x="4497" y="736"/>
                    <a:pt x="4292" y="818"/>
                  </a:cubicBezTo>
                  <a:cubicBezTo>
                    <a:pt x="4190" y="876"/>
                    <a:pt x="4117" y="901"/>
                    <a:pt x="4063" y="901"/>
                  </a:cubicBezTo>
                  <a:cubicBezTo>
                    <a:pt x="3817" y="901"/>
                    <a:pt x="3996" y="380"/>
                    <a:pt x="3761" y="246"/>
                  </a:cubicBezTo>
                  <a:cubicBezTo>
                    <a:pt x="3730" y="227"/>
                    <a:pt x="3693" y="219"/>
                    <a:pt x="3651" y="219"/>
                  </a:cubicBezTo>
                  <a:cubicBezTo>
                    <a:pt x="3042" y="219"/>
                    <a:pt x="1408" y="2068"/>
                    <a:pt x="1063" y="2412"/>
                  </a:cubicBezTo>
                  <a:cubicBezTo>
                    <a:pt x="205" y="3229"/>
                    <a:pt x="1" y="4088"/>
                    <a:pt x="205" y="5273"/>
                  </a:cubicBezTo>
                  <a:cubicBezTo>
                    <a:pt x="333" y="5851"/>
                    <a:pt x="839" y="6956"/>
                    <a:pt x="597" y="7682"/>
                  </a:cubicBezTo>
                  <a:lnTo>
                    <a:pt x="597" y="7682"/>
                  </a:lnTo>
                  <a:cubicBezTo>
                    <a:pt x="877" y="7251"/>
                    <a:pt x="868" y="6914"/>
                    <a:pt x="655" y="6213"/>
                  </a:cubicBezTo>
                  <a:cubicBezTo>
                    <a:pt x="287" y="5232"/>
                    <a:pt x="164" y="4333"/>
                    <a:pt x="614" y="3311"/>
                  </a:cubicBezTo>
                  <a:cubicBezTo>
                    <a:pt x="790" y="2958"/>
                    <a:pt x="1216" y="2589"/>
                    <a:pt x="1410" y="2589"/>
                  </a:cubicBezTo>
                  <a:cubicBezTo>
                    <a:pt x="1531" y="2589"/>
                    <a:pt x="1562" y="2731"/>
                    <a:pt x="1390" y="3107"/>
                  </a:cubicBezTo>
                  <a:cubicBezTo>
                    <a:pt x="1145" y="3638"/>
                    <a:pt x="450" y="3924"/>
                    <a:pt x="777" y="4619"/>
                  </a:cubicBezTo>
                  <a:cubicBezTo>
                    <a:pt x="818" y="4292"/>
                    <a:pt x="900" y="4006"/>
                    <a:pt x="1186" y="3720"/>
                  </a:cubicBezTo>
                  <a:cubicBezTo>
                    <a:pt x="1349" y="3556"/>
                    <a:pt x="1554" y="3638"/>
                    <a:pt x="1758" y="3393"/>
                  </a:cubicBezTo>
                  <a:cubicBezTo>
                    <a:pt x="1840" y="3270"/>
                    <a:pt x="1840" y="2984"/>
                    <a:pt x="1881" y="2821"/>
                  </a:cubicBezTo>
                  <a:cubicBezTo>
                    <a:pt x="2172" y="2238"/>
                    <a:pt x="2789" y="1955"/>
                    <a:pt x="3394" y="1955"/>
                  </a:cubicBezTo>
                  <a:cubicBezTo>
                    <a:pt x="4145" y="1955"/>
                    <a:pt x="4878" y="2391"/>
                    <a:pt x="4946" y="3229"/>
                  </a:cubicBezTo>
                  <a:cubicBezTo>
                    <a:pt x="5028" y="4129"/>
                    <a:pt x="3965" y="4946"/>
                    <a:pt x="3638" y="5723"/>
                  </a:cubicBezTo>
                  <a:cubicBezTo>
                    <a:pt x="3352" y="6336"/>
                    <a:pt x="3516" y="6540"/>
                    <a:pt x="3638" y="7153"/>
                  </a:cubicBezTo>
                  <a:cubicBezTo>
                    <a:pt x="3761" y="7848"/>
                    <a:pt x="3598" y="8257"/>
                    <a:pt x="3475" y="8870"/>
                  </a:cubicBezTo>
                  <a:cubicBezTo>
                    <a:pt x="4415" y="8012"/>
                    <a:pt x="3516" y="6990"/>
                    <a:pt x="3884" y="5927"/>
                  </a:cubicBezTo>
                  <a:cubicBezTo>
                    <a:pt x="4170" y="5151"/>
                    <a:pt x="4905" y="4783"/>
                    <a:pt x="5355" y="4170"/>
                  </a:cubicBezTo>
                  <a:cubicBezTo>
                    <a:pt x="5846" y="3434"/>
                    <a:pt x="5600" y="3189"/>
                    <a:pt x="5641" y="2412"/>
                  </a:cubicBezTo>
                  <a:cubicBezTo>
                    <a:pt x="5641" y="1830"/>
                    <a:pt x="5978" y="1606"/>
                    <a:pt x="6406" y="1606"/>
                  </a:cubicBezTo>
                  <a:cubicBezTo>
                    <a:pt x="7000" y="1606"/>
                    <a:pt x="7768" y="2036"/>
                    <a:pt x="8053" y="2535"/>
                  </a:cubicBezTo>
                  <a:cubicBezTo>
                    <a:pt x="8221" y="2841"/>
                    <a:pt x="8262" y="3172"/>
                    <a:pt x="8228" y="3519"/>
                  </a:cubicBezTo>
                  <a:lnTo>
                    <a:pt x="8228" y="3519"/>
                  </a:lnTo>
                  <a:cubicBezTo>
                    <a:pt x="8990" y="3733"/>
                    <a:pt x="8707" y="5031"/>
                    <a:pt x="8789" y="5600"/>
                  </a:cubicBezTo>
                  <a:cubicBezTo>
                    <a:pt x="8829" y="6213"/>
                    <a:pt x="9115" y="6990"/>
                    <a:pt x="9688" y="7276"/>
                  </a:cubicBezTo>
                  <a:cubicBezTo>
                    <a:pt x="9442" y="6704"/>
                    <a:pt x="8829" y="6091"/>
                    <a:pt x="8829" y="5396"/>
                  </a:cubicBezTo>
                  <a:cubicBezTo>
                    <a:pt x="8870" y="4701"/>
                    <a:pt x="9279" y="4251"/>
                    <a:pt x="8993" y="3475"/>
                  </a:cubicBezTo>
                  <a:cubicBezTo>
                    <a:pt x="8748" y="2780"/>
                    <a:pt x="8298" y="2289"/>
                    <a:pt x="7767" y="1799"/>
                  </a:cubicBezTo>
                  <a:cubicBezTo>
                    <a:pt x="7113" y="1268"/>
                    <a:pt x="6459" y="1268"/>
                    <a:pt x="5723" y="900"/>
                  </a:cubicBezTo>
                  <a:cubicBezTo>
                    <a:pt x="5273" y="695"/>
                    <a:pt x="5151" y="123"/>
                    <a:pt x="4701" y="0"/>
                  </a:cubicBezTo>
                  <a:close/>
                </a:path>
              </a:pathLst>
            </a:custGeom>
            <a:solidFill>
              <a:srgbClr val="967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618125" y="817790"/>
              <a:ext cx="3758913" cy="3725309"/>
            </a:xfrm>
            <a:custGeom>
              <a:avLst/>
              <a:gdLst/>
              <a:ahLst/>
              <a:cxnLst/>
              <a:rect l="l" t="t" r="r" b="b"/>
              <a:pathLst>
                <a:path w="85918" h="81007" extrusionOk="0">
                  <a:moveTo>
                    <a:pt x="82228" y="68902"/>
                  </a:moveTo>
                  <a:cubicBezTo>
                    <a:pt x="82217" y="69135"/>
                    <a:pt x="82207" y="69369"/>
                    <a:pt x="82198" y="69603"/>
                  </a:cubicBezTo>
                  <a:cubicBezTo>
                    <a:pt x="82192" y="69772"/>
                    <a:pt x="82191" y="69842"/>
                    <a:pt x="82192" y="69842"/>
                  </a:cubicBezTo>
                  <a:cubicBezTo>
                    <a:pt x="82195" y="69842"/>
                    <a:pt x="82218" y="69341"/>
                    <a:pt x="82228" y="68902"/>
                  </a:cubicBezTo>
                  <a:close/>
                  <a:moveTo>
                    <a:pt x="53175" y="80209"/>
                  </a:moveTo>
                  <a:cubicBezTo>
                    <a:pt x="53151" y="80297"/>
                    <a:pt x="53124" y="80386"/>
                    <a:pt x="53096" y="80475"/>
                  </a:cubicBezTo>
                  <a:cubicBezTo>
                    <a:pt x="53133" y="80386"/>
                    <a:pt x="53158" y="80297"/>
                    <a:pt x="53175" y="80209"/>
                  </a:cubicBezTo>
                  <a:close/>
                  <a:moveTo>
                    <a:pt x="80485" y="0"/>
                  </a:moveTo>
                  <a:cubicBezTo>
                    <a:pt x="80248" y="0"/>
                    <a:pt x="80146" y="512"/>
                    <a:pt x="80236" y="1834"/>
                  </a:cubicBezTo>
                  <a:cubicBezTo>
                    <a:pt x="80359" y="3387"/>
                    <a:pt x="81585" y="5145"/>
                    <a:pt x="81912" y="6739"/>
                  </a:cubicBezTo>
                  <a:cubicBezTo>
                    <a:pt x="82403" y="9273"/>
                    <a:pt x="82076" y="12012"/>
                    <a:pt x="81953" y="14587"/>
                  </a:cubicBezTo>
                  <a:cubicBezTo>
                    <a:pt x="81749" y="19491"/>
                    <a:pt x="80482" y="24355"/>
                    <a:pt x="79746" y="29301"/>
                  </a:cubicBezTo>
                  <a:cubicBezTo>
                    <a:pt x="79460" y="30936"/>
                    <a:pt x="79296" y="32612"/>
                    <a:pt x="79174" y="34288"/>
                  </a:cubicBezTo>
                  <a:cubicBezTo>
                    <a:pt x="78928" y="39397"/>
                    <a:pt x="80195" y="43525"/>
                    <a:pt x="80890" y="48430"/>
                  </a:cubicBezTo>
                  <a:cubicBezTo>
                    <a:pt x="81340" y="51414"/>
                    <a:pt x="80727" y="54357"/>
                    <a:pt x="80849" y="57341"/>
                  </a:cubicBezTo>
                  <a:cubicBezTo>
                    <a:pt x="80972" y="61265"/>
                    <a:pt x="81463" y="64575"/>
                    <a:pt x="79828" y="68336"/>
                  </a:cubicBezTo>
                  <a:cubicBezTo>
                    <a:pt x="79337" y="69521"/>
                    <a:pt x="78561" y="70666"/>
                    <a:pt x="77171" y="70829"/>
                  </a:cubicBezTo>
                  <a:cubicBezTo>
                    <a:pt x="77117" y="70833"/>
                    <a:pt x="77064" y="70834"/>
                    <a:pt x="77012" y="70834"/>
                  </a:cubicBezTo>
                  <a:cubicBezTo>
                    <a:pt x="76471" y="70834"/>
                    <a:pt x="76017" y="70651"/>
                    <a:pt x="75495" y="70502"/>
                  </a:cubicBezTo>
                  <a:cubicBezTo>
                    <a:pt x="74555" y="70175"/>
                    <a:pt x="73533" y="70093"/>
                    <a:pt x="72552" y="70093"/>
                  </a:cubicBezTo>
                  <a:cubicBezTo>
                    <a:pt x="68506" y="70093"/>
                    <a:pt x="64663" y="71606"/>
                    <a:pt x="60617" y="71810"/>
                  </a:cubicBezTo>
                  <a:cubicBezTo>
                    <a:pt x="60069" y="71843"/>
                    <a:pt x="59475" y="71890"/>
                    <a:pt x="58882" y="71890"/>
                  </a:cubicBezTo>
                  <a:cubicBezTo>
                    <a:pt x="58015" y="71890"/>
                    <a:pt x="57152" y="71790"/>
                    <a:pt x="56448" y="71401"/>
                  </a:cubicBezTo>
                  <a:cubicBezTo>
                    <a:pt x="55548" y="70911"/>
                    <a:pt x="55385" y="69848"/>
                    <a:pt x="55221" y="68908"/>
                  </a:cubicBezTo>
                  <a:cubicBezTo>
                    <a:pt x="55017" y="67723"/>
                    <a:pt x="54363" y="66946"/>
                    <a:pt x="53995" y="65842"/>
                  </a:cubicBezTo>
                  <a:cubicBezTo>
                    <a:pt x="53219" y="63676"/>
                    <a:pt x="53709" y="61837"/>
                    <a:pt x="54649" y="59793"/>
                  </a:cubicBezTo>
                  <a:cubicBezTo>
                    <a:pt x="55303" y="58403"/>
                    <a:pt x="57306" y="55297"/>
                    <a:pt x="56325" y="53539"/>
                  </a:cubicBezTo>
                  <a:cubicBezTo>
                    <a:pt x="56097" y="53137"/>
                    <a:pt x="55916" y="52970"/>
                    <a:pt x="55770" y="52970"/>
                  </a:cubicBezTo>
                  <a:cubicBezTo>
                    <a:pt x="55132" y="52970"/>
                    <a:pt x="55176" y="56177"/>
                    <a:pt x="54976" y="56809"/>
                  </a:cubicBezTo>
                  <a:cubicBezTo>
                    <a:pt x="54404" y="58526"/>
                    <a:pt x="53014" y="59957"/>
                    <a:pt x="52483" y="61796"/>
                  </a:cubicBezTo>
                  <a:cubicBezTo>
                    <a:pt x="51747" y="64412"/>
                    <a:pt x="53423" y="65270"/>
                    <a:pt x="53750" y="67559"/>
                  </a:cubicBezTo>
                  <a:cubicBezTo>
                    <a:pt x="53914" y="68990"/>
                    <a:pt x="53791" y="71320"/>
                    <a:pt x="52606" y="72055"/>
                  </a:cubicBezTo>
                  <a:cubicBezTo>
                    <a:pt x="51502" y="72750"/>
                    <a:pt x="50194" y="72955"/>
                    <a:pt x="48927" y="72955"/>
                  </a:cubicBezTo>
                  <a:cubicBezTo>
                    <a:pt x="47660" y="72995"/>
                    <a:pt x="46474" y="73200"/>
                    <a:pt x="45207" y="73404"/>
                  </a:cubicBezTo>
                  <a:cubicBezTo>
                    <a:pt x="43899" y="73568"/>
                    <a:pt x="42591" y="73527"/>
                    <a:pt x="41324" y="73649"/>
                  </a:cubicBezTo>
                  <a:cubicBezTo>
                    <a:pt x="40693" y="73700"/>
                    <a:pt x="40092" y="73735"/>
                    <a:pt x="39485" y="73735"/>
                  </a:cubicBezTo>
                  <a:cubicBezTo>
                    <a:pt x="39109" y="73735"/>
                    <a:pt x="38731" y="73722"/>
                    <a:pt x="38341" y="73690"/>
                  </a:cubicBezTo>
                  <a:cubicBezTo>
                    <a:pt x="37319" y="73649"/>
                    <a:pt x="36338" y="73322"/>
                    <a:pt x="35316" y="73322"/>
                  </a:cubicBezTo>
                  <a:cubicBezTo>
                    <a:pt x="34253" y="73322"/>
                    <a:pt x="33190" y="73241"/>
                    <a:pt x="32087" y="73118"/>
                  </a:cubicBezTo>
                  <a:cubicBezTo>
                    <a:pt x="28490" y="72750"/>
                    <a:pt x="25261" y="71565"/>
                    <a:pt x="22032" y="69971"/>
                  </a:cubicBezTo>
                  <a:cubicBezTo>
                    <a:pt x="19709" y="68809"/>
                    <a:pt x="16836" y="67134"/>
                    <a:pt x="14108" y="67134"/>
                  </a:cubicBezTo>
                  <a:cubicBezTo>
                    <a:pt x="13955" y="67134"/>
                    <a:pt x="13804" y="67140"/>
                    <a:pt x="13653" y="67150"/>
                  </a:cubicBezTo>
                  <a:cubicBezTo>
                    <a:pt x="11813" y="67314"/>
                    <a:pt x="10056" y="68009"/>
                    <a:pt x="8135" y="68213"/>
                  </a:cubicBezTo>
                  <a:cubicBezTo>
                    <a:pt x="6990" y="68336"/>
                    <a:pt x="5764" y="68254"/>
                    <a:pt x="4701" y="68663"/>
                  </a:cubicBezTo>
                  <a:cubicBezTo>
                    <a:pt x="3925" y="68908"/>
                    <a:pt x="3352" y="69685"/>
                    <a:pt x="2535" y="69726"/>
                  </a:cubicBezTo>
                  <a:cubicBezTo>
                    <a:pt x="2485" y="69730"/>
                    <a:pt x="2435" y="69732"/>
                    <a:pt x="2386" y="69732"/>
                  </a:cubicBezTo>
                  <a:cubicBezTo>
                    <a:pt x="1629" y="69732"/>
                    <a:pt x="1005" y="69220"/>
                    <a:pt x="226" y="69220"/>
                  </a:cubicBezTo>
                  <a:cubicBezTo>
                    <a:pt x="152" y="69220"/>
                    <a:pt x="77" y="69225"/>
                    <a:pt x="1" y="69235"/>
                  </a:cubicBezTo>
                  <a:cubicBezTo>
                    <a:pt x="1" y="70012"/>
                    <a:pt x="1309" y="70339"/>
                    <a:pt x="1881" y="70380"/>
                  </a:cubicBezTo>
                  <a:cubicBezTo>
                    <a:pt x="1979" y="70388"/>
                    <a:pt x="2076" y="70392"/>
                    <a:pt x="2172" y="70392"/>
                  </a:cubicBezTo>
                  <a:cubicBezTo>
                    <a:pt x="2958" y="70392"/>
                    <a:pt x="3687" y="70121"/>
                    <a:pt x="4415" y="70012"/>
                  </a:cubicBezTo>
                  <a:cubicBezTo>
                    <a:pt x="4490" y="69998"/>
                    <a:pt x="4580" y="69993"/>
                    <a:pt x="4679" y="69993"/>
                  </a:cubicBezTo>
                  <a:cubicBezTo>
                    <a:pt x="4876" y="69993"/>
                    <a:pt x="5110" y="70012"/>
                    <a:pt x="5335" y="70012"/>
                  </a:cubicBezTo>
                  <a:cubicBezTo>
                    <a:pt x="5672" y="70012"/>
                    <a:pt x="5989" y="69971"/>
                    <a:pt x="6132" y="69766"/>
                  </a:cubicBezTo>
                  <a:lnTo>
                    <a:pt x="6132" y="69766"/>
                  </a:lnTo>
                  <a:cubicBezTo>
                    <a:pt x="6132" y="69889"/>
                    <a:pt x="5723" y="71074"/>
                    <a:pt x="5723" y="71074"/>
                  </a:cubicBezTo>
                  <a:cubicBezTo>
                    <a:pt x="6132" y="71033"/>
                    <a:pt x="6459" y="69971"/>
                    <a:pt x="6581" y="69603"/>
                  </a:cubicBezTo>
                  <a:cubicBezTo>
                    <a:pt x="7603" y="69194"/>
                    <a:pt x="8543" y="69194"/>
                    <a:pt x="9565" y="68949"/>
                  </a:cubicBezTo>
                  <a:cubicBezTo>
                    <a:pt x="10552" y="68693"/>
                    <a:pt x="11571" y="68405"/>
                    <a:pt x="12593" y="68405"/>
                  </a:cubicBezTo>
                  <a:cubicBezTo>
                    <a:pt x="12715" y="68405"/>
                    <a:pt x="12836" y="68409"/>
                    <a:pt x="12958" y="68418"/>
                  </a:cubicBezTo>
                  <a:cubicBezTo>
                    <a:pt x="15574" y="68622"/>
                    <a:pt x="18108" y="69562"/>
                    <a:pt x="20519" y="70584"/>
                  </a:cubicBezTo>
                  <a:cubicBezTo>
                    <a:pt x="21337" y="70911"/>
                    <a:pt x="23258" y="71156"/>
                    <a:pt x="22563" y="72382"/>
                  </a:cubicBezTo>
                  <a:cubicBezTo>
                    <a:pt x="22195" y="73077"/>
                    <a:pt x="20438" y="73813"/>
                    <a:pt x="21010" y="74794"/>
                  </a:cubicBezTo>
                  <a:cubicBezTo>
                    <a:pt x="21337" y="73813"/>
                    <a:pt x="21378" y="73690"/>
                    <a:pt x="22236" y="73200"/>
                  </a:cubicBezTo>
                  <a:cubicBezTo>
                    <a:pt x="22646" y="72954"/>
                    <a:pt x="23494" y="72307"/>
                    <a:pt x="24170" y="72307"/>
                  </a:cubicBezTo>
                  <a:cubicBezTo>
                    <a:pt x="24505" y="72307"/>
                    <a:pt x="24798" y="72466"/>
                    <a:pt x="24975" y="72914"/>
                  </a:cubicBezTo>
                  <a:cubicBezTo>
                    <a:pt x="25097" y="73282"/>
                    <a:pt x="24934" y="74181"/>
                    <a:pt x="24893" y="74590"/>
                  </a:cubicBezTo>
                  <a:cubicBezTo>
                    <a:pt x="24770" y="75775"/>
                    <a:pt x="24362" y="77083"/>
                    <a:pt x="24484" y="78309"/>
                  </a:cubicBezTo>
                  <a:cubicBezTo>
                    <a:pt x="25547" y="76797"/>
                    <a:pt x="24402" y="74140"/>
                    <a:pt x="25670" y="72791"/>
                  </a:cubicBezTo>
                  <a:lnTo>
                    <a:pt x="25670" y="72791"/>
                  </a:lnTo>
                  <a:cubicBezTo>
                    <a:pt x="26569" y="73282"/>
                    <a:pt x="25138" y="74549"/>
                    <a:pt x="25833" y="75203"/>
                  </a:cubicBezTo>
                  <a:cubicBezTo>
                    <a:pt x="26160" y="74876"/>
                    <a:pt x="25629" y="74263"/>
                    <a:pt x="25956" y="73772"/>
                  </a:cubicBezTo>
                  <a:cubicBezTo>
                    <a:pt x="26145" y="73504"/>
                    <a:pt x="26433" y="73404"/>
                    <a:pt x="26767" y="73404"/>
                  </a:cubicBezTo>
                  <a:cubicBezTo>
                    <a:pt x="27656" y="73404"/>
                    <a:pt x="28877" y="74114"/>
                    <a:pt x="29471" y="74263"/>
                  </a:cubicBezTo>
                  <a:cubicBezTo>
                    <a:pt x="30942" y="74630"/>
                    <a:pt x="32455" y="74794"/>
                    <a:pt x="33967" y="74876"/>
                  </a:cubicBezTo>
                  <a:cubicBezTo>
                    <a:pt x="34508" y="74897"/>
                    <a:pt x="35049" y="74906"/>
                    <a:pt x="35590" y="74906"/>
                  </a:cubicBezTo>
                  <a:cubicBezTo>
                    <a:pt x="38115" y="74906"/>
                    <a:pt x="40639" y="74712"/>
                    <a:pt x="43164" y="74712"/>
                  </a:cubicBezTo>
                  <a:cubicBezTo>
                    <a:pt x="44758" y="74712"/>
                    <a:pt x="46393" y="74590"/>
                    <a:pt x="47987" y="74385"/>
                  </a:cubicBezTo>
                  <a:cubicBezTo>
                    <a:pt x="48435" y="74344"/>
                    <a:pt x="51812" y="74019"/>
                    <a:pt x="51869" y="73774"/>
                  </a:cubicBezTo>
                  <a:lnTo>
                    <a:pt x="51869" y="73774"/>
                  </a:lnTo>
                  <a:cubicBezTo>
                    <a:pt x="51787" y="74182"/>
                    <a:pt x="51461" y="74590"/>
                    <a:pt x="51502" y="75039"/>
                  </a:cubicBezTo>
                  <a:cubicBezTo>
                    <a:pt x="52074" y="74876"/>
                    <a:pt x="51952" y="74181"/>
                    <a:pt x="52238" y="73813"/>
                  </a:cubicBezTo>
                  <a:cubicBezTo>
                    <a:pt x="52412" y="73589"/>
                    <a:pt x="52798" y="73380"/>
                    <a:pt x="53129" y="73380"/>
                  </a:cubicBezTo>
                  <a:cubicBezTo>
                    <a:pt x="53342" y="73380"/>
                    <a:pt x="53531" y="73466"/>
                    <a:pt x="53627" y="73690"/>
                  </a:cubicBezTo>
                  <a:cubicBezTo>
                    <a:pt x="53832" y="74140"/>
                    <a:pt x="53341" y="75080"/>
                    <a:pt x="53178" y="75489"/>
                  </a:cubicBezTo>
                  <a:cubicBezTo>
                    <a:pt x="52646" y="76551"/>
                    <a:pt x="51952" y="77001"/>
                    <a:pt x="51052" y="77778"/>
                  </a:cubicBezTo>
                  <a:cubicBezTo>
                    <a:pt x="51093" y="77786"/>
                    <a:pt x="51132" y="77790"/>
                    <a:pt x="51168" y="77790"/>
                  </a:cubicBezTo>
                  <a:cubicBezTo>
                    <a:pt x="51661" y="77790"/>
                    <a:pt x="51741" y="77081"/>
                    <a:pt x="52239" y="77081"/>
                  </a:cubicBezTo>
                  <a:cubicBezTo>
                    <a:pt x="52252" y="77081"/>
                    <a:pt x="52265" y="77082"/>
                    <a:pt x="52279" y="77083"/>
                  </a:cubicBezTo>
                  <a:cubicBezTo>
                    <a:pt x="52769" y="77124"/>
                    <a:pt x="52483" y="77573"/>
                    <a:pt x="52565" y="77941"/>
                  </a:cubicBezTo>
                  <a:cubicBezTo>
                    <a:pt x="52712" y="78677"/>
                    <a:pt x="53323" y="79413"/>
                    <a:pt x="53175" y="80209"/>
                  </a:cubicBezTo>
                  <a:lnTo>
                    <a:pt x="53175" y="80209"/>
                  </a:lnTo>
                  <a:cubicBezTo>
                    <a:pt x="53328" y="79653"/>
                    <a:pt x="53395" y="79124"/>
                    <a:pt x="53219" y="78595"/>
                  </a:cubicBezTo>
                  <a:cubicBezTo>
                    <a:pt x="52851" y="77614"/>
                    <a:pt x="52565" y="77124"/>
                    <a:pt x="53219" y="76061"/>
                  </a:cubicBezTo>
                  <a:cubicBezTo>
                    <a:pt x="53464" y="75652"/>
                    <a:pt x="54118" y="75203"/>
                    <a:pt x="54240" y="74671"/>
                  </a:cubicBezTo>
                  <a:cubicBezTo>
                    <a:pt x="54281" y="74426"/>
                    <a:pt x="54036" y="74140"/>
                    <a:pt x="54077" y="73813"/>
                  </a:cubicBezTo>
                  <a:cubicBezTo>
                    <a:pt x="54157" y="73282"/>
                    <a:pt x="54391" y="73062"/>
                    <a:pt x="54714" y="73062"/>
                  </a:cubicBezTo>
                  <a:cubicBezTo>
                    <a:pt x="54888" y="73062"/>
                    <a:pt x="55088" y="73126"/>
                    <a:pt x="55303" y="73241"/>
                  </a:cubicBezTo>
                  <a:cubicBezTo>
                    <a:pt x="55712" y="73486"/>
                    <a:pt x="55794" y="73690"/>
                    <a:pt x="56039" y="74017"/>
                  </a:cubicBezTo>
                  <a:cubicBezTo>
                    <a:pt x="56329" y="74398"/>
                    <a:pt x="56539" y="74723"/>
                    <a:pt x="56650" y="75056"/>
                  </a:cubicBezTo>
                  <a:lnTo>
                    <a:pt x="56650" y="75056"/>
                  </a:lnTo>
                  <a:cubicBezTo>
                    <a:pt x="56672" y="75333"/>
                    <a:pt x="56610" y="75611"/>
                    <a:pt x="56722" y="75888"/>
                  </a:cubicBezTo>
                  <a:lnTo>
                    <a:pt x="56722" y="75888"/>
                  </a:lnTo>
                  <a:cubicBezTo>
                    <a:pt x="56696" y="76067"/>
                    <a:pt x="56646" y="76259"/>
                    <a:pt x="56570" y="76470"/>
                  </a:cubicBezTo>
                  <a:cubicBezTo>
                    <a:pt x="56407" y="77083"/>
                    <a:pt x="55630" y="78227"/>
                    <a:pt x="56366" y="78718"/>
                  </a:cubicBezTo>
                  <a:cubicBezTo>
                    <a:pt x="56407" y="78268"/>
                    <a:pt x="56448" y="77737"/>
                    <a:pt x="56652" y="77328"/>
                  </a:cubicBezTo>
                  <a:cubicBezTo>
                    <a:pt x="56827" y="76978"/>
                    <a:pt x="57151" y="76778"/>
                    <a:pt x="57190" y="76421"/>
                  </a:cubicBezTo>
                  <a:lnTo>
                    <a:pt x="57190" y="76421"/>
                  </a:lnTo>
                  <a:cubicBezTo>
                    <a:pt x="58225" y="77139"/>
                    <a:pt x="60029" y="76896"/>
                    <a:pt x="59023" y="78800"/>
                  </a:cubicBezTo>
                  <a:cubicBezTo>
                    <a:pt x="59554" y="78473"/>
                    <a:pt x="59718" y="77655"/>
                    <a:pt x="59350" y="77001"/>
                  </a:cubicBezTo>
                  <a:cubicBezTo>
                    <a:pt x="58818" y="76184"/>
                    <a:pt x="57224" y="76020"/>
                    <a:pt x="57143" y="74998"/>
                  </a:cubicBezTo>
                  <a:cubicBezTo>
                    <a:pt x="57061" y="74590"/>
                    <a:pt x="57470" y="74508"/>
                    <a:pt x="57183" y="74058"/>
                  </a:cubicBezTo>
                  <a:cubicBezTo>
                    <a:pt x="57020" y="73772"/>
                    <a:pt x="56570" y="73813"/>
                    <a:pt x="56407" y="73527"/>
                  </a:cubicBezTo>
                  <a:cubicBezTo>
                    <a:pt x="56047" y="72919"/>
                    <a:pt x="56903" y="72703"/>
                    <a:pt x="57621" y="72703"/>
                  </a:cubicBezTo>
                  <a:cubicBezTo>
                    <a:pt x="57965" y="72703"/>
                    <a:pt x="58277" y="72753"/>
                    <a:pt x="58410" y="72832"/>
                  </a:cubicBezTo>
                  <a:cubicBezTo>
                    <a:pt x="58859" y="73077"/>
                    <a:pt x="58941" y="73609"/>
                    <a:pt x="59391" y="73813"/>
                  </a:cubicBezTo>
                  <a:cubicBezTo>
                    <a:pt x="59309" y="73527"/>
                    <a:pt x="58778" y="73200"/>
                    <a:pt x="58737" y="72914"/>
                  </a:cubicBezTo>
                  <a:cubicBezTo>
                    <a:pt x="58713" y="72628"/>
                    <a:pt x="59382" y="72578"/>
                    <a:pt x="60026" y="72578"/>
                  </a:cubicBezTo>
                  <a:cubicBezTo>
                    <a:pt x="60373" y="72578"/>
                    <a:pt x="60712" y="72593"/>
                    <a:pt x="60932" y="72593"/>
                  </a:cubicBezTo>
                  <a:cubicBezTo>
                    <a:pt x="61005" y="72593"/>
                    <a:pt x="61065" y="72591"/>
                    <a:pt x="61107" y="72587"/>
                  </a:cubicBezTo>
                  <a:cubicBezTo>
                    <a:pt x="62374" y="72505"/>
                    <a:pt x="63642" y="72423"/>
                    <a:pt x="64909" y="72178"/>
                  </a:cubicBezTo>
                  <a:cubicBezTo>
                    <a:pt x="67224" y="71727"/>
                    <a:pt x="70026" y="71298"/>
                    <a:pt x="72615" y="71298"/>
                  </a:cubicBezTo>
                  <a:cubicBezTo>
                    <a:pt x="73545" y="71298"/>
                    <a:pt x="74448" y="71353"/>
                    <a:pt x="75291" y="71483"/>
                  </a:cubicBezTo>
                  <a:cubicBezTo>
                    <a:pt x="77212" y="71769"/>
                    <a:pt x="77007" y="71606"/>
                    <a:pt x="76639" y="73200"/>
                  </a:cubicBezTo>
                  <a:cubicBezTo>
                    <a:pt x="76190" y="75162"/>
                    <a:pt x="75086" y="74590"/>
                    <a:pt x="73983" y="75652"/>
                  </a:cubicBezTo>
                  <a:cubicBezTo>
                    <a:pt x="72593" y="76960"/>
                    <a:pt x="73002" y="78800"/>
                    <a:pt x="73492" y="80475"/>
                  </a:cubicBezTo>
                  <a:cubicBezTo>
                    <a:pt x="73860" y="79494"/>
                    <a:pt x="73288" y="78513"/>
                    <a:pt x="73533" y="77573"/>
                  </a:cubicBezTo>
                  <a:cubicBezTo>
                    <a:pt x="73697" y="76878"/>
                    <a:pt x="74555" y="76061"/>
                    <a:pt x="75209" y="75816"/>
                  </a:cubicBezTo>
                  <a:cubicBezTo>
                    <a:pt x="75618" y="75611"/>
                    <a:pt x="75904" y="75857"/>
                    <a:pt x="76312" y="75530"/>
                  </a:cubicBezTo>
                  <a:cubicBezTo>
                    <a:pt x="76721" y="75121"/>
                    <a:pt x="76762" y="74549"/>
                    <a:pt x="77334" y="74222"/>
                  </a:cubicBezTo>
                  <a:cubicBezTo>
                    <a:pt x="77544" y="74102"/>
                    <a:pt x="77748" y="74037"/>
                    <a:pt x="77927" y="74037"/>
                  </a:cubicBezTo>
                  <a:cubicBezTo>
                    <a:pt x="78236" y="74037"/>
                    <a:pt x="78468" y="74231"/>
                    <a:pt x="78520" y="74671"/>
                  </a:cubicBezTo>
                  <a:cubicBezTo>
                    <a:pt x="78601" y="75448"/>
                    <a:pt x="77784" y="75897"/>
                    <a:pt x="77702" y="76633"/>
                  </a:cubicBezTo>
                  <a:cubicBezTo>
                    <a:pt x="77620" y="77083"/>
                    <a:pt x="77743" y="77532"/>
                    <a:pt x="77620" y="78023"/>
                  </a:cubicBezTo>
                  <a:cubicBezTo>
                    <a:pt x="77253" y="79372"/>
                    <a:pt x="77007" y="80189"/>
                    <a:pt x="78601" y="81007"/>
                  </a:cubicBezTo>
                  <a:cubicBezTo>
                    <a:pt x="77988" y="80312"/>
                    <a:pt x="77334" y="79576"/>
                    <a:pt x="77620" y="78595"/>
                  </a:cubicBezTo>
                  <a:cubicBezTo>
                    <a:pt x="77784" y="78105"/>
                    <a:pt x="77988" y="77778"/>
                    <a:pt x="78070" y="77328"/>
                  </a:cubicBezTo>
                  <a:cubicBezTo>
                    <a:pt x="78070" y="77001"/>
                    <a:pt x="77988" y="76756"/>
                    <a:pt x="78152" y="76429"/>
                  </a:cubicBezTo>
                  <a:cubicBezTo>
                    <a:pt x="78847" y="76592"/>
                    <a:pt x="78888" y="77696"/>
                    <a:pt x="79419" y="78105"/>
                  </a:cubicBezTo>
                  <a:cubicBezTo>
                    <a:pt x="79623" y="76960"/>
                    <a:pt x="77580" y="76102"/>
                    <a:pt x="79051" y="75039"/>
                  </a:cubicBezTo>
                  <a:cubicBezTo>
                    <a:pt x="79299" y="74861"/>
                    <a:pt x="79506" y="74788"/>
                    <a:pt x="79686" y="74788"/>
                  </a:cubicBezTo>
                  <a:cubicBezTo>
                    <a:pt x="80248" y="74788"/>
                    <a:pt x="80549" y="75495"/>
                    <a:pt x="81013" y="75897"/>
                  </a:cubicBezTo>
                  <a:cubicBezTo>
                    <a:pt x="81790" y="76511"/>
                    <a:pt x="82525" y="76960"/>
                    <a:pt x="82157" y="78105"/>
                  </a:cubicBezTo>
                  <a:cubicBezTo>
                    <a:pt x="81912" y="78881"/>
                    <a:pt x="80768" y="79617"/>
                    <a:pt x="80686" y="80312"/>
                  </a:cubicBezTo>
                  <a:cubicBezTo>
                    <a:pt x="81381" y="80026"/>
                    <a:pt x="81749" y="79331"/>
                    <a:pt x="82280" y="78922"/>
                  </a:cubicBezTo>
                  <a:cubicBezTo>
                    <a:pt x="82648" y="79208"/>
                    <a:pt x="82730" y="79903"/>
                    <a:pt x="83179" y="80026"/>
                  </a:cubicBezTo>
                  <a:cubicBezTo>
                    <a:pt x="83057" y="79781"/>
                    <a:pt x="82852" y="79413"/>
                    <a:pt x="82811" y="79045"/>
                  </a:cubicBezTo>
                  <a:cubicBezTo>
                    <a:pt x="82730" y="78636"/>
                    <a:pt x="83016" y="78309"/>
                    <a:pt x="83057" y="77900"/>
                  </a:cubicBezTo>
                  <a:cubicBezTo>
                    <a:pt x="83098" y="77083"/>
                    <a:pt x="82607" y="76551"/>
                    <a:pt x="82157" y="76020"/>
                  </a:cubicBezTo>
                  <a:cubicBezTo>
                    <a:pt x="82277" y="75876"/>
                    <a:pt x="82453" y="75817"/>
                    <a:pt x="82644" y="75817"/>
                  </a:cubicBezTo>
                  <a:cubicBezTo>
                    <a:pt x="82779" y="75817"/>
                    <a:pt x="82921" y="75847"/>
                    <a:pt x="83057" y="75897"/>
                  </a:cubicBezTo>
                  <a:cubicBezTo>
                    <a:pt x="82730" y="75366"/>
                    <a:pt x="81953" y="75775"/>
                    <a:pt x="81463" y="75448"/>
                  </a:cubicBezTo>
                  <a:cubicBezTo>
                    <a:pt x="80890" y="75080"/>
                    <a:pt x="80686" y="74344"/>
                    <a:pt x="81422" y="73936"/>
                  </a:cubicBezTo>
                  <a:cubicBezTo>
                    <a:pt x="81611" y="73820"/>
                    <a:pt x="81823" y="73770"/>
                    <a:pt x="82044" y="73770"/>
                  </a:cubicBezTo>
                  <a:cubicBezTo>
                    <a:pt x="82919" y="73770"/>
                    <a:pt x="83924" y="74566"/>
                    <a:pt x="84119" y="75284"/>
                  </a:cubicBezTo>
                  <a:cubicBezTo>
                    <a:pt x="84324" y="76102"/>
                    <a:pt x="83833" y="76838"/>
                    <a:pt x="83915" y="77655"/>
                  </a:cubicBezTo>
                  <a:cubicBezTo>
                    <a:pt x="84160" y="77410"/>
                    <a:pt x="84242" y="76919"/>
                    <a:pt x="84324" y="76592"/>
                  </a:cubicBezTo>
                  <a:cubicBezTo>
                    <a:pt x="85795" y="76756"/>
                    <a:pt x="85264" y="79086"/>
                    <a:pt x="84569" y="79740"/>
                  </a:cubicBezTo>
                  <a:cubicBezTo>
                    <a:pt x="85918" y="79004"/>
                    <a:pt x="85795" y="77655"/>
                    <a:pt x="84937" y="76592"/>
                  </a:cubicBezTo>
                  <a:cubicBezTo>
                    <a:pt x="84569" y="76143"/>
                    <a:pt x="84569" y="76143"/>
                    <a:pt x="84446" y="75611"/>
                  </a:cubicBezTo>
                  <a:cubicBezTo>
                    <a:pt x="84365" y="75080"/>
                    <a:pt x="84446" y="74917"/>
                    <a:pt x="84038" y="74467"/>
                  </a:cubicBezTo>
                  <a:cubicBezTo>
                    <a:pt x="83261" y="73690"/>
                    <a:pt x="82484" y="73690"/>
                    <a:pt x="82157" y="72546"/>
                  </a:cubicBezTo>
                  <a:cubicBezTo>
                    <a:pt x="81830" y="71238"/>
                    <a:pt x="81953" y="69807"/>
                    <a:pt x="82157" y="68499"/>
                  </a:cubicBezTo>
                  <a:cubicBezTo>
                    <a:pt x="82182" y="68330"/>
                    <a:pt x="82199" y="68260"/>
                    <a:pt x="82210" y="68260"/>
                  </a:cubicBezTo>
                  <a:cubicBezTo>
                    <a:pt x="82234" y="68260"/>
                    <a:pt x="82235" y="68562"/>
                    <a:pt x="82228" y="68902"/>
                  </a:cubicBezTo>
                  <a:lnTo>
                    <a:pt x="82228" y="68902"/>
                  </a:lnTo>
                  <a:cubicBezTo>
                    <a:pt x="82464" y="63722"/>
                    <a:pt x="83119" y="58777"/>
                    <a:pt x="82689" y="53458"/>
                  </a:cubicBezTo>
                  <a:cubicBezTo>
                    <a:pt x="82198" y="47613"/>
                    <a:pt x="81258" y="41809"/>
                    <a:pt x="80441" y="36005"/>
                  </a:cubicBezTo>
                  <a:cubicBezTo>
                    <a:pt x="79174" y="26808"/>
                    <a:pt x="84855" y="17652"/>
                    <a:pt x="83711" y="8210"/>
                  </a:cubicBezTo>
                  <a:cubicBezTo>
                    <a:pt x="83425" y="6044"/>
                    <a:pt x="83016" y="3714"/>
                    <a:pt x="81912" y="1834"/>
                  </a:cubicBezTo>
                  <a:cubicBezTo>
                    <a:pt x="81297" y="809"/>
                    <a:pt x="80784" y="0"/>
                    <a:pt x="80485" y="0"/>
                  </a:cubicBezTo>
                  <a:close/>
                </a:path>
              </a:pathLst>
            </a:custGeom>
            <a:solidFill>
              <a:srgbClr val="D6A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919238" y="594825"/>
              <a:ext cx="357656" cy="286916"/>
            </a:xfrm>
            <a:custGeom>
              <a:avLst/>
              <a:gdLst/>
              <a:ahLst/>
              <a:cxnLst/>
              <a:rect l="l" t="t" r="r" b="b"/>
              <a:pathLst>
                <a:path w="8175" h="6239" extrusionOk="0">
                  <a:moveTo>
                    <a:pt x="7838" y="1"/>
                  </a:moveTo>
                  <a:cubicBezTo>
                    <a:pt x="5790" y="1"/>
                    <a:pt x="4915" y="2814"/>
                    <a:pt x="5109" y="4522"/>
                  </a:cubicBezTo>
                  <a:cubicBezTo>
                    <a:pt x="4292" y="3173"/>
                    <a:pt x="4047" y="1660"/>
                    <a:pt x="3393" y="271"/>
                  </a:cubicBezTo>
                  <a:lnTo>
                    <a:pt x="3393" y="271"/>
                  </a:lnTo>
                  <a:cubicBezTo>
                    <a:pt x="3229" y="1660"/>
                    <a:pt x="4087" y="3704"/>
                    <a:pt x="4210" y="4603"/>
                  </a:cubicBezTo>
                  <a:cubicBezTo>
                    <a:pt x="3780" y="3797"/>
                    <a:pt x="2538" y="3168"/>
                    <a:pt x="1447" y="3168"/>
                  </a:cubicBezTo>
                  <a:cubicBezTo>
                    <a:pt x="878" y="3168"/>
                    <a:pt x="350" y="3339"/>
                    <a:pt x="0" y="3745"/>
                  </a:cubicBezTo>
                  <a:cubicBezTo>
                    <a:pt x="1512" y="3868"/>
                    <a:pt x="3229" y="4644"/>
                    <a:pt x="3801" y="6238"/>
                  </a:cubicBezTo>
                  <a:lnTo>
                    <a:pt x="3924" y="5952"/>
                  </a:lnTo>
                  <a:cubicBezTo>
                    <a:pt x="3883" y="5707"/>
                    <a:pt x="3679" y="5666"/>
                    <a:pt x="3760" y="5380"/>
                  </a:cubicBezTo>
                  <a:lnTo>
                    <a:pt x="3760" y="5380"/>
                  </a:lnTo>
                  <a:cubicBezTo>
                    <a:pt x="4268" y="5549"/>
                    <a:pt x="4776" y="5641"/>
                    <a:pt x="5284" y="5641"/>
                  </a:cubicBezTo>
                  <a:cubicBezTo>
                    <a:pt x="5512" y="5641"/>
                    <a:pt x="5740" y="5622"/>
                    <a:pt x="5968" y="5584"/>
                  </a:cubicBezTo>
                  <a:cubicBezTo>
                    <a:pt x="6499" y="3704"/>
                    <a:pt x="6540" y="1374"/>
                    <a:pt x="8175" y="25"/>
                  </a:cubicBezTo>
                  <a:cubicBezTo>
                    <a:pt x="8059" y="9"/>
                    <a:pt x="7947" y="1"/>
                    <a:pt x="7838" y="1"/>
                  </a:cubicBez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912063" y="774337"/>
              <a:ext cx="536506" cy="459645"/>
            </a:xfrm>
            <a:custGeom>
              <a:avLst/>
              <a:gdLst/>
              <a:ahLst/>
              <a:cxnLst/>
              <a:rect l="l" t="t" r="r" b="b"/>
              <a:pathLst>
                <a:path w="12263" h="9995" extrusionOk="0">
                  <a:moveTo>
                    <a:pt x="410" y="3760"/>
                  </a:moveTo>
                  <a:cubicBezTo>
                    <a:pt x="272" y="3760"/>
                    <a:pt x="136" y="3773"/>
                    <a:pt x="1" y="3802"/>
                  </a:cubicBezTo>
                  <a:cubicBezTo>
                    <a:pt x="624" y="3833"/>
                    <a:pt x="1241" y="3972"/>
                    <a:pt x="1837" y="4191"/>
                  </a:cubicBezTo>
                  <a:lnTo>
                    <a:pt x="1837" y="4191"/>
                  </a:lnTo>
                  <a:cubicBezTo>
                    <a:pt x="1362" y="3920"/>
                    <a:pt x="881" y="3760"/>
                    <a:pt x="410" y="3760"/>
                  </a:cubicBezTo>
                  <a:close/>
                  <a:moveTo>
                    <a:pt x="6827" y="0"/>
                  </a:moveTo>
                  <a:lnTo>
                    <a:pt x="6827" y="0"/>
                  </a:lnTo>
                  <a:cubicBezTo>
                    <a:pt x="6173" y="2249"/>
                    <a:pt x="6663" y="4987"/>
                    <a:pt x="7113" y="7276"/>
                  </a:cubicBezTo>
                  <a:cubicBezTo>
                    <a:pt x="5559" y="5314"/>
                    <a:pt x="4701" y="2576"/>
                    <a:pt x="3638" y="287"/>
                  </a:cubicBezTo>
                  <a:lnTo>
                    <a:pt x="3638" y="287"/>
                  </a:lnTo>
                  <a:cubicBezTo>
                    <a:pt x="4251" y="2657"/>
                    <a:pt x="4742" y="5437"/>
                    <a:pt x="6050" y="7521"/>
                  </a:cubicBezTo>
                  <a:cubicBezTo>
                    <a:pt x="5080" y="6127"/>
                    <a:pt x="3548" y="4822"/>
                    <a:pt x="1837" y="4191"/>
                  </a:cubicBezTo>
                  <a:lnTo>
                    <a:pt x="1837" y="4191"/>
                  </a:lnTo>
                  <a:cubicBezTo>
                    <a:pt x="3816" y="5323"/>
                    <a:pt x="5673" y="8394"/>
                    <a:pt x="6173" y="9892"/>
                  </a:cubicBezTo>
                  <a:lnTo>
                    <a:pt x="6377" y="9810"/>
                  </a:lnTo>
                  <a:cubicBezTo>
                    <a:pt x="6609" y="9938"/>
                    <a:pt x="6819" y="9995"/>
                    <a:pt x="7010" y="9995"/>
                  </a:cubicBezTo>
                  <a:cubicBezTo>
                    <a:pt x="8163" y="9995"/>
                    <a:pt x="8619" y="7919"/>
                    <a:pt x="9075" y="6867"/>
                  </a:cubicBezTo>
                  <a:cubicBezTo>
                    <a:pt x="9851" y="5069"/>
                    <a:pt x="10669" y="3270"/>
                    <a:pt x="12263" y="1840"/>
                  </a:cubicBezTo>
                  <a:cubicBezTo>
                    <a:pt x="12250" y="1840"/>
                    <a:pt x="12237" y="1839"/>
                    <a:pt x="12224" y="1839"/>
                  </a:cubicBezTo>
                  <a:cubicBezTo>
                    <a:pt x="10347" y="1839"/>
                    <a:pt x="7809" y="4755"/>
                    <a:pt x="8012" y="6581"/>
                  </a:cubicBezTo>
                  <a:lnTo>
                    <a:pt x="8012" y="6581"/>
                  </a:lnTo>
                  <a:cubicBezTo>
                    <a:pt x="7072" y="4578"/>
                    <a:pt x="7358" y="2085"/>
                    <a:pt x="6827" y="0"/>
                  </a:cubicBez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935294" y="1042823"/>
              <a:ext cx="595525" cy="374108"/>
            </a:xfrm>
            <a:custGeom>
              <a:avLst/>
              <a:gdLst/>
              <a:ahLst/>
              <a:cxnLst/>
              <a:rect l="l" t="t" r="r" b="b"/>
              <a:pathLst>
                <a:path w="13612" h="8135" extrusionOk="0">
                  <a:moveTo>
                    <a:pt x="13612" y="0"/>
                  </a:moveTo>
                  <a:lnTo>
                    <a:pt x="13612" y="0"/>
                  </a:lnTo>
                  <a:cubicBezTo>
                    <a:pt x="9746" y="119"/>
                    <a:pt x="8127" y="2864"/>
                    <a:pt x="7247" y="5995"/>
                  </a:cubicBezTo>
                  <a:lnTo>
                    <a:pt x="7247" y="5995"/>
                  </a:lnTo>
                  <a:cubicBezTo>
                    <a:pt x="6186" y="4088"/>
                    <a:pt x="3976" y="1846"/>
                    <a:pt x="1785" y="1846"/>
                  </a:cubicBezTo>
                  <a:cubicBezTo>
                    <a:pt x="1181" y="1846"/>
                    <a:pt x="578" y="2017"/>
                    <a:pt x="1" y="2412"/>
                  </a:cubicBezTo>
                  <a:cubicBezTo>
                    <a:pt x="3230" y="3066"/>
                    <a:pt x="6009" y="4987"/>
                    <a:pt x="7277" y="8134"/>
                  </a:cubicBezTo>
                  <a:cubicBezTo>
                    <a:pt x="8217" y="6990"/>
                    <a:pt x="8584" y="4824"/>
                    <a:pt x="9443" y="3393"/>
                  </a:cubicBezTo>
                  <a:cubicBezTo>
                    <a:pt x="10506" y="1595"/>
                    <a:pt x="11895" y="981"/>
                    <a:pt x="13612" y="0"/>
                  </a:cubicBez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890625" y="1305430"/>
              <a:ext cx="681363" cy="489491"/>
            </a:xfrm>
            <a:custGeom>
              <a:avLst/>
              <a:gdLst/>
              <a:ahLst/>
              <a:cxnLst/>
              <a:rect l="l" t="t" r="r" b="b"/>
              <a:pathLst>
                <a:path w="15574" h="10644" extrusionOk="0">
                  <a:moveTo>
                    <a:pt x="2852" y="1"/>
                  </a:moveTo>
                  <a:cubicBezTo>
                    <a:pt x="2502" y="1"/>
                    <a:pt x="2137" y="54"/>
                    <a:pt x="1758" y="169"/>
                  </a:cubicBezTo>
                  <a:cubicBezTo>
                    <a:pt x="5068" y="537"/>
                    <a:pt x="7194" y="3398"/>
                    <a:pt x="6785" y="9039"/>
                  </a:cubicBezTo>
                  <a:cubicBezTo>
                    <a:pt x="6425" y="7043"/>
                    <a:pt x="4388" y="3055"/>
                    <a:pt x="1912" y="3055"/>
                  </a:cubicBezTo>
                  <a:cubicBezTo>
                    <a:pt x="1296" y="3055"/>
                    <a:pt x="652" y="3302"/>
                    <a:pt x="0" y="3889"/>
                  </a:cubicBezTo>
                  <a:cubicBezTo>
                    <a:pt x="582" y="3370"/>
                    <a:pt x="1112" y="3156"/>
                    <a:pt x="1593" y="3156"/>
                  </a:cubicBezTo>
                  <a:cubicBezTo>
                    <a:pt x="3275" y="3156"/>
                    <a:pt x="4369" y="5779"/>
                    <a:pt x="5068" y="7240"/>
                  </a:cubicBezTo>
                  <a:cubicBezTo>
                    <a:pt x="5477" y="8017"/>
                    <a:pt x="6049" y="10143"/>
                    <a:pt x="6949" y="10510"/>
                  </a:cubicBezTo>
                  <a:cubicBezTo>
                    <a:pt x="7175" y="10602"/>
                    <a:pt x="7377" y="10643"/>
                    <a:pt x="7559" y="10643"/>
                  </a:cubicBezTo>
                  <a:cubicBezTo>
                    <a:pt x="8764" y="10643"/>
                    <a:pt x="9132" y="8853"/>
                    <a:pt x="10055" y="7894"/>
                  </a:cubicBezTo>
                  <a:cubicBezTo>
                    <a:pt x="11486" y="6505"/>
                    <a:pt x="13570" y="4788"/>
                    <a:pt x="15573" y="4216"/>
                  </a:cubicBezTo>
                  <a:cubicBezTo>
                    <a:pt x="15140" y="3917"/>
                    <a:pt x="14652" y="3788"/>
                    <a:pt x="14136" y="3788"/>
                  </a:cubicBezTo>
                  <a:cubicBezTo>
                    <a:pt x="11930" y="3788"/>
                    <a:pt x="9229" y="6162"/>
                    <a:pt x="8294" y="7830"/>
                  </a:cubicBezTo>
                  <a:lnTo>
                    <a:pt x="8294" y="7830"/>
                  </a:lnTo>
                  <a:cubicBezTo>
                    <a:pt x="9640" y="5275"/>
                    <a:pt x="11597" y="2492"/>
                    <a:pt x="13979" y="864"/>
                  </a:cubicBezTo>
                  <a:cubicBezTo>
                    <a:pt x="13905" y="860"/>
                    <a:pt x="13832" y="858"/>
                    <a:pt x="13760" y="858"/>
                  </a:cubicBezTo>
                  <a:cubicBezTo>
                    <a:pt x="10483" y="858"/>
                    <a:pt x="8155" y="5294"/>
                    <a:pt x="7235" y="7854"/>
                  </a:cubicBezTo>
                  <a:cubicBezTo>
                    <a:pt x="8161" y="5001"/>
                    <a:pt x="6234" y="1"/>
                    <a:pt x="2852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826225" y="1590774"/>
              <a:ext cx="679569" cy="487651"/>
            </a:xfrm>
            <a:custGeom>
              <a:avLst/>
              <a:gdLst/>
              <a:ahLst/>
              <a:cxnLst/>
              <a:rect l="l" t="t" r="r" b="b"/>
              <a:pathLst>
                <a:path w="15533" h="10604" extrusionOk="0">
                  <a:moveTo>
                    <a:pt x="2819" y="1"/>
                  </a:moveTo>
                  <a:cubicBezTo>
                    <a:pt x="2467" y="1"/>
                    <a:pt x="2099" y="54"/>
                    <a:pt x="1717" y="170"/>
                  </a:cubicBezTo>
                  <a:cubicBezTo>
                    <a:pt x="5764" y="620"/>
                    <a:pt x="6990" y="5729"/>
                    <a:pt x="6786" y="8999"/>
                  </a:cubicBezTo>
                  <a:cubicBezTo>
                    <a:pt x="6393" y="7036"/>
                    <a:pt x="4350" y="3056"/>
                    <a:pt x="1894" y="3056"/>
                  </a:cubicBezTo>
                  <a:cubicBezTo>
                    <a:pt x="1282" y="3056"/>
                    <a:pt x="645" y="3303"/>
                    <a:pt x="1" y="3890"/>
                  </a:cubicBezTo>
                  <a:cubicBezTo>
                    <a:pt x="574" y="3371"/>
                    <a:pt x="1098" y="3156"/>
                    <a:pt x="1577" y="3156"/>
                  </a:cubicBezTo>
                  <a:cubicBezTo>
                    <a:pt x="3251" y="3156"/>
                    <a:pt x="4370" y="5779"/>
                    <a:pt x="5069" y="7241"/>
                  </a:cubicBezTo>
                  <a:cubicBezTo>
                    <a:pt x="5437" y="8018"/>
                    <a:pt x="6050" y="10103"/>
                    <a:pt x="6949" y="10470"/>
                  </a:cubicBezTo>
                  <a:cubicBezTo>
                    <a:pt x="7176" y="10562"/>
                    <a:pt x="7378" y="10603"/>
                    <a:pt x="7561" y="10603"/>
                  </a:cubicBezTo>
                  <a:cubicBezTo>
                    <a:pt x="8765" y="10603"/>
                    <a:pt x="9133" y="8818"/>
                    <a:pt x="10056" y="7895"/>
                  </a:cubicBezTo>
                  <a:cubicBezTo>
                    <a:pt x="11445" y="6465"/>
                    <a:pt x="13571" y="4748"/>
                    <a:pt x="15533" y="4176"/>
                  </a:cubicBezTo>
                  <a:cubicBezTo>
                    <a:pt x="15104" y="3880"/>
                    <a:pt x="14620" y="3751"/>
                    <a:pt x="14109" y="3751"/>
                  </a:cubicBezTo>
                  <a:cubicBezTo>
                    <a:pt x="11891" y="3751"/>
                    <a:pt x="9171" y="6180"/>
                    <a:pt x="8277" y="7855"/>
                  </a:cubicBezTo>
                  <a:lnTo>
                    <a:pt x="8277" y="7855"/>
                  </a:lnTo>
                  <a:cubicBezTo>
                    <a:pt x="9586" y="5255"/>
                    <a:pt x="11549" y="2457"/>
                    <a:pt x="13939" y="824"/>
                  </a:cubicBezTo>
                  <a:cubicBezTo>
                    <a:pt x="13879" y="821"/>
                    <a:pt x="13820" y="820"/>
                    <a:pt x="13760" y="820"/>
                  </a:cubicBezTo>
                  <a:cubicBezTo>
                    <a:pt x="10462" y="820"/>
                    <a:pt x="8119" y="5244"/>
                    <a:pt x="7235" y="7814"/>
                  </a:cubicBezTo>
                  <a:cubicBezTo>
                    <a:pt x="8161" y="4963"/>
                    <a:pt x="6203" y="1"/>
                    <a:pt x="2819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799406" y="1840519"/>
              <a:ext cx="681363" cy="489491"/>
            </a:xfrm>
            <a:custGeom>
              <a:avLst/>
              <a:gdLst/>
              <a:ahLst/>
              <a:cxnLst/>
              <a:rect l="l" t="t" r="r" b="b"/>
              <a:pathLst>
                <a:path w="15574" h="10644" extrusionOk="0">
                  <a:moveTo>
                    <a:pt x="2853" y="1"/>
                  </a:moveTo>
                  <a:cubicBezTo>
                    <a:pt x="2503" y="1"/>
                    <a:pt x="2138" y="54"/>
                    <a:pt x="1758" y="169"/>
                  </a:cubicBezTo>
                  <a:cubicBezTo>
                    <a:pt x="5805" y="619"/>
                    <a:pt x="7031" y="5728"/>
                    <a:pt x="6786" y="9039"/>
                  </a:cubicBezTo>
                  <a:cubicBezTo>
                    <a:pt x="6425" y="7037"/>
                    <a:pt x="4378" y="3034"/>
                    <a:pt x="1893" y="3034"/>
                  </a:cubicBezTo>
                  <a:cubicBezTo>
                    <a:pt x="1282" y="3034"/>
                    <a:pt x="645" y="3276"/>
                    <a:pt x="1" y="3848"/>
                  </a:cubicBezTo>
                  <a:cubicBezTo>
                    <a:pt x="575" y="3345"/>
                    <a:pt x="1098" y="3136"/>
                    <a:pt x="1575" y="3136"/>
                  </a:cubicBezTo>
                  <a:cubicBezTo>
                    <a:pt x="3269" y="3136"/>
                    <a:pt x="4376" y="5773"/>
                    <a:pt x="5110" y="7241"/>
                  </a:cubicBezTo>
                  <a:cubicBezTo>
                    <a:pt x="5478" y="8017"/>
                    <a:pt x="6050" y="10143"/>
                    <a:pt x="6949" y="10510"/>
                  </a:cubicBezTo>
                  <a:cubicBezTo>
                    <a:pt x="7175" y="10602"/>
                    <a:pt x="7377" y="10643"/>
                    <a:pt x="7560" y="10643"/>
                  </a:cubicBezTo>
                  <a:cubicBezTo>
                    <a:pt x="8765" y="10643"/>
                    <a:pt x="9138" y="8853"/>
                    <a:pt x="10096" y="7895"/>
                  </a:cubicBezTo>
                  <a:cubicBezTo>
                    <a:pt x="11486" y="6505"/>
                    <a:pt x="13612" y="4747"/>
                    <a:pt x="15574" y="4216"/>
                  </a:cubicBezTo>
                  <a:cubicBezTo>
                    <a:pt x="15141" y="3917"/>
                    <a:pt x="14652" y="3788"/>
                    <a:pt x="14137" y="3788"/>
                  </a:cubicBezTo>
                  <a:cubicBezTo>
                    <a:pt x="11930" y="3788"/>
                    <a:pt x="9229" y="6162"/>
                    <a:pt x="8294" y="7830"/>
                  </a:cubicBezTo>
                  <a:lnTo>
                    <a:pt x="8294" y="7830"/>
                  </a:lnTo>
                  <a:cubicBezTo>
                    <a:pt x="9640" y="5275"/>
                    <a:pt x="11598" y="2492"/>
                    <a:pt x="13979" y="864"/>
                  </a:cubicBezTo>
                  <a:cubicBezTo>
                    <a:pt x="13906" y="860"/>
                    <a:pt x="13833" y="858"/>
                    <a:pt x="13760" y="858"/>
                  </a:cubicBezTo>
                  <a:cubicBezTo>
                    <a:pt x="10483" y="858"/>
                    <a:pt x="8155" y="5295"/>
                    <a:pt x="7235" y="7854"/>
                  </a:cubicBezTo>
                  <a:cubicBezTo>
                    <a:pt x="8161" y="5001"/>
                    <a:pt x="6234" y="1"/>
                    <a:pt x="2853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813713" y="2154021"/>
              <a:ext cx="679569" cy="489537"/>
            </a:xfrm>
            <a:custGeom>
              <a:avLst/>
              <a:gdLst/>
              <a:ahLst/>
              <a:cxnLst/>
              <a:rect l="l" t="t" r="r" b="b"/>
              <a:pathLst>
                <a:path w="15533" h="10645" extrusionOk="0">
                  <a:moveTo>
                    <a:pt x="2859" y="1"/>
                  </a:moveTo>
                  <a:cubicBezTo>
                    <a:pt x="2507" y="1"/>
                    <a:pt x="2140" y="55"/>
                    <a:pt x="1758" y="170"/>
                  </a:cubicBezTo>
                  <a:cubicBezTo>
                    <a:pt x="5764" y="620"/>
                    <a:pt x="6990" y="5729"/>
                    <a:pt x="6745" y="9040"/>
                  </a:cubicBezTo>
                  <a:cubicBezTo>
                    <a:pt x="6384" y="7038"/>
                    <a:pt x="4337" y="3035"/>
                    <a:pt x="1873" y="3035"/>
                  </a:cubicBezTo>
                  <a:cubicBezTo>
                    <a:pt x="1268" y="3035"/>
                    <a:pt x="637" y="3277"/>
                    <a:pt x="1" y="3849"/>
                  </a:cubicBezTo>
                  <a:cubicBezTo>
                    <a:pt x="575" y="3346"/>
                    <a:pt x="1098" y="3137"/>
                    <a:pt x="1575" y="3137"/>
                  </a:cubicBezTo>
                  <a:cubicBezTo>
                    <a:pt x="3267" y="3137"/>
                    <a:pt x="4367" y="5774"/>
                    <a:pt x="5069" y="7242"/>
                  </a:cubicBezTo>
                  <a:cubicBezTo>
                    <a:pt x="5437" y="8018"/>
                    <a:pt x="6009" y="10144"/>
                    <a:pt x="6949" y="10511"/>
                  </a:cubicBezTo>
                  <a:cubicBezTo>
                    <a:pt x="7175" y="10603"/>
                    <a:pt x="7377" y="10644"/>
                    <a:pt x="7560" y="10644"/>
                  </a:cubicBezTo>
                  <a:cubicBezTo>
                    <a:pt x="8765" y="10644"/>
                    <a:pt x="9133" y="8854"/>
                    <a:pt x="10056" y="7895"/>
                  </a:cubicBezTo>
                  <a:cubicBezTo>
                    <a:pt x="11445" y="6465"/>
                    <a:pt x="13571" y="4748"/>
                    <a:pt x="15533" y="4217"/>
                  </a:cubicBezTo>
                  <a:cubicBezTo>
                    <a:pt x="15100" y="3918"/>
                    <a:pt x="14611" y="3789"/>
                    <a:pt x="14096" y="3789"/>
                  </a:cubicBezTo>
                  <a:cubicBezTo>
                    <a:pt x="11902" y="3789"/>
                    <a:pt x="9222" y="6139"/>
                    <a:pt x="8303" y="7806"/>
                  </a:cubicBezTo>
                  <a:lnTo>
                    <a:pt x="8303" y="7806"/>
                  </a:lnTo>
                  <a:cubicBezTo>
                    <a:pt x="9612" y="5258"/>
                    <a:pt x="11565" y="2486"/>
                    <a:pt x="13939" y="824"/>
                  </a:cubicBezTo>
                  <a:cubicBezTo>
                    <a:pt x="13880" y="821"/>
                    <a:pt x="13822" y="820"/>
                    <a:pt x="13764" y="820"/>
                  </a:cubicBezTo>
                  <a:cubicBezTo>
                    <a:pt x="10502" y="820"/>
                    <a:pt x="8119" y="5284"/>
                    <a:pt x="7235" y="7855"/>
                  </a:cubicBezTo>
                  <a:lnTo>
                    <a:pt x="7235" y="7855"/>
                  </a:lnTo>
                  <a:cubicBezTo>
                    <a:pt x="8161" y="4967"/>
                    <a:pt x="6236" y="1"/>
                    <a:pt x="2859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786894" y="2312035"/>
              <a:ext cx="740381" cy="550056"/>
            </a:xfrm>
            <a:custGeom>
              <a:avLst/>
              <a:gdLst/>
              <a:ahLst/>
              <a:cxnLst/>
              <a:rect l="l" t="t" r="r" b="b"/>
              <a:pathLst>
                <a:path w="16923" h="11961" extrusionOk="0">
                  <a:moveTo>
                    <a:pt x="3597" y="0"/>
                  </a:moveTo>
                  <a:lnTo>
                    <a:pt x="3597" y="0"/>
                  </a:lnTo>
                  <a:cubicBezTo>
                    <a:pt x="2453" y="3475"/>
                    <a:pt x="5273" y="7521"/>
                    <a:pt x="7194" y="10178"/>
                  </a:cubicBezTo>
                  <a:cubicBezTo>
                    <a:pt x="6277" y="9402"/>
                    <a:pt x="4836" y="8930"/>
                    <a:pt x="3483" y="8930"/>
                  </a:cubicBezTo>
                  <a:cubicBezTo>
                    <a:pt x="1699" y="8930"/>
                    <a:pt x="70" y="9750"/>
                    <a:pt x="0" y="11772"/>
                  </a:cubicBezTo>
                  <a:cubicBezTo>
                    <a:pt x="320" y="10135"/>
                    <a:pt x="1084" y="9582"/>
                    <a:pt x="2047" y="9582"/>
                  </a:cubicBezTo>
                  <a:cubicBezTo>
                    <a:pt x="4046" y="9582"/>
                    <a:pt x="6900" y="11960"/>
                    <a:pt x="8416" y="11960"/>
                  </a:cubicBezTo>
                  <a:cubicBezTo>
                    <a:pt x="8504" y="11960"/>
                    <a:pt x="8587" y="11952"/>
                    <a:pt x="8666" y="11935"/>
                  </a:cubicBezTo>
                  <a:cubicBezTo>
                    <a:pt x="9320" y="11813"/>
                    <a:pt x="10096" y="10627"/>
                    <a:pt x="10628" y="10219"/>
                  </a:cubicBezTo>
                  <a:cubicBezTo>
                    <a:pt x="11893" y="9199"/>
                    <a:pt x="14126" y="7364"/>
                    <a:pt x="16026" y="7364"/>
                  </a:cubicBezTo>
                  <a:cubicBezTo>
                    <a:pt x="16336" y="7364"/>
                    <a:pt x="16636" y="7412"/>
                    <a:pt x="16922" y="7521"/>
                  </a:cubicBezTo>
                  <a:cubicBezTo>
                    <a:pt x="16422" y="6928"/>
                    <a:pt x="15775" y="6698"/>
                    <a:pt x="15056" y="6698"/>
                  </a:cubicBezTo>
                  <a:cubicBezTo>
                    <a:pt x="12899" y="6698"/>
                    <a:pt x="10086" y="8768"/>
                    <a:pt x="8584" y="9319"/>
                  </a:cubicBezTo>
                  <a:lnTo>
                    <a:pt x="8584" y="9319"/>
                  </a:lnTo>
                  <a:cubicBezTo>
                    <a:pt x="9266" y="7803"/>
                    <a:pt x="14135" y="4141"/>
                    <a:pt x="16402" y="4141"/>
                  </a:cubicBezTo>
                  <a:cubicBezTo>
                    <a:pt x="16578" y="4141"/>
                    <a:pt x="16739" y="4163"/>
                    <a:pt x="16881" y="4210"/>
                  </a:cubicBezTo>
                  <a:cubicBezTo>
                    <a:pt x="16488" y="4079"/>
                    <a:pt x="16085" y="4021"/>
                    <a:pt x="15679" y="4021"/>
                  </a:cubicBezTo>
                  <a:cubicBezTo>
                    <a:pt x="13554" y="4021"/>
                    <a:pt x="11340" y="5625"/>
                    <a:pt x="9933" y="6826"/>
                  </a:cubicBezTo>
                  <a:cubicBezTo>
                    <a:pt x="9123" y="7501"/>
                    <a:pt x="8381" y="7789"/>
                    <a:pt x="7713" y="7789"/>
                  </a:cubicBezTo>
                  <a:cubicBezTo>
                    <a:pt x="4940" y="7789"/>
                    <a:pt x="3433" y="2833"/>
                    <a:pt x="3597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845913" y="2413412"/>
              <a:ext cx="452463" cy="505725"/>
            </a:xfrm>
            <a:custGeom>
              <a:avLst/>
              <a:gdLst/>
              <a:ahLst/>
              <a:cxnLst/>
              <a:rect l="l" t="t" r="r" b="b"/>
              <a:pathLst>
                <a:path w="10342" h="10997" extrusionOk="0">
                  <a:moveTo>
                    <a:pt x="9524" y="0"/>
                  </a:moveTo>
                  <a:lnTo>
                    <a:pt x="9524" y="0"/>
                  </a:lnTo>
                  <a:cubicBezTo>
                    <a:pt x="8747" y="2657"/>
                    <a:pt x="8829" y="5845"/>
                    <a:pt x="8052" y="8461"/>
                  </a:cubicBezTo>
                  <a:cubicBezTo>
                    <a:pt x="7031" y="5845"/>
                    <a:pt x="6254" y="2943"/>
                    <a:pt x="4946" y="450"/>
                  </a:cubicBezTo>
                  <a:lnTo>
                    <a:pt x="4946" y="450"/>
                  </a:lnTo>
                  <a:cubicBezTo>
                    <a:pt x="3883" y="2821"/>
                    <a:pt x="6213" y="7112"/>
                    <a:pt x="7071" y="9524"/>
                  </a:cubicBezTo>
                  <a:cubicBezTo>
                    <a:pt x="4047" y="8012"/>
                    <a:pt x="1431" y="4006"/>
                    <a:pt x="0" y="1063"/>
                  </a:cubicBezTo>
                  <a:lnTo>
                    <a:pt x="0" y="1063"/>
                  </a:lnTo>
                  <a:cubicBezTo>
                    <a:pt x="736" y="4578"/>
                    <a:pt x="3924" y="9238"/>
                    <a:pt x="7317" y="10832"/>
                  </a:cubicBezTo>
                  <a:lnTo>
                    <a:pt x="6009" y="9974"/>
                  </a:lnTo>
                  <a:lnTo>
                    <a:pt x="6009" y="9974"/>
                  </a:lnTo>
                  <a:cubicBezTo>
                    <a:pt x="7076" y="10496"/>
                    <a:pt x="7737" y="10996"/>
                    <a:pt x="8227" y="10996"/>
                  </a:cubicBezTo>
                  <a:cubicBezTo>
                    <a:pt x="8656" y="10996"/>
                    <a:pt x="8954" y="10612"/>
                    <a:pt x="9279" y="9524"/>
                  </a:cubicBezTo>
                  <a:cubicBezTo>
                    <a:pt x="10055" y="6990"/>
                    <a:pt x="10341" y="2535"/>
                    <a:pt x="9524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770794" y="2589892"/>
              <a:ext cx="670644" cy="494412"/>
            </a:xfrm>
            <a:custGeom>
              <a:avLst/>
              <a:gdLst/>
              <a:ahLst/>
              <a:cxnLst/>
              <a:rect l="l" t="t" r="r" b="b"/>
              <a:pathLst>
                <a:path w="15329" h="10751" extrusionOk="0">
                  <a:moveTo>
                    <a:pt x="251" y="5056"/>
                  </a:moveTo>
                  <a:lnTo>
                    <a:pt x="251" y="5056"/>
                  </a:lnTo>
                  <a:cubicBezTo>
                    <a:pt x="168" y="5146"/>
                    <a:pt x="84" y="5246"/>
                    <a:pt x="1" y="5355"/>
                  </a:cubicBezTo>
                  <a:cubicBezTo>
                    <a:pt x="83" y="5247"/>
                    <a:pt x="166" y="5148"/>
                    <a:pt x="251" y="5056"/>
                  </a:cubicBezTo>
                  <a:close/>
                  <a:moveTo>
                    <a:pt x="13121" y="1"/>
                  </a:moveTo>
                  <a:lnTo>
                    <a:pt x="13121" y="1"/>
                  </a:lnTo>
                  <a:cubicBezTo>
                    <a:pt x="9769" y="409"/>
                    <a:pt x="8257" y="5273"/>
                    <a:pt x="7848" y="8012"/>
                  </a:cubicBezTo>
                  <a:cubicBezTo>
                    <a:pt x="8198" y="5218"/>
                    <a:pt x="5683" y="993"/>
                    <a:pt x="2599" y="993"/>
                  </a:cubicBezTo>
                  <a:cubicBezTo>
                    <a:pt x="2072" y="993"/>
                    <a:pt x="1530" y="1116"/>
                    <a:pt x="982" y="1390"/>
                  </a:cubicBezTo>
                  <a:cubicBezTo>
                    <a:pt x="1081" y="1384"/>
                    <a:pt x="1179" y="1381"/>
                    <a:pt x="1277" y="1381"/>
                  </a:cubicBezTo>
                  <a:cubicBezTo>
                    <a:pt x="5134" y="1381"/>
                    <a:pt x="7204" y="6050"/>
                    <a:pt x="7603" y="9279"/>
                  </a:cubicBezTo>
                  <a:cubicBezTo>
                    <a:pt x="6922" y="7483"/>
                    <a:pt x="4411" y="4185"/>
                    <a:pt x="2096" y="4185"/>
                  </a:cubicBezTo>
                  <a:cubicBezTo>
                    <a:pt x="1451" y="4185"/>
                    <a:pt x="822" y="4441"/>
                    <a:pt x="251" y="5056"/>
                  </a:cubicBezTo>
                  <a:lnTo>
                    <a:pt x="251" y="5056"/>
                  </a:lnTo>
                  <a:cubicBezTo>
                    <a:pt x="725" y="4547"/>
                    <a:pt x="1207" y="4338"/>
                    <a:pt x="1681" y="4338"/>
                  </a:cubicBezTo>
                  <a:cubicBezTo>
                    <a:pt x="3226" y="4338"/>
                    <a:pt x="4700" y="6547"/>
                    <a:pt x="5600" y="7807"/>
                  </a:cubicBezTo>
                  <a:cubicBezTo>
                    <a:pt x="6132" y="8502"/>
                    <a:pt x="7072" y="10464"/>
                    <a:pt x="8053" y="10710"/>
                  </a:cubicBezTo>
                  <a:cubicBezTo>
                    <a:pt x="8191" y="10737"/>
                    <a:pt x="8319" y="10750"/>
                    <a:pt x="8437" y="10750"/>
                  </a:cubicBezTo>
                  <a:cubicBezTo>
                    <a:pt x="9885" y="10750"/>
                    <a:pt x="9872" y="8775"/>
                    <a:pt x="10628" y="7603"/>
                  </a:cubicBezTo>
                  <a:cubicBezTo>
                    <a:pt x="11731" y="5968"/>
                    <a:pt x="13489" y="3924"/>
                    <a:pt x="15328" y="3066"/>
                  </a:cubicBezTo>
                  <a:cubicBezTo>
                    <a:pt x="14993" y="2911"/>
                    <a:pt x="14647" y="2841"/>
                    <a:pt x="14298" y="2841"/>
                  </a:cubicBezTo>
                  <a:cubicBezTo>
                    <a:pt x="11962" y="2841"/>
                    <a:pt x="9466" y="5974"/>
                    <a:pt x="8847" y="7893"/>
                  </a:cubicBezTo>
                  <a:lnTo>
                    <a:pt x="8847" y="7893"/>
                  </a:lnTo>
                  <a:cubicBezTo>
                    <a:pt x="9674" y="5124"/>
                    <a:pt x="11086" y="2036"/>
                    <a:pt x="13121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806581" y="2820850"/>
              <a:ext cx="654500" cy="517313"/>
            </a:xfrm>
            <a:custGeom>
              <a:avLst/>
              <a:gdLst/>
              <a:ahLst/>
              <a:cxnLst/>
              <a:rect l="l" t="t" r="r" b="b"/>
              <a:pathLst>
                <a:path w="14960" h="11249" extrusionOk="0">
                  <a:moveTo>
                    <a:pt x="424" y="6322"/>
                  </a:moveTo>
                  <a:cubicBezTo>
                    <a:pt x="278" y="6483"/>
                    <a:pt x="136" y="6677"/>
                    <a:pt x="0" y="6908"/>
                  </a:cubicBezTo>
                  <a:cubicBezTo>
                    <a:pt x="133" y="6684"/>
                    <a:pt x="275" y="6489"/>
                    <a:pt x="424" y="6322"/>
                  </a:cubicBezTo>
                  <a:close/>
                  <a:moveTo>
                    <a:pt x="12385" y="0"/>
                  </a:moveTo>
                  <a:cubicBezTo>
                    <a:pt x="9115" y="818"/>
                    <a:pt x="8175" y="5845"/>
                    <a:pt x="8134" y="8624"/>
                  </a:cubicBezTo>
                  <a:cubicBezTo>
                    <a:pt x="8134" y="5924"/>
                    <a:pt x="5414" y="2244"/>
                    <a:pt x="2504" y="2244"/>
                  </a:cubicBezTo>
                  <a:cubicBezTo>
                    <a:pt x="1846" y="2244"/>
                    <a:pt x="1179" y="2432"/>
                    <a:pt x="531" y="2861"/>
                  </a:cubicBezTo>
                  <a:cubicBezTo>
                    <a:pt x="824" y="2807"/>
                    <a:pt x="1110" y="2782"/>
                    <a:pt x="1389" y="2782"/>
                  </a:cubicBezTo>
                  <a:cubicBezTo>
                    <a:pt x="4921" y="2782"/>
                    <a:pt x="7291" y="6899"/>
                    <a:pt x="8011" y="9892"/>
                  </a:cubicBezTo>
                  <a:cubicBezTo>
                    <a:pt x="7153" y="8264"/>
                    <a:pt x="4494" y="5478"/>
                    <a:pt x="2254" y="5478"/>
                  </a:cubicBezTo>
                  <a:cubicBezTo>
                    <a:pt x="1587" y="5478"/>
                    <a:pt x="958" y="5725"/>
                    <a:pt x="424" y="6322"/>
                  </a:cubicBezTo>
                  <a:lnTo>
                    <a:pt x="424" y="6322"/>
                  </a:lnTo>
                  <a:cubicBezTo>
                    <a:pt x="836" y="5870"/>
                    <a:pt x="1283" y="5686"/>
                    <a:pt x="1744" y="5686"/>
                  </a:cubicBezTo>
                  <a:cubicBezTo>
                    <a:pt x="3227" y="5686"/>
                    <a:pt x="4850" y="7601"/>
                    <a:pt x="5886" y="8665"/>
                  </a:cubicBezTo>
                  <a:cubicBezTo>
                    <a:pt x="6458" y="9278"/>
                    <a:pt x="7643" y="11159"/>
                    <a:pt x="8665" y="11240"/>
                  </a:cubicBezTo>
                  <a:cubicBezTo>
                    <a:pt x="8730" y="11246"/>
                    <a:pt x="8793" y="11249"/>
                    <a:pt x="8852" y="11249"/>
                  </a:cubicBezTo>
                  <a:cubicBezTo>
                    <a:pt x="10480" y="11249"/>
                    <a:pt x="10161" y="9149"/>
                    <a:pt x="10832" y="7848"/>
                  </a:cubicBezTo>
                  <a:cubicBezTo>
                    <a:pt x="11731" y="6090"/>
                    <a:pt x="13243" y="3842"/>
                    <a:pt x="14960" y="2779"/>
                  </a:cubicBezTo>
                  <a:cubicBezTo>
                    <a:pt x="14711" y="2699"/>
                    <a:pt x="14461" y="2661"/>
                    <a:pt x="14213" y="2661"/>
                  </a:cubicBezTo>
                  <a:cubicBezTo>
                    <a:pt x="11834" y="2661"/>
                    <a:pt x="9596" y="6117"/>
                    <a:pt x="9136" y="8194"/>
                  </a:cubicBezTo>
                  <a:lnTo>
                    <a:pt x="9136" y="8194"/>
                  </a:lnTo>
                  <a:cubicBezTo>
                    <a:pt x="9648" y="5412"/>
                    <a:pt x="10659" y="2236"/>
                    <a:pt x="12385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795819" y="2948502"/>
              <a:ext cx="738588" cy="550056"/>
            </a:xfrm>
            <a:custGeom>
              <a:avLst/>
              <a:gdLst/>
              <a:ahLst/>
              <a:cxnLst/>
              <a:rect l="l" t="t" r="r" b="b"/>
              <a:pathLst>
                <a:path w="16882" h="11961" extrusionOk="0">
                  <a:moveTo>
                    <a:pt x="3598" y="0"/>
                  </a:moveTo>
                  <a:cubicBezTo>
                    <a:pt x="2453" y="3475"/>
                    <a:pt x="5274" y="7521"/>
                    <a:pt x="7195" y="10178"/>
                  </a:cubicBezTo>
                  <a:cubicBezTo>
                    <a:pt x="6278" y="9402"/>
                    <a:pt x="4836" y="8931"/>
                    <a:pt x="3483" y="8931"/>
                  </a:cubicBezTo>
                  <a:cubicBezTo>
                    <a:pt x="1700" y="8931"/>
                    <a:pt x="71" y="9750"/>
                    <a:pt x="1" y="11772"/>
                  </a:cubicBezTo>
                  <a:cubicBezTo>
                    <a:pt x="321" y="10135"/>
                    <a:pt x="1085" y="9582"/>
                    <a:pt x="2048" y="9582"/>
                  </a:cubicBezTo>
                  <a:cubicBezTo>
                    <a:pt x="4046" y="9582"/>
                    <a:pt x="6900" y="11961"/>
                    <a:pt x="8416" y="11961"/>
                  </a:cubicBezTo>
                  <a:cubicBezTo>
                    <a:pt x="8504" y="11961"/>
                    <a:pt x="8588" y="11953"/>
                    <a:pt x="8666" y="11936"/>
                  </a:cubicBezTo>
                  <a:cubicBezTo>
                    <a:pt x="9320" y="11813"/>
                    <a:pt x="10097" y="10587"/>
                    <a:pt x="10628" y="10178"/>
                  </a:cubicBezTo>
                  <a:cubicBezTo>
                    <a:pt x="11902" y="9187"/>
                    <a:pt x="14158" y="7338"/>
                    <a:pt x="16040" y="7338"/>
                  </a:cubicBezTo>
                  <a:cubicBezTo>
                    <a:pt x="16331" y="7338"/>
                    <a:pt x="16613" y="7382"/>
                    <a:pt x="16882" y="7480"/>
                  </a:cubicBezTo>
                  <a:cubicBezTo>
                    <a:pt x="16397" y="6905"/>
                    <a:pt x="15767" y="6681"/>
                    <a:pt x="15063" y="6681"/>
                  </a:cubicBezTo>
                  <a:cubicBezTo>
                    <a:pt x="12920" y="6681"/>
                    <a:pt x="10092" y="8756"/>
                    <a:pt x="8584" y="9279"/>
                  </a:cubicBezTo>
                  <a:lnTo>
                    <a:pt x="8584" y="9279"/>
                  </a:lnTo>
                  <a:cubicBezTo>
                    <a:pt x="9266" y="7763"/>
                    <a:pt x="14128" y="4140"/>
                    <a:pt x="16397" y="4140"/>
                  </a:cubicBezTo>
                  <a:cubicBezTo>
                    <a:pt x="16576" y="4140"/>
                    <a:pt x="16739" y="4163"/>
                    <a:pt x="16882" y="4211"/>
                  </a:cubicBezTo>
                  <a:cubicBezTo>
                    <a:pt x="16488" y="4079"/>
                    <a:pt x="16084" y="4021"/>
                    <a:pt x="15678" y="4021"/>
                  </a:cubicBezTo>
                  <a:cubicBezTo>
                    <a:pt x="13553" y="4021"/>
                    <a:pt x="11340" y="5619"/>
                    <a:pt x="9933" y="6786"/>
                  </a:cubicBezTo>
                  <a:cubicBezTo>
                    <a:pt x="9120" y="7463"/>
                    <a:pt x="8375" y="7752"/>
                    <a:pt x="7705" y="7752"/>
                  </a:cubicBezTo>
                  <a:cubicBezTo>
                    <a:pt x="4937" y="7752"/>
                    <a:pt x="3433" y="2830"/>
                    <a:pt x="3598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54838" y="3047995"/>
              <a:ext cx="452463" cy="507426"/>
            </a:xfrm>
            <a:custGeom>
              <a:avLst/>
              <a:gdLst/>
              <a:ahLst/>
              <a:cxnLst/>
              <a:rect l="l" t="t" r="r" b="b"/>
              <a:pathLst>
                <a:path w="10342" h="11034" extrusionOk="0">
                  <a:moveTo>
                    <a:pt x="9524" y="1"/>
                  </a:moveTo>
                  <a:lnTo>
                    <a:pt x="9524" y="1"/>
                  </a:lnTo>
                  <a:cubicBezTo>
                    <a:pt x="8748" y="2699"/>
                    <a:pt x="8829" y="5846"/>
                    <a:pt x="8012" y="8503"/>
                  </a:cubicBezTo>
                  <a:cubicBezTo>
                    <a:pt x="7031" y="5887"/>
                    <a:pt x="6254" y="2944"/>
                    <a:pt x="4946" y="450"/>
                  </a:cubicBezTo>
                  <a:lnTo>
                    <a:pt x="4946" y="450"/>
                  </a:lnTo>
                  <a:cubicBezTo>
                    <a:pt x="3884" y="2862"/>
                    <a:pt x="6213" y="7113"/>
                    <a:pt x="7072" y="9565"/>
                  </a:cubicBezTo>
                  <a:cubicBezTo>
                    <a:pt x="4047" y="8012"/>
                    <a:pt x="1431" y="4006"/>
                    <a:pt x="1" y="1064"/>
                  </a:cubicBezTo>
                  <a:lnTo>
                    <a:pt x="1" y="1064"/>
                  </a:lnTo>
                  <a:cubicBezTo>
                    <a:pt x="736" y="4620"/>
                    <a:pt x="3925" y="9279"/>
                    <a:pt x="7317" y="10832"/>
                  </a:cubicBezTo>
                  <a:lnTo>
                    <a:pt x="6009" y="9974"/>
                  </a:lnTo>
                  <a:lnTo>
                    <a:pt x="6009" y="9974"/>
                  </a:lnTo>
                  <a:cubicBezTo>
                    <a:pt x="7081" y="10521"/>
                    <a:pt x="7744" y="11033"/>
                    <a:pt x="8234" y="11033"/>
                  </a:cubicBezTo>
                  <a:cubicBezTo>
                    <a:pt x="8660" y="11033"/>
                    <a:pt x="8956" y="10648"/>
                    <a:pt x="9279" y="9565"/>
                  </a:cubicBezTo>
                  <a:cubicBezTo>
                    <a:pt x="10056" y="7031"/>
                    <a:pt x="10342" y="2576"/>
                    <a:pt x="9524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777969" y="3224475"/>
              <a:ext cx="672394" cy="494780"/>
            </a:xfrm>
            <a:custGeom>
              <a:avLst/>
              <a:gdLst/>
              <a:ahLst/>
              <a:cxnLst/>
              <a:rect l="l" t="t" r="r" b="b"/>
              <a:pathLst>
                <a:path w="15369" h="10759" extrusionOk="0">
                  <a:moveTo>
                    <a:pt x="608" y="4739"/>
                  </a:moveTo>
                  <a:cubicBezTo>
                    <a:pt x="404" y="4893"/>
                    <a:pt x="201" y="5096"/>
                    <a:pt x="0" y="5355"/>
                  </a:cubicBezTo>
                  <a:cubicBezTo>
                    <a:pt x="195" y="5106"/>
                    <a:pt x="399" y="4902"/>
                    <a:pt x="608" y="4739"/>
                  </a:cubicBezTo>
                  <a:close/>
                  <a:moveTo>
                    <a:pt x="13161" y="1"/>
                  </a:moveTo>
                  <a:lnTo>
                    <a:pt x="13161" y="1"/>
                  </a:lnTo>
                  <a:cubicBezTo>
                    <a:pt x="9810" y="410"/>
                    <a:pt x="8297" y="5315"/>
                    <a:pt x="7889" y="8053"/>
                  </a:cubicBezTo>
                  <a:cubicBezTo>
                    <a:pt x="8238" y="5260"/>
                    <a:pt x="5724" y="1035"/>
                    <a:pt x="2639" y="1035"/>
                  </a:cubicBezTo>
                  <a:cubicBezTo>
                    <a:pt x="2113" y="1035"/>
                    <a:pt x="1570" y="1158"/>
                    <a:pt x="1022" y="1432"/>
                  </a:cubicBezTo>
                  <a:cubicBezTo>
                    <a:pt x="1121" y="1426"/>
                    <a:pt x="1220" y="1423"/>
                    <a:pt x="1317" y="1423"/>
                  </a:cubicBezTo>
                  <a:cubicBezTo>
                    <a:pt x="5174" y="1423"/>
                    <a:pt x="7245" y="6091"/>
                    <a:pt x="7643" y="9320"/>
                  </a:cubicBezTo>
                  <a:cubicBezTo>
                    <a:pt x="6960" y="7519"/>
                    <a:pt x="4437" y="4209"/>
                    <a:pt x="2099" y="4209"/>
                  </a:cubicBezTo>
                  <a:cubicBezTo>
                    <a:pt x="1586" y="4209"/>
                    <a:pt x="1082" y="4368"/>
                    <a:pt x="608" y="4739"/>
                  </a:cubicBezTo>
                  <a:lnTo>
                    <a:pt x="608" y="4739"/>
                  </a:lnTo>
                  <a:cubicBezTo>
                    <a:pt x="971" y="4463"/>
                    <a:pt x="1335" y="4345"/>
                    <a:pt x="1696" y="4345"/>
                  </a:cubicBezTo>
                  <a:cubicBezTo>
                    <a:pt x="3260" y="4345"/>
                    <a:pt x="4738" y="6575"/>
                    <a:pt x="5641" y="7808"/>
                  </a:cubicBezTo>
                  <a:cubicBezTo>
                    <a:pt x="6172" y="8503"/>
                    <a:pt x="7112" y="10506"/>
                    <a:pt x="8093" y="10710"/>
                  </a:cubicBezTo>
                  <a:cubicBezTo>
                    <a:pt x="8243" y="10743"/>
                    <a:pt x="8380" y="10759"/>
                    <a:pt x="8505" y="10759"/>
                  </a:cubicBezTo>
                  <a:cubicBezTo>
                    <a:pt x="9919" y="10759"/>
                    <a:pt x="9880" y="8771"/>
                    <a:pt x="10668" y="7644"/>
                  </a:cubicBezTo>
                  <a:cubicBezTo>
                    <a:pt x="11772" y="6009"/>
                    <a:pt x="13529" y="3925"/>
                    <a:pt x="15369" y="3067"/>
                  </a:cubicBezTo>
                  <a:cubicBezTo>
                    <a:pt x="15040" y="2920"/>
                    <a:pt x="14701" y="2853"/>
                    <a:pt x="14359" y="2853"/>
                  </a:cubicBezTo>
                  <a:cubicBezTo>
                    <a:pt x="12031" y="2853"/>
                    <a:pt x="9537" y="5935"/>
                    <a:pt x="8899" y="7861"/>
                  </a:cubicBezTo>
                  <a:lnTo>
                    <a:pt x="8899" y="7861"/>
                  </a:lnTo>
                  <a:cubicBezTo>
                    <a:pt x="9727" y="5136"/>
                    <a:pt x="11135" y="2027"/>
                    <a:pt x="13161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815506" y="3457316"/>
              <a:ext cx="654544" cy="515704"/>
            </a:xfrm>
            <a:custGeom>
              <a:avLst/>
              <a:gdLst/>
              <a:ahLst/>
              <a:cxnLst/>
              <a:rect l="l" t="t" r="r" b="b"/>
              <a:pathLst>
                <a:path w="14961" h="11214" extrusionOk="0">
                  <a:moveTo>
                    <a:pt x="12385" y="0"/>
                  </a:moveTo>
                  <a:cubicBezTo>
                    <a:pt x="9115" y="777"/>
                    <a:pt x="8175" y="5845"/>
                    <a:pt x="8134" y="8584"/>
                  </a:cubicBezTo>
                  <a:cubicBezTo>
                    <a:pt x="8134" y="5887"/>
                    <a:pt x="5422" y="2241"/>
                    <a:pt x="2516" y="2241"/>
                  </a:cubicBezTo>
                  <a:cubicBezTo>
                    <a:pt x="1855" y="2241"/>
                    <a:pt x="1183" y="2430"/>
                    <a:pt x="532" y="2862"/>
                  </a:cubicBezTo>
                  <a:cubicBezTo>
                    <a:pt x="825" y="2808"/>
                    <a:pt x="1111" y="2782"/>
                    <a:pt x="1389" y="2782"/>
                  </a:cubicBezTo>
                  <a:cubicBezTo>
                    <a:pt x="4922" y="2782"/>
                    <a:pt x="7292" y="6896"/>
                    <a:pt x="8012" y="9851"/>
                  </a:cubicBezTo>
                  <a:cubicBezTo>
                    <a:pt x="7152" y="8250"/>
                    <a:pt x="4485" y="5444"/>
                    <a:pt x="2243" y="5444"/>
                  </a:cubicBezTo>
                  <a:cubicBezTo>
                    <a:pt x="1394" y="5444"/>
                    <a:pt x="606" y="5846"/>
                    <a:pt x="0" y="6867"/>
                  </a:cubicBezTo>
                  <a:cubicBezTo>
                    <a:pt x="520" y="5997"/>
                    <a:pt x="1118" y="5663"/>
                    <a:pt x="1741" y="5663"/>
                  </a:cubicBezTo>
                  <a:cubicBezTo>
                    <a:pt x="3225" y="5663"/>
                    <a:pt x="4850" y="7560"/>
                    <a:pt x="5886" y="8625"/>
                  </a:cubicBezTo>
                  <a:cubicBezTo>
                    <a:pt x="6458" y="9279"/>
                    <a:pt x="7644" y="11118"/>
                    <a:pt x="8666" y="11200"/>
                  </a:cubicBezTo>
                  <a:cubicBezTo>
                    <a:pt x="8746" y="11209"/>
                    <a:pt x="8822" y="11213"/>
                    <a:pt x="8894" y="11213"/>
                  </a:cubicBezTo>
                  <a:cubicBezTo>
                    <a:pt x="10475" y="11213"/>
                    <a:pt x="10167" y="9138"/>
                    <a:pt x="10832" y="7848"/>
                  </a:cubicBezTo>
                  <a:cubicBezTo>
                    <a:pt x="11731" y="6091"/>
                    <a:pt x="13244" y="3842"/>
                    <a:pt x="14960" y="2739"/>
                  </a:cubicBezTo>
                  <a:cubicBezTo>
                    <a:pt x="14721" y="2665"/>
                    <a:pt x="14482" y="2631"/>
                    <a:pt x="14244" y="2631"/>
                  </a:cubicBezTo>
                  <a:cubicBezTo>
                    <a:pt x="11845" y="2631"/>
                    <a:pt x="9582" y="6134"/>
                    <a:pt x="9132" y="8216"/>
                  </a:cubicBezTo>
                  <a:lnTo>
                    <a:pt x="9132" y="8216"/>
                  </a:lnTo>
                  <a:cubicBezTo>
                    <a:pt x="9642" y="5395"/>
                    <a:pt x="10654" y="2243"/>
                    <a:pt x="12385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683563" y="2910973"/>
              <a:ext cx="740338" cy="550056"/>
            </a:xfrm>
            <a:custGeom>
              <a:avLst/>
              <a:gdLst/>
              <a:ahLst/>
              <a:cxnLst/>
              <a:rect l="l" t="t" r="r" b="b"/>
              <a:pathLst>
                <a:path w="16922" h="11961" extrusionOk="0">
                  <a:moveTo>
                    <a:pt x="3597" y="0"/>
                  </a:moveTo>
                  <a:lnTo>
                    <a:pt x="3597" y="0"/>
                  </a:lnTo>
                  <a:cubicBezTo>
                    <a:pt x="2453" y="3474"/>
                    <a:pt x="5273" y="7521"/>
                    <a:pt x="7194" y="10178"/>
                  </a:cubicBezTo>
                  <a:cubicBezTo>
                    <a:pt x="6277" y="9402"/>
                    <a:pt x="4835" y="8930"/>
                    <a:pt x="3483" y="8930"/>
                  </a:cubicBezTo>
                  <a:cubicBezTo>
                    <a:pt x="1699" y="8930"/>
                    <a:pt x="70" y="9750"/>
                    <a:pt x="0" y="11772"/>
                  </a:cubicBezTo>
                  <a:cubicBezTo>
                    <a:pt x="320" y="10134"/>
                    <a:pt x="1084" y="9582"/>
                    <a:pt x="2047" y="9582"/>
                  </a:cubicBezTo>
                  <a:cubicBezTo>
                    <a:pt x="4045" y="9582"/>
                    <a:pt x="6899" y="11960"/>
                    <a:pt x="8415" y="11960"/>
                  </a:cubicBezTo>
                  <a:cubicBezTo>
                    <a:pt x="8503" y="11960"/>
                    <a:pt x="8587" y="11952"/>
                    <a:pt x="8665" y="11935"/>
                  </a:cubicBezTo>
                  <a:cubicBezTo>
                    <a:pt x="9319" y="11813"/>
                    <a:pt x="10096" y="10627"/>
                    <a:pt x="10627" y="10219"/>
                  </a:cubicBezTo>
                  <a:cubicBezTo>
                    <a:pt x="11893" y="9199"/>
                    <a:pt x="14126" y="7363"/>
                    <a:pt x="16026" y="7363"/>
                  </a:cubicBezTo>
                  <a:cubicBezTo>
                    <a:pt x="16335" y="7363"/>
                    <a:pt x="16636" y="7412"/>
                    <a:pt x="16922" y="7521"/>
                  </a:cubicBezTo>
                  <a:cubicBezTo>
                    <a:pt x="16421" y="6928"/>
                    <a:pt x="15775" y="6698"/>
                    <a:pt x="15056" y="6698"/>
                  </a:cubicBezTo>
                  <a:cubicBezTo>
                    <a:pt x="12898" y="6698"/>
                    <a:pt x="10086" y="8767"/>
                    <a:pt x="8584" y="9319"/>
                  </a:cubicBezTo>
                  <a:cubicBezTo>
                    <a:pt x="9266" y="7803"/>
                    <a:pt x="14134" y="4140"/>
                    <a:pt x="16401" y="4140"/>
                  </a:cubicBezTo>
                  <a:cubicBezTo>
                    <a:pt x="16578" y="4140"/>
                    <a:pt x="16739" y="4163"/>
                    <a:pt x="16881" y="4210"/>
                  </a:cubicBezTo>
                  <a:cubicBezTo>
                    <a:pt x="16488" y="4079"/>
                    <a:pt x="16085" y="4020"/>
                    <a:pt x="15679" y="4020"/>
                  </a:cubicBezTo>
                  <a:cubicBezTo>
                    <a:pt x="13553" y="4020"/>
                    <a:pt x="11340" y="5625"/>
                    <a:pt x="9933" y="6826"/>
                  </a:cubicBezTo>
                  <a:cubicBezTo>
                    <a:pt x="9123" y="7501"/>
                    <a:pt x="8381" y="7788"/>
                    <a:pt x="7713" y="7788"/>
                  </a:cubicBezTo>
                  <a:cubicBezTo>
                    <a:pt x="4940" y="7788"/>
                    <a:pt x="3432" y="2833"/>
                    <a:pt x="3597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796219" y="3055529"/>
              <a:ext cx="430981" cy="567118"/>
            </a:xfrm>
            <a:custGeom>
              <a:avLst/>
              <a:gdLst/>
              <a:ahLst/>
              <a:cxnLst/>
              <a:rect l="l" t="t" r="r" b="b"/>
              <a:pathLst>
                <a:path w="9851" h="12332" extrusionOk="0">
                  <a:moveTo>
                    <a:pt x="654" y="0"/>
                  </a:moveTo>
                  <a:lnTo>
                    <a:pt x="654" y="0"/>
                  </a:lnTo>
                  <a:cubicBezTo>
                    <a:pt x="0" y="3556"/>
                    <a:pt x="1226" y="9033"/>
                    <a:pt x="3802" y="11772"/>
                  </a:cubicBezTo>
                  <a:lnTo>
                    <a:pt x="2902" y="10505"/>
                  </a:lnTo>
                  <a:lnTo>
                    <a:pt x="2902" y="10505"/>
                  </a:lnTo>
                  <a:cubicBezTo>
                    <a:pt x="3815" y="11544"/>
                    <a:pt x="4240" y="12332"/>
                    <a:pt x="4792" y="12332"/>
                  </a:cubicBezTo>
                  <a:cubicBezTo>
                    <a:pt x="5130" y="12332"/>
                    <a:pt x="5516" y="12037"/>
                    <a:pt x="6090" y="11322"/>
                  </a:cubicBezTo>
                  <a:cubicBezTo>
                    <a:pt x="7766" y="9279"/>
                    <a:pt x="9687" y="5232"/>
                    <a:pt x="9851" y="2535"/>
                  </a:cubicBezTo>
                  <a:lnTo>
                    <a:pt x="9851" y="2535"/>
                  </a:lnTo>
                  <a:cubicBezTo>
                    <a:pt x="8175" y="4742"/>
                    <a:pt x="7071" y="7725"/>
                    <a:pt x="5355" y="9851"/>
                  </a:cubicBezTo>
                  <a:cubicBezTo>
                    <a:pt x="5355" y="7072"/>
                    <a:pt x="5763" y="4047"/>
                    <a:pt x="5477" y="1267"/>
                  </a:cubicBezTo>
                  <a:lnTo>
                    <a:pt x="5477" y="1267"/>
                  </a:lnTo>
                  <a:cubicBezTo>
                    <a:pt x="3556" y="3066"/>
                    <a:pt x="4129" y="7930"/>
                    <a:pt x="4047" y="10505"/>
                  </a:cubicBezTo>
                  <a:cubicBezTo>
                    <a:pt x="1799" y="7971"/>
                    <a:pt x="899" y="3270"/>
                    <a:pt x="654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606650" y="3329619"/>
              <a:ext cx="670644" cy="494780"/>
            </a:xfrm>
            <a:custGeom>
              <a:avLst/>
              <a:gdLst/>
              <a:ahLst/>
              <a:cxnLst/>
              <a:rect l="l" t="t" r="r" b="b"/>
              <a:pathLst>
                <a:path w="15329" h="10759" extrusionOk="0">
                  <a:moveTo>
                    <a:pt x="13121" y="1"/>
                  </a:moveTo>
                  <a:cubicBezTo>
                    <a:pt x="9769" y="410"/>
                    <a:pt x="8257" y="5315"/>
                    <a:pt x="7848" y="8053"/>
                  </a:cubicBezTo>
                  <a:cubicBezTo>
                    <a:pt x="8198" y="5260"/>
                    <a:pt x="5713" y="1035"/>
                    <a:pt x="2637" y="1035"/>
                  </a:cubicBezTo>
                  <a:cubicBezTo>
                    <a:pt x="2112" y="1035"/>
                    <a:pt x="1570" y="1157"/>
                    <a:pt x="1022" y="1432"/>
                  </a:cubicBezTo>
                  <a:cubicBezTo>
                    <a:pt x="1122" y="1425"/>
                    <a:pt x="1220" y="1423"/>
                    <a:pt x="1317" y="1423"/>
                  </a:cubicBezTo>
                  <a:cubicBezTo>
                    <a:pt x="5174" y="1423"/>
                    <a:pt x="7245" y="6091"/>
                    <a:pt x="7644" y="9320"/>
                  </a:cubicBezTo>
                  <a:cubicBezTo>
                    <a:pt x="6931" y="7521"/>
                    <a:pt x="4428" y="4192"/>
                    <a:pt x="2101" y="4192"/>
                  </a:cubicBezTo>
                  <a:cubicBezTo>
                    <a:pt x="1362" y="4192"/>
                    <a:pt x="641" y="4528"/>
                    <a:pt x="1" y="5355"/>
                  </a:cubicBezTo>
                  <a:cubicBezTo>
                    <a:pt x="562" y="4632"/>
                    <a:pt x="1132" y="4345"/>
                    <a:pt x="1690" y="4345"/>
                  </a:cubicBezTo>
                  <a:cubicBezTo>
                    <a:pt x="3245" y="4345"/>
                    <a:pt x="4709" y="6575"/>
                    <a:pt x="5641" y="7808"/>
                  </a:cubicBezTo>
                  <a:cubicBezTo>
                    <a:pt x="6132" y="8503"/>
                    <a:pt x="7113" y="10506"/>
                    <a:pt x="8094" y="10710"/>
                  </a:cubicBezTo>
                  <a:cubicBezTo>
                    <a:pt x="8240" y="10743"/>
                    <a:pt x="8374" y="10759"/>
                    <a:pt x="8498" y="10759"/>
                  </a:cubicBezTo>
                  <a:cubicBezTo>
                    <a:pt x="9885" y="10759"/>
                    <a:pt x="9880" y="8771"/>
                    <a:pt x="10669" y="7644"/>
                  </a:cubicBezTo>
                  <a:cubicBezTo>
                    <a:pt x="11772" y="6009"/>
                    <a:pt x="13530" y="3925"/>
                    <a:pt x="15328" y="3066"/>
                  </a:cubicBezTo>
                  <a:cubicBezTo>
                    <a:pt x="15005" y="2920"/>
                    <a:pt x="14671" y="2853"/>
                    <a:pt x="14332" y="2853"/>
                  </a:cubicBezTo>
                  <a:cubicBezTo>
                    <a:pt x="12029" y="2853"/>
                    <a:pt x="9535" y="5938"/>
                    <a:pt x="8898" y="7864"/>
                  </a:cubicBezTo>
                  <a:lnTo>
                    <a:pt x="8898" y="7864"/>
                  </a:lnTo>
                  <a:cubicBezTo>
                    <a:pt x="9724" y="5138"/>
                    <a:pt x="11094" y="2028"/>
                    <a:pt x="13121" y="1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608444" y="3502378"/>
              <a:ext cx="654544" cy="517359"/>
            </a:xfrm>
            <a:custGeom>
              <a:avLst/>
              <a:gdLst/>
              <a:ahLst/>
              <a:cxnLst/>
              <a:rect l="l" t="t" r="r" b="b"/>
              <a:pathLst>
                <a:path w="14961" h="11250" extrusionOk="0">
                  <a:moveTo>
                    <a:pt x="444" y="6301"/>
                  </a:moveTo>
                  <a:lnTo>
                    <a:pt x="444" y="6301"/>
                  </a:lnTo>
                  <a:cubicBezTo>
                    <a:pt x="291" y="6466"/>
                    <a:pt x="143" y="6667"/>
                    <a:pt x="0" y="6908"/>
                  </a:cubicBezTo>
                  <a:cubicBezTo>
                    <a:pt x="139" y="6674"/>
                    <a:pt x="287" y="6473"/>
                    <a:pt x="444" y="6301"/>
                  </a:cubicBezTo>
                  <a:close/>
                  <a:moveTo>
                    <a:pt x="12426" y="0"/>
                  </a:moveTo>
                  <a:lnTo>
                    <a:pt x="12426" y="0"/>
                  </a:lnTo>
                  <a:cubicBezTo>
                    <a:pt x="9115" y="818"/>
                    <a:pt x="8216" y="5845"/>
                    <a:pt x="8134" y="8625"/>
                  </a:cubicBezTo>
                  <a:cubicBezTo>
                    <a:pt x="8134" y="5924"/>
                    <a:pt x="5415" y="2244"/>
                    <a:pt x="2504" y="2244"/>
                  </a:cubicBezTo>
                  <a:cubicBezTo>
                    <a:pt x="1847" y="2244"/>
                    <a:pt x="1180" y="2432"/>
                    <a:pt x="532" y="2861"/>
                  </a:cubicBezTo>
                  <a:cubicBezTo>
                    <a:pt x="825" y="2808"/>
                    <a:pt x="1111" y="2782"/>
                    <a:pt x="1390" y="2782"/>
                  </a:cubicBezTo>
                  <a:cubicBezTo>
                    <a:pt x="4927" y="2782"/>
                    <a:pt x="7333" y="6899"/>
                    <a:pt x="8053" y="9892"/>
                  </a:cubicBezTo>
                  <a:cubicBezTo>
                    <a:pt x="7194" y="8264"/>
                    <a:pt x="4514" y="5478"/>
                    <a:pt x="2262" y="5478"/>
                  </a:cubicBezTo>
                  <a:cubicBezTo>
                    <a:pt x="1600" y="5478"/>
                    <a:pt x="975" y="5719"/>
                    <a:pt x="444" y="6301"/>
                  </a:cubicBezTo>
                  <a:lnTo>
                    <a:pt x="444" y="6301"/>
                  </a:lnTo>
                  <a:cubicBezTo>
                    <a:pt x="855" y="5859"/>
                    <a:pt x="1302" y="5678"/>
                    <a:pt x="1763" y="5678"/>
                  </a:cubicBezTo>
                  <a:cubicBezTo>
                    <a:pt x="3252" y="5678"/>
                    <a:pt x="4882" y="7575"/>
                    <a:pt x="5886" y="8666"/>
                  </a:cubicBezTo>
                  <a:cubicBezTo>
                    <a:pt x="6459" y="9279"/>
                    <a:pt x="7685" y="11118"/>
                    <a:pt x="8666" y="11241"/>
                  </a:cubicBezTo>
                  <a:cubicBezTo>
                    <a:pt x="8731" y="11246"/>
                    <a:pt x="8793" y="11249"/>
                    <a:pt x="8853" y="11249"/>
                  </a:cubicBezTo>
                  <a:cubicBezTo>
                    <a:pt x="10483" y="11249"/>
                    <a:pt x="10201" y="9149"/>
                    <a:pt x="10832" y="7848"/>
                  </a:cubicBezTo>
                  <a:cubicBezTo>
                    <a:pt x="11772" y="6091"/>
                    <a:pt x="13244" y="3842"/>
                    <a:pt x="14960" y="2780"/>
                  </a:cubicBezTo>
                  <a:cubicBezTo>
                    <a:pt x="14715" y="2699"/>
                    <a:pt x="14469" y="2662"/>
                    <a:pt x="14223" y="2662"/>
                  </a:cubicBezTo>
                  <a:cubicBezTo>
                    <a:pt x="11805" y="2662"/>
                    <a:pt x="9504" y="6322"/>
                    <a:pt x="9104" y="8371"/>
                  </a:cubicBezTo>
                  <a:lnTo>
                    <a:pt x="9104" y="8371"/>
                  </a:lnTo>
                  <a:cubicBezTo>
                    <a:pt x="9605" y="5511"/>
                    <a:pt x="10623" y="2284"/>
                    <a:pt x="12426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641788" y="3791489"/>
              <a:ext cx="280000" cy="297033"/>
            </a:xfrm>
            <a:custGeom>
              <a:avLst/>
              <a:gdLst/>
              <a:ahLst/>
              <a:cxnLst/>
              <a:rect l="l" t="t" r="r" b="b"/>
              <a:pathLst>
                <a:path w="6400" h="6459" extrusionOk="0">
                  <a:moveTo>
                    <a:pt x="845" y="5018"/>
                  </a:moveTo>
                  <a:cubicBezTo>
                    <a:pt x="866" y="5108"/>
                    <a:pt x="905" y="5194"/>
                    <a:pt x="964" y="5274"/>
                  </a:cubicBezTo>
                  <a:cubicBezTo>
                    <a:pt x="920" y="5189"/>
                    <a:pt x="880" y="5104"/>
                    <a:pt x="845" y="5018"/>
                  </a:cubicBezTo>
                  <a:close/>
                  <a:moveTo>
                    <a:pt x="2569" y="5351"/>
                  </a:moveTo>
                  <a:cubicBezTo>
                    <a:pt x="2515" y="5416"/>
                    <a:pt x="2470" y="5473"/>
                    <a:pt x="2435" y="5519"/>
                  </a:cubicBezTo>
                  <a:cubicBezTo>
                    <a:pt x="2481" y="5467"/>
                    <a:pt x="2526" y="5411"/>
                    <a:pt x="2569" y="5351"/>
                  </a:cubicBezTo>
                  <a:close/>
                  <a:moveTo>
                    <a:pt x="5582" y="1"/>
                  </a:moveTo>
                  <a:lnTo>
                    <a:pt x="5582" y="1"/>
                  </a:lnTo>
                  <a:cubicBezTo>
                    <a:pt x="4520" y="246"/>
                    <a:pt x="3580" y="1145"/>
                    <a:pt x="2803" y="1840"/>
                  </a:cubicBezTo>
                  <a:cubicBezTo>
                    <a:pt x="3089" y="1350"/>
                    <a:pt x="3661" y="982"/>
                    <a:pt x="3907" y="491"/>
                  </a:cubicBezTo>
                  <a:lnTo>
                    <a:pt x="3907" y="491"/>
                  </a:lnTo>
                  <a:cubicBezTo>
                    <a:pt x="1709" y="648"/>
                    <a:pt x="1" y="2954"/>
                    <a:pt x="845" y="5018"/>
                  </a:cubicBezTo>
                  <a:lnTo>
                    <a:pt x="845" y="5018"/>
                  </a:lnTo>
                  <a:cubicBezTo>
                    <a:pt x="661" y="4231"/>
                    <a:pt x="1807" y="3115"/>
                    <a:pt x="2394" y="2821"/>
                  </a:cubicBezTo>
                  <a:lnTo>
                    <a:pt x="2394" y="2821"/>
                  </a:lnTo>
                  <a:cubicBezTo>
                    <a:pt x="1740" y="3353"/>
                    <a:pt x="1658" y="4293"/>
                    <a:pt x="1699" y="5069"/>
                  </a:cubicBezTo>
                  <a:cubicBezTo>
                    <a:pt x="2190" y="4824"/>
                    <a:pt x="2680" y="4497"/>
                    <a:pt x="3048" y="4047"/>
                  </a:cubicBezTo>
                  <a:lnTo>
                    <a:pt x="3048" y="4047"/>
                  </a:lnTo>
                  <a:cubicBezTo>
                    <a:pt x="3048" y="4469"/>
                    <a:pt x="2837" y="4982"/>
                    <a:pt x="2569" y="5351"/>
                  </a:cubicBezTo>
                  <a:lnTo>
                    <a:pt x="2569" y="5351"/>
                  </a:lnTo>
                  <a:cubicBezTo>
                    <a:pt x="2900" y="4955"/>
                    <a:pt x="3544" y="4275"/>
                    <a:pt x="3825" y="4170"/>
                  </a:cubicBezTo>
                  <a:lnTo>
                    <a:pt x="3825" y="4170"/>
                  </a:lnTo>
                  <a:cubicBezTo>
                    <a:pt x="3900" y="4849"/>
                    <a:pt x="3141" y="6014"/>
                    <a:pt x="2510" y="6383"/>
                  </a:cubicBezTo>
                  <a:lnTo>
                    <a:pt x="2510" y="6383"/>
                  </a:lnTo>
                  <a:cubicBezTo>
                    <a:pt x="2562" y="6389"/>
                    <a:pt x="2616" y="6392"/>
                    <a:pt x="2671" y="6392"/>
                  </a:cubicBezTo>
                  <a:cubicBezTo>
                    <a:pt x="3706" y="6392"/>
                    <a:pt x="5147" y="5348"/>
                    <a:pt x="5623" y="4701"/>
                  </a:cubicBezTo>
                  <a:cubicBezTo>
                    <a:pt x="5991" y="4252"/>
                    <a:pt x="6400" y="3557"/>
                    <a:pt x="6359" y="2944"/>
                  </a:cubicBezTo>
                  <a:lnTo>
                    <a:pt x="6359" y="2944"/>
                  </a:lnTo>
                  <a:cubicBezTo>
                    <a:pt x="6359" y="3271"/>
                    <a:pt x="6195" y="3598"/>
                    <a:pt x="5868" y="3680"/>
                  </a:cubicBezTo>
                  <a:cubicBezTo>
                    <a:pt x="6359" y="2739"/>
                    <a:pt x="6073" y="1268"/>
                    <a:pt x="5787" y="369"/>
                  </a:cubicBezTo>
                  <a:cubicBezTo>
                    <a:pt x="5787" y="778"/>
                    <a:pt x="5746" y="1145"/>
                    <a:pt x="5501" y="1472"/>
                  </a:cubicBezTo>
                  <a:cubicBezTo>
                    <a:pt x="5378" y="1023"/>
                    <a:pt x="5337" y="410"/>
                    <a:pt x="5582" y="1"/>
                  </a:cubicBezTo>
                  <a:close/>
                  <a:moveTo>
                    <a:pt x="2108" y="6255"/>
                  </a:moveTo>
                  <a:lnTo>
                    <a:pt x="2353" y="6459"/>
                  </a:lnTo>
                  <a:cubicBezTo>
                    <a:pt x="2404" y="6440"/>
                    <a:pt x="2457" y="6414"/>
                    <a:pt x="2510" y="6383"/>
                  </a:cubicBezTo>
                  <a:lnTo>
                    <a:pt x="2510" y="6383"/>
                  </a:lnTo>
                  <a:cubicBezTo>
                    <a:pt x="2364" y="6366"/>
                    <a:pt x="2229" y="6325"/>
                    <a:pt x="2108" y="6255"/>
                  </a:cubicBezTo>
                  <a:close/>
                </a:path>
              </a:pathLst>
            </a:custGeom>
            <a:solidFill>
              <a:srgbClr val="006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624900" y="3789652"/>
              <a:ext cx="348775" cy="334605"/>
            </a:xfrm>
            <a:custGeom>
              <a:avLst/>
              <a:gdLst/>
              <a:ahLst/>
              <a:cxnLst/>
              <a:rect l="l" t="t" r="r" b="b"/>
              <a:pathLst>
                <a:path w="7972" h="7276" extrusionOk="0">
                  <a:moveTo>
                    <a:pt x="4293" y="858"/>
                  </a:moveTo>
                  <a:cubicBezTo>
                    <a:pt x="4171" y="1002"/>
                    <a:pt x="4056" y="1189"/>
                    <a:pt x="3954" y="1400"/>
                  </a:cubicBezTo>
                  <a:lnTo>
                    <a:pt x="3954" y="1400"/>
                  </a:lnTo>
                  <a:cubicBezTo>
                    <a:pt x="4062" y="1218"/>
                    <a:pt x="4174" y="1037"/>
                    <a:pt x="4293" y="858"/>
                  </a:cubicBezTo>
                  <a:close/>
                  <a:moveTo>
                    <a:pt x="7971" y="0"/>
                  </a:moveTo>
                  <a:cubicBezTo>
                    <a:pt x="7274" y="1549"/>
                    <a:pt x="5476" y="4566"/>
                    <a:pt x="3343" y="4566"/>
                  </a:cubicBezTo>
                  <a:cubicBezTo>
                    <a:pt x="3224" y="4566"/>
                    <a:pt x="3105" y="4556"/>
                    <a:pt x="2985" y="4537"/>
                  </a:cubicBezTo>
                  <a:cubicBezTo>
                    <a:pt x="3025" y="4006"/>
                    <a:pt x="3843" y="3515"/>
                    <a:pt x="4170" y="3025"/>
                  </a:cubicBezTo>
                  <a:lnTo>
                    <a:pt x="4170" y="3025"/>
                  </a:lnTo>
                  <a:cubicBezTo>
                    <a:pt x="3966" y="3229"/>
                    <a:pt x="3802" y="3188"/>
                    <a:pt x="3557" y="3229"/>
                  </a:cubicBezTo>
                  <a:cubicBezTo>
                    <a:pt x="3497" y="2721"/>
                    <a:pt x="3677" y="1974"/>
                    <a:pt x="3954" y="1400"/>
                  </a:cubicBezTo>
                  <a:lnTo>
                    <a:pt x="3954" y="1400"/>
                  </a:lnTo>
                  <a:cubicBezTo>
                    <a:pt x="3471" y="2223"/>
                    <a:pt x="3085" y="3080"/>
                    <a:pt x="2617" y="3883"/>
                  </a:cubicBezTo>
                  <a:cubicBezTo>
                    <a:pt x="1963" y="2984"/>
                    <a:pt x="3148" y="1594"/>
                    <a:pt x="3434" y="736"/>
                  </a:cubicBezTo>
                  <a:lnTo>
                    <a:pt x="3434" y="736"/>
                  </a:lnTo>
                  <a:cubicBezTo>
                    <a:pt x="2208" y="1635"/>
                    <a:pt x="2004" y="3025"/>
                    <a:pt x="1513" y="4374"/>
                  </a:cubicBezTo>
                  <a:cubicBezTo>
                    <a:pt x="1104" y="3679"/>
                    <a:pt x="1186" y="2698"/>
                    <a:pt x="1268" y="1962"/>
                  </a:cubicBezTo>
                  <a:lnTo>
                    <a:pt x="1268" y="1962"/>
                  </a:lnTo>
                  <a:cubicBezTo>
                    <a:pt x="246" y="3270"/>
                    <a:pt x="1" y="6049"/>
                    <a:pt x="1881" y="6622"/>
                  </a:cubicBezTo>
                  <a:cubicBezTo>
                    <a:pt x="1673" y="7038"/>
                    <a:pt x="1938" y="7165"/>
                    <a:pt x="2312" y="7165"/>
                  </a:cubicBezTo>
                  <a:cubicBezTo>
                    <a:pt x="2596" y="7165"/>
                    <a:pt x="2942" y="7092"/>
                    <a:pt x="3190" y="7017"/>
                  </a:cubicBezTo>
                  <a:lnTo>
                    <a:pt x="3190" y="7017"/>
                  </a:lnTo>
                  <a:cubicBezTo>
                    <a:pt x="3195" y="7125"/>
                    <a:pt x="3236" y="7200"/>
                    <a:pt x="3312" y="7276"/>
                  </a:cubicBezTo>
                  <a:lnTo>
                    <a:pt x="3475" y="6908"/>
                  </a:lnTo>
                  <a:lnTo>
                    <a:pt x="3475" y="6908"/>
                  </a:lnTo>
                  <a:cubicBezTo>
                    <a:pt x="3422" y="6938"/>
                    <a:pt x="3319" y="6978"/>
                    <a:pt x="3190" y="7017"/>
                  </a:cubicBezTo>
                  <a:lnTo>
                    <a:pt x="3190" y="7017"/>
                  </a:lnTo>
                  <a:cubicBezTo>
                    <a:pt x="3189" y="7008"/>
                    <a:pt x="3189" y="6999"/>
                    <a:pt x="3189" y="6989"/>
                  </a:cubicBezTo>
                  <a:cubicBezTo>
                    <a:pt x="3679" y="6581"/>
                    <a:pt x="4660" y="6458"/>
                    <a:pt x="5274" y="6131"/>
                  </a:cubicBezTo>
                  <a:cubicBezTo>
                    <a:pt x="6336" y="5600"/>
                    <a:pt x="7235" y="4823"/>
                    <a:pt x="7481" y="3638"/>
                  </a:cubicBezTo>
                  <a:lnTo>
                    <a:pt x="7481" y="3638"/>
                  </a:lnTo>
                  <a:cubicBezTo>
                    <a:pt x="6990" y="4496"/>
                    <a:pt x="5805" y="4823"/>
                    <a:pt x="4987" y="5273"/>
                  </a:cubicBezTo>
                  <a:cubicBezTo>
                    <a:pt x="6622" y="3801"/>
                    <a:pt x="7440" y="2044"/>
                    <a:pt x="7971" y="0"/>
                  </a:cubicBezTo>
                  <a:close/>
                </a:path>
              </a:pathLst>
            </a:custGeom>
            <a:solidFill>
              <a:srgbClr val="6C9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18413" y="3844084"/>
              <a:ext cx="98875" cy="130604"/>
            </a:xfrm>
            <a:custGeom>
              <a:avLst/>
              <a:gdLst/>
              <a:ahLst/>
              <a:cxnLst/>
              <a:rect l="l" t="t" r="r" b="b"/>
              <a:pathLst>
                <a:path w="2260" h="2840" extrusionOk="0">
                  <a:moveTo>
                    <a:pt x="695" y="0"/>
                  </a:moveTo>
                  <a:cubicBezTo>
                    <a:pt x="368" y="654"/>
                    <a:pt x="1" y="1635"/>
                    <a:pt x="491" y="2330"/>
                  </a:cubicBezTo>
                  <a:cubicBezTo>
                    <a:pt x="668" y="2587"/>
                    <a:pt x="870" y="2724"/>
                    <a:pt x="1077" y="2764"/>
                  </a:cubicBezTo>
                  <a:lnTo>
                    <a:pt x="1077" y="2764"/>
                  </a:lnTo>
                  <a:cubicBezTo>
                    <a:pt x="1167" y="2816"/>
                    <a:pt x="1255" y="2839"/>
                    <a:pt x="1340" y="2839"/>
                  </a:cubicBezTo>
                  <a:cubicBezTo>
                    <a:pt x="1573" y="2839"/>
                    <a:pt x="1781" y="2662"/>
                    <a:pt x="1931" y="2411"/>
                  </a:cubicBezTo>
                  <a:lnTo>
                    <a:pt x="1931" y="2411"/>
                  </a:lnTo>
                  <a:cubicBezTo>
                    <a:pt x="1955" y="2385"/>
                    <a:pt x="1980" y="2358"/>
                    <a:pt x="2003" y="2330"/>
                  </a:cubicBezTo>
                  <a:lnTo>
                    <a:pt x="2003" y="2330"/>
                  </a:lnTo>
                  <a:lnTo>
                    <a:pt x="1969" y="2343"/>
                  </a:lnTo>
                  <a:lnTo>
                    <a:pt x="1969" y="2343"/>
                  </a:lnTo>
                  <a:cubicBezTo>
                    <a:pt x="2204" y="1894"/>
                    <a:pt x="2259" y="1258"/>
                    <a:pt x="1963" y="940"/>
                  </a:cubicBezTo>
                  <a:lnTo>
                    <a:pt x="1963" y="940"/>
                  </a:lnTo>
                  <a:cubicBezTo>
                    <a:pt x="1963" y="1022"/>
                    <a:pt x="1922" y="1145"/>
                    <a:pt x="1922" y="1227"/>
                  </a:cubicBezTo>
                  <a:cubicBezTo>
                    <a:pt x="1717" y="654"/>
                    <a:pt x="1349" y="368"/>
                    <a:pt x="900" y="0"/>
                  </a:cubicBezTo>
                  <a:cubicBezTo>
                    <a:pt x="900" y="82"/>
                    <a:pt x="900" y="205"/>
                    <a:pt x="900" y="327"/>
                  </a:cubicBezTo>
                  <a:cubicBezTo>
                    <a:pt x="859" y="246"/>
                    <a:pt x="736" y="123"/>
                    <a:pt x="695" y="0"/>
                  </a:cubicBezTo>
                  <a:close/>
                </a:path>
              </a:pathLst>
            </a:custGeom>
            <a:solidFill>
              <a:srgbClr val="268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5223850" y="2048400"/>
            <a:ext cx="310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types of plants, colloquially referred to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runners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reproduce asexually. All offspring are genetically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identical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their parent.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5A3E1CD-DAF7-CB4D-5955-5E16CA2211D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69D3EFB-938B-5C16-6D58-067B917CF34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62139-3ACA-F1DE-12C9-38606C58C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77DE1-2BE3-289C-E710-BCE1078E2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Reproduction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Sexual reproduction creates </a:t>
            </a:r>
            <a:r>
              <a:rPr lang="en" b="1">
                <a:solidFill>
                  <a:srgbClr val="B7B7B7"/>
                </a:solidFill>
              </a:rPr>
              <a:t>genetic variation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When sex cells are made, genes are shuffled into </a:t>
            </a:r>
            <a:r>
              <a:rPr lang="en" b="1">
                <a:solidFill>
                  <a:srgbClr val="B7B7B7"/>
                </a:solidFill>
              </a:rPr>
              <a:t>new combinations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creates a genetically diverse population that is more </a:t>
            </a:r>
            <a:r>
              <a:rPr lang="en" b="1">
                <a:solidFill>
                  <a:srgbClr val="B7B7B7"/>
                </a:solidFill>
              </a:rPr>
              <a:t>resistant </a:t>
            </a:r>
            <a:r>
              <a:rPr lang="en">
                <a:solidFill>
                  <a:srgbClr val="B7B7B7"/>
                </a:solidFill>
              </a:rPr>
              <a:t>to changes to the environment.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It takes a lot of </a:t>
            </a:r>
            <a:r>
              <a:rPr lang="en" b="1">
                <a:solidFill>
                  <a:srgbClr val="B7B7B7"/>
                </a:solidFill>
              </a:rPr>
              <a:t>time </a:t>
            </a:r>
            <a:r>
              <a:rPr lang="en">
                <a:solidFill>
                  <a:srgbClr val="B7B7B7"/>
                </a:solidFill>
              </a:rPr>
              <a:t>and </a:t>
            </a:r>
            <a:r>
              <a:rPr lang="en" b="1">
                <a:solidFill>
                  <a:srgbClr val="B7B7B7"/>
                </a:solidFill>
              </a:rPr>
              <a:t>energy </a:t>
            </a:r>
            <a:r>
              <a:rPr lang="en">
                <a:solidFill>
                  <a:srgbClr val="B7B7B7"/>
                </a:solidFill>
              </a:rPr>
              <a:t>to find mates for sexual reproduction.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Many species undergo asexual reproduction to conserve energy.</a:t>
            </a: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5177000" y="1421125"/>
            <a:ext cx="2015349" cy="2879115"/>
            <a:chOff x="5547975" y="1267050"/>
            <a:chExt cx="2121420" cy="3043784"/>
          </a:xfrm>
        </p:grpSpPr>
        <p:sp>
          <p:nvSpPr>
            <p:cNvPr id="121" name="Google Shape;121;p16"/>
            <p:cNvSpPr/>
            <p:nvPr/>
          </p:nvSpPr>
          <p:spPr>
            <a:xfrm>
              <a:off x="5585595" y="1280445"/>
              <a:ext cx="1916140" cy="1199082"/>
            </a:xfrm>
            <a:custGeom>
              <a:avLst/>
              <a:gdLst/>
              <a:ahLst/>
              <a:cxnLst/>
              <a:rect l="l" t="t" r="r" b="b"/>
              <a:pathLst>
                <a:path w="95807" h="58642" extrusionOk="0">
                  <a:moveTo>
                    <a:pt x="60825" y="1"/>
                  </a:moveTo>
                  <a:cubicBezTo>
                    <a:pt x="57491" y="1"/>
                    <a:pt x="54274" y="206"/>
                    <a:pt x="51607" y="322"/>
                  </a:cubicBezTo>
                  <a:cubicBezTo>
                    <a:pt x="45582" y="583"/>
                    <a:pt x="41605" y="1631"/>
                    <a:pt x="36961" y="3132"/>
                  </a:cubicBezTo>
                  <a:cubicBezTo>
                    <a:pt x="32341" y="4632"/>
                    <a:pt x="27888" y="7180"/>
                    <a:pt x="23887" y="9371"/>
                  </a:cubicBezTo>
                  <a:cubicBezTo>
                    <a:pt x="19886" y="11538"/>
                    <a:pt x="15837" y="13824"/>
                    <a:pt x="12980" y="16206"/>
                  </a:cubicBezTo>
                  <a:cubicBezTo>
                    <a:pt x="10122" y="18611"/>
                    <a:pt x="8526" y="21516"/>
                    <a:pt x="6764" y="23683"/>
                  </a:cubicBezTo>
                  <a:cubicBezTo>
                    <a:pt x="4978" y="25874"/>
                    <a:pt x="1" y="27779"/>
                    <a:pt x="2382" y="29304"/>
                  </a:cubicBezTo>
                  <a:cubicBezTo>
                    <a:pt x="4787" y="30804"/>
                    <a:pt x="16266" y="30756"/>
                    <a:pt x="21077" y="32733"/>
                  </a:cubicBezTo>
                  <a:cubicBezTo>
                    <a:pt x="25911" y="34686"/>
                    <a:pt x="28554" y="38067"/>
                    <a:pt x="31364" y="41139"/>
                  </a:cubicBezTo>
                  <a:cubicBezTo>
                    <a:pt x="34175" y="44188"/>
                    <a:pt x="35889" y="48188"/>
                    <a:pt x="37913" y="51094"/>
                  </a:cubicBezTo>
                  <a:cubicBezTo>
                    <a:pt x="39808" y="53835"/>
                    <a:pt x="40472" y="58641"/>
                    <a:pt x="42970" y="58641"/>
                  </a:cubicBezTo>
                  <a:cubicBezTo>
                    <a:pt x="43141" y="58641"/>
                    <a:pt x="43320" y="58619"/>
                    <a:pt x="43510" y="58571"/>
                  </a:cubicBezTo>
                  <a:cubicBezTo>
                    <a:pt x="46463" y="57857"/>
                    <a:pt x="51297" y="49069"/>
                    <a:pt x="55655" y="46736"/>
                  </a:cubicBezTo>
                  <a:cubicBezTo>
                    <a:pt x="60013" y="44402"/>
                    <a:pt x="65586" y="45855"/>
                    <a:pt x="69682" y="44569"/>
                  </a:cubicBezTo>
                  <a:cubicBezTo>
                    <a:pt x="73778" y="43259"/>
                    <a:pt x="78255" y="42163"/>
                    <a:pt x="80279" y="38948"/>
                  </a:cubicBezTo>
                  <a:cubicBezTo>
                    <a:pt x="82304" y="35733"/>
                    <a:pt x="80851" y="28613"/>
                    <a:pt x="81827" y="25255"/>
                  </a:cubicBezTo>
                  <a:cubicBezTo>
                    <a:pt x="82828" y="21873"/>
                    <a:pt x="84018" y="19992"/>
                    <a:pt x="86185" y="18706"/>
                  </a:cubicBezTo>
                  <a:cubicBezTo>
                    <a:pt x="88376" y="17396"/>
                    <a:pt x="94044" y="18278"/>
                    <a:pt x="94925" y="17468"/>
                  </a:cubicBezTo>
                  <a:cubicBezTo>
                    <a:pt x="95806" y="16634"/>
                    <a:pt x="95116" y="16372"/>
                    <a:pt x="91496" y="13729"/>
                  </a:cubicBezTo>
                  <a:cubicBezTo>
                    <a:pt x="87852" y="11062"/>
                    <a:pt x="79755" y="3798"/>
                    <a:pt x="73111" y="1560"/>
                  </a:cubicBezTo>
                  <a:cubicBezTo>
                    <a:pt x="69408" y="325"/>
                    <a:pt x="65024" y="1"/>
                    <a:pt x="6082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585595" y="1267050"/>
              <a:ext cx="1916140" cy="1226134"/>
            </a:xfrm>
            <a:custGeom>
              <a:avLst/>
              <a:gdLst/>
              <a:ahLst/>
              <a:cxnLst/>
              <a:rect l="l" t="t" r="r" b="b"/>
              <a:pathLst>
                <a:path w="95807" h="59965" fill="none" extrusionOk="0">
                  <a:moveTo>
                    <a:pt x="2382" y="29959"/>
                  </a:moveTo>
                  <a:cubicBezTo>
                    <a:pt x="1" y="28434"/>
                    <a:pt x="4978" y="26529"/>
                    <a:pt x="6764" y="24338"/>
                  </a:cubicBezTo>
                  <a:cubicBezTo>
                    <a:pt x="8526" y="22171"/>
                    <a:pt x="10122" y="19266"/>
                    <a:pt x="12980" y="16861"/>
                  </a:cubicBezTo>
                  <a:cubicBezTo>
                    <a:pt x="15837" y="14479"/>
                    <a:pt x="19886" y="12193"/>
                    <a:pt x="23887" y="10026"/>
                  </a:cubicBezTo>
                  <a:cubicBezTo>
                    <a:pt x="27888" y="7835"/>
                    <a:pt x="32341" y="5287"/>
                    <a:pt x="36961" y="3787"/>
                  </a:cubicBezTo>
                  <a:cubicBezTo>
                    <a:pt x="41605" y="2286"/>
                    <a:pt x="45582" y="1238"/>
                    <a:pt x="51607" y="977"/>
                  </a:cubicBezTo>
                  <a:cubicBezTo>
                    <a:pt x="57632" y="715"/>
                    <a:pt x="66467" y="0"/>
                    <a:pt x="73111" y="2215"/>
                  </a:cubicBezTo>
                  <a:cubicBezTo>
                    <a:pt x="79755" y="4453"/>
                    <a:pt x="87852" y="11717"/>
                    <a:pt x="91496" y="14384"/>
                  </a:cubicBezTo>
                  <a:cubicBezTo>
                    <a:pt x="95116" y="17027"/>
                    <a:pt x="95806" y="17289"/>
                    <a:pt x="94925" y="18123"/>
                  </a:cubicBezTo>
                  <a:cubicBezTo>
                    <a:pt x="94044" y="18933"/>
                    <a:pt x="88376" y="18051"/>
                    <a:pt x="86185" y="19361"/>
                  </a:cubicBezTo>
                  <a:cubicBezTo>
                    <a:pt x="84018" y="20647"/>
                    <a:pt x="82828" y="22528"/>
                    <a:pt x="81827" y="25910"/>
                  </a:cubicBezTo>
                  <a:cubicBezTo>
                    <a:pt x="80851" y="29268"/>
                    <a:pt x="82304" y="36388"/>
                    <a:pt x="80279" y="39603"/>
                  </a:cubicBezTo>
                  <a:cubicBezTo>
                    <a:pt x="78255" y="42818"/>
                    <a:pt x="73778" y="43914"/>
                    <a:pt x="69682" y="45224"/>
                  </a:cubicBezTo>
                  <a:cubicBezTo>
                    <a:pt x="65586" y="46510"/>
                    <a:pt x="60013" y="45057"/>
                    <a:pt x="55655" y="47391"/>
                  </a:cubicBezTo>
                  <a:cubicBezTo>
                    <a:pt x="51297" y="49724"/>
                    <a:pt x="46463" y="58512"/>
                    <a:pt x="43510" y="59226"/>
                  </a:cubicBezTo>
                  <a:cubicBezTo>
                    <a:pt x="40557" y="59965"/>
                    <a:pt x="39938" y="54678"/>
                    <a:pt x="37913" y="51749"/>
                  </a:cubicBezTo>
                  <a:cubicBezTo>
                    <a:pt x="35889" y="48843"/>
                    <a:pt x="34175" y="44843"/>
                    <a:pt x="31364" y="41794"/>
                  </a:cubicBezTo>
                  <a:cubicBezTo>
                    <a:pt x="28554" y="38722"/>
                    <a:pt x="25911" y="35341"/>
                    <a:pt x="21077" y="33388"/>
                  </a:cubicBezTo>
                  <a:cubicBezTo>
                    <a:pt x="16266" y="31411"/>
                    <a:pt x="4787" y="31459"/>
                    <a:pt x="2382" y="29959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547975" y="1484456"/>
              <a:ext cx="965640" cy="559014"/>
            </a:xfrm>
            <a:custGeom>
              <a:avLst/>
              <a:gdLst/>
              <a:ahLst/>
              <a:cxnLst/>
              <a:rect l="l" t="t" r="r" b="b"/>
              <a:pathLst>
                <a:path w="48282" h="27339" extrusionOk="0">
                  <a:moveTo>
                    <a:pt x="26194" y="1"/>
                  </a:moveTo>
                  <a:cubicBezTo>
                    <a:pt x="24021" y="1"/>
                    <a:pt x="21532" y="2096"/>
                    <a:pt x="18385" y="4372"/>
                  </a:cubicBezTo>
                  <a:cubicBezTo>
                    <a:pt x="14599" y="7087"/>
                    <a:pt x="7431" y="13969"/>
                    <a:pt x="4716" y="16589"/>
                  </a:cubicBezTo>
                  <a:cubicBezTo>
                    <a:pt x="2025" y="19209"/>
                    <a:pt x="0" y="19161"/>
                    <a:pt x="2120" y="20090"/>
                  </a:cubicBezTo>
                  <a:cubicBezTo>
                    <a:pt x="4239" y="21018"/>
                    <a:pt x="10407" y="21066"/>
                    <a:pt x="17409" y="22138"/>
                  </a:cubicBezTo>
                  <a:cubicBezTo>
                    <a:pt x="24386" y="23186"/>
                    <a:pt x="38985" y="25781"/>
                    <a:pt x="44057" y="26496"/>
                  </a:cubicBezTo>
                  <a:cubicBezTo>
                    <a:pt x="46992" y="26921"/>
                    <a:pt x="47913" y="27338"/>
                    <a:pt x="48125" y="27338"/>
                  </a:cubicBezTo>
                  <a:cubicBezTo>
                    <a:pt x="48282" y="27338"/>
                    <a:pt x="48054" y="27112"/>
                    <a:pt x="47963" y="26496"/>
                  </a:cubicBezTo>
                  <a:cubicBezTo>
                    <a:pt x="47748" y="25043"/>
                    <a:pt x="45200" y="20328"/>
                    <a:pt x="42771" y="17756"/>
                  </a:cubicBezTo>
                  <a:cubicBezTo>
                    <a:pt x="40318" y="15184"/>
                    <a:pt x="35889" y="13969"/>
                    <a:pt x="33341" y="11064"/>
                  </a:cubicBezTo>
                  <a:cubicBezTo>
                    <a:pt x="30793" y="8159"/>
                    <a:pt x="29983" y="1395"/>
                    <a:pt x="27482" y="276"/>
                  </a:cubicBezTo>
                  <a:cubicBezTo>
                    <a:pt x="27064" y="87"/>
                    <a:pt x="26636" y="1"/>
                    <a:pt x="2619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547975" y="1467196"/>
              <a:ext cx="983080" cy="588745"/>
            </a:xfrm>
            <a:custGeom>
              <a:avLst/>
              <a:gdLst/>
              <a:ahLst/>
              <a:cxnLst/>
              <a:rect l="l" t="t" r="r" b="b"/>
              <a:pathLst>
                <a:path w="49154" h="28793" fill="none" extrusionOk="0">
                  <a:moveTo>
                    <a:pt x="27482" y="1120"/>
                  </a:moveTo>
                  <a:cubicBezTo>
                    <a:pt x="25006" y="1"/>
                    <a:pt x="22172" y="2478"/>
                    <a:pt x="18385" y="5216"/>
                  </a:cubicBezTo>
                  <a:cubicBezTo>
                    <a:pt x="14599" y="7931"/>
                    <a:pt x="7431" y="14813"/>
                    <a:pt x="4716" y="17433"/>
                  </a:cubicBezTo>
                  <a:cubicBezTo>
                    <a:pt x="2025" y="20053"/>
                    <a:pt x="0" y="20005"/>
                    <a:pt x="2120" y="20934"/>
                  </a:cubicBezTo>
                  <a:cubicBezTo>
                    <a:pt x="4239" y="21862"/>
                    <a:pt x="10407" y="21910"/>
                    <a:pt x="17409" y="22982"/>
                  </a:cubicBezTo>
                  <a:cubicBezTo>
                    <a:pt x="24386" y="24030"/>
                    <a:pt x="38985" y="26625"/>
                    <a:pt x="44057" y="27340"/>
                  </a:cubicBezTo>
                  <a:cubicBezTo>
                    <a:pt x="49154" y="28078"/>
                    <a:pt x="48177" y="28792"/>
                    <a:pt x="47963" y="27340"/>
                  </a:cubicBezTo>
                  <a:cubicBezTo>
                    <a:pt x="47748" y="25887"/>
                    <a:pt x="45200" y="21172"/>
                    <a:pt x="42771" y="18600"/>
                  </a:cubicBezTo>
                  <a:cubicBezTo>
                    <a:pt x="40318" y="16028"/>
                    <a:pt x="35889" y="14813"/>
                    <a:pt x="33341" y="11908"/>
                  </a:cubicBezTo>
                  <a:cubicBezTo>
                    <a:pt x="30793" y="9003"/>
                    <a:pt x="29983" y="2239"/>
                    <a:pt x="27482" y="1120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488175" y="1416071"/>
              <a:ext cx="211960" cy="172925"/>
            </a:xfrm>
            <a:custGeom>
              <a:avLst/>
              <a:gdLst/>
              <a:ahLst/>
              <a:cxnLst/>
              <a:rect l="l" t="t" r="r" b="b"/>
              <a:pathLst>
                <a:path w="10598" h="8457" extrusionOk="0">
                  <a:moveTo>
                    <a:pt x="4918" y="1"/>
                  </a:moveTo>
                  <a:cubicBezTo>
                    <a:pt x="4468" y="1"/>
                    <a:pt x="4028" y="80"/>
                    <a:pt x="3620" y="238"/>
                  </a:cubicBezTo>
                  <a:cubicBezTo>
                    <a:pt x="2453" y="691"/>
                    <a:pt x="810" y="2453"/>
                    <a:pt x="405" y="3572"/>
                  </a:cubicBezTo>
                  <a:cubicBezTo>
                    <a:pt x="0" y="4668"/>
                    <a:pt x="619" y="6097"/>
                    <a:pt x="1215" y="6906"/>
                  </a:cubicBezTo>
                  <a:cubicBezTo>
                    <a:pt x="1786" y="7716"/>
                    <a:pt x="2858" y="8264"/>
                    <a:pt x="3882" y="8407"/>
                  </a:cubicBezTo>
                  <a:cubicBezTo>
                    <a:pt x="4095" y="8441"/>
                    <a:pt x="4321" y="8457"/>
                    <a:pt x="4554" y="8457"/>
                  </a:cubicBezTo>
                  <a:cubicBezTo>
                    <a:pt x="5464" y="8457"/>
                    <a:pt x="6491" y="8210"/>
                    <a:pt x="7383" y="7811"/>
                  </a:cubicBezTo>
                  <a:cubicBezTo>
                    <a:pt x="8502" y="7311"/>
                    <a:pt x="10598" y="6549"/>
                    <a:pt x="10598" y="5382"/>
                  </a:cubicBezTo>
                  <a:cubicBezTo>
                    <a:pt x="10598" y="4215"/>
                    <a:pt x="8550" y="1691"/>
                    <a:pt x="7383" y="834"/>
                  </a:cubicBezTo>
                  <a:cubicBezTo>
                    <a:pt x="6624" y="276"/>
                    <a:pt x="5754" y="1"/>
                    <a:pt x="491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488175" y="1411674"/>
              <a:ext cx="211960" cy="179713"/>
            </a:xfrm>
            <a:custGeom>
              <a:avLst/>
              <a:gdLst/>
              <a:ahLst/>
              <a:cxnLst/>
              <a:rect l="l" t="t" r="r" b="b"/>
              <a:pathLst>
                <a:path w="10598" h="8789" fill="none" extrusionOk="0">
                  <a:moveTo>
                    <a:pt x="7383" y="1049"/>
                  </a:moveTo>
                  <a:cubicBezTo>
                    <a:pt x="6216" y="191"/>
                    <a:pt x="4787" y="1"/>
                    <a:pt x="3620" y="453"/>
                  </a:cubicBezTo>
                  <a:cubicBezTo>
                    <a:pt x="2453" y="906"/>
                    <a:pt x="810" y="2668"/>
                    <a:pt x="405" y="3787"/>
                  </a:cubicBezTo>
                  <a:cubicBezTo>
                    <a:pt x="0" y="4883"/>
                    <a:pt x="619" y="6312"/>
                    <a:pt x="1215" y="7121"/>
                  </a:cubicBezTo>
                  <a:cubicBezTo>
                    <a:pt x="1786" y="7931"/>
                    <a:pt x="2858" y="8479"/>
                    <a:pt x="3882" y="8622"/>
                  </a:cubicBezTo>
                  <a:cubicBezTo>
                    <a:pt x="4930" y="8788"/>
                    <a:pt x="6263" y="8527"/>
                    <a:pt x="7383" y="8026"/>
                  </a:cubicBezTo>
                  <a:cubicBezTo>
                    <a:pt x="8502" y="7526"/>
                    <a:pt x="10598" y="6764"/>
                    <a:pt x="10598" y="5597"/>
                  </a:cubicBezTo>
                  <a:cubicBezTo>
                    <a:pt x="10598" y="4430"/>
                    <a:pt x="8550" y="1906"/>
                    <a:pt x="7383" y="1049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504355" y="1427237"/>
              <a:ext cx="177680" cy="150085"/>
            </a:xfrm>
            <a:custGeom>
              <a:avLst/>
              <a:gdLst/>
              <a:ahLst/>
              <a:cxnLst/>
              <a:rect l="l" t="t" r="r" b="b"/>
              <a:pathLst>
                <a:path w="8884" h="7340" extrusionOk="0">
                  <a:moveTo>
                    <a:pt x="5002" y="0"/>
                  </a:moveTo>
                  <a:cubicBezTo>
                    <a:pt x="3785" y="0"/>
                    <a:pt x="2368" y="430"/>
                    <a:pt x="1716" y="955"/>
                  </a:cubicBezTo>
                  <a:cubicBezTo>
                    <a:pt x="715" y="1764"/>
                    <a:pt x="1" y="4146"/>
                    <a:pt x="644" y="5217"/>
                  </a:cubicBezTo>
                  <a:cubicBezTo>
                    <a:pt x="1263" y="6265"/>
                    <a:pt x="4121" y="7289"/>
                    <a:pt x="5478" y="7337"/>
                  </a:cubicBezTo>
                  <a:cubicBezTo>
                    <a:pt x="5520" y="7338"/>
                    <a:pt x="5563" y="7339"/>
                    <a:pt x="5605" y="7339"/>
                  </a:cubicBezTo>
                  <a:cubicBezTo>
                    <a:pt x="6918" y="7339"/>
                    <a:pt x="8532" y="6633"/>
                    <a:pt x="8693" y="5503"/>
                  </a:cubicBezTo>
                  <a:cubicBezTo>
                    <a:pt x="8884" y="4360"/>
                    <a:pt x="7717" y="1121"/>
                    <a:pt x="6550" y="359"/>
                  </a:cubicBezTo>
                  <a:cubicBezTo>
                    <a:pt x="6163" y="106"/>
                    <a:pt x="5607" y="0"/>
                    <a:pt x="500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504355" y="1418995"/>
              <a:ext cx="177680" cy="159245"/>
            </a:xfrm>
            <a:custGeom>
              <a:avLst/>
              <a:gdLst/>
              <a:ahLst/>
              <a:cxnLst/>
              <a:rect l="l" t="t" r="r" b="b"/>
              <a:pathLst>
                <a:path w="8884" h="7788" fill="none" extrusionOk="0">
                  <a:moveTo>
                    <a:pt x="8693" y="5906"/>
                  </a:moveTo>
                  <a:cubicBezTo>
                    <a:pt x="8527" y="7073"/>
                    <a:pt x="6812" y="7787"/>
                    <a:pt x="5478" y="7740"/>
                  </a:cubicBezTo>
                  <a:cubicBezTo>
                    <a:pt x="4121" y="7692"/>
                    <a:pt x="1263" y="6668"/>
                    <a:pt x="644" y="5620"/>
                  </a:cubicBezTo>
                  <a:cubicBezTo>
                    <a:pt x="1" y="4549"/>
                    <a:pt x="715" y="2167"/>
                    <a:pt x="1716" y="1358"/>
                  </a:cubicBezTo>
                  <a:cubicBezTo>
                    <a:pt x="2692" y="572"/>
                    <a:pt x="5383" y="0"/>
                    <a:pt x="6550" y="762"/>
                  </a:cubicBezTo>
                  <a:cubicBezTo>
                    <a:pt x="7717" y="1524"/>
                    <a:pt x="8884" y="4763"/>
                    <a:pt x="8693" y="5906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556755" y="1467196"/>
              <a:ext cx="81460" cy="70033"/>
            </a:xfrm>
            <a:custGeom>
              <a:avLst/>
              <a:gdLst/>
              <a:ahLst/>
              <a:cxnLst/>
              <a:rect l="l" t="t" r="r" b="b"/>
              <a:pathLst>
                <a:path w="4073" h="3425" extrusionOk="0">
                  <a:moveTo>
                    <a:pt x="2596" y="1"/>
                  </a:moveTo>
                  <a:cubicBezTo>
                    <a:pt x="2001" y="1"/>
                    <a:pt x="1" y="2525"/>
                    <a:pt x="167" y="3049"/>
                  </a:cubicBezTo>
                  <a:cubicBezTo>
                    <a:pt x="262" y="3299"/>
                    <a:pt x="1036" y="3424"/>
                    <a:pt x="1837" y="3424"/>
                  </a:cubicBezTo>
                  <a:cubicBezTo>
                    <a:pt x="2638" y="3424"/>
                    <a:pt x="3466" y="3299"/>
                    <a:pt x="3668" y="3049"/>
                  </a:cubicBezTo>
                  <a:cubicBezTo>
                    <a:pt x="4073" y="2525"/>
                    <a:pt x="3168" y="1"/>
                    <a:pt x="25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556755" y="1467196"/>
              <a:ext cx="81460" cy="72589"/>
            </a:xfrm>
            <a:custGeom>
              <a:avLst/>
              <a:gdLst/>
              <a:ahLst/>
              <a:cxnLst/>
              <a:rect l="l" t="t" r="r" b="b"/>
              <a:pathLst>
                <a:path w="4073" h="3550" fill="none" extrusionOk="0">
                  <a:moveTo>
                    <a:pt x="2596" y="1"/>
                  </a:moveTo>
                  <a:cubicBezTo>
                    <a:pt x="3168" y="1"/>
                    <a:pt x="4073" y="2525"/>
                    <a:pt x="3668" y="3049"/>
                  </a:cubicBezTo>
                  <a:cubicBezTo>
                    <a:pt x="3263" y="3549"/>
                    <a:pt x="358" y="3549"/>
                    <a:pt x="167" y="3049"/>
                  </a:cubicBezTo>
                  <a:cubicBezTo>
                    <a:pt x="1" y="2525"/>
                    <a:pt x="2001" y="1"/>
                    <a:pt x="2596" y="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6571995" y="1468567"/>
              <a:ext cx="47100" cy="66945"/>
            </a:xfrm>
            <a:custGeom>
              <a:avLst/>
              <a:gdLst/>
              <a:ahLst/>
              <a:cxnLst/>
              <a:rect l="l" t="t" r="r" b="b"/>
              <a:pathLst>
                <a:path w="2355" h="3274" extrusionOk="0">
                  <a:moveTo>
                    <a:pt x="985" y="0"/>
                  </a:moveTo>
                  <a:cubicBezTo>
                    <a:pt x="973" y="0"/>
                    <a:pt x="963" y="2"/>
                    <a:pt x="953" y="5"/>
                  </a:cubicBezTo>
                  <a:cubicBezTo>
                    <a:pt x="620" y="148"/>
                    <a:pt x="1" y="2768"/>
                    <a:pt x="215" y="3149"/>
                  </a:cubicBezTo>
                  <a:cubicBezTo>
                    <a:pt x="261" y="3236"/>
                    <a:pt x="375" y="3273"/>
                    <a:pt x="528" y="3273"/>
                  </a:cubicBezTo>
                  <a:cubicBezTo>
                    <a:pt x="1084" y="3273"/>
                    <a:pt x="2146" y="2774"/>
                    <a:pt x="2239" y="2363"/>
                  </a:cubicBezTo>
                  <a:cubicBezTo>
                    <a:pt x="2355" y="1854"/>
                    <a:pt x="1349" y="0"/>
                    <a:pt x="98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6571995" y="1466235"/>
              <a:ext cx="47180" cy="75001"/>
            </a:xfrm>
            <a:custGeom>
              <a:avLst/>
              <a:gdLst/>
              <a:ahLst/>
              <a:cxnLst/>
              <a:rect l="l" t="t" r="r" b="b"/>
              <a:pathLst>
                <a:path w="2359" h="3668" fill="none" extrusionOk="0">
                  <a:moveTo>
                    <a:pt x="2239" y="2477"/>
                  </a:moveTo>
                  <a:cubicBezTo>
                    <a:pt x="2358" y="1953"/>
                    <a:pt x="1287" y="0"/>
                    <a:pt x="953" y="119"/>
                  </a:cubicBezTo>
                  <a:cubicBezTo>
                    <a:pt x="620" y="262"/>
                    <a:pt x="1" y="2882"/>
                    <a:pt x="215" y="3263"/>
                  </a:cubicBezTo>
                  <a:cubicBezTo>
                    <a:pt x="429" y="3668"/>
                    <a:pt x="2120" y="3001"/>
                    <a:pt x="2239" y="2477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620375" y="1680513"/>
              <a:ext cx="1259320" cy="562449"/>
            </a:xfrm>
            <a:custGeom>
              <a:avLst/>
              <a:gdLst/>
              <a:ahLst/>
              <a:cxnLst/>
              <a:rect l="l" t="t" r="r" b="b"/>
              <a:pathLst>
                <a:path w="62966" h="27507" extrusionOk="0">
                  <a:moveTo>
                    <a:pt x="0" y="9883"/>
                  </a:moveTo>
                  <a:cubicBezTo>
                    <a:pt x="6716" y="8312"/>
                    <a:pt x="13193" y="5787"/>
                    <a:pt x="20004" y="4716"/>
                  </a:cubicBezTo>
                  <a:cubicBezTo>
                    <a:pt x="24053" y="4073"/>
                    <a:pt x="28435" y="1"/>
                    <a:pt x="31959" y="1977"/>
                  </a:cubicBezTo>
                  <a:cubicBezTo>
                    <a:pt x="38532" y="5692"/>
                    <a:pt x="41271" y="13456"/>
                    <a:pt x="46177" y="19004"/>
                  </a:cubicBezTo>
                  <a:cubicBezTo>
                    <a:pt x="48248" y="21338"/>
                    <a:pt x="51797" y="21981"/>
                    <a:pt x="54559" y="23553"/>
                  </a:cubicBezTo>
                  <a:cubicBezTo>
                    <a:pt x="57250" y="25077"/>
                    <a:pt x="59822" y="27506"/>
                    <a:pt x="62966" y="275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620375" y="1680513"/>
              <a:ext cx="1259320" cy="562449"/>
            </a:xfrm>
            <a:custGeom>
              <a:avLst/>
              <a:gdLst/>
              <a:ahLst/>
              <a:cxnLst/>
              <a:rect l="l" t="t" r="r" b="b"/>
              <a:pathLst>
                <a:path w="62966" h="27507" fill="none" extrusionOk="0">
                  <a:moveTo>
                    <a:pt x="0" y="9883"/>
                  </a:moveTo>
                  <a:cubicBezTo>
                    <a:pt x="6716" y="8312"/>
                    <a:pt x="13193" y="5787"/>
                    <a:pt x="20004" y="4716"/>
                  </a:cubicBezTo>
                  <a:cubicBezTo>
                    <a:pt x="24053" y="4073"/>
                    <a:pt x="28435" y="1"/>
                    <a:pt x="31959" y="1977"/>
                  </a:cubicBezTo>
                  <a:cubicBezTo>
                    <a:pt x="38532" y="5692"/>
                    <a:pt x="41271" y="13456"/>
                    <a:pt x="46177" y="19004"/>
                  </a:cubicBezTo>
                  <a:cubicBezTo>
                    <a:pt x="48248" y="21338"/>
                    <a:pt x="51797" y="21981"/>
                    <a:pt x="54559" y="23553"/>
                  </a:cubicBezTo>
                  <a:cubicBezTo>
                    <a:pt x="57250" y="25077"/>
                    <a:pt x="59822" y="27506"/>
                    <a:pt x="62966" y="27506"/>
                  </a:cubicBezTo>
                </a:path>
              </a:pathLst>
            </a:custGeom>
            <a:noFill/>
            <a:ln w="226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734195" y="1470428"/>
              <a:ext cx="472380" cy="290518"/>
            </a:xfrm>
            <a:custGeom>
              <a:avLst/>
              <a:gdLst/>
              <a:ahLst/>
              <a:cxnLst/>
              <a:rect l="l" t="t" r="r" b="b"/>
              <a:pathLst>
                <a:path w="23619" h="14208" extrusionOk="0">
                  <a:moveTo>
                    <a:pt x="18440" y="1"/>
                  </a:moveTo>
                  <a:cubicBezTo>
                    <a:pt x="18243" y="1"/>
                    <a:pt x="18042" y="27"/>
                    <a:pt x="17838" y="81"/>
                  </a:cubicBezTo>
                  <a:cubicBezTo>
                    <a:pt x="14432" y="986"/>
                    <a:pt x="1" y="12536"/>
                    <a:pt x="501" y="13941"/>
                  </a:cubicBezTo>
                  <a:cubicBezTo>
                    <a:pt x="569" y="14124"/>
                    <a:pt x="919" y="14207"/>
                    <a:pt x="1480" y="14207"/>
                  </a:cubicBezTo>
                  <a:cubicBezTo>
                    <a:pt x="5220" y="14207"/>
                    <a:pt x="18384" y="10540"/>
                    <a:pt x="20910" y="8511"/>
                  </a:cubicBezTo>
                  <a:cubicBezTo>
                    <a:pt x="23619" y="6340"/>
                    <a:pt x="21529" y="1"/>
                    <a:pt x="1844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734195" y="1453577"/>
              <a:ext cx="475840" cy="330636"/>
            </a:xfrm>
            <a:custGeom>
              <a:avLst/>
              <a:gdLst/>
              <a:ahLst/>
              <a:cxnLst/>
              <a:rect l="l" t="t" r="r" b="b"/>
              <a:pathLst>
                <a:path w="23792" h="16170" fill="none" extrusionOk="0">
                  <a:moveTo>
                    <a:pt x="501" y="14765"/>
                  </a:moveTo>
                  <a:cubicBezTo>
                    <a:pt x="1" y="13360"/>
                    <a:pt x="14432" y="1810"/>
                    <a:pt x="17838" y="905"/>
                  </a:cubicBezTo>
                  <a:cubicBezTo>
                    <a:pt x="21243" y="0"/>
                    <a:pt x="23792" y="7025"/>
                    <a:pt x="20910" y="9335"/>
                  </a:cubicBezTo>
                  <a:cubicBezTo>
                    <a:pt x="18005" y="11669"/>
                    <a:pt x="1025" y="16170"/>
                    <a:pt x="501" y="14765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741355" y="1454742"/>
              <a:ext cx="444340" cy="251627"/>
            </a:xfrm>
            <a:custGeom>
              <a:avLst/>
              <a:gdLst/>
              <a:ahLst/>
              <a:cxnLst/>
              <a:rect l="l" t="t" r="r" b="b"/>
              <a:pathLst>
                <a:path w="22217" h="12306" extrusionOk="0">
                  <a:moveTo>
                    <a:pt x="18826" y="0"/>
                  </a:moveTo>
                  <a:cubicBezTo>
                    <a:pt x="17550" y="0"/>
                    <a:pt x="16012" y="295"/>
                    <a:pt x="14741" y="967"/>
                  </a:cubicBezTo>
                  <a:cubicBezTo>
                    <a:pt x="11431" y="2705"/>
                    <a:pt x="0" y="12136"/>
                    <a:pt x="1000" y="12303"/>
                  </a:cubicBezTo>
                  <a:cubicBezTo>
                    <a:pt x="1010" y="12304"/>
                    <a:pt x="1021" y="12305"/>
                    <a:pt x="1034" y="12305"/>
                  </a:cubicBezTo>
                  <a:cubicBezTo>
                    <a:pt x="2337" y="12305"/>
                    <a:pt x="18526" y="3783"/>
                    <a:pt x="20814" y="1896"/>
                  </a:cubicBezTo>
                  <a:cubicBezTo>
                    <a:pt x="22216" y="742"/>
                    <a:pt x="20850" y="0"/>
                    <a:pt x="188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741355" y="1438955"/>
              <a:ext cx="462020" cy="270766"/>
            </a:xfrm>
            <a:custGeom>
              <a:avLst/>
              <a:gdLst/>
              <a:ahLst/>
              <a:cxnLst/>
              <a:rect l="l" t="t" r="r" b="b"/>
              <a:pathLst>
                <a:path w="23101" h="13242" fill="none" extrusionOk="0">
                  <a:moveTo>
                    <a:pt x="14741" y="1739"/>
                  </a:moveTo>
                  <a:cubicBezTo>
                    <a:pt x="11431" y="3477"/>
                    <a:pt x="0" y="12908"/>
                    <a:pt x="1000" y="13075"/>
                  </a:cubicBezTo>
                  <a:cubicBezTo>
                    <a:pt x="2024" y="13241"/>
                    <a:pt x="18504" y="4573"/>
                    <a:pt x="20814" y="2668"/>
                  </a:cubicBezTo>
                  <a:cubicBezTo>
                    <a:pt x="23100" y="786"/>
                    <a:pt x="18028" y="1"/>
                    <a:pt x="14741" y="1739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923775" y="1850945"/>
              <a:ext cx="472960" cy="96001"/>
            </a:xfrm>
            <a:custGeom>
              <a:avLst/>
              <a:gdLst/>
              <a:ahLst/>
              <a:cxnLst/>
              <a:rect l="l" t="t" r="r" b="b"/>
              <a:pathLst>
                <a:path w="23648" h="4695" extrusionOk="0">
                  <a:moveTo>
                    <a:pt x="9798" y="1"/>
                  </a:moveTo>
                  <a:cubicBezTo>
                    <a:pt x="9260" y="1"/>
                    <a:pt x="8714" y="72"/>
                    <a:pt x="8073" y="216"/>
                  </a:cubicBezTo>
                  <a:cubicBezTo>
                    <a:pt x="6239" y="645"/>
                    <a:pt x="0" y="2478"/>
                    <a:pt x="2310" y="3193"/>
                  </a:cubicBezTo>
                  <a:cubicBezTo>
                    <a:pt x="4241" y="3816"/>
                    <a:pt x="15528" y="4694"/>
                    <a:pt x="20083" y="4694"/>
                  </a:cubicBezTo>
                  <a:cubicBezTo>
                    <a:pt x="20922" y="4694"/>
                    <a:pt x="21533" y="4664"/>
                    <a:pt x="21814" y="4598"/>
                  </a:cubicBezTo>
                  <a:cubicBezTo>
                    <a:pt x="23648" y="4193"/>
                    <a:pt x="15503" y="1454"/>
                    <a:pt x="13217" y="716"/>
                  </a:cubicBezTo>
                  <a:cubicBezTo>
                    <a:pt x="11741" y="239"/>
                    <a:pt x="10781" y="1"/>
                    <a:pt x="9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923775" y="1847080"/>
              <a:ext cx="472960" cy="106654"/>
            </a:xfrm>
            <a:custGeom>
              <a:avLst/>
              <a:gdLst/>
              <a:ahLst/>
              <a:cxnLst/>
              <a:rect l="l" t="t" r="r" b="b"/>
              <a:pathLst>
                <a:path w="23648" h="5216" fill="none" extrusionOk="0">
                  <a:moveTo>
                    <a:pt x="2310" y="3382"/>
                  </a:moveTo>
                  <a:cubicBezTo>
                    <a:pt x="0" y="2667"/>
                    <a:pt x="6239" y="834"/>
                    <a:pt x="8073" y="405"/>
                  </a:cubicBezTo>
                  <a:cubicBezTo>
                    <a:pt x="9883" y="0"/>
                    <a:pt x="10931" y="167"/>
                    <a:pt x="13217" y="905"/>
                  </a:cubicBezTo>
                  <a:cubicBezTo>
                    <a:pt x="15503" y="1643"/>
                    <a:pt x="23648" y="4382"/>
                    <a:pt x="21814" y="4787"/>
                  </a:cubicBezTo>
                  <a:cubicBezTo>
                    <a:pt x="20004" y="5215"/>
                    <a:pt x="4596" y="4120"/>
                    <a:pt x="2310" y="3382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380995" y="2344798"/>
              <a:ext cx="124820" cy="235698"/>
            </a:xfrm>
            <a:custGeom>
              <a:avLst/>
              <a:gdLst/>
              <a:ahLst/>
              <a:cxnLst/>
              <a:rect l="l" t="t" r="r" b="b"/>
              <a:pathLst>
                <a:path w="6241" h="11527" extrusionOk="0">
                  <a:moveTo>
                    <a:pt x="1" y="0"/>
                  </a:moveTo>
                  <a:cubicBezTo>
                    <a:pt x="1811" y="3977"/>
                    <a:pt x="3144" y="8431"/>
                    <a:pt x="6240" y="115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6380995" y="2344798"/>
              <a:ext cx="124820" cy="235698"/>
            </a:xfrm>
            <a:custGeom>
              <a:avLst/>
              <a:gdLst/>
              <a:ahLst/>
              <a:cxnLst/>
              <a:rect l="l" t="t" r="r" b="b"/>
              <a:pathLst>
                <a:path w="6241" h="11527" fill="none" extrusionOk="0">
                  <a:moveTo>
                    <a:pt x="1" y="0"/>
                  </a:moveTo>
                  <a:cubicBezTo>
                    <a:pt x="1811" y="3977"/>
                    <a:pt x="3144" y="8431"/>
                    <a:pt x="6240" y="1152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461975" y="2389604"/>
              <a:ext cx="118620" cy="178241"/>
            </a:xfrm>
            <a:custGeom>
              <a:avLst/>
              <a:gdLst/>
              <a:ahLst/>
              <a:cxnLst/>
              <a:rect l="l" t="t" r="r" b="b"/>
              <a:pathLst>
                <a:path w="5931" h="8717" extrusionOk="0">
                  <a:moveTo>
                    <a:pt x="0" y="0"/>
                  </a:moveTo>
                  <a:cubicBezTo>
                    <a:pt x="1906" y="2953"/>
                    <a:pt x="3739" y="5978"/>
                    <a:pt x="5930" y="87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6461975" y="2389604"/>
              <a:ext cx="118620" cy="178241"/>
            </a:xfrm>
            <a:custGeom>
              <a:avLst/>
              <a:gdLst/>
              <a:ahLst/>
              <a:cxnLst/>
              <a:rect l="l" t="t" r="r" b="b"/>
              <a:pathLst>
                <a:path w="5931" h="8717" fill="none" extrusionOk="0">
                  <a:moveTo>
                    <a:pt x="0" y="0"/>
                  </a:moveTo>
                  <a:cubicBezTo>
                    <a:pt x="1906" y="2953"/>
                    <a:pt x="3739" y="5978"/>
                    <a:pt x="5930" y="871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499595" y="2344798"/>
              <a:ext cx="105760" cy="121274"/>
            </a:xfrm>
            <a:custGeom>
              <a:avLst/>
              <a:gdLst/>
              <a:ahLst/>
              <a:cxnLst/>
              <a:rect l="l" t="t" r="r" b="b"/>
              <a:pathLst>
                <a:path w="5288" h="5931" extrusionOk="0">
                  <a:moveTo>
                    <a:pt x="1" y="0"/>
                  </a:moveTo>
                  <a:cubicBezTo>
                    <a:pt x="1787" y="1953"/>
                    <a:pt x="3811" y="3715"/>
                    <a:pt x="5288" y="59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499595" y="2344798"/>
              <a:ext cx="105760" cy="121274"/>
            </a:xfrm>
            <a:custGeom>
              <a:avLst/>
              <a:gdLst/>
              <a:ahLst/>
              <a:cxnLst/>
              <a:rect l="l" t="t" r="r" b="b"/>
              <a:pathLst>
                <a:path w="5288" h="5931" fill="none" extrusionOk="0">
                  <a:moveTo>
                    <a:pt x="1" y="0"/>
                  </a:moveTo>
                  <a:cubicBezTo>
                    <a:pt x="1787" y="1953"/>
                    <a:pt x="3811" y="3715"/>
                    <a:pt x="5288" y="593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561995" y="2332139"/>
              <a:ext cx="118140" cy="216703"/>
            </a:xfrm>
            <a:custGeom>
              <a:avLst/>
              <a:gdLst/>
              <a:ahLst/>
              <a:cxnLst/>
              <a:rect l="l" t="t" r="r" b="b"/>
              <a:pathLst>
                <a:path w="5907" h="10598" extrusionOk="0">
                  <a:moveTo>
                    <a:pt x="0" y="0"/>
                  </a:moveTo>
                  <a:cubicBezTo>
                    <a:pt x="1667" y="3691"/>
                    <a:pt x="3049" y="7740"/>
                    <a:pt x="5906" y="1059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561995" y="2332139"/>
              <a:ext cx="118140" cy="216703"/>
            </a:xfrm>
            <a:custGeom>
              <a:avLst/>
              <a:gdLst/>
              <a:ahLst/>
              <a:cxnLst/>
              <a:rect l="l" t="t" r="r" b="b"/>
              <a:pathLst>
                <a:path w="5907" h="10598" fill="none" extrusionOk="0">
                  <a:moveTo>
                    <a:pt x="0" y="0"/>
                  </a:moveTo>
                  <a:cubicBezTo>
                    <a:pt x="1667" y="3691"/>
                    <a:pt x="3049" y="7740"/>
                    <a:pt x="5906" y="1059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574375" y="2255676"/>
              <a:ext cx="118140" cy="159245"/>
            </a:xfrm>
            <a:custGeom>
              <a:avLst/>
              <a:gdLst/>
              <a:ahLst/>
              <a:cxnLst/>
              <a:rect l="l" t="t" r="r" b="b"/>
              <a:pathLst>
                <a:path w="5907" h="7788" extrusionOk="0">
                  <a:moveTo>
                    <a:pt x="1" y="0"/>
                  </a:moveTo>
                  <a:cubicBezTo>
                    <a:pt x="2073" y="2525"/>
                    <a:pt x="4454" y="4882"/>
                    <a:pt x="5907" y="77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6574375" y="2255676"/>
              <a:ext cx="118140" cy="159245"/>
            </a:xfrm>
            <a:custGeom>
              <a:avLst/>
              <a:gdLst/>
              <a:ahLst/>
              <a:cxnLst/>
              <a:rect l="l" t="t" r="r" b="b"/>
              <a:pathLst>
                <a:path w="5907" h="7788" fill="none" extrusionOk="0">
                  <a:moveTo>
                    <a:pt x="1" y="0"/>
                  </a:moveTo>
                  <a:cubicBezTo>
                    <a:pt x="2073" y="2525"/>
                    <a:pt x="4454" y="4882"/>
                    <a:pt x="5907" y="778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6636775" y="2236677"/>
              <a:ext cx="130520" cy="159245"/>
            </a:xfrm>
            <a:custGeom>
              <a:avLst/>
              <a:gdLst/>
              <a:ahLst/>
              <a:cxnLst/>
              <a:rect l="l" t="t" r="r" b="b"/>
              <a:pathLst>
                <a:path w="6526" h="7788" extrusionOk="0">
                  <a:moveTo>
                    <a:pt x="0" y="1"/>
                  </a:moveTo>
                  <a:cubicBezTo>
                    <a:pt x="1977" y="2739"/>
                    <a:pt x="3811" y="5740"/>
                    <a:pt x="6526" y="77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636775" y="2236677"/>
              <a:ext cx="130520" cy="159245"/>
            </a:xfrm>
            <a:custGeom>
              <a:avLst/>
              <a:gdLst/>
              <a:ahLst/>
              <a:cxnLst/>
              <a:rect l="l" t="t" r="r" b="b"/>
              <a:pathLst>
                <a:path w="6526" h="7788" fill="none" extrusionOk="0">
                  <a:moveTo>
                    <a:pt x="0" y="1"/>
                  </a:moveTo>
                  <a:cubicBezTo>
                    <a:pt x="1977" y="2739"/>
                    <a:pt x="3811" y="5740"/>
                    <a:pt x="6526" y="778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6574375" y="2319460"/>
              <a:ext cx="87180" cy="159266"/>
            </a:xfrm>
            <a:custGeom>
              <a:avLst/>
              <a:gdLst/>
              <a:ahLst/>
              <a:cxnLst/>
              <a:rect l="l" t="t" r="r" b="b"/>
              <a:pathLst>
                <a:path w="4359" h="7789" extrusionOk="0">
                  <a:moveTo>
                    <a:pt x="1" y="1"/>
                  </a:moveTo>
                  <a:cubicBezTo>
                    <a:pt x="1096" y="2763"/>
                    <a:pt x="2715" y="5312"/>
                    <a:pt x="4359" y="77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574375" y="2319460"/>
              <a:ext cx="87180" cy="159266"/>
            </a:xfrm>
            <a:custGeom>
              <a:avLst/>
              <a:gdLst/>
              <a:ahLst/>
              <a:cxnLst/>
              <a:rect l="l" t="t" r="r" b="b"/>
              <a:pathLst>
                <a:path w="4359" h="7789" fill="none" extrusionOk="0">
                  <a:moveTo>
                    <a:pt x="1" y="1"/>
                  </a:moveTo>
                  <a:cubicBezTo>
                    <a:pt x="1096" y="2763"/>
                    <a:pt x="2715" y="5312"/>
                    <a:pt x="4359" y="778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804895" y="2134897"/>
              <a:ext cx="230560" cy="146097"/>
            </a:xfrm>
            <a:custGeom>
              <a:avLst/>
              <a:gdLst/>
              <a:ahLst/>
              <a:cxnLst/>
              <a:rect l="l" t="t" r="r" b="b"/>
              <a:pathLst>
                <a:path w="11528" h="7145" extrusionOk="0">
                  <a:moveTo>
                    <a:pt x="1" y="0"/>
                  </a:moveTo>
                  <a:cubicBezTo>
                    <a:pt x="3692" y="2596"/>
                    <a:pt x="7479" y="5120"/>
                    <a:pt x="11527" y="7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6804895" y="2134897"/>
              <a:ext cx="230560" cy="146097"/>
            </a:xfrm>
            <a:custGeom>
              <a:avLst/>
              <a:gdLst/>
              <a:ahLst/>
              <a:cxnLst/>
              <a:rect l="l" t="t" r="r" b="b"/>
              <a:pathLst>
                <a:path w="11528" h="7145" fill="none" extrusionOk="0">
                  <a:moveTo>
                    <a:pt x="1" y="0"/>
                  </a:moveTo>
                  <a:cubicBezTo>
                    <a:pt x="3692" y="2596"/>
                    <a:pt x="7479" y="5120"/>
                    <a:pt x="11527" y="7145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785855" y="2160214"/>
              <a:ext cx="249600" cy="197237"/>
            </a:xfrm>
            <a:custGeom>
              <a:avLst/>
              <a:gdLst/>
              <a:ahLst/>
              <a:cxnLst/>
              <a:rect l="l" t="t" r="r" b="b"/>
              <a:pathLst>
                <a:path w="12480" h="9646" extrusionOk="0">
                  <a:moveTo>
                    <a:pt x="0" y="1"/>
                  </a:moveTo>
                  <a:cubicBezTo>
                    <a:pt x="3477" y="3930"/>
                    <a:pt x="7764" y="7312"/>
                    <a:pt x="12479" y="96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6785855" y="2160214"/>
              <a:ext cx="249600" cy="197237"/>
            </a:xfrm>
            <a:custGeom>
              <a:avLst/>
              <a:gdLst/>
              <a:ahLst/>
              <a:cxnLst/>
              <a:rect l="l" t="t" r="r" b="b"/>
              <a:pathLst>
                <a:path w="12480" h="9646" fill="none" extrusionOk="0">
                  <a:moveTo>
                    <a:pt x="0" y="1"/>
                  </a:moveTo>
                  <a:cubicBezTo>
                    <a:pt x="3477" y="3930"/>
                    <a:pt x="7764" y="7312"/>
                    <a:pt x="12479" y="9645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6667735" y="2204530"/>
              <a:ext cx="168140" cy="146588"/>
            </a:xfrm>
            <a:custGeom>
              <a:avLst/>
              <a:gdLst/>
              <a:ahLst/>
              <a:cxnLst/>
              <a:rect l="l" t="t" r="r" b="b"/>
              <a:pathLst>
                <a:path w="8407" h="7169" extrusionOk="0">
                  <a:moveTo>
                    <a:pt x="0" y="1"/>
                  </a:moveTo>
                  <a:cubicBezTo>
                    <a:pt x="2596" y="2620"/>
                    <a:pt x="4716" y="7169"/>
                    <a:pt x="8407" y="71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7735" y="2204530"/>
              <a:ext cx="168140" cy="146588"/>
            </a:xfrm>
            <a:custGeom>
              <a:avLst/>
              <a:gdLst/>
              <a:ahLst/>
              <a:cxnLst/>
              <a:rect l="l" t="t" r="r" b="b"/>
              <a:pathLst>
                <a:path w="8407" h="7169" fill="none" extrusionOk="0">
                  <a:moveTo>
                    <a:pt x="0" y="1"/>
                  </a:moveTo>
                  <a:cubicBezTo>
                    <a:pt x="2596" y="2620"/>
                    <a:pt x="4716" y="7169"/>
                    <a:pt x="8407" y="716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6568195" y="2243017"/>
              <a:ext cx="180520" cy="242017"/>
            </a:xfrm>
            <a:custGeom>
              <a:avLst/>
              <a:gdLst/>
              <a:ahLst/>
              <a:cxnLst/>
              <a:rect l="l" t="t" r="r" b="b"/>
              <a:pathLst>
                <a:path w="9026" h="11836" extrusionOk="0">
                  <a:moveTo>
                    <a:pt x="0" y="0"/>
                  </a:moveTo>
                  <a:cubicBezTo>
                    <a:pt x="1619" y="4692"/>
                    <a:pt x="5263" y="8597"/>
                    <a:pt x="9026" y="118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568195" y="2243017"/>
              <a:ext cx="180520" cy="242017"/>
            </a:xfrm>
            <a:custGeom>
              <a:avLst/>
              <a:gdLst/>
              <a:ahLst/>
              <a:cxnLst/>
              <a:rect l="l" t="t" r="r" b="b"/>
              <a:pathLst>
                <a:path w="9026" h="11836" fill="none" extrusionOk="0">
                  <a:moveTo>
                    <a:pt x="0" y="0"/>
                  </a:moveTo>
                  <a:cubicBezTo>
                    <a:pt x="1619" y="4692"/>
                    <a:pt x="5263" y="8597"/>
                    <a:pt x="9026" y="1183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6437215" y="2351117"/>
              <a:ext cx="68600" cy="267842"/>
            </a:xfrm>
            <a:custGeom>
              <a:avLst/>
              <a:gdLst/>
              <a:ahLst/>
              <a:cxnLst/>
              <a:rect l="l" t="t" r="r" b="b"/>
              <a:pathLst>
                <a:path w="3430" h="13099" extrusionOk="0">
                  <a:moveTo>
                    <a:pt x="0" y="1"/>
                  </a:moveTo>
                  <a:cubicBezTo>
                    <a:pt x="0" y="4526"/>
                    <a:pt x="619" y="9574"/>
                    <a:pt x="3429" y="130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6437215" y="2351117"/>
              <a:ext cx="68600" cy="267842"/>
            </a:xfrm>
            <a:custGeom>
              <a:avLst/>
              <a:gdLst/>
              <a:ahLst/>
              <a:cxnLst/>
              <a:rect l="l" t="t" r="r" b="b"/>
              <a:pathLst>
                <a:path w="3430" h="13099" fill="none" extrusionOk="0">
                  <a:moveTo>
                    <a:pt x="0" y="1"/>
                  </a:moveTo>
                  <a:cubicBezTo>
                    <a:pt x="0" y="4526"/>
                    <a:pt x="619" y="9574"/>
                    <a:pt x="3429" y="1309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6686315" y="1739450"/>
              <a:ext cx="741600" cy="223041"/>
            </a:xfrm>
            <a:custGeom>
              <a:avLst/>
              <a:gdLst/>
              <a:ahLst/>
              <a:cxnLst/>
              <a:rect l="l" t="t" r="r" b="b"/>
              <a:pathLst>
                <a:path w="37080" h="10908" extrusionOk="0">
                  <a:moveTo>
                    <a:pt x="0" y="0"/>
                  </a:moveTo>
                  <a:cubicBezTo>
                    <a:pt x="12765" y="1834"/>
                    <a:pt x="24577" y="7787"/>
                    <a:pt x="37079" y="109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686315" y="1739450"/>
              <a:ext cx="741600" cy="223041"/>
            </a:xfrm>
            <a:custGeom>
              <a:avLst/>
              <a:gdLst/>
              <a:ahLst/>
              <a:cxnLst/>
              <a:rect l="l" t="t" r="r" b="b"/>
              <a:pathLst>
                <a:path w="37080" h="10908" fill="none" extrusionOk="0">
                  <a:moveTo>
                    <a:pt x="0" y="0"/>
                  </a:moveTo>
                  <a:cubicBezTo>
                    <a:pt x="12765" y="1834"/>
                    <a:pt x="24577" y="7787"/>
                    <a:pt x="37079" y="1090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730115" y="1815893"/>
              <a:ext cx="554440" cy="152927"/>
            </a:xfrm>
            <a:custGeom>
              <a:avLst/>
              <a:gdLst/>
              <a:ahLst/>
              <a:cxnLst/>
              <a:rect l="l" t="t" r="r" b="b"/>
              <a:pathLst>
                <a:path w="27722" h="7479" extrusionOk="0">
                  <a:moveTo>
                    <a:pt x="1" y="1"/>
                  </a:moveTo>
                  <a:cubicBezTo>
                    <a:pt x="9455" y="1406"/>
                    <a:pt x="19743" y="2192"/>
                    <a:pt x="27721" y="747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730115" y="1815893"/>
              <a:ext cx="554440" cy="152927"/>
            </a:xfrm>
            <a:custGeom>
              <a:avLst/>
              <a:gdLst/>
              <a:ahLst/>
              <a:cxnLst/>
              <a:rect l="l" t="t" r="r" b="b"/>
              <a:pathLst>
                <a:path w="27722" h="7479" fill="none" extrusionOk="0">
                  <a:moveTo>
                    <a:pt x="1" y="1"/>
                  </a:moveTo>
                  <a:cubicBezTo>
                    <a:pt x="9455" y="1406"/>
                    <a:pt x="19743" y="2192"/>
                    <a:pt x="27721" y="747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835855" y="1892357"/>
              <a:ext cx="430120" cy="114935"/>
            </a:xfrm>
            <a:custGeom>
              <a:avLst/>
              <a:gdLst/>
              <a:ahLst/>
              <a:cxnLst/>
              <a:rect l="l" t="t" r="r" b="b"/>
              <a:pathLst>
                <a:path w="21506" h="5621" extrusionOk="0">
                  <a:moveTo>
                    <a:pt x="1" y="1"/>
                  </a:moveTo>
                  <a:cubicBezTo>
                    <a:pt x="7359" y="930"/>
                    <a:pt x="14885" y="2311"/>
                    <a:pt x="21505" y="56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6835855" y="1892357"/>
              <a:ext cx="430120" cy="114935"/>
            </a:xfrm>
            <a:custGeom>
              <a:avLst/>
              <a:gdLst/>
              <a:ahLst/>
              <a:cxnLst/>
              <a:rect l="l" t="t" r="r" b="b"/>
              <a:pathLst>
                <a:path w="21506" h="5621" fill="none" extrusionOk="0">
                  <a:moveTo>
                    <a:pt x="1" y="1"/>
                  </a:moveTo>
                  <a:cubicBezTo>
                    <a:pt x="7359" y="930"/>
                    <a:pt x="14885" y="2311"/>
                    <a:pt x="21505" y="562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6835855" y="1988309"/>
              <a:ext cx="442500" cy="95449"/>
            </a:xfrm>
            <a:custGeom>
              <a:avLst/>
              <a:gdLst/>
              <a:ahLst/>
              <a:cxnLst/>
              <a:rect l="l" t="t" r="r" b="b"/>
              <a:pathLst>
                <a:path w="22125" h="4668" extrusionOk="0">
                  <a:moveTo>
                    <a:pt x="1" y="0"/>
                  </a:moveTo>
                  <a:cubicBezTo>
                    <a:pt x="7550" y="0"/>
                    <a:pt x="15861" y="476"/>
                    <a:pt x="22124" y="46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835855" y="1988309"/>
              <a:ext cx="442500" cy="95449"/>
            </a:xfrm>
            <a:custGeom>
              <a:avLst/>
              <a:gdLst/>
              <a:ahLst/>
              <a:cxnLst/>
              <a:rect l="l" t="t" r="r" b="b"/>
              <a:pathLst>
                <a:path w="22125" h="4668" fill="none" extrusionOk="0">
                  <a:moveTo>
                    <a:pt x="1" y="0"/>
                  </a:moveTo>
                  <a:cubicBezTo>
                    <a:pt x="7550" y="0"/>
                    <a:pt x="15861" y="476"/>
                    <a:pt x="22124" y="466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916835" y="1911846"/>
              <a:ext cx="423920" cy="114445"/>
            </a:xfrm>
            <a:custGeom>
              <a:avLst/>
              <a:gdLst/>
              <a:ahLst/>
              <a:cxnLst/>
              <a:rect l="l" t="t" r="r" b="b"/>
              <a:pathLst>
                <a:path w="21196" h="5597" extrusionOk="0">
                  <a:moveTo>
                    <a:pt x="0" y="0"/>
                  </a:moveTo>
                  <a:cubicBezTo>
                    <a:pt x="7287" y="524"/>
                    <a:pt x="15337" y="1215"/>
                    <a:pt x="21195" y="55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916835" y="1911846"/>
              <a:ext cx="423920" cy="114445"/>
            </a:xfrm>
            <a:custGeom>
              <a:avLst/>
              <a:gdLst/>
              <a:ahLst/>
              <a:cxnLst/>
              <a:rect l="l" t="t" r="r" b="b"/>
              <a:pathLst>
                <a:path w="21196" h="5597" fill="none" extrusionOk="0">
                  <a:moveTo>
                    <a:pt x="0" y="0"/>
                  </a:moveTo>
                  <a:cubicBezTo>
                    <a:pt x="7287" y="524"/>
                    <a:pt x="15337" y="1215"/>
                    <a:pt x="21195" y="559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892055" y="1790576"/>
              <a:ext cx="548240" cy="248355"/>
            </a:xfrm>
            <a:custGeom>
              <a:avLst/>
              <a:gdLst/>
              <a:ahLst/>
              <a:cxnLst/>
              <a:rect l="l" t="t" r="r" b="b"/>
              <a:pathLst>
                <a:path w="27412" h="12146" extrusionOk="0">
                  <a:moveTo>
                    <a:pt x="1" y="1"/>
                  </a:moveTo>
                  <a:cubicBezTo>
                    <a:pt x="9527" y="3025"/>
                    <a:pt x="19100" y="6621"/>
                    <a:pt x="27411" y="121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6892055" y="1790576"/>
              <a:ext cx="548240" cy="248355"/>
            </a:xfrm>
            <a:custGeom>
              <a:avLst/>
              <a:gdLst/>
              <a:ahLst/>
              <a:cxnLst/>
              <a:rect l="l" t="t" r="r" b="b"/>
              <a:pathLst>
                <a:path w="27412" h="12146" fill="none" extrusionOk="0">
                  <a:moveTo>
                    <a:pt x="1" y="1"/>
                  </a:moveTo>
                  <a:cubicBezTo>
                    <a:pt x="9527" y="3025"/>
                    <a:pt x="19100" y="6621"/>
                    <a:pt x="27411" y="1214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474355" y="2376946"/>
              <a:ext cx="149580" cy="209894"/>
            </a:xfrm>
            <a:custGeom>
              <a:avLst/>
              <a:gdLst/>
              <a:ahLst/>
              <a:cxnLst/>
              <a:rect l="l" t="t" r="r" b="b"/>
              <a:pathLst>
                <a:path w="7479" h="10265" extrusionOk="0">
                  <a:moveTo>
                    <a:pt x="1" y="0"/>
                  </a:moveTo>
                  <a:cubicBezTo>
                    <a:pt x="1977" y="3739"/>
                    <a:pt x="4502" y="7263"/>
                    <a:pt x="7478" y="102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6474355" y="2376946"/>
              <a:ext cx="149580" cy="209894"/>
            </a:xfrm>
            <a:custGeom>
              <a:avLst/>
              <a:gdLst/>
              <a:ahLst/>
              <a:cxnLst/>
              <a:rect l="l" t="t" r="r" b="b"/>
              <a:pathLst>
                <a:path w="7479" h="10265" fill="none" extrusionOk="0">
                  <a:moveTo>
                    <a:pt x="1" y="0"/>
                  </a:moveTo>
                  <a:cubicBezTo>
                    <a:pt x="1977" y="3739"/>
                    <a:pt x="4502" y="7263"/>
                    <a:pt x="7478" y="10264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518175" y="2332139"/>
              <a:ext cx="186720" cy="127592"/>
            </a:xfrm>
            <a:custGeom>
              <a:avLst/>
              <a:gdLst/>
              <a:ahLst/>
              <a:cxnLst/>
              <a:rect l="l" t="t" r="r" b="b"/>
              <a:pathLst>
                <a:path w="9336" h="6240" extrusionOk="0">
                  <a:moveTo>
                    <a:pt x="1" y="0"/>
                  </a:moveTo>
                  <a:cubicBezTo>
                    <a:pt x="2525" y="2763"/>
                    <a:pt x="6002" y="4549"/>
                    <a:pt x="9336" y="62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518175" y="2332139"/>
              <a:ext cx="186720" cy="127592"/>
            </a:xfrm>
            <a:custGeom>
              <a:avLst/>
              <a:gdLst/>
              <a:ahLst/>
              <a:cxnLst/>
              <a:rect l="l" t="t" r="r" b="b"/>
              <a:pathLst>
                <a:path w="9336" h="6240" fill="none" extrusionOk="0">
                  <a:moveTo>
                    <a:pt x="1" y="0"/>
                  </a:moveTo>
                  <a:cubicBezTo>
                    <a:pt x="2525" y="2763"/>
                    <a:pt x="6002" y="4549"/>
                    <a:pt x="9336" y="623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636775" y="2204530"/>
              <a:ext cx="111940" cy="191389"/>
            </a:xfrm>
            <a:custGeom>
              <a:avLst/>
              <a:gdLst/>
              <a:ahLst/>
              <a:cxnLst/>
              <a:rect l="l" t="t" r="r" b="b"/>
              <a:pathLst>
                <a:path w="5597" h="9360" extrusionOk="0">
                  <a:moveTo>
                    <a:pt x="0" y="1"/>
                  </a:moveTo>
                  <a:cubicBezTo>
                    <a:pt x="1453" y="3335"/>
                    <a:pt x="3025" y="6788"/>
                    <a:pt x="5597" y="93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636775" y="2204530"/>
              <a:ext cx="111940" cy="191389"/>
            </a:xfrm>
            <a:custGeom>
              <a:avLst/>
              <a:gdLst/>
              <a:ahLst/>
              <a:cxnLst/>
              <a:rect l="l" t="t" r="r" b="b"/>
              <a:pathLst>
                <a:path w="5597" h="9360" fill="none" extrusionOk="0">
                  <a:moveTo>
                    <a:pt x="0" y="1"/>
                  </a:moveTo>
                  <a:cubicBezTo>
                    <a:pt x="1453" y="3335"/>
                    <a:pt x="3025" y="6788"/>
                    <a:pt x="5597" y="936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481035" y="2357457"/>
              <a:ext cx="161940" cy="229380"/>
            </a:xfrm>
            <a:custGeom>
              <a:avLst/>
              <a:gdLst/>
              <a:ahLst/>
              <a:cxnLst/>
              <a:rect l="l" t="t" r="r" b="b"/>
              <a:pathLst>
                <a:path w="8097" h="11218" extrusionOk="0">
                  <a:moveTo>
                    <a:pt x="0" y="0"/>
                  </a:moveTo>
                  <a:cubicBezTo>
                    <a:pt x="2501" y="3858"/>
                    <a:pt x="4834" y="7954"/>
                    <a:pt x="8097" y="112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481035" y="2357457"/>
              <a:ext cx="161940" cy="229380"/>
            </a:xfrm>
            <a:custGeom>
              <a:avLst/>
              <a:gdLst/>
              <a:ahLst/>
              <a:cxnLst/>
              <a:rect l="l" t="t" r="r" b="b"/>
              <a:pathLst>
                <a:path w="8097" h="11218" fill="none" extrusionOk="0">
                  <a:moveTo>
                    <a:pt x="0" y="0"/>
                  </a:moveTo>
                  <a:cubicBezTo>
                    <a:pt x="2501" y="3858"/>
                    <a:pt x="4834" y="7954"/>
                    <a:pt x="8097" y="1121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449595" y="2402263"/>
              <a:ext cx="87180" cy="216703"/>
            </a:xfrm>
            <a:custGeom>
              <a:avLst/>
              <a:gdLst/>
              <a:ahLst/>
              <a:cxnLst/>
              <a:rect l="l" t="t" r="r" b="b"/>
              <a:pathLst>
                <a:path w="4359" h="10598" extrusionOk="0">
                  <a:moveTo>
                    <a:pt x="0" y="0"/>
                  </a:moveTo>
                  <a:cubicBezTo>
                    <a:pt x="715" y="3763"/>
                    <a:pt x="2072" y="7526"/>
                    <a:pt x="4358" y="1059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449595" y="2402263"/>
              <a:ext cx="87180" cy="216703"/>
            </a:xfrm>
            <a:custGeom>
              <a:avLst/>
              <a:gdLst/>
              <a:ahLst/>
              <a:cxnLst/>
              <a:rect l="l" t="t" r="r" b="b"/>
              <a:pathLst>
                <a:path w="4359" h="10598" fill="none" extrusionOk="0">
                  <a:moveTo>
                    <a:pt x="0" y="0"/>
                  </a:moveTo>
                  <a:cubicBezTo>
                    <a:pt x="715" y="3763"/>
                    <a:pt x="2072" y="7526"/>
                    <a:pt x="4358" y="1059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421495" y="1332307"/>
              <a:ext cx="280540" cy="127102"/>
            </a:xfrm>
            <a:custGeom>
              <a:avLst/>
              <a:gdLst/>
              <a:ahLst/>
              <a:cxnLst/>
              <a:rect l="l" t="t" r="r" b="b"/>
              <a:pathLst>
                <a:path w="14027" h="6216" extrusionOk="0">
                  <a:moveTo>
                    <a:pt x="0" y="6216"/>
                  </a:moveTo>
                  <a:cubicBezTo>
                    <a:pt x="3453" y="2763"/>
                    <a:pt x="9669" y="0"/>
                    <a:pt x="14027" y="21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421495" y="1332307"/>
              <a:ext cx="280540" cy="127102"/>
            </a:xfrm>
            <a:custGeom>
              <a:avLst/>
              <a:gdLst/>
              <a:ahLst/>
              <a:cxnLst/>
              <a:rect l="l" t="t" r="r" b="b"/>
              <a:pathLst>
                <a:path w="14027" h="6216" fill="none" extrusionOk="0">
                  <a:moveTo>
                    <a:pt x="0" y="6216"/>
                  </a:moveTo>
                  <a:cubicBezTo>
                    <a:pt x="3453" y="2763"/>
                    <a:pt x="9669" y="0"/>
                    <a:pt x="14027" y="216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748695" y="1453086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extrusionOk="0">
                  <a:moveTo>
                    <a:pt x="1" y="0"/>
                  </a:moveTo>
                  <a:cubicBezTo>
                    <a:pt x="3478" y="0"/>
                    <a:pt x="6955" y="619"/>
                    <a:pt x="10408" y="6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748695" y="1453086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fill="none" extrusionOk="0">
                  <a:moveTo>
                    <a:pt x="1" y="0"/>
                  </a:moveTo>
                  <a:cubicBezTo>
                    <a:pt x="3478" y="0"/>
                    <a:pt x="6955" y="619"/>
                    <a:pt x="10408" y="61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850155" y="1516870"/>
              <a:ext cx="208620" cy="31673"/>
            </a:xfrm>
            <a:custGeom>
              <a:avLst/>
              <a:gdLst/>
              <a:ahLst/>
              <a:cxnLst/>
              <a:rect l="l" t="t" r="r" b="b"/>
              <a:pathLst>
                <a:path w="10431" h="1549" extrusionOk="0">
                  <a:moveTo>
                    <a:pt x="0" y="1"/>
                  </a:moveTo>
                  <a:cubicBezTo>
                    <a:pt x="3477" y="1"/>
                    <a:pt x="6954" y="1549"/>
                    <a:pt x="10431" y="15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850155" y="1516870"/>
              <a:ext cx="208620" cy="31673"/>
            </a:xfrm>
            <a:custGeom>
              <a:avLst/>
              <a:gdLst/>
              <a:ahLst/>
              <a:cxnLst/>
              <a:rect l="l" t="t" r="r" b="b"/>
              <a:pathLst>
                <a:path w="10431" h="1549" fill="none" extrusionOk="0">
                  <a:moveTo>
                    <a:pt x="0" y="1"/>
                  </a:moveTo>
                  <a:cubicBezTo>
                    <a:pt x="3477" y="1"/>
                    <a:pt x="6954" y="1549"/>
                    <a:pt x="10431" y="154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768695" y="1484743"/>
              <a:ext cx="168160" cy="12677"/>
            </a:xfrm>
            <a:custGeom>
              <a:avLst/>
              <a:gdLst/>
              <a:ahLst/>
              <a:cxnLst/>
              <a:rect l="l" t="t" r="r" b="b"/>
              <a:pathLst>
                <a:path w="8408" h="620" extrusionOk="0">
                  <a:moveTo>
                    <a:pt x="1" y="0"/>
                  </a:moveTo>
                  <a:cubicBezTo>
                    <a:pt x="2811" y="0"/>
                    <a:pt x="5645" y="72"/>
                    <a:pt x="8407" y="6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6768695" y="1484743"/>
              <a:ext cx="168160" cy="12677"/>
            </a:xfrm>
            <a:custGeom>
              <a:avLst/>
              <a:gdLst/>
              <a:ahLst/>
              <a:cxnLst/>
              <a:rect l="l" t="t" r="r" b="b"/>
              <a:pathLst>
                <a:path w="8408" h="620" fill="none" extrusionOk="0">
                  <a:moveTo>
                    <a:pt x="1" y="0"/>
                  </a:moveTo>
                  <a:cubicBezTo>
                    <a:pt x="2811" y="0"/>
                    <a:pt x="5645" y="72"/>
                    <a:pt x="8407" y="61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815855" y="1500817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extrusionOk="0">
                  <a:moveTo>
                    <a:pt x="1" y="0"/>
                  </a:moveTo>
                  <a:cubicBezTo>
                    <a:pt x="3478" y="0"/>
                    <a:pt x="6954" y="619"/>
                    <a:pt x="10408" y="6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815855" y="1500817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fill="none" extrusionOk="0">
                  <a:moveTo>
                    <a:pt x="1" y="0"/>
                  </a:moveTo>
                  <a:cubicBezTo>
                    <a:pt x="3478" y="0"/>
                    <a:pt x="6954" y="619"/>
                    <a:pt x="10408" y="61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686315" y="1420938"/>
              <a:ext cx="208140" cy="13168"/>
            </a:xfrm>
            <a:custGeom>
              <a:avLst/>
              <a:gdLst/>
              <a:ahLst/>
              <a:cxnLst/>
              <a:rect l="l" t="t" r="r" b="b"/>
              <a:pathLst>
                <a:path w="10407" h="644" extrusionOk="0">
                  <a:moveTo>
                    <a:pt x="0" y="0"/>
                  </a:moveTo>
                  <a:cubicBezTo>
                    <a:pt x="3477" y="0"/>
                    <a:pt x="6954" y="643"/>
                    <a:pt x="10407" y="6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686315" y="1420938"/>
              <a:ext cx="208140" cy="13168"/>
            </a:xfrm>
            <a:custGeom>
              <a:avLst/>
              <a:gdLst/>
              <a:ahLst/>
              <a:cxnLst/>
              <a:rect l="l" t="t" r="r" b="b"/>
              <a:pathLst>
                <a:path w="10407" h="644" fill="none" extrusionOk="0">
                  <a:moveTo>
                    <a:pt x="0" y="0"/>
                  </a:moveTo>
                  <a:cubicBezTo>
                    <a:pt x="3477" y="0"/>
                    <a:pt x="6954" y="643"/>
                    <a:pt x="10407" y="643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748695" y="1429220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extrusionOk="0">
                  <a:moveTo>
                    <a:pt x="1" y="0"/>
                  </a:moveTo>
                  <a:cubicBezTo>
                    <a:pt x="3478" y="0"/>
                    <a:pt x="6955" y="619"/>
                    <a:pt x="10408" y="6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748695" y="1429220"/>
              <a:ext cx="208160" cy="12677"/>
            </a:xfrm>
            <a:custGeom>
              <a:avLst/>
              <a:gdLst/>
              <a:ahLst/>
              <a:cxnLst/>
              <a:rect l="l" t="t" r="r" b="b"/>
              <a:pathLst>
                <a:path w="10408" h="620" fill="none" extrusionOk="0">
                  <a:moveTo>
                    <a:pt x="1" y="0"/>
                  </a:moveTo>
                  <a:cubicBezTo>
                    <a:pt x="3478" y="0"/>
                    <a:pt x="6955" y="619"/>
                    <a:pt x="10408" y="61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6806335" y="1476951"/>
              <a:ext cx="208640" cy="12677"/>
            </a:xfrm>
            <a:custGeom>
              <a:avLst/>
              <a:gdLst/>
              <a:ahLst/>
              <a:cxnLst/>
              <a:rect l="l" t="t" r="r" b="b"/>
              <a:pathLst>
                <a:path w="10432" h="620" extrusionOk="0">
                  <a:moveTo>
                    <a:pt x="0" y="0"/>
                  </a:moveTo>
                  <a:cubicBezTo>
                    <a:pt x="3477" y="0"/>
                    <a:pt x="6954" y="619"/>
                    <a:pt x="10431" y="6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6806335" y="1476951"/>
              <a:ext cx="208640" cy="12677"/>
            </a:xfrm>
            <a:custGeom>
              <a:avLst/>
              <a:gdLst/>
              <a:ahLst/>
              <a:cxnLst/>
              <a:rect l="l" t="t" r="r" b="b"/>
              <a:pathLst>
                <a:path w="10432" h="620" fill="none" extrusionOk="0">
                  <a:moveTo>
                    <a:pt x="0" y="0"/>
                  </a:moveTo>
                  <a:cubicBezTo>
                    <a:pt x="3477" y="0"/>
                    <a:pt x="6954" y="619"/>
                    <a:pt x="10431" y="61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6686315" y="1386357"/>
              <a:ext cx="208140" cy="31673"/>
            </a:xfrm>
            <a:custGeom>
              <a:avLst/>
              <a:gdLst/>
              <a:ahLst/>
              <a:cxnLst/>
              <a:rect l="l" t="t" r="r" b="b"/>
              <a:pathLst>
                <a:path w="10407" h="1549" extrusionOk="0">
                  <a:moveTo>
                    <a:pt x="0" y="1"/>
                  </a:moveTo>
                  <a:cubicBezTo>
                    <a:pt x="3477" y="1"/>
                    <a:pt x="6954" y="1549"/>
                    <a:pt x="10407" y="15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6686315" y="1386357"/>
              <a:ext cx="208140" cy="31673"/>
            </a:xfrm>
            <a:custGeom>
              <a:avLst/>
              <a:gdLst/>
              <a:ahLst/>
              <a:cxnLst/>
              <a:rect l="l" t="t" r="r" b="b"/>
              <a:pathLst>
                <a:path w="10407" h="1549" fill="none" extrusionOk="0">
                  <a:moveTo>
                    <a:pt x="0" y="1"/>
                  </a:moveTo>
                  <a:cubicBezTo>
                    <a:pt x="3477" y="1"/>
                    <a:pt x="6954" y="1549"/>
                    <a:pt x="10407" y="154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6483415" y="1482064"/>
              <a:ext cx="553940" cy="246617"/>
            </a:xfrm>
            <a:custGeom>
              <a:avLst/>
              <a:gdLst/>
              <a:ahLst/>
              <a:cxnLst/>
              <a:rect l="l" t="t" r="r" b="b"/>
              <a:pathLst>
                <a:path w="27697" h="12061" extrusionOk="0">
                  <a:moveTo>
                    <a:pt x="13247" y="0"/>
                  </a:moveTo>
                  <a:cubicBezTo>
                    <a:pt x="11916" y="0"/>
                    <a:pt x="15351" y="5762"/>
                    <a:pt x="13527" y="7180"/>
                  </a:cubicBezTo>
                  <a:cubicBezTo>
                    <a:pt x="11622" y="8680"/>
                    <a:pt x="0" y="8299"/>
                    <a:pt x="2024" y="9062"/>
                  </a:cubicBezTo>
                  <a:cubicBezTo>
                    <a:pt x="3708" y="9668"/>
                    <a:pt x="17376" y="12061"/>
                    <a:pt x="23249" y="12061"/>
                  </a:cubicBezTo>
                  <a:cubicBezTo>
                    <a:pt x="24521" y="12061"/>
                    <a:pt x="25428" y="11948"/>
                    <a:pt x="25767" y="11681"/>
                  </a:cubicBezTo>
                  <a:cubicBezTo>
                    <a:pt x="27696" y="10181"/>
                    <a:pt x="15575" y="822"/>
                    <a:pt x="13527" y="60"/>
                  </a:cubicBezTo>
                  <a:cubicBezTo>
                    <a:pt x="13416" y="19"/>
                    <a:pt x="13324" y="0"/>
                    <a:pt x="1324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483415" y="1468178"/>
              <a:ext cx="553940" cy="283423"/>
            </a:xfrm>
            <a:custGeom>
              <a:avLst/>
              <a:gdLst/>
              <a:ahLst/>
              <a:cxnLst/>
              <a:rect l="l" t="t" r="r" b="b"/>
              <a:pathLst>
                <a:path w="27697" h="13861" fill="none" extrusionOk="0">
                  <a:moveTo>
                    <a:pt x="2024" y="9741"/>
                  </a:moveTo>
                  <a:cubicBezTo>
                    <a:pt x="0" y="8978"/>
                    <a:pt x="11622" y="9359"/>
                    <a:pt x="13527" y="7859"/>
                  </a:cubicBezTo>
                  <a:cubicBezTo>
                    <a:pt x="15456" y="6359"/>
                    <a:pt x="11502" y="0"/>
                    <a:pt x="13527" y="739"/>
                  </a:cubicBezTo>
                  <a:cubicBezTo>
                    <a:pt x="15575" y="1501"/>
                    <a:pt x="27696" y="10860"/>
                    <a:pt x="25767" y="12360"/>
                  </a:cubicBezTo>
                  <a:cubicBezTo>
                    <a:pt x="23862" y="13860"/>
                    <a:pt x="4072" y="10479"/>
                    <a:pt x="2024" y="974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295755" y="1664398"/>
              <a:ext cx="633480" cy="466142"/>
            </a:xfrm>
            <a:custGeom>
              <a:avLst/>
              <a:gdLst/>
              <a:ahLst/>
              <a:cxnLst/>
              <a:rect l="l" t="t" r="r" b="b"/>
              <a:pathLst>
                <a:path w="31674" h="22797" extrusionOk="0">
                  <a:moveTo>
                    <a:pt x="1498" y="1"/>
                  </a:moveTo>
                  <a:cubicBezTo>
                    <a:pt x="1227" y="1"/>
                    <a:pt x="1016" y="18"/>
                    <a:pt x="881" y="50"/>
                  </a:cubicBezTo>
                  <a:cubicBezTo>
                    <a:pt x="0" y="265"/>
                    <a:pt x="1929" y="884"/>
                    <a:pt x="3382" y="2860"/>
                  </a:cubicBezTo>
                  <a:cubicBezTo>
                    <a:pt x="4835" y="4837"/>
                    <a:pt x="7526" y="8933"/>
                    <a:pt x="9621" y="11886"/>
                  </a:cubicBezTo>
                  <a:cubicBezTo>
                    <a:pt x="11693" y="14863"/>
                    <a:pt x="12884" y="18792"/>
                    <a:pt x="15837" y="20626"/>
                  </a:cubicBezTo>
                  <a:cubicBezTo>
                    <a:pt x="18665" y="22345"/>
                    <a:pt x="24222" y="22797"/>
                    <a:pt x="26956" y="22797"/>
                  </a:cubicBezTo>
                  <a:cubicBezTo>
                    <a:pt x="27100" y="22797"/>
                    <a:pt x="27236" y="22795"/>
                    <a:pt x="27363" y="22793"/>
                  </a:cubicBezTo>
                  <a:cubicBezTo>
                    <a:pt x="29911" y="22745"/>
                    <a:pt x="31673" y="21698"/>
                    <a:pt x="31102" y="20292"/>
                  </a:cubicBezTo>
                  <a:cubicBezTo>
                    <a:pt x="30530" y="18911"/>
                    <a:pt x="26220" y="16458"/>
                    <a:pt x="23934" y="14387"/>
                  </a:cubicBezTo>
                  <a:cubicBezTo>
                    <a:pt x="21648" y="12315"/>
                    <a:pt x="19933" y="9981"/>
                    <a:pt x="17409" y="7838"/>
                  </a:cubicBezTo>
                  <a:cubicBezTo>
                    <a:pt x="14860" y="5718"/>
                    <a:pt x="11431" y="2908"/>
                    <a:pt x="8669" y="1622"/>
                  </a:cubicBezTo>
                  <a:cubicBezTo>
                    <a:pt x="6348" y="512"/>
                    <a:pt x="3002" y="1"/>
                    <a:pt x="149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295755" y="1661024"/>
              <a:ext cx="633480" cy="470415"/>
            </a:xfrm>
            <a:custGeom>
              <a:avLst/>
              <a:gdLst/>
              <a:ahLst/>
              <a:cxnLst/>
              <a:rect l="l" t="t" r="r" b="b"/>
              <a:pathLst>
                <a:path w="31674" h="23006" fill="none" extrusionOk="0">
                  <a:moveTo>
                    <a:pt x="881" y="215"/>
                  </a:moveTo>
                  <a:cubicBezTo>
                    <a:pt x="1762" y="1"/>
                    <a:pt x="5930" y="477"/>
                    <a:pt x="8669" y="1787"/>
                  </a:cubicBezTo>
                  <a:cubicBezTo>
                    <a:pt x="11431" y="3073"/>
                    <a:pt x="14860" y="5883"/>
                    <a:pt x="17409" y="8003"/>
                  </a:cubicBezTo>
                  <a:cubicBezTo>
                    <a:pt x="19933" y="10146"/>
                    <a:pt x="21648" y="12480"/>
                    <a:pt x="23934" y="14552"/>
                  </a:cubicBezTo>
                  <a:cubicBezTo>
                    <a:pt x="26220" y="16623"/>
                    <a:pt x="30530" y="19076"/>
                    <a:pt x="31102" y="20457"/>
                  </a:cubicBezTo>
                  <a:cubicBezTo>
                    <a:pt x="31673" y="21863"/>
                    <a:pt x="29911" y="22910"/>
                    <a:pt x="27363" y="22958"/>
                  </a:cubicBezTo>
                  <a:cubicBezTo>
                    <a:pt x="24815" y="23006"/>
                    <a:pt x="18814" y="22601"/>
                    <a:pt x="15837" y="20791"/>
                  </a:cubicBezTo>
                  <a:cubicBezTo>
                    <a:pt x="12884" y="18957"/>
                    <a:pt x="11693" y="15028"/>
                    <a:pt x="9621" y="12051"/>
                  </a:cubicBezTo>
                  <a:cubicBezTo>
                    <a:pt x="7526" y="9098"/>
                    <a:pt x="4835" y="5002"/>
                    <a:pt x="3382" y="3025"/>
                  </a:cubicBezTo>
                  <a:cubicBezTo>
                    <a:pt x="1929" y="1049"/>
                    <a:pt x="0" y="430"/>
                    <a:pt x="881" y="215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214295" y="1495438"/>
              <a:ext cx="294280" cy="131334"/>
            </a:xfrm>
            <a:custGeom>
              <a:avLst/>
              <a:gdLst/>
              <a:ahLst/>
              <a:cxnLst/>
              <a:rect l="l" t="t" r="r" b="b"/>
              <a:pathLst>
                <a:path w="14714" h="6423" extrusionOk="0">
                  <a:moveTo>
                    <a:pt x="10710" y="1"/>
                  </a:moveTo>
                  <a:cubicBezTo>
                    <a:pt x="10704" y="1"/>
                    <a:pt x="10699" y="1"/>
                    <a:pt x="10694" y="1"/>
                  </a:cubicBezTo>
                  <a:cubicBezTo>
                    <a:pt x="8598" y="25"/>
                    <a:pt x="1" y="4859"/>
                    <a:pt x="382" y="5788"/>
                  </a:cubicBezTo>
                  <a:cubicBezTo>
                    <a:pt x="555" y="6220"/>
                    <a:pt x="2819" y="6422"/>
                    <a:pt x="5401" y="6422"/>
                  </a:cubicBezTo>
                  <a:cubicBezTo>
                    <a:pt x="8505" y="6422"/>
                    <a:pt x="12067" y="6130"/>
                    <a:pt x="13004" y="5597"/>
                  </a:cubicBezTo>
                  <a:cubicBezTo>
                    <a:pt x="14714" y="4647"/>
                    <a:pt x="12823" y="1"/>
                    <a:pt x="1071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214295" y="1494968"/>
              <a:ext cx="294380" cy="138307"/>
            </a:xfrm>
            <a:custGeom>
              <a:avLst/>
              <a:gdLst/>
              <a:ahLst/>
              <a:cxnLst/>
              <a:rect l="l" t="t" r="r" b="b"/>
              <a:pathLst>
                <a:path w="14719" h="6764" fill="none" extrusionOk="0">
                  <a:moveTo>
                    <a:pt x="10694" y="24"/>
                  </a:moveTo>
                  <a:cubicBezTo>
                    <a:pt x="8598" y="48"/>
                    <a:pt x="1" y="4882"/>
                    <a:pt x="382" y="5811"/>
                  </a:cubicBezTo>
                  <a:cubicBezTo>
                    <a:pt x="763" y="6764"/>
                    <a:pt x="11289" y="6597"/>
                    <a:pt x="13004" y="5620"/>
                  </a:cubicBezTo>
                  <a:cubicBezTo>
                    <a:pt x="14718" y="4668"/>
                    <a:pt x="12813" y="0"/>
                    <a:pt x="10694" y="24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599895" y="2728567"/>
              <a:ext cx="1948520" cy="1433145"/>
            </a:xfrm>
            <a:custGeom>
              <a:avLst/>
              <a:gdLst/>
              <a:ahLst/>
              <a:cxnLst/>
              <a:rect l="l" t="t" r="r" b="b"/>
              <a:pathLst>
                <a:path w="97426" h="70089" extrusionOk="0">
                  <a:moveTo>
                    <a:pt x="67295" y="1"/>
                  </a:moveTo>
                  <a:cubicBezTo>
                    <a:pt x="62447" y="1"/>
                    <a:pt x="57199" y="356"/>
                    <a:pt x="53630" y="857"/>
                  </a:cubicBezTo>
                  <a:cubicBezTo>
                    <a:pt x="47891" y="1691"/>
                    <a:pt x="44676" y="3858"/>
                    <a:pt x="40723" y="5453"/>
                  </a:cubicBezTo>
                  <a:cubicBezTo>
                    <a:pt x="36770" y="7049"/>
                    <a:pt x="34079" y="7954"/>
                    <a:pt x="29911" y="10455"/>
                  </a:cubicBezTo>
                  <a:cubicBezTo>
                    <a:pt x="25744" y="12955"/>
                    <a:pt x="19290" y="17384"/>
                    <a:pt x="15742" y="20433"/>
                  </a:cubicBezTo>
                  <a:cubicBezTo>
                    <a:pt x="12193" y="23505"/>
                    <a:pt x="11241" y="25219"/>
                    <a:pt x="8669" y="28768"/>
                  </a:cubicBezTo>
                  <a:cubicBezTo>
                    <a:pt x="6097" y="32316"/>
                    <a:pt x="0" y="39318"/>
                    <a:pt x="334" y="41675"/>
                  </a:cubicBezTo>
                  <a:cubicBezTo>
                    <a:pt x="469" y="42572"/>
                    <a:pt x="1466" y="42797"/>
                    <a:pt x="2856" y="42797"/>
                  </a:cubicBezTo>
                  <a:cubicBezTo>
                    <a:pt x="4255" y="42797"/>
                    <a:pt x="6052" y="42568"/>
                    <a:pt x="7767" y="42568"/>
                  </a:cubicBezTo>
                  <a:cubicBezTo>
                    <a:pt x="8827" y="42568"/>
                    <a:pt x="9856" y="42656"/>
                    <a:pt x="10741" y="42937"/>
                  </a:cubicBezTo>
                  <a:cubicBezTo>
                    <a:pt x="14503" y="44104"/>
                    <a:pt x="19695" y="47653"/>
                    <a:pt x="22814" y="48772"/>
                  </a:cubicBezTo>
                  <a:cubicBezTo>
                    <a:pt x="24111" y="49224"/>
                    <a:pt x="25144" y="49311"/>
                    <a:pt x="26046" y="49311"/>
                  </a:cubicBezTo>
                  <a:cubicBezTo>
                    <a:pt x="26613" y="49311"/>
                    <a:pt x="27129" y="49276"/>
                    <a:pt x="27625" y="49276"/>
                  </a:cubicBezTo>
                  <a:cubicBezTo>
                    <a:pt x="28253" y="49276"/>
                    <a:pt x="28850" y="49332"/>
                    <a:pt x="29483" y="49582"/>
                  </a:cubicBezTo>
                  <a:cubicBezTo>
                    <a:pt x="31435" y="50367"/>
                    <a:pt x="32817" y="51963"/>
                    <a:pt x="34484" y="53344"/>
                  </a:cubicBezTo>
                  <a:cubicBezTo>
                    <a:pt x="36151" y="54725"/>
                    <a:pt x="37960" y="55988"/>
                    <a:pt x="39485" y="57917"/>
                  </a:cubicBezTo>
                  <a:cubicBezTo>
                    <a:pt x="41009" y="59869"/>
                    <a:pt x="42890" y="62989"/>
                    <a:pt x="43652" y="64989"/>
                  </a:cubicBezTo>
                  <a:cubicBezTo>
                    <a:pt x="44414" y="67014"/>
                    <a:pt x="42819" y="69443"/>
                    <a:pt x="44057" y="69990"/>
                  </a:cubicBezTo>
                  <a:cubicBezTo>
                    <a:pt x="44208" y="70059"/>
                    <a:pt x="44366" y="70089"/>
                    <a:pt x="44533" y="70089"/>
                  </a:cubicBezTo>
                  <a:cubicBezTo>
                    <a:pt x="45768" y="70089"/>
                    <a:pt x="47544" y="68449"/>
                    <a:pt x="51130" y="68323"/>
                  </a:cubicBezTo>
                  <a:cubicBezTo>
                    <a:pt x="51227" y="68321"/>
                    <a:pt x="51326" y="68319"/>
                    <a:pt x="51429" y="68319"/>
                  </a:cubicBezTo>
                  <a:cubicBezTo>
                    <a:pt x="54630" y="68319"/>
                    <a:pt x="60440" y="69654"/>
                    <a:pt x="64899" y="69654"/>
                  </a:cubicBezTo>
                  <a:cubicBezTo>
                    <a:pt x="66325" y="69654"/>
                    <a:pt x="67614" y="69518"/>
                    <a:pt x="68634" y="69157"/>
                  </a:cubicBezTo>
                  <a:cubicBezTo>
                    <a:pt x="72944" y="67633"/>
                    <a:pt x="73206" y="66537"/>
                    <a:pt x="76969" y="59179"/>
                  </a:cubicBezTo>
                  <a:cubicBezTo>
                    <a:pt x="80707" y="51820"/>
                    <a:pt x="87780" y="33078"/>
                    <a:pt x="91114" y="25029"/>
                  </a:cubicBezTo>
                  <a:cubicBezTo>
                    <a:pt x="94448" y="16980"/>
                    <a:pt x="97425" y="14050"/>
                    <a:pt x="96949" y="10859"/>
                  </a:cubicBezTo>
                  <a:cubicBezTo>
                    <a:pt x="96473" y="7668"/>
                    <a:pt x="91805" y="7597"/>
                    <a:pt x="88209" y="5858"/>
                  </a:cubicBezTo>
                  <a:cubicBezTo>
                    <a:pt x="84589" y="4120"/>
                    <a:pt x="81065" y="1286"/>
                    <a:pt x="75302" y="452"/>
                  </a:cubicBezTo>
                  <a:cubicBezTo>
                    <a:pt x="73107" y="135"/>
                    <a:pt x="70277" y="1"/>
                    <a:pt x="6729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599895" y="2720755"/>
              <a:ext cx="1948520" cy="1453081"/>
            </a:xfrm>
            <a:custGeom>
              <a:avLst/>
              <a:gdLst/>
              <a:ahLst/>
              <a:cxnLst/>
              <a:rect l="l" t="t" r="r" b="b"/>
              <a:pathLst>
                <a:path w="97426" h="71064" fill="none" extrusionOk="0">
                  <a:moveTo>
                    <a:pt x="44057" y="70372"/>
                  </a:moveTo>
                  <a:cubicBezTo>
                    <a:pt x="42819" y="69825"/>
                    <a:pt x="44414" y="67396"/>
                    <a:pt x="43652" y="65371"/>
                  </a:cubicBezTo>
                  <a:cubicBezTo>
                    <a:pt x="42890" y="63371"/>
                    <a:pt x="41009" y="60251"/>
                    <a:pt x="39485" y="58299"/>
                  </a:cubicBezTo>
                  <a:cubicBezTo>
                    <a:pt x="37960" y="56370"/>
                    <a:pt x="36151" y="55107"/>
                    <a:pt x="34484" y="53726"/>
                  </a:cubicBezTo>
                  <a:cubicBezTo>
                    <a:pt x="32817" y="52345"/>
                    <a:pt x="31435" y="50749"/>
                    <a:pt x="29483" y="49964"/>
                  </a:cubicBezTo>
                  <a:cubicBezTo>
                    <a:pt x="27554" y="49201"/>
                    <a:pt x="25958" y="50249"/>
                    <a:pt x="22814" y="49154"/>
                  </a:cubicBezTo>
                  <a:cubicBezTo>
                    <a:pt x="19695" y="48035"/>
                    <a:pt x="14503" y="44486"/>
                    <a:pt x="10741" y="43319"/>
                  </a:cubicBezTo>
                  <a:cubicBezTo>
                    <a:pt x="7002" y="42129"/>
                    <a:pt x="691" y="44415"/>
                    <a:pt x="334" y="42057"/>
                  </a:cubicBezTo>
                  <a:cubicBezTo>
                    <a:pt x="0" y="39700"/>
                    <a:pt x="6097" y="32698"/>
                    <a:pt x="8669" y="29150"/>
                  </a:cubicBezTo>
                  <a:cubicBezTo>
                    <a:pt x="11241" y="25601"/>
                    <a:pt x="12193" y="23887"/>
                    <a:pt x="15742" y="20815"/>
                  </a:cubicBezTo>
                  <a:cubicBezTo>
                    <a:pt x="19290" y="17766"/>
                    <a:pt x="25744" y="13337"/>
                    <a:pt x="29911" y="10837"/>
                  </a:cubicBezTo>
                  <a:cubicBezTo>
                    <a:pt x="34079" y="8336"/>
                    <a:pt x="36770" y="7431"/>
                    <a:pt x="40723" y="5835"/>
                  </a:cubicBezTo>
                  <a:cubicBezTo>
                    <a:pt x="44676" y="4240"/>
                    <a:pt x="47891" y="2073"/>
                    <a:pt x="53630" y="1239"/>
                  </a:cubicBezTo>
                  <a:cubicBezTo>
                    <a:pt x="59394" y="430"/>
                    <a:pt x="69539" y="1"/>
                    <a:pt x="75302" y="834"/>
                  </a:cubicBezTo>
                  <a:cubicBezTo>
                    <a:pt x="81065" y="1668"/>
                    <a:pt x="84589" y="4502"/>
                    <a:pt x="88209" y="6240"/>
                  </a:cubicBezTo>
                  <a:cubicBezTo>
                    <a:pt x="91805" y="7979"/>
                    <a:pt x="96473" y="8050"/>
                    <a:pt x="96949" y="11241"/>
                  </a:cubicBezTo>
                  <a:cubicBezTo>
                    <a:pt x="97425" y="14432"/>
                    <a:pt x="94448" y="17362"/>
                    <a:pt x="91114" y="25411"/>
                  </a:cubicBezTo>
                  <a:cubicBezTo>
                    <a:pt x="87780" y="33460"/>
                    <a:pt x="80707" y="52202"/>
                    <a:pt x="76969" y="59561"/>
                  </a:cubicBezTo>
                  <a:cubicBezTo>
                    <a:pt x="73206" y="66919"/>
                    <a:pt x="72944" y="68015"/>
                    <a:pt x="68634" y="69539"/>
                  </a:cubicBezTo>
                  <a:cubicBezTo>
                    <a:pt x="64323" y="71063"/>
                    <a:pt x="55226" y="68586"/>
                    <a:pt x="51130" y="68705"/>
                  </a:cubicBezTo>
                  <a:cubicBezTo>
                    <a:pt x="47058" y="68848"/>
                    <a:pt x="45319" y="70944"/>
                    <a:pt x="44057" y="70372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584175" y="2852741"/>
              <a:ext cx="1121680" cy="1164240"/>
            </a:xfrm>
            <a:custGeom>
              <a:avLst/>
              <a:gdLst/>
              <a:ahLst/>
              <a:cxnLst/>
              <a:rect l="l" t="t" r="r" b="b"/>
              <a:pathLst>
                <a:path w="56084" h="56938" extrusionOk="0">
                  <a:moveTo>
                    <a:pt x="41249" y="1"/>
                  </a:moveTo>
                  <a:cubicBezTo>
                    <a:pt x="41179" y="1"/>
                    <a:pt x="41076" y="16"/>
                    <a:pt x="40937" y="48"/>
                  </a:cubicBezTo>
                  <a:cubicBezTo>
                    <a:pt x="38175" y="691"/>
                    <a:pt x="21243" y="8955"/>
                    <a:pt x="15551" y="13218"/>
                  </a:cubicBezTo>
                  <a:cubicBezTo>
                    <a:pt x="9860" y="17457"/>
                    <a:pt x="9145" y="21696"/>
                    <a:pt x="6787" y="25506"/>
                  </a:cubicBezTo>
                  <a:cubicBezTo>
                    <a:pt x="4430" y="29340"/>
                    <a:pt x="0" y="33865"/>
                    <a:pt x="1382" y="36127"/>
                  </a:cubicBezTo>
                  <a:cubicBezTo>
                    <a:pt x="2763" y="38389"/>
                    <a:pt x="10193" y="37127"/>
                    <a:pt x="15123" y="39104"/>
                  </a:cubicBezTo>
                  <a:cubicBezTo>
                    <a:pt x="20052" y="41080"/>
                    <a:pt x="24767" y="45034"/>
                    <a:pt x="30959" y="48010"/>
                  </a:cubicBezTo>
                  <a:cubicBezTo>
                    <a:pt x="36927" y="50891"/>
                    <a:pt x="47578" y="56938"/>
                    <a:pt x="51779" y="56938"/>
                  </a:cubicBezTo>
                  <a:cubicBezTo>
                    <a:pt x="51919" y="56938"/>
                    <a:pt x="52052" y="56931"/>
                    <a:pt x="52178" y="56917"/>
                  </a:cubicBezTo>
                  <a:cubicBezTo>
                    <a:pt x="56083" y="56488"/>
                    <a:pt x="54131" y="49487"/>
                    <a:pt x="54274" y="45462"/>
                  </a:cubicBezTo>
                  <a:cubicBezTo>
                    <a:pt x="54416" y="41438"/>
                    <a:pt x="54964" y="36341"/>
                    <a:pt x="53011" y="32722"/>
                  </a:cubicBezTo>
                  <a:cubicBezTo>
                    <a:pt x="51082" y="29126"/>
                    <a:pt x="46081" y="27697"/>
                    <a:pt x="42604" y="23815"/>
                  </a:cubicBezTo>
                  <a:cubicBezTo>
                    <a:pt x="39151" y="19933"/>
                    <a:pt x="32483" y="13361"/>
                    <a:pt x="32198" y="9384"/>
                  </a:cubicBezTo>
                  <a:cubicBezTo>
                    <a:pt x="31926" y="5627"/>
                    <a:pt x="42576" y="1"/>
                    <a:pt x="4124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584175" y="2840573"/>
              <a:ext cx="1121680" cy="1184749"/>
            </a:xfrm>
            <a:custGeom>
              <a:avLst/>
              <a:gdLst/>
              <a:ahLst/>
              <a:cxnLst/>
              <a:rect l="l" t="t" r="r" b="b"/>
              <a:pathLst>
                <a:path w="56084" h="57941" fill="none" extrusionOk="0">
                  <a:moveTo>
                    <a:pt x="40937" y="643"/>
                  </a:moveTo>
                  <a:cubicBezTo>
                    <a:pt x="43724" y="0"/>
                    <a:pt x="31912" y="6025"/>
                    <a:pt x="32198" y="9979"/>
                  </a:cubicBezTo>
                  <a:cubicBezTo>
                    <a:pt x="32483" y="13956"/>
                    <a:pt x="39151" y="20528"/>
                    <a:pt x="42604" y="24410"/>
                  </a:cubicBezTo>
                  <a:cubicBezTo>
                    <a:pt x="46081" y="28292"/>
                    <a:pt x="51082" y="29721"/>
                    <a:pt x="53011" y="33317"/>
                  </a:cubicBezTo>
                  <a:cubicBezTo>
                    <a:pt x="54964" y="36936"/>
                    <a:pt x="54416" y="42033"/>
                    <a:pt x="54274" y="46057"/>
                  </a:cubicBezTo>
                  <a:cubicBezTo>
                    <a:pt x="54131" y="50082"/>
                    <a:pt x="56083" y="57083"/>
                    <a:pt x="52178" y="57512"/>
                  </a:cubicBezTo>
                  <a:cubicBezTo>
                    <a:pt x="48296" y="57941"/>
                    <a:pt x="37127" y="51582"/>
                    <a:pt x="30959" y="48605"/>
                  </a:cubicBezTo>
                  <a:cubicBezTo>
                    <a:pt x="24767" y="45629"/>
                    <a:pt x="20052" y="41675"/>
                    <a:pt x="15123" y="39699"/>
                  </a:cubicBezTo>
                  <a:cubicBezTo>
                    <a:pt x="10193" y="37722"/>
                    <a:pt x="2763" y="38984"/>
                    <a:pt x="1382" y="36722"/>
                  </a:cubicBezTo>
                  <a:cubicBezTo>
                    <a:pt x="0" y="34460"/>
                    <a:pt x="4430" y="29935"/>
                    <a:pt x="6787" y="26101"/>
                  </a:cubicBezTo>
                  <a:cubicBezTo>
                    <a:pt x="9145" y="22291"/>
                    <a:pt x="9860" y="18052"/>
                    <a:pt x="15551" y="13813"/>
                  </a:cubicBezTo>
                  <a:cubicBezTo>
                    <a:pt x="21243" y="9550"/>
                    <a:pt x="38175" y="1286"/>
                    <a:pt x="40937" y="643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6671055" y="2948018"/>
              <a:ext cx="329140" cy="237682"/>
            </a:xfrm>
            <a:custGeom>
              <a:avLst/>
              <a:gdLst/>
              <a:ahLst/>
              <a:cxnLst/>
              <a:rect l="l" t="t" r="r" b="b"/>
              <a:pathLst>
                <a:path w="16457" h="11624" extrusionOk="0">
                  <a:moveTo>
                    <a:pt x="7598" y="0"/>
                  </a:moveTo>
                  <a:cubicBezTo>
                    <a:pt x="6913" y="0"/>
                    <a:pt x="6243" y="106"/>
                    <a:pt x="5621" y="319"/>
                  </a:cubicBezTo>
                  <a:cubicBezTo>
                    <a:pt x="3811" y="962"/>
                    <a:pt x="1239" y="3391"/>
                    <a:pt x="620" y="4915"/>
                  </a:cubicBezTo>
                  <a:cubicBezTo>
                    <a:pt x="1" y="6439"/>
                    <a:pt x="977" y="8368"/>
                    <a:pt x="1859" y="9487"/>
                  </a:cubicBezTo>
                  <a:cubicBezTo>
                    <a:pt x="2763" y="10607"/>
                    <a:pt x="4430" y="11369"/>
                    <a:pt x="6026" y="11559"/>
                  </a:cubicBezTo>
                  <a:cubicBezTo>
                    <a:pt x="6348" y="11603"/>
                    <a:pt x="6691" y="11623"/>
                    <a:pt x="7046" y="11623"/>
                  </a:cubicBezTo>
                  <a:cubicBezTo>
                    <a:pt x="8453" y="11623"/>
                    <a:pt x="10068" y="11296"/>
                    <a:pt x="11456" y="10726"/>
                  </a:cubicBezTo>
                  <a:cubicBezTo>
                    <a:pt x="13194" y="10035"/>
                    <a:pt x="16457" y="9011"/>
                    <a:pt x="16457" y="7416"/>
                  </a:cubicBezTo>
                  <a:cubicBezTo>
                    <a:pt x="16457" y="5820"/>
                    <a:pt x="13242" y="2343"/>
                    <a:pt x="11456" y="1152"/>
                  </a:cubicBezTo>
                  <a:cubicBezTo>
                    <a:pt x="10268" y="386"/>
                    <a:pt x="8906" y="0"/>
                    <a:pt x="759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671055" y="2941863"/>
              <a:ext cx="329140" cy="246904"/>
            </a:xfrm>
            <a:custGeom>
              <a:avLst/>
              <a:gdLst/>
              <a:ahLst/>
              <a:cxnLst/>
              <a:rect l="l" t="t" r="r" b="b"/>
              <a:pathLst>
                <a:path w="16457" h="12075" fill="none" extrusionOk="0">
                  <a:moveTo>
                    <a:pt x="11456" y="1453"/>
                  </a:moveTo>
                  <a:cubicBezTo>
                    <a:pt x="9646" y="286"/>
                    <a:pt x="7431" y="1"/>
                    <a:pt x="5621" y="620"/>
                  </a:cubicBezTo>
                  <a:cubicBezTo>
                    <a:pt x="3811" y="1263"/>
                    <a:pt x="1239" y="3692"/>
                    <a:pt x="620" y="5216"/>
                  </a:cubicBezTo>
                  <a:cubicBezTo>
                    <a:pt x="1" y="6740"/>
                    <a:pt x="977" y="8669"/>
                    <a:pt x="1859" y="9788"/>
                  </a:cubicBezTo>
                  <a:cubicBezTo>
                    <a:pt x="2763" y="10908"/>
                    <a:pt x="4430" y="11670"/>
                    <a:pt x="6026" y="11860"/>
                  </a:cubicBezTo>
                  <a:cubicBezTo>
                    <a:pt x="7622" y="12075"/>
                    <a:pt x="9717" y="11741"/>
                    <a:pt x="11456" y="11027"/>
                  </a:cubicBezTo>
                  <a:cubicBezTo>
                    <a:pt x="13194" y="10336"/>
                    <a:pt x="16457" y="9312"/>
                    <a:pt x="16457" y="7717"/>
                  </a:cubicBezTo>
                  <a:cubicBezTo>
                    <a:pt x="16457" y="6121"/>
                    <a:pt x="13242" y="2644"/>
                    <a:pt x="11456" y="1453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696775" y="2963663"/>
              <a:ext cx="274840" cy="205702"/>
            </a:xfrm>
            <a:custGeom>
              <a:avLst/>
              <a:gdLst/>
              <a:ahLst/>
              <a:cxnLst/>
              <a:rect l="l" t="t" r="r" b="b"/>
              <a:pathLst>
                <a:path w="13742" h="10060" extrusionOk="0">
                  <a:moveTo>
                    <a:pt x="7729" y="0"/>
                  </a:moveTo>
                  <a:cubicBezTo>
                    <a:pt x="5841" y="0"/>
                    <a:pt x="3640" y="584"/>
                    <a:pt x="2621" y="1316"/>
                  </a:cubicBezTo>
                  <a:cubicBezTo>
                    <a:pt x="1096" y="2435"/>
                    <a:pt x="1" y="5698"/>
                    <a:pt x="954" y="7151"/>
                  </a:cubicBezTo>
                  <a:cubicBezTo>
                    <a:pt x="1930" y="8603"/>
                    <a:pt x="6383" y="10008"/>
                    <a:pt x="8455" y="10056"/>
                  </a:cubicBezTo>
                  <a:cubicBezTo>
                    <a:pt x="8529" y="10059"/>
                    <a:pt x="8603" y="10060"/>
                    <a:pt x="8678" y="10060"/>
                  </a:cubicBezTo>
                  <a:cubicBezTo>
                    <a:pt x="10732" y="10060"/>
                    <a:pt x="13180" y="9119"/>
                    <a:pt x="13456" y="7579"/>
                  </a:cubicBezTo>
                  <a:cubicBezTo>
                    <a:pt x="13742" y="5984"/>
                    <a:pt x="11932" y="1530"/>
                    <a:pt x="10122" y="483"/>
                  </a:cubicBezTo>
                  <a:cubicBezTo>
                    <a:pt x="9522" y="143"/>
                    <a:pt x="8664" y="0"/>
                    <a:pt x="772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696775" y="2952579"/>
              <a:ext cx="274840" cy="218175"/>
            </a:xfrm>
            <a:custGeom>
              <a:avLst/>
              <a:gdLst/>
              <a:ahLst/>
              <a:cxnLst/>
              <a:rect l="l" t="t" r="r" b="b"/>
              <a:pathLst>
                <a:path w="13742" h="10670" fill="none" extrusionOk="0">
                  <a:moveTo>
                    <a:pt x="13456" y="8121"/>
                  </a:moveTo>
                  <a:cubicBezTo>
                    <a:pt x="13170" y="9717"/>
                    <a:pt x="10551" y="10669"/>
                    <a:pt x="8455" y="10598"/>
                  </a:cubicBezTo>
                  <a:cubicBezTo>
                    <a:pt x="6383" y="10550"/>
                    <a:pt x="1930" y="9145"/>
                    <a:pt x="954" y="7693"/>
                  </a:cubicBezTo>
                  <a:cubicBezTo>
                    <a:pt x="1" y="6240"/>
                    <a:pt x="1096" y="2977"/>
                    <a:pt x="2621" y="1858"/>
                  </a:cubicBezTo>
                  <a:cubicBezTo>
                    <a:pt x="4145" y="763"/>
                    <a:pt x="8312" y="1"/>
                    <a:pt x="10122" y="1025"/>
                  </a:cubicBezTo>
                  <a:cubicBezTo>
                    <a:pt x="11932" y="2072"/>
                    <a:pt x="13742" y="6526"/>
                    <a:pt x="13456" y="812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777275" y="3018817"/>
              <a:ext cx="126240" cy="95817"/>
            </a:xfrm>
            <a:custGeom>
              <a:avLst/>
              <a:gdLst/>
              <a:ahLst/>
              <a:cxnLst/>
              <a:rect l="l" t="t" r="r" b="b"/>
              <a:pathLst>
                <a:path w="6312" h="4686" extrusionOk="0">
                  <a:moveTo>
                    <a:pt x="4025" y="0"/>
                  </a:moveTo>
                  <a:cubicBezTo>
                    <a:pt x="3120" y="0"/>
                    <a:pt x="1" y="3453"/>
                    <a:pt x="263" y="4168"/>
                  </a:cubicBezTo>
                  <a:cubicBezTo>
                    <a:pt x="405" y="4513"/>
                    <a:pt x="1608" y="4686"/>
                    <a:pt x="2852" y="4686"/>
                  </a:cubicBezTo>
                  <a:cubicBezTo>
                    <a:pt x="4097" y="4686"/>
                    <a:pt x="5383" y="4513"/>
                    <a:pt x="5692" y="4168"/>
                  </a:cubicBezTo>
                  <a:cubicBezTo>
                    <a:pt x="6311" y="3453"/>
                    <a:pt x="4930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777275" y="3018817"/>
              <a:ext cx="126240" cy="99354"/>
            </a:xfrm>
            <a:custGeom>
              <a:avLst/>
              <a:gdLst/>
              <a:ahLst/>
              <a:cxnLst/>
              <a:rect l="l" t="t" r="r" b="b"/>
              <a:pathLst>
                <a:path w="6312" h="4859" fill="none" extrusionOk="0">
                  <a:moveTo>
                    <a:pt x="4025" y="0"/>
                  </a:moveTo>
                  <a:cubicBezTo>
                    <a:pt x="4930" y="0"/>
                    <a:pt x="6311" y="3453"/>
                    <a:pt x="5692" y="4168"/>
                  </a:cubicBezTo>
                  <a:cubicBezTo>
                    <a:pt x="5073" y="4858"/>
                    <a:pt x="548" y="4858"/>
                    <a:pt x="263" y="4168"/>
                  </a:cubicBezTo>
                  <a:cubicBezTo>
                    <a:pt x="1" y="3453"/>
                    <a:pt x="3120" y="0"/>
                    <a:pt x="4025" y="0"/>
                  </a:cubicBezTo>
                  <a:close/>
                </a:path>
              </a:pathLst>
            </a:custGeom>
            <a:solidFill>
              <a:srgbClr val="4A86E8"/>
            </a:solidFill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776795" y="3001128"/>
              <a:ext cx="72780" cy="92239"/>
            </a:xfrm>
            <a:custGeom>
              <a:avLst/>
              <a:gdLst/>
              <a:ahLst/>
              <a:cxnLst/>
              <a:rect l="l" t="t" r="r" b="b"/>
              <a:pathLst>
                <a:path w="3639" h="4511" extrusionOk="0">
                  <a:moveTo>
                    <a:pt x="1504" y="1"/>
                  </a:moveTo>
                  <a:cubicBezTo>
                    <a:pt x="1486" y="1"/>
                    <a:pt x="1469" y="3"/>
                    <a:pt x="1453" y="8"/>
                  </a:cubicBezTo>
                  <a:cubicBezTo>
                    <a:pt x="930" y="199"/>
                    <a:pt x="1" y="3795"/>
                    <a:pt x="334" y="4342"/>
                  </a:cubicBezTo>
                  <a:cubicBezTo>
                    <a:pt x="401" y="4460"/>
                    <a:pt x="573" y="4510"/>
                    <a:pt x="806" y="4510"/>
                  </a:cubicBezTo>
                  <a:cubicBezTo>
                    <a:pt x="1656" y="4510"/>
                    <a:pt x="3304" y="3832"/>
                    <a:pt x="3454" y="3271"/>
                  </a:cubicBezTo>
                  <a:cubicBezTo>
                    <a:pt x="3639" y="2554"/>
                    <a:pt x="2075" y="1"/>
                    <a:pt x="150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776795" y="2997876"/>
              <a:ext cx="72900" cy="103239"/>
            </a:xfrm>
            <a:custGeom>
              <a:avLst/>
              <a:gdLst/>
              <a:ahLst/>
              <a:cxnLst/>
              <a:rect l="l" t="t" r="r" b="b"/>
              <a:pathLst>
                <a:path w="3645" h="5049" fill="none" extrusionOk="0">
                  <a:moveTo>
                    <a:pt x="3454" y="3430"/>
                  </a:moveTo>
                  <a:cubicBezTo>
                    <a:pt x="3644" y="2691"/>
                    <a:pt x="1977" y="0"/>
                    <a:pt x="1453" y="167"/>
                  </a:cubicBezTo>
                  <a:cubicBezTo>
                    <a:pt x="930" y="358"/>
                    <a:pt x="1" y="3954"/>
                    <a:pt x="334" y="4501"/>
                  </a:cubicBezTo>
                  <a:cubicBezTo>
                    <a:pt x="644" y="5049"/>
                    <a:pt x="3263" y="4144"/>
                    <a:pt x="3454" y="3430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604655" y="3367514"/>
              <a:ext cx="1072620" cy="225965"/>
            </a:xfrm>
            <a:custGeom>
              <a:avLst/>
              <a:gdLst/>
              <a:ahLst/>
              <a:cxnLst/>
              <a:rect l="l" t="t" r="r" b="b"/>
              <a:pathLst>
                <a:path w="53631" h="11051" extrusionOk="0">
                  <a:moveTo>
                    <a:pt x="0" y="9764"/>
                  </a:moveTo>
                  <a:cubicBezTo>
                    <a:pt x="7931" y="6502"/>
                    <a:pt x="17147" y="4930"/>
                    <a:pt x="26149" y="4001"/>
                  </a:cubicBezTo>
                  <a:cubicBezTo>
                    <a:pt x="30626" y="3549"/>
                    <a:pt x="35984" y="0"/>
                    <a:pt x="39461" y="2072"/>
                  </a:cubicBezTo>
                  <a:cubicBezTo>
                    <a:pt x="42057" y="3644"/>
                    <a:pt x="45819" y="4287"/>
                    <a:pt x="47867" y="6240"/>
                  </a:cubicBezTo>
                  <a:cubicBezTo>
                    <a:pt x="49630" y="7931"/>
                    <a:pt x="51011" y="10098"/>
                    <a:pt x="53631" y="110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604655" y="3367514"/>
              <a:ext cx="1072620" cy="225965"/>
            </a:xfrm>
            <a:custGeom>
              <a:avLst/>
              <a:gdLst/>
              <a:ahLst/>
              <a:cxnLst/>
              <a:rect l="l" t="t" r="r" b="b"/>
              <a:pathLst>
                <a:path w="53631" h="11051" fill="none" extrusionOk="0">
                  <a:moveTo>
                    <a:pt x="0" y="9764"/>
                  </a:moveTo>
                  <a:cubicBezTo>
                    <a:pt x="7931" y="6502"/>
                    <a:pt x="17147" y="4930"/>
                    <a:pt x="26149" y="4001"/>
                  </a:cubicBezTo>
                  <a:cubicBezTo>
                    <a:pt x="30626" y="3549"/>
                    <a:pt x="35984" y="0"/>
                    <a:pt x="39461" y="2072"/>
                  </a:cubicBezTo>
                  <a:cubicBezTo>
                    <a:pt x="42057" y="3644"/>
                    <a:pt x="45819" y="4287"/>
                    <a:pt x="47867" y="6240"/>
                  </a:cubicBezTo>
                  <a:cubicBezTo>
                    <a:pt x="49630" y="7931"/>
                    <a:pt x="51011" y="10098"/>
                    <a:pt x="53631" y="11050"/>
                  </a:cubicBezTo>
                </a:path>
              </a:pathLst>
            </a:custGeom>
            <a:noFill/>
            <a:ln w="226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711815" y="2946730"/>
              <a:ext cx="569660" cy="511106"/>
            </a:xfrm>
            <a:custGeom>
              <a:avLst/>
              <a:gdLst/>
              <a:ahLst/>
              <a:cxnLst/>
              <a:rect l="l" t="t" r="r" b="b"/>
              <a:pathLst>
                <a:path w="28483" h="24996" extrusionOk="0">
                  <a:moveTo>
                    <a:pt x="28483" y="1"/>
                  </a:moveTo>
                  <a:lnTo>
                    <a:pt x="28483" y="1"/>
                  </a:lnTo>
                  <a:cubicBezTo>
                    <a:pt x="24982" y="2549"/>
                    <a:pt x="11836" y="11932"/>
                    <a:pt x="7478" y="15409"/>
                  </a:cubicBezTo>
                  <a:cubicBezTo>
                    <a:pt x="3120" y="18862"/>
                    <a:pt x="3454" y="19219"/>
                    <a:pt x="2311" y="20815"/>
                  </a:cubicBezTo>
                  <a:cubicBezTo>
                    <a:pt x="1191" y="22410"/>
                    <a:pt x="1" y="24768"/>
                    <a:pt x="739" y="24982"/>
                  </a:cubicBezTo>
                  <a:cubicBezTo>
                    <a:pt x="772" y="24991"/>
                    <a:pt x="810" y="24995"/>
                    <a:pt x="852" y="24995"/>
                  </a:cubicBezTo>
                  <a:cubicBezTo>
                    <a:pt x="1717" y="24995"/>
                    <a:pt x="4420" y="23188"/>
                    <a:pt x="6669" y="22053"/>
                  </a:cubicBezTo>
                  <a:cubicBezTo>
                    <a:pt x="9050" y="20886"/>
                    <a:pt x="11574" y="19505"/>
                    <a:pt x="15004" y="17885"/>
                  </a:cubicBezTo>
                  <a:cubicBezTo>
                    <a:pt x="18433" y="16290"/>
                    <a:pt x="25244" y="13385"/>
                    <a:pt x="27292" y="12480"/>
                  </a:cubicBezTo>
                  <a:lnTo>
                    <a:pt x="2848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711815" y="2946730"/>
              <a:ext cx="569660" cy="514725"/>
            </a:xfrm>
            <a:custGeom>
              <a:avLst/>
              <a:gdLst/>
              <a:ahLst/>
              <a:cxnLst/>
              <a:rect l="l" t="t" r="r" b="b"/>
              <a:pathLst>
                <a:path w="28483" h="25173" fill="none" extrusionOk="0">
                  <a:moveTo>
                    <a:pt x="28483" y="1"/>
                  </a:moveTo>
                  <a:cubicBezTo>
                    <a:pt x="24982" y="2549"/>
                    <a:pt x="11836" y="11932"/>
                    <a:pt x="7478" y="15409"/>
                  </a:cubicBezTo>
                  <a:cubicBezTo>
                    <a:pt x="3120" y="18862"/>
                    <a:pt x="3454" y="19219"/>
                    <a:pt x="2311" y="20815"/>
                  </a:cubicBezTo>
                  <a:cubicBezTo>
                    <a:pt x="1191" y="22410"/>
                    <a:pt x="1" y="24768"/>
                    <a:pt x="739" y="24982"/>
                  </a:cubicBezTo>
                  <a:cubicBezTo>
                    <a:pt x="1453" y="25173"/>
                    <a:pt x="4311" y="23244"/>
                    <a:pt x="6669" y="22053"/>
                  </a:cubicBezTo>
                  <a:cubicBezTo>
                    <a:pt x="9050" y="20886"/>
                    <a:pt x="11574" y="19505"/>
                    <a:pt x="15004" y="17885"/>
                  </a:cubicBezTo>
                  <a:cubicBezTo>
                    <a:pt x="18433" y="16290"/>
                    <a:pt x="25244" y="13385"/>
                    <a:pt x="27292" y="1248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736055" y="3050454"/>
              <a:ext cx="416340" cy="300476"/>
            </a:xfrm>
            <a:custGeom>
              <a:avLst/>
              <a:gdLst/>
              <a:ahLst/>
              <a:cxnLst/>
              <a:rect l="l" t="t" r="r" b="b"/>
              <a:pathLst>
                <a:path w="20817" h="14695" extrusionOk="0">
                  <a:moveTo>
                    <a:pt x="20304" y="1"/>
                  </a:moveTo>
                  <a:cubicBezTo>
                    <a:pt x="19385" y="1"/>
                    <a:pt x="12448" y="4415"/>
                    <a:pt x="9981" y="6288"/>
                  </a:cubicBezTo>
                  <a:cubicBezTo>
                    <a:pt x="7409" y="8217"/>
                    <a:pt x="6576" y="10313"/>
                    <a:pt x="4980" y="11694"/>
                  </a:cubicBezTo>
                  <a:cubicBezTo>
                    <a:pt x="3547" y="12935"/>
                    <a:pt x="0" y="14694"/>
                    <a:pt x="191" y="14694"/>
                  </a:cubicBezTo>
                  <a:cubicBezTo>
                    <a:pt x="212" y="14694"/>
                    <a:pt x="282" y="14672"/>
                    <a:pt x="408" y="14623"/>
                  </a:cubicBezTo>
                  <a:cubicBezTo>
                    <a:pt x="1646" y="14123"/>
                    <a:pt x="9148" y="11218"/>
                    <a:pt x="12482" y="8789"/>
                  </a:cubicBezTo>
                  <a:cubicBezTo>
                    <a:pt x="15816" y="6360"/>
                    <a:pt x="20817" y="454"/>
                    <a:pt x="20388" y="25"/>
                  </a:cubicBezTo>
                  <a:cubicBezTo>
                    <a:pt x="20372" y="9"/>
                    <a:pt x="20344" y="1"/>
                    <a:pt x="2030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719435" y="3042683"/>
              <a:ext cx="432960" cy="316527"/>
            </a:xfrm>
            <a:custGeom>
              <a:avLst/>
              <a:gdLst/>
              <a:ahLst/>
              <a:cxnLst/>
              <a:rect l="l" t="t" r="r" b="b"/>
              <a:pathLst>
                <a:path w="21648" h="15480" fill="none" extrusionOk="0">
                  <a:moveTo>
                    <a:pt x="21219" y="405"/>
                  </a:moveTo>
                  <a:cubicBezTo>
                    <a:pt x="20815" y="0"/>
                    <a:pt x="13384" y="4716"/>
                    <a:pt x="10812" y="6668"/>
                  </a:cubicBezTo>
                  <a:cubicBezTo>
                    <a:pt x="8240" y="8597"/>
                    <a:pt x="7407" y="10693"/>
                    <a:pt x="5811" y="12074"/>
                  </a:cubicBezTo>
                  <a:cubicBezTo>
                    <a:pt x="4216" y="13455"/>
                    <a:pt x="1" y="15480"/>
                    <a:pt x="1239" y="15003"/>
                  </a:cubicBezTo>
                  <a:cubicBezTo>
                    <a:pt x="2477" y="14503"/>
                    <a:pt x="9979" y="11598"/>
                    <a:pt x="13313" y="9169"/>
                  </a:cubicBezTo>
                  <a:cubicBezTo>
                    <a:pt x="16647" y="6740"/>
                    <a:pt x="21648" y="834"/>
                    <a:pt x="21219" y="405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5798035" y="3525247"/>
              <a:ext cx="851920" cy="315137"/>
            </a:xfrm>
            <a:custGeom>
              <a:avLst/>
              <a:gdLst/>
              <a:ahLst/>
              <a:cxnLst/>
              <a:rect l="l" t="t" r="r" b="b"/>
              <a:pathLst>
                <a:path w="42596" h="15412" extrusionOk="0">
                  <a:moveTo>
                    <a:pt x="19329" y="0"/>
                  </a:moveTo>
                  <a:cubicBezTo>
                    <a:pt x="16419" y="0"/>
                    <a:pt x="12062" y="1184"/>
                    <a:pt x="9169" y="1670"/>
                  </a:cubicBezTo>
                  <a:cubicBezTo>
                    <a:pt x="6192" y="2147"/>
                    <a:pt x="0" y="1670"/>
                    <a:pt x="1667" y="2909"/>
                  </a:cubicBezTo>
                  <a:cubicBezTo>
                    <a:pt x="3334" y="4171"/>
                    <a:pt x="13955" y="7076"/>
                    <a:pt x="19171" y="9172"/>
                  </a:cubicBezTo>
                  <a:cubicBezTo>
                    <a:pt x="24362" y="11244"/>
                    <a:pt x="31173" y="15340"/>
                    <a:pt x="32912" y="15411"/>
                  </a:cubicBezTo>
                  <a:cubicBezTo>
                    <a:pt x="32924" y="15412"/>
                    <a:pt x="32936" y="15412"/>
                    <a:pt x="32948" y="15412"/>
                  </a:cubicBezTo>
                  <a:cubicBezTo>
                    <a:pt x="34555" y="15412"/>
                    <a:pt x="27994" y="10546"/>
                    <a:pt x="29578" y="9577"/>
                  </a:cubicBezTo>
                  <a:cubicBezTo>
                    <a:pt x="29880" y="9392"/>
                    <a:pt x="30547" y="9322"/>
                    <a:pt x="31427" y="9322"/>
                  </a:cubicBezTo>
                  <a:cubicBezTo>
                    <a:pt x="34118" y="9322"/>
                    <a:pt x="38801" y="9974"/>
                    <a:pt x="41119" y="9974"/>
                  </a:cubicBezTo>
                  <a:cubicBezTo>
                    <a:pt x="42047" y="9974"/>
                    <a:pt x="42595" y="9869"/>
                    <a:pt x="42485" y="9577"/>
                  </a:cubicBezTo>
                  <a:cubicBezTo>
                    <a:pt x="42009" y="8338"/>
                    <a:pt x="30483" y="3671"/>
                    <a:pt x="26648" y="2075"/>
                  </a:cubicBezTo>
                  <a:cubicBezTo>
                    <a:pt x="22838" y="480"/>
                    <a:pt x="22505" y="75"/>
                    <a:pt x="19576" y="3"/>
                  </a:cubicBezTo>
                  <a:cubicBezTo>
                    <a:pt x="19495" y="1"/>
                    <a:pt x="19412" y="0"/>
                    <a:pt x="1932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5798035" y="3523836"/>
              <a:ext cx="859240" cy="318000"/>
            </a:xfrm>
            <a:custGeom>
              <a:avLst/>
              <a:gdLst/>
              <a:ahLst/>
              <a:cxnLst/>
              <a:rect l="l" t="t" r="r" b="b"/>
              <a:pathLst>
                <a:path w="42962" h="15552" fill="none" extrusionOk="0">
                  <a:moveTo>
                    <a:pt x="26648" y="2144"/>
                  </a:moveTo>
                  <a:cubicBezTo>
                    <a:pt x="22838" y="549"/>
                    <a:pt x="22505" y="144"/>
                    <a:pt x="19576" y="72"/>
                  </a:cubicBezTo>
                  <a:cubicBezTo>
                    <a:pt x="16670" y="1"/>
                    <a:pt x="12145" y="1239"/>
                    <a:pt x="9169" y="1739"/>
                  </a:cubicBezTo>
                  <a:cubicBezTo>
                    <a:pt x="6192" y="2216"/>
                    <a:pt x="0" y="1739"/>
                    <a:pt x="1667" y="2978"/>
                  </a:cubicBezTo>
                  <a:cubicBezTo>
                    <a:pt x="3334" y="4240"/>
                    <a:pt x="13955" y="7145"/>
                    <a:pt x="19171" y="9241"/>
                  </a:cubicBezTo>
                  <a:cubicBezTo>
                    <a:pt x="24362" y="11313"/>
                    <a:pt x="31173" y="15409"/>
                    <a:pt x="32912" y="15480"/>
                  </a:cubicBezTo>
                  <a:cubicBezTo>
                    <a:pt x="34650" y="15552"/>
                    <a:pt x="27982" y="10622"/>
                    <a:pt x="29578" y="9646"/>
                  </a:cubicBezTo>
                  <a:cubicBezTo>
                    <a:pt x="31173" y="8669"/>
                    <a:pt x="42961" y="10908"/>
                    <a:pt x="42485" y="9646"/>
                  </a:cubicBezTo>
                  <a:cubicBezTo>
                    <a:pt x="42009" y="8407"/>
                    <a:pt x="30483" y="3740"/>
                    <a:pt x="26648" y="2144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5955615" y="3571444"/>
              <a:ext cx="435880" cy="128676"/>
            </a:xfrm>
            <a:custGeom>
              <a:avLst/>
              <a:gdLst/>
              <a:ahLst/>
              <a:cxnLst/>
              <a:rect l="l" t="t" r="r" b="b"/>
              <a:pathLst>
                <a:path w="21794" h="6293" extrusionOk="0">
                  <a:moveTo>
                    <a:pt x="26" y="0"/>
                  </a:moveTo>
                  <a:cubicBezTo>
                    <a:pt x="0" y="0"/>
                    <a:pt x="50" y="38"/>
                    <a:pt x="194" y="126"/>
                  </a:cubicBezTo>
                  <a:cubicBezTo>
                    <a:pt x="1218" y="721"/>
                    <a:pt x="7338" y="4365"/>
                    <a:pt x="10911" y="5365"/>
                  </a:cubicBezTo>
                  <a:cubicBezTo>
                    <a:pt x="13196" y="5990"/>
                    <a:pt x="16925" y="6293"/>
                    <a:pt x="19345" y="6293"/>
                  </a:cubicBezTo>
                  <a:cubicBezTo>
                    <a:pt x="20708" y="6293"/>
                    <a:pt x="21656" y="6197"/>
                    <a:pt x="21699" y="6008"/>
                  </a:cubicBezTo>
                  <a:cubicBezTo>
                    <a:pt x="21794" y="5484"/>
                    <a:pt x="14340" y="2912"/>
                    <a:pt x="11530" y="2198"/>
                  </a:cubicBezTo>
                  <a:cubicBezTo>
                    <a:pt x="10251" y="1875"/>
                    <a:pt x="9137" y="1815"/>
                    <a:pt x="8127" y="1815"/>
                  </a:cubicBezTo>
                  <a:cubicBezTo>
                    <a:pt x="7519" y="1815"/>
                    <a:pt x="6949" y="1837"/>
                    <a:pt x="6403" y="1837"/>
                  </a:cubicBezTo>
                  <a:cubicBezTo>
                    <a:pt x="5845" y="1837"/>
                    <a:pt x="5312" y="1814"/>
                    <a:pt x="4790" y="1721"/>
                  </a:cubicBezTo>
                  <a:cubicBezTo>
                    <a:pt x="3174" y="1414"/>
                    <a:pt x="187" y="0"/>
                    <a:pt x="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5939015" y="3561341"/>
              <a:ext cx="452480" cy="143664"/>
            </a:xfrm>
            <a:custGeom>
              <a:avLst/>
              <a:gdLst/>
              <a:ahLst/>
              <a:cxnLst/>
              <a:rect l="l" t="t" r="r" b="b"/>
              <a:pathLst>
                <a:path w="22624" h="7026" fill="none" extrusionOk="0">
                  <a:moveTo>
                    <a:pt x="22529" y="6502"/>
                  </a:moveTo>
                  <a:cubicBezTo>
                    <a:pt x="22624" y="5978"/>
                    <a:pt x="15170" y="3406"/>
                    <a:pt x="12360" y="2692"/>
                  </a:cubicBezTo>
                  <a:cubicBezTo>
                    <a:pt x="9526" y="1977"/>
                    <a:pt x="7502" y="2549"/>
                    <a:pt x="5620" y="2215"/>
                  </a:cubicBezTo>
                  <a:cubicBezTo>
                    <a:pt x="3739" y="1858"/>
                    <a:pt x="0" y="1"/>
                    <a:pt x="1024" y="620"/>
                  </a:cubicBezTo>
                  <a:cubicBezTo>
                    <a:pt x="2048" y="1215"/>
                    <a:pt x="8168" y="4859"/>
                    <a:pt x="11741" y="5859"/>
                  </a:cubicBezTo>
                  <a:cubicBezTo>
                    <a:pt x="15313" y="6835"/>
                    <a:pt x="22410" y="7026"/>
                    <a:pt x="22529" y="6502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797755" y="398505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797755" y="398505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897295" y="387059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897295" y="387059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972555" y="3738134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29"/>
                    <a:pt x="5740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972555" y="3738134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29"/>
                    <a:pt x="5740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7000175" y="360614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7000175" y="360614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000175" y="3480502"/>
              <a:ext cx="174820" cy="95940"/>
            </a:xfrm>
            <a:custGeom>
              <a:avLst/>
              <a:gdLst/>
              <a:ahLst/>
              <a:cxnLst/>
              <a:rect l="l" t="t" r="r" b="b"/>
              <a:pathLst>
                <a:path w="8741" h="4692" extrusionOk="0">
                  <a:moveTo>
                    <a:pt x="1" y="0"/>
                  </a:moveTo>
                  <a:cubicBezTo>
                    <a:pt x="3049" y="1310"/>
                    <a:pt x="5740" y="3287"/>
                    <a:pt x="8741" y="46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000175" y="3480502"/>
              <a:ext cx="174820" cy="95940"/>
            </a:xfrm>
            <a:custGeom>
              <a:avLst/>
              <a:gdLst/>
              <a:ahLst/>
              <a:cxnLst/>
              <a:rect l="l" t="t" r="r" b="b"/>
              <a:pathLst>
                <a:path w="8741" h="4692" fill="none" extrusionOk="0">
                  <a:moveTo>
                    <a:pt x="1" y="0"/>
                  </a:moveTo>
                  <a:cubicBezTo>
                    <a:pt x="3049" y="1310"/>
                    <a:pt x="5740" y="3287"/>
                    <a:pt x="8741" y="469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072095" y="3348516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extrusionOk="0">
                  <a:moveTo>
                    <a:pt x="1" y="1"/>
                  </a:moveTo>
                  <a:cubicBezTo>
                    <a:pt x="3049" y="1406"/>
                    <a:pt x="5740" y="3478"/>
                    <a:pt x="8741" y="49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7072095" y="3348516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fill="none" extrusionOk="0">
                  <a:moveTo>
                    <a:pt x="1" y="1"/>
                  </a:moveTo>
                  <a:cubicBezTo>
                    <a:pt x="3049" y="1406"/>
                    <a:pt x="5740" y="3478"/>
                    <a:pt x="8741" y="49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6847775" y="388277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847775" y="388277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7246895" y="2996404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1" y="1"/>
                  </a:moveTo>
                  <a:cubicBezTo>
                    <a:pt x="3049" y="1406"/>
                    <a:pt x="5764" y="3502"/>
                    <a:pt x="8764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7246895" y="2996404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1" y="1"/>
                  </a:moveTo>
                  <a:cubicBezTo>
                    <a:pt x="3049" y="1406"/>
                    <a:pt x="5764" y="3502"/>
                    <a:pt x="8764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7246895" y="2946730"/>
              <a:ext cx="175300" cy="101808"/>
            </a:xfrm>
            <a:custGeom>
              <a:avLst/>
              <a:gdLst/>
              <a:ahLst/>
              <a:cxnLst/>
              <a:rect l="l" t="t" r="r" b="b"/>
              <a:pathLst>
                <a:path w="8765" h="4979" extrusionOk="0">
                  <a:moveTo>
                    <a:pt x="1" y="1"/>
                  </a:moveTo>
                  <a:cubicBezTo>
                    <a:pt x="3049" y="1406"/>
                    <a:pt x="5764" y="3478"/>
                    <a:pt x="8764" y="49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246895" y="2946730"/>
              <a:ext cx="175300" cy="101808"/>
            </a:xfrm>
            <a:custGeom>
              <a:avLst/>
              <a:gdLst/>
              <a:ahLst/>
              <a:cxnLst/>
              <a:rect l="l" t="t" r="r" b="b"/>
              <a:pathLst>
                <a:path w="8765" h="4979" fill="none" extrusionOk="0">
                  <a:moveTo>
                    <a:pt x="1" y="1"/>
                  </a:moveTo>
                  <a:cubicBezTo>
                    <a:pt x="3049" y="1406"/>
                    <a:pt x="5764" y="3478"/>
                    <a:pt x="8764" y="49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7147355" y="3301276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0" y="1"/>
                  </a:moveTo>
                  <a:cubicBezTo>
                    <a:pt x="3049" y="1406"/>
                    <a:pt x="5740" y="3501"/>
                    <a:pt x="8764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7147355" y="3301276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0" y="1"/>
                  </a:moveTo>
                  <a:cubicBezTo>
                    <a:pt x="3049" y="1406"/>
                    <a:pt x="5740" y="3501"/>
                    <a:pt x="8764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6986835" y="3386022"/>
              <a:ext cx="260080" cy="169960"/>
            </a:xfrm>
            <a:custGeom>
              <a:avLst/>
              <a:gdLst/>
              <a:ahLst/>
              <a:cxnLst/>
              <a:rect l="l" t="t" r="r" b="b"/>
              <a:pathLst>
                <a:path w="13004" h="8312" extrusionOk="0">
                  <a:moveTo>
                    <a:pt x="1" y="0"/>
                  </a:moveTo>
                  <a:cubicBezTo>
                    <a:pt x="4550" y="2334"/>
                    <a:pt x="8550" y="5811"/>
                    <a:pt x="13004" y="83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6986835" y="3386022"/>
              <a:ext cx="260080" cy="169960"/>
            </a:xfrm>
            <a:custGeom>
              <a:avLst/>
              <a:gdLst/>
              <a:ahLst/>
              <a:cxnLst/>
              <a:rect l="l" t="t" r="r" b="b"/>
              <a:pathLst>
                <a:path w="13004" h="8312" fill="none" extrusionOk="0">
                  <a:moveTo>
                    <a:pt x="1" y="0"/>
                  </a:moveTo>
                  <a:cubicBezTo>
                    <a:pt x="4550" y="2334"/>
                    <a:pt x="8550" y="5811"/>
                    <a:pt x="13004" y="8312"/>
                  </a:cubicBezTo>
                </a:path>
              </a:pathLst>
            </a:custGeom>
            <a:noFill/>
            <a:ln w="77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7322635" y="2874173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477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7322635" y="2874173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477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6972555" y="386427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477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6972555" y="386427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477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6881575" y="3611015"/>
              <a:ext cx="322960" cy="169489"/>
            </a:xfrm>
            <a:custGeom>
              <a:avLst/>
              <a:gdLst/>
              <a:ahLst/>
              <a:cxnLst/>
              <a:rect l="l" t="t" r="r" b="b"/>
              <a:pathLst>
                <a:path w="16148" h="8289" extrusionOk="0">
                  <a:moveTo>
                    <a:pt x="1" y="1"/>
                  </a:moveTo>
                  <a:cubicBezTo>
                    <a:pt x="5645" y="2334"/>
                    <a:pt x="10598" y="5811"/>
                    <a:pt x="16147" y="82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6881575" y="3611015"/>
              <a:ext cx="322960" cy="169489"/>
            </a:xfrm>
            <a:custGeom>
              <a:avLst/>
              <a:gdLst/>
              <a:ahLst/>
              <a:cxnLst/>
              <a:rect l="l" t="t" r="r" b="b"/>
              <a:pathLst>
                <a:path w="16148" h="8289" fill="none" extrusionOk="0">
                  <a:moveTo>
                    <a:pt x="1" y="1"/>
                  </a:moveTo>
                  <a:cubicBezTo>
                    <a:pt x="5645" y="2334"/>
                    <a:pt x="10598" y="5811"/>
                    <a:pt x="16147" y="828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7174975" y="3278883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extrusionOk="0">
                  <a:moveTo>
                    <a:pt x="1" y="0"/>
                  </a:moveTo>
                  <a:cubicBezTo>
                    <a:pt x="3049" y="1405"/>
                    <a:pt x="5740" y="3477"/>
                    <a:pt x="8741" y="4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174975" y="3278883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fill="none" extrusionOk="0">
                  <a:moveTo>
                    <a:pt x="1" y="0"/>
                  </a:moveTo>
                  <a:cubicBezTo>
                    <a:pt x="3049" y="1405"/>
                    <a:pt x="5740" y="3477"/>
                    <a:pt x="8741" y="497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6897295" y="398505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6897295" y="398505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395975" y="3017836"/>
              <a:ext cx="174820" cy="59441"/>
            </a:xfrm>
            <a:custGeom>
              <a:avLst/>
              <a:gdLst/>
              <a:ahLst/>
              <a:cxnLst/>
              <a:rect l="l" t="t" r="r" b="b"/>
              <a:pathLst>
                <a:path w="8741" h="2907" extrusionOk="0">
                  <a:moveTo>
                    <a:pt x="1" y="1"/>
                  </a:moveTo>
                  <a:cubicBezTo>
                    <a:pt x="2501" y="1787"/>
                    <a:pt x="5668" y="2906"/>
                    <a:pt x="8741" y="29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395975" y="3017836"/>
              <a:ext cx="174820" cy="59441"/>
            </a:xfrm>
            <a:custGeom>
              <a:avLst/>
              <a:gdLst/>
              <a:ahLst/>
              <a:cxnLst/>
              <a:rect l="l" t="t" r="r" b="b"/>
              <a:pathLst>
                <a:path w="8741" h="2907" fill="none" extrusionOk="0">
                  <a:moveTo>
                    <a:pt x="1" y="1"/>
                  </a:moveTo>
                  <a:cubicBezTo>
                    <a:pt x="2501" y="1787"/>
                    <a:pt x="5668" y="2906"/>
                    <a:pt x="8741" y="290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395975" y="2967671"/>
              <a:ext cx="174820" cy="59932"/>
            </a:xfrm>
            <a:custGeom>
              <a:avLst/>
              <a:gdLst/>
              <a:ahLst/>
              <a:cxnLst/>
              <a:rect l="l" t="t" r="r" b="b"/>
              <a:pathLst>
                <a:path w="8741" h="2931" extrusionOk="0">
                  <a:moveTo>
                    <a:pt x="1" y="1"/>
                  </a:moveTo>
                  <a:cubicBezTo>
                    <a:pt x="2501" y="1787"/>
                    <a:pt x="5668" y="2930"/>
                    <a:pt x="8741" y="29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395975" y="2967671"/>
              <a:ext cx="174820" cy="59932"/>
            </a:xfrm>
            <a:custGeom>
              <a:avLst/>
              <a:gdLst/>
              <a:ahLst/>
              <a:cxnLst/>
              <a:rect l="l" t="t" r="r" b="b"/>
              <a:pathLst>
                <a:path w="8741" h="2931" fill="none" extrusionOk="0">
                  <a:moveTo>
                    <a:pt x="1" y="1"/>
                  </a:moveTo>
                  <a:cubicBezTo>
                    <a:pt x="2501" y="1787"/>
                    <a:pt x="5668" y="2930"/>
                    <a:pt x="8741" y="293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7395975" y="3036834"/>
              <a:ext cx="174820" cy="59420"/>
            </a:xfrm>
            <a:custGeom>
              <a:avLst/>
              <a:gdLst/>
              <a:ahLst/>
              <a:cxnLst/>
              <a:rect l="l" t="t" r="r" b="b"/>
              <a:pathLst>
                <a:path w="8741" h="2906" extrusionOk="0">
                  <a:moveTo>
                    <a:pt x="1" y="0"/>
                  </a:moveTo>
                  <a:cubicBezTo>
                    <a:pt x="2501" y="1787"/>
                    <a:pt x="5668" y="2906"/>
                    <a:pt x="8741" y="29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395975" y="3036834"/>
              <a:ext cx="174820" cy="59420"/>
            </a:xfrm>
            <a:custGeom>
              <a:avLst/>
              <a:gdLst/>
              <a:ahLst/>
              <a:cxnLst/>
              <a:rect l="l" t="t" r="r" b="b"/>
              <a:pathLst>
                <a:path w="8741" h="2906" fill="none" extrusionOk="0">
                  <a:moveTo>
                    <a:pt x="1" y="0"/>
                  </a:moveTo>
                  <a:cubicBezTo>
                    <a:pt x="2501" y="1787"/>
                    <a:pt x="5668" y="2906"/>
                    <a:pt x="8741" y="290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395975" y="2898529"/>
              <a:ext cx="174820" cy="59911"/>
            </a:xfrm>
            <a:custGeom>
              <a:avLst/>
              <a:gdLst/>
              <a:ahLst/>
              <a:cxnLst/>
              <a:rect l="l" t="t" r="r" b="b"/>
              <a:pathLst>
                <a:path w="8741" h="2930" extrusionOk="0">
                  <a:moveTo>
                    <a:pt x="1" y="0"/>
                  </a:moveTo>
                  <a:cubicBezTo>
                    <a:pt x="2501" y="1786"/>
                    <a:pt x="5668" y="2929"/>
                    <a:pt x="8741" y="29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395975" y="2898529"/>
              <a:ext cx="174820" cy="59911"/>
            </a:xfrm>
            <a:custGeom>
              <a:avLst/>
              <a:gdLst/>
              <a:ahLst/>
              <a:cxnLst/>
              <a:rect l="l" t="t" r="r" b="b"/>
              <a:pathLst>
                <a:path w="8741" h="2930" fill="none" extrusionOk="0">
                  <a:moveTo>
                    <a:pt x="1" y="0"/>
                  </a:moveTo>
                  <a:cubicBezTo>
                    <a:pt x="2501" y="1786"/>
                    <a:pt x="5668" y="2929"/>
                    <a:pt x="8741" y="292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7128775" y="3596904"/>
              <a:ext cx="141480" cy="120763"/>
            </a:xfrm>
            <a:custGeom>
              <a:avLst/>
              <a:gdLst/>
              <a:ahLst/>
              <a:cxnLst/>
              <a:rect l="l" t="t" r="r" b="b"/>
              <a:pathLst>
                <a:path w="7074" h="5906" extrusionOk="0">
                  <a:moveTo>
                    <a:pt x="7074" y="5906"/>
                  </a:moveTo>
                  <a:cubicBezTo>
                    <a:pt x="5407" y="3334"/>
                    <a:pt x="2858" y="1119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128775" y="3596904"/>
              <a:ext cx="141480" cy="120763"/>
            </a:xfrm>
            <a:custGeom>
              <a:avLst/>
              <a:gdLst/>
              <a:ahLst/>
              <a:cxnLst/>
              <a:rect l="l" t="t" r="r" b="b"/>
              <a:pathLst>
                <a:path w="7074" h="5906" fill="none" extrusionOk="0">
                  <a:moveTo>
                    <a:pt x="7074" y="5906"/>
                  </a:moveTo>
                  <a:cubicBezTo>
                    <a:pt x="5407" y="3334"/>
                    <a:pt x="2858" y="1119"/>
                    <a:pt x="1" y="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7164975" y="3604696"/>
              <a:ext cx="175300" cy="59911"/>
            </a:xfrm>
            <a:custGeom>
              <a:avLst/>
              <a:gdLst/>
              <a:ahLst/>
              <a:cxnLst/>
              <a:rect l="l" t="t" r="r" b="b"/>
              <a:pathLst>
                <a:path w="8765" h="2930" extrusionOk="0">
                  <a:moveTo>
                    <a:pt x="1" y="0"/>
                  </a:moveTo>
                  <a:cubicBezTo>
                    <a:pt x="3144" y="786"/>
                    <a:pt x="7193" y="1357"/>
                    <a:pt x="8764" y="29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7164975" y="3604696"/>
              <a:ext cx="175300" cy="59911"/>
            </a:xfrm>
            <a:custGeom>
              <a:avLst/>
              <a:gdLst/>
              <a:ahLst/>
              <a:cxnLst/>
              <a:rect l="l" t="t" r="r" b="b"/>
              <a:pathLst>
                <a:path w="8765" h="2930" fill="none" extrusionOk="0">
                  <a:moveTo>
                    <a:pt x="1" y="0"/>
                  </a:moveTo>
                  <a:cubicBezTo>
                    <a:pt x="3144" y="786"/>
                    <a:pt x="7193" y="1357"/>
                    <a:pt x="8764" y="2929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7053535" y="3760036"/>
              <a:ext cx="260540" cy="120783"/>
            </a:xfrm>
            <a:custGeom>
              <a:avLst/>
              <a:gdLst/>
              <a:ahLst/>
              <a:cxnLst/>
              <a:rect l="l" t="t" r="r" b="b"/>
              <a:pathLst>
                <a:path w="13027" h="5907" extrusionOk="0">
                  <a:moveTo>
                    <a:pt x="0" y="1"/>
                  </a:moveTo>
                  <a:cubicBezTo>
                    <a:pt x="4453" y="1"/>
                    <a:pt x="9050" y="1954"/>
                    <a:pt x="13027" y="59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053535" y="3760036"/>
              <a:ext cx="260540" cy="120783"/>
            </a:xfrm>
            <a:custGeom>
              <a:avLst/>
              <a:gdLst/>
              <a:ahLst/>
              <a:cxnLst/>
              <a:rect l="l" t="t" r="r" b="b"/>
              <a:pathLst>
                <a:path w="13027" h="5907" fill="none" extrusionOk="0">
                  <a:moveTo>
                    <a:pt x="0" y="1"/>
                  </a:moveTo>
                  <a:cubicBezTo>
                    <a:pt x="4453" y="1"/>
                    <a:pt x="9050" y="1954"/>
                    <a:pt x="13027" y="5907"/>
                  </a:cubicBezTo>
                </a:path>
              </a:pathLst>
            </a:custGeom>
            <a:noFill/>
            <a:ln w="77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188795" y="3454693"/>
              <a:ext cx="260080" cy="121254"/>
            </a:xfrm>
            <a:custGeom>
              <a:avLst/>
              <a:gdLst/>
              <a:ahLst/>
              <a:cxnLst/>
              <a:rect l="l" t="t" r="r" b="b"/>
              <a:pathLst>
                <a:path w="13004" h="5930" extrusionOk="0">
                  <a:moveTo>
                    <a:pt x="0" y="0"/>
                  </a:moveTo>
                  <a:cubicBezTo>
                    <a:pt x="4454" y="0"/>
                    <a:pt x="9026" y="1953"/>
                    <a:pt x="13003" y="59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7188795" y="3454693"/>
              <a:ext cx="260080" cy="121254"/>
            </a:xfrm>
            <a:custGeom>
              <a:avLst/>
              <a:gdLst/>
              <a:ahLst/>
              <a:cxnLst/>
              <a:rect l="l" t="t" r="r" b="b"/>
              <a:pathLst>
                <a:path w="13004" h="5930" fill="none" extrusionOk="0">
                  <a:moveTo>
                    <a:pt x="0" y="0"/>
                  </a:moveTo>
                  <a:cubicBezTo>
                    <a:pt x="4454" y="0"/>
                    <a:pt x="9026" y="1953"/>
                    <a:pt x="13003" y="593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7104955" y="3534061"/>
              <a:ext cx="260080" cy="120783"/>
            </a:xfrm>
            <a:custGeom>
              <a:avLst/>
              <a:gdLst/>
              <a:ahLst/>
              <a:cxnLst/>
              <a:rect l="l" t="t" r="r" b="b"/>
              <a:pathLst>
                <a:path w="13004" h="5907" extrusionOk="0">
                  <a:moveTo>
                    <a:pt x="1" y="1"/>
                  </a:moveTo>
                  <a:cubicBezTo>
                    <a:pt x="4454" y="1"/>
                    <a:pt x="9027" y="1954"/>
                    <a:pt x="13004" y="59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7104955" y="3534061"/>
              <a:ext cx="260080" cy="120783"/>
            </a:xfrm>
            <a:custGeom>
              <a:avLst/>
              <a:gdLst/>
              <a:ahLst/>
              <a:cxnLst/>
              <a:rect l="l" t="t" r="r" b="b"/>
              <a:pathLst>
                <a:path w="13004" h="5907" fill="none" extrusionOk="0">
                  <a:moveTo>
                    <a:pt x="1" y="1"/>
                  </a:moveTo>
                  <a:cubicBezTo>
                    <a:pt x="4454" y="1"/>
                    <a:pt x="9027" y="1954"/>
                    <a:pt x="13004" y="5907"/>
                  </a:cubicBezTo>
                </a:path>
              </a:pathLst>
            </a:custGeom>
            <a:noFill/>
            <a:ln w="77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7072095" y="383163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7072095" y="383163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7112115" y="3692346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112115" y="3692346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700017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2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700017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2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7174975" y="296037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174975" y="296037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6533415" y="4027402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1" y="1"/>
                  </a:moveTo>
                  <a:cubicBezTo>
                    <a:pt x="3049" y="1406"/>
                    <a:pt x="5764" y="3502"/>
                    <a:pt x="8764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6533415" y="4027402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1" y="1"/>
                  </a:moveTo>
                  <a:cubicBezTo>
                    <a:pt x="3049" y="1406"/>
                    <a:pt x="5764" y="3502"/>
                    <a:pt x="8764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667725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667725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659533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659533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6972555" y="374981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6972555" y="374981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7112115" y="3616864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29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112115" y="3616864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29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7112115" y="3606148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extrusionOk="0">
                  <a:moveTo>
                    <a:pt x="0" y="0"/>
                  </a:moveTo>
                  <a:cubicBezTo>
                    <a:pt x="3048" y="1406"/>
                    <a:pt x="5739" y="3477"/>
                    <a:pt x="8740" y="49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7112115" y="3606148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fill="none" extrusionOk="0">
                  <a:moveTo>
                    <a:pt x="0" y="0"/>
                  </a:moveTo>
                  <a:cubicBezTo>
                    <a:pt x="3048" y="1406"/>
                    <a:pt x="5739" y="3477"/>
                    <a:pt x="8740" y="4978"/>
                  </a:cubicBezTo>
                </a:path>
              </a:pathLst>
            </a:custGeom>
            <a:noFill/>
            <a:ln w="77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676679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76679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972555" y="4099980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extrusionOk="0">
                  <a:moveTo>
                    <a:pt x="1" y="0"/>
                  </a:moveTo>
                  <a:cubicBezTo>
                    <a:pt x="3049" y="1405"/>
                    <a:pt x="5740" y="3477"/>
                    <a:pt x="8740" y="4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6972555" y="4099980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fill="none" extrusionOk="0">
                  <a:moveTo>
                    <a:pt x="1" y="0"/>
                  </a:moveTo>
                  <a:cubicBezTo>
                    <a:pt x="3049" y="1405"/>
                    <a:pt x="5740" y="3477"/>
                    <a:pt x="8740" y="4977"/>
                  </a:cubicBezTo>
                </a:path>
              </a:pathLst>
            </a:custGeom>
            <a:noFill/>
            <a:ln w="77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847775" y="4106299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478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6847775" y="4106299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478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7448855" y="2874173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extrusionOk="0">
                  <a:moveTo>
                    <a:pt x="0" y="1"/>
                  </a:moveTo>
                  <a:cubicBezTo>
                    <a:pt x="3048" y="1406"/>
                    <a:pt x="5739" y="3477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7448855" y="2874173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fill="none" extrusionOk="0">
                  <a:moveTo>
                    <a:pt x="0" y="1"/>
                  </a:moveTo>
                  <a:cubicBezTo>
                    <a:pt x="3048" y="1406"/>
                    <a:pt x="5739" y="3477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346435" y="326524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7346435" y="326524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7395975" y="3130823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7395975" y="3130823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7346435" y="309528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7346435" y="309528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7112115" y="3417679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7112115" y="3417679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6955895" y="3795599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6955895" y="3795599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fill="none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7029715" y="391151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7029715" y="391151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6469595" y="2777545"/>
              <a:ext cx="623380" cy="117266"/>
            </a:xfrm>
            <a:custGeom>
              <a:avLst/>
              <a:gdLst/>
              <a:ahLst/>
              <a:cxnLst/>
              <a:rect l="l" t="t" r="r" b="b"/>
              <a:pathLst>
                <a:path w="31169" h="5735" extrusionOk="0">
                  <a:moveTo>
                    <a:pt x="21461" y="1"/>
                  </a:moveTo>
                  <a:cubicBezTo>
                    <a:pt x="21324" y="1"/>
                    <a:pt x="21188" y="4"/>
                    <a:pt x="21052" y="10"/>
                  </a:cubicBezTo>
                  <a:cubicBezTo>
                    <a:pt x="16599" y="248"/>
                    <a:pt x="0" y="4845"/>
                    <a:pt x="1167" y="5535"/>
                  </a:cubicBezTo>
                  <a:cubicBezTo>
                    <a:pt x="1406" y="5674"/>
                    <a:pt x="2570" y="5735"/>
                    <a:pt x="4292" y="5735"/>
                  </a:cubicBezTo>
                  <a:cubicBezTo>
                    <a:pt x="10813" y="5735"/>
                    <a:pt x="25340" y="4870"/>
                    <a:pt x="27959" y="4154"/>
                  </a:cubicBezTo>
                  <a:cubicBezTo>
                    <a:pt x="31169" y="3253"/>
                    <a:pt x="25868" y="1"/>
                    <a:pt x="2146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469595" y="2773353"/>
              <a:ext cx="625380" cy="131007"/>
            </a:xfrm>
            <a:custGeom>
              <a:avLst/>
              <a:gdLst/>
              <a:ahLst/>
              <a:cxnLst/>
              <a:rect l="l" t="t" r="r" b="b"/>
              <a:pathLst>
                <a:path w="31269" h="6407" fill="none" extrusionOk="0">
                  <a:moveTo>
                    <a:pt x="1167" y="5740"/>
                  </a:moveTo>
                  <a:cubicBezTo>
                    <a:pt x="0" y="5050"/>
                    <a:pt x="16599" y="453"/>
                    <a:pt x="21052" y="215"/>
                  </a:cubicBezTo>
                  <a:cubicBezTo>
                    <a:pt x="25530" y="1"/>
                    <a:pt x="31269" y="3430"/>
                    <a:pt x="27959" y="4359"/>
                  </a:cubicBezTo>
                  <a:cubicBezTo>
                    <a:pt x="24648" y="5264"/>
                    <a:pt x="2310" y="6407"/>
                    <a:pt x="1167" y="5740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6542475" y="3241459"/>
              <a:ext cx="465180" cy="162578"/>
            </a:xfrm>
            <a:custGeom>
              <a:avLst/>
              <a:gdLst/>
              <a:ahLst/>
              <a:cxnLst/>
              <a:rect l="l" t="t" r="r" b="b"/>
              <a:pathLst>
                <a:path w="23259" h="7951" extrusionOk="0">
                  <a:moveTo>
                    <a:pt x="1622" y="1"/>
                  </a:moveTo>
                  <a:cubicBezTo>
                    <a:pt x="1530" y="1"/>
                    <a:pt x="1457" y="7"/>
                    <a:pt x="1405" y="20"/>
                  </a:cubicBezTo>
                  <a:cubicBezTo>
                    <a:pt x="0" y="378"/>
                    <a:pt x="9907" y="6760"/>
                    <a:pt x="13289" y="7689"/>
                  </a:cubicBezTo>
                  <a:cubicBezTo>
                    <a:pt x="13949" y="7871"/>
                    <a:pt x="14751" y="7951"/>
                    <a:pt x="15597" y="7951"/>
                  </a:cubicBezTo>
                  <a:cubicBezTo>
                    <a:pt x="19054" y="7951"/>
                    <a:pt x="23259" y="6626"/>
                    <a:pt x="21671" y="5593"/>
                  </a:cubicBezTo>
                  <a:cubicBezTo>
                    <a:pt x="19767" y="4354"/>
                    <a:pt x="4034" y="1"/>
                    <a:pt x="162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542475" y="3234567"/>
              <a:ext cx="472960" cy="183107"/>
            </a:xfrm>
            <a:custGeom>
              <a:avLst/>
              <a:gdLst/>
              <a:ahLst/>
              <a:cxnLst/>
              <a:rect l="l" t="t" r="r" b="b"/>
              <a:pathLst>
                <a:path w="23648" h="8955" fill="none" extrusionOk="0">
                  <a:moveTo>
                    <a:pt x="1405" y="357"/>
                  </a:moveTo>
                  <a:cubicBezTo>
                    <a:pt x="2810" y="0"/>
                    <a:pt x="19695" y="4644"/>
                    <a:pt x="21671" y="5930"/>
                  </a:cubicBezTo>
                  <a:cubicBezTo>
                    <a:pt x="23648" y="7216"/>
                    <a:pt x="16646" y="8954"/>
                    <a:pt x="13289" y="8026"/>
                  </a:cubicBezTo>
                  <a:cubicBezTo>
                    <a:pt x="9907" y="7097"/>
                    <a:pt x="0" y="715"/>
                    <a:pt x="1405" y="357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6677735" y="3237737"/>
              <a:ext cx="276920" cy="96901"/>
            </a:xfrm>
            <a:custGeom>
              <a:avLst/>
              <a:gdLst/>
              <a:ahLst/>
              <a:cxnLst/>
              <a:rect l="l" t="t" r="r" b="b"/>
              <a:pathLst>
                <a:path w="13846" h="4739" extrusionOk="0">
                  <a:moveTo>
                    <a:pt x="964" y="0"/>
                  </a:moveTo>
                  <a:cubicBezTo>
                    <a:pt x="909" y="0"/>
                    <a:pt x="865" y="4"/>
                    <a:pt x="834" y="12"/>
                  </a:cubicBezTo>
                  <a:cubicBezTo>
                    <a:pt x="0" y="202"/>
                    <a:pt x="5883" y="4036"/>
                    <a:pt x="7907" y="4584"/>
                  </a:cubicBezTo>
                  <a:cubicBezTo>
                    <a:pt x="8301" y="4692"/>
                    <a:pt x="8778" y="4739"/>
                    <a:pt x="9283" y="4739"/>
                  </a:cubicBezTo>
                  <a:cubicBezTo>
                    <a:pt x="11341" y="4739"/>
                    <a:pt x="13845" y="3958"/>
                    <a:pt x="12908" y="3346"/>
                  </a:cubicBezTo>
                  <a:cubicBezTo>
                    <a:pt x="11761" y="2589"/>
                    <a:pt x="2402" y="0"/>
                    <a:pt x="96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6677735" y="3233585"/>
              <a:ext cx="281500" cy="109087"/>
            </a:xfrm>
            <a:custGeom>
              <a:avLst/>
              <a:gdLst/>
              <a:ahLst/>
              <a:cxnLst/>
              <a:rect l="l" t="t" r="r" b="b"/>
              <a:pathLst>
                <a:path w="14075" h="5335" fill="none" extrusionOk="0">
                  <a:moveTo>
                    <a:pt x="834" y="215"/>
                  </a:moveTo>
                  <a:cubicBezTo>
                    <a:pt x="1667" y="1"/>
                    <a:pt x="11717" y="2763"/>
                    <a:pt x="12908" y="3549"/>
                  </a:cubicBezTo>
                  <a:cubicBezTo>
                    <a:pt x="14075" y="4311"/>
                    <a:pt x="9907" y="5335"/>
                    <a:pt x="7907" y="4787"/>
                  </a:cubicBezTo>
                  <a:cubicBezTo>
                    <a:pt x="5883" y="4239"/>
                    <a:pt x="0" y="405"/>
                    <a:pt x="834" y="215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6943035" y="3980162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6943035" y="3980162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fill="none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7246895" y="3060699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7246895" y="3060699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684777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84777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556275" y="4063926"/>
              <a:ext cx="129580" cy="157793"/>
            </a:xfrm>
            <a:custGeom>
              <a:avLst/>
              <a:gdLst/>
              <a:ahLst/>
              <a:cxnLst/>
              <a:rect l="l" t="t" r="r" b="b"/>
              <a:pathLst>
                <a:path w="6479" h="7717" extrusionOk="0">
                  <a:moveTo>
                    <a:pt x="1" y="1"/>
                  </a:moveTo>
                  <a:cubicBezTo>
                    <a:pt x="2382" y="2359"/>
                    <a:pt x="4168" y="5264"/>
                    <a:pt x="6478" y="77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556275" y="4063926"/>
              <a:ext cx="129580" cy="157793"/>
            </a:xfrm>
            <a:custGeom>
              <a:avLst/>
              <a:gdLst/>
              <a:ahLst/>
              <a:cxnLst/>
              <a:rect l="l" t="t" r="r" b="b"/>
              <a:pathLst>
                <a:path w="6479" h="7717" fill="none" extrusionOk="0">
                  <a:moveTo>
                    <a:pt x="1" y="1"/>
                  </a:moveTo>
                  <a:cubicBezTo>
                    <a:pt x="2382" y="2359"/>
                    <a:pt x="4168" y="5264"/>
                    <a:pt x="6478" y="771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7161635" y="283229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6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7161635" y="283229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6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7231175" y="2825951"/>
              <a:ext cx="175300" cy="101808"/>
            </a:xfrm>
            <a:custGeom>
              <a:avLst/>
              <a:gdLst/>
              <a:ahLst/>
              <a:cxnLst/>
              <a:rect l="l" t="t" r="r" b="b"/>
              <a:pathLst>
                <a:path w="8765" h="4979" extrusionOk="0">
                  <a:moveTo>
                    <a:pt x="1" y="1"/>
                  </a:moveTo>
                  <a:cubicBezTo>
                    <a:pt x="3049" y="1406"/>
                    <a:pt x="5764" y="3478"/>
                    <a:pt x="8765" y="49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231175" y="2825951"/>
              <a:ext cx="175300" cy="101808"/>
            </a:xfrm>
            <a:custGeom>
              <a:avLst/>
              <a:gdLst/>
              <a:ahLst/>
              <a:cxnLst/>
              <a:rect l="l" t="t" r="r" b="b"/>
              <a:pathLst>
                <a:path w="8765" h="4979" fill="none" extrusionOk="0">
                  <a:moveTo>
                    <a:pt x="1" y="1"/>
                  </a:moveTo>
                  <a:cubicBezTo>
                    <a:pt x="3049" y="1406"/>
                    <a:pt x="5764" y="3478"/>
                    <a:pt x="8765" y="49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246895" y="2862005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7246895" y="2862005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7322635" y="312010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7322635" y="312010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7286915" y="289754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286915" y="289754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501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322635" y="283229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6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7322635" y="283229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6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261195" y="333244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261195" y="333244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188795" y="347271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188795" y="347271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147355" y="3365571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0" y="0"/>
                  </a:moveTo>
                  <a:cubicBezTo>
                    <a:pt x="3049" y="1405"/>
                    <a:pt x="5740" y="3501"/>
                    <a:pt x="8764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147355" y="3365571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0" y="0"/>
                  </a:moveTo>
                  <a:cubicBezTo>
                    <a:pt x="3049" y="1405"/>
                    <a:pt x="5740" y="3501"/>
                    <a:pt x="8764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7147355" y="3464428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0" y="1"/>
                  </a:moveTo>
                  <a:cubicBezTo>
                    <a:pt x="3049" y="1429"/>
                    <a:pt x="5740" y="3501"/>
                    <a:pt x="8764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7147355" y="3464428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0" y="1"/>
                  </a:moveTo>
                  <a:cubicBezTo>
                    <a:pt x="3049" y="1429"/>
                    <a:pt x="5740" y="3501"/>
                    <a:pt x="8764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112115" y="352044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5"/>
                    <a:pt x="5739" y="3477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112115" y="352044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5"/>
                    <a:pt x="5739" y="3477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7072095" y="3743962"/>
              <a:ext cx="174820" cy="101808"/>
            </a:xfrm>
            <a:custGeom>
              <a:avLst/>
              <a:gdLst/>
              <a:ahLst/>
              <a:cxnLst/>
              <a:rect l="l" t="t" r="r" b="b"/>
              <a:pathLst>
                <a:path w="8741" h="4979" extrusionOk="0">
                  <a:moveTo>
                    <a:pt x="1" y="1"/>
                  </a:moveTo>
                  <a:cubicBezTo>
                    <a:pt x="3049" y="1406"/>
                    <a:pt x="5740" y="3478"/>
                    <a:pt x="8741" y="49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7072095" y="3743962"/>
              <a:ext cx="174820" cy="101808"/>
            </a:xfrm>
            <a:custGeom>
              <a:avLst/>
              <a:gdLst/>
              <a:ahLst/>
              <a:cxnLst/>
              <a:rect l="l" t="t" r="r" b="b"/>
              <a:pathLst>
                <a:path w="8741" h="4979" fill="none" extrusionOk="0">
                  <a:moveTo>
                    <a:pt x="1" y="1"/>
                  </a:moveTo>
                  <a:cubicBezTo>
                    <a:pt x="3049" y="1406"/>
                    <a:pt x="5740" y="3478"/>
                    <a:pt x="8741" y="49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6943035" y="4027402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6943035" y="4027402"/>
              <a:ext cx="174800" cy="102278"/>
            </a:xfrm>
            <a:custGeom>
              <a:avLst/>
              <a:gdLst/>
              <a:ahLst/>
              <a:cxnLst/>
              <a:rect l="l" t="t" r="r" b="b"/>
              <a:pathLst>
                <a:path w="8740" h="5002" fill="none" extrusionOk="0">
                  <a:moveTo>
                    <a:pt x="0" y="1"/>
                  </a:moveTo>
                  <a:cubicBezTo>
                    <a:pt x="3048" y="1406"/>
                    <a:pt x="5739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533415" y="4091698"/>
              <a:ext cx="68140" cy="157793"/>
            </a:xfrm>
            <a:custGeom>
              <a:avLst/>
              <a:gdLst/>
              <a:ahLst/>
              <a:cxnLst/>
              <a:rect l="l" t="t" r="r" b="b"/>
              <a:pathLst>
                <a:path w="3407" h="7717" extrusionOk="0">
                  <a:moveTo>
                    <a:pt x="1" y="0"/>
                  </a:moveTo>
                  <a:cubicBezTo>
                    <a:pt x="1191" y="2168"/>
                    <a:pt x="2239" y="5406"/>
                    <a:pt x="3406" y="77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533415" y="4091698"/>
              <a:ext cx="68140" cy="157793"/>
            </a:xfrm>
            <a:custGeom>
              <a:avLst/>
              <a:gdLst/>
              <a:ahLst/>
              <a:cxnLst/>
              <a:rect l="l" t="t" r="r" b="b"/>
              <a:pathLst>
                <a:path w="3407" h="7717" fill="none" extrusionOk="0">
                  <a:moveTo>
                    <a:pt x="1" y="0"/>
                  </a:moveTo>
                  <a:cubicBezTo>
                    <a:pt x="1191" y="2168"/>
                    <a:pt x="2239" y="5406"/>
                    <a:pt x="3406" y="771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6533415" y="4091698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6533415" y="4091698"/>
              <a:ext cx="175300" cy="102278"/>
            </a:xfrm>
            <a:custGeom>
              <a:avLst/>
              <a:gdLst/>
              <a:ahLst/>
              <a:cxnLst/>
              <a:rect l="l" t="t" r="r" b="b"/>
              <a:pathLst>
                <a:path w="8765" h="5002" fill="none" extrusionOk="0">
                  <a:moveTo>
                    <a:pt x="1" y="0"/>
                  </a:moveTo>
                  <a:cubicBezTo>
                    <a:pt x="3049" y="1405"/>
                    <a:pt x="5764" y="3501"/>
                    <a:pt x="8764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457215" y="409169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6457215" y="4091698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84777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6847775" y="4087321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8" y="1405"/>
                    <a:pt x="5739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7395975" y="306947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395975" y="306947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395975" y="298472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7395975" y="2984727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0"/>
                  </a:moveTo>
                  <a:cubicBezTo>
                    <a:pt x="3049" y="1405"/>
                    <a:pt x="5740" y="3501"/>
                    <a:pt x="8741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7000175" y="395971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000175" y="395971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1"/>
                    <a:pt x="8741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667725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1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6677255" y="4027402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1" y="1"/>
                  </a:moveTo>
                  <a:cubicBezTo>
                    <a:pt x="3049" y="1406"/>
                    <a:pt x="5740" y="3502"/>
                    <a:pt x="8740" y="500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7188795" y="347271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188795" y="3472710"/>
              <a:ext cx="174820" cy="102278"/>
            </a:xfrm>
            <a:custGeom>
              <a:avLst/>
              <a:gdLst/>
              <a:ahLst/>
              <a:cxnLst/>
              <a:rect l="l" t="t" r="r" b="b"/>
              <a:pathLst>
                <a:path w="8741" h="5002" fill="none" extrusionOk="0">
                  <a:moveTo>
                    <a:pt x="0" y="0"/>
                  </a:moveTo>
                  <a:cubicBezTo>
                    <a:pt x="3049" y="1405"/>
                    <a:pt x="5740" y="3501"/>
                    <a:pt x="8740" y="500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7188795" y="3449335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extrusionOk="0">
                  <a:moveTo>
                    <a:pt x="0" y="0"/>
                  </a:moveTo>
                  <a:cubicBezTo>
                    <a:pt x="3049" y="1405"/>
                    <a:pt x="5740" y="3477"/>
                    <a:pt x="8740" y="49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7188795" y="3449335"/>
              <a:ext cx="174820" cy="101788"/>
            </a:xfrm>
            <a:custGeom>
              <a:avLst/>
              <a:gdLst/>
              <a:ahLst/>
              <a:cxnLst/>
              <a:rect l="l" t="t" r="r" b="b"/>
              <a:pathLst>
                <a:path w="8741" h="4978" fill="none" extrusionOk="0">
                  <a:moveTo>
                    <a:pt x="0" y="0"/>
                  </a:moveTo>
                  <a:cubicBezTo>
                    <a:pt x="3049" y="1405"/>
                    <a:pt x="5740" y="3477"/>
                    <a:pt x="8740" y="4977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775635" y="3383159"/>
              <a:ext cx="615020" cy="128083"/>
            </a:xfrm>
            <a:custGeom>
              <a:avLst/>
              <a:gdLst/>
              <a:ahLst/>
              <a:cxnLst/>
              <a:rect l="l" t="t" r="r" b="b"/>
              <a:pathLst>
                <a:path w="30751" h="6264" extrusionOk="0">
                  <a:moveTo>
                    <a:pt x="23565" y="1"/>
                  </a:moveTo>
                  <a:cubicBezTo>
                    <a:pt x="21708" y="1"/>
                    <a:pt x="19753" y="121"/>
                    <a:pt x="18266" y="402"/>
                  </a:cubicBezTo>
                  <a:cubicBezTo>
                    <a:pt x="13742" y="1260"/>
                    <a:pt x="1" y="6118"/>
                    <a:pt x="1787" y="6261"/>
                  </a:cubicBezTo>
                  <a:cubicBezTo>
                    <a:pt x="1811" y="6262"/>
                    <a:pt x="1839" y="6263"/>
                    <a:pt x="1871" y="6263"/>
                  </a:cubicBezTo>
                  <a:cubicBezTo>
                    <a:pt x="4168" y="6263"/>
                    <a:pt x="26211" y="2104"/>
                    <a:pt x="28912" y="1141"/>
                  </a:cubicBezTo>
                  <a:cubicBezTo>
                    <a:pt x="30750" y="501"/>
                    <a:pt x="27361" y="1"/>
                    <a:pt x="2356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775635" y="3373854"/>
              <a:ext cx="633020" cy="139759"/>
            </a:xfrm>
            <a:custGeom>
              <a:avLst/>
              <a:gdLst/>
              <a:ahLst/>
              <a:cxnLst/>
              <a:rect l="l" t="t" r="r" b="b"/>
              <a:pathLst>
                <a:path w="31651" h="6835" fill="none" extrusionOk="0">
                  <a:moveTo>
                    <a:pt x="1787" y="6716"/>
                  </a:moveTo>
                  <a:cubicBezTo>
                    <a:pt x="1" y="6573"/>
                    <a:pt x="13742" y="1715"/>
                    <a:pt x="18266" y="857"/>
                  </a:cubicBezTo>
                  <a:cubicBezTo>
                    <a:pt x="22791" y="0"/>
                    <a:pt x="31650" y="643"/>
                    <a:pt x="28912" y="1596"/>
                  </a:cubicBezTo>
                  <a:cubicBezTo>
                    <a:pt x="26173" y="2572"/>
                    <a:pt x="3549" y="6835"/>
                    <a:pt x="1787" y="6716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076855" y="3795599"/>
              <a:ext cx="217700" cy="139288"/>
            </a:xfrm>
            <a:custGeom>
              <a:avLst/>
              <a:gdLst/>
              <a:ahLst/>
              <a:cxnLst/>
              <a:rect l="l" t="t" r="r" b="b"/>
              <a:pathLst>
                <a:path w="10885" h="6812" extrusionOk="0">
                  <a:moveTo>
                    <a:pt x="1" y="0"/>
                  </a:moveTo>
                  <a:cubicBezTo>
                    <a:pt x="3907" y="1739"/>
                    <a:pt x="8979" y="2977"/>
                    <a:pt x="10884" y="68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076855" y="3795599"/>
              <a:ext cx="217700" cy="139288"/>
            </a:xfrm>
            <a:custGeom>
              <a:avLst/>
              <a:gdLst/>
              <a:ahLst/>
              <a:cxnLst/>
              <a:rect l="l" t="t" r="r" b="b"/>
              <a:pathLst>
                <a:path w="10885" h="6812" fill="none" extrusionOk="0">
                  <a:moveTo>
                    <a:pt x="1" y="0"/>
                  </a:moveTo>
                  <a:cubicBezTo>
                    <a:pt x="3907" y="1739"/>
                    <a:pt x="8979" y="2977"/>
                    <a:pt x="10884" y="681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6852055" y="4039591"/>
              <a:ext cx="204340" cy="222551"/>
            </a:xfrm>
            <a:custGeom>
              <a:avLst/>
              <a:gdLst/>
              <a:ahLst/>
              <a:cxnLst/>
              <a:rect l="l" t="t" r="r" b="b"/>
              <a:pathLst>
                <a:path w="10217" h="10884" extrusionOk="0">
                  <a:moveTo>
                    <a:pt x="0" y="0"/>
                  </a:moveTo>
                  <a:cubicBezTo>
                    <a:pt x="3882" y="3096"/>
                    <a:pt x="7978" y="6430"/>
                    <a:pt x="10217" y="108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852055" y="4039591"/>
              <a:ext cx="204340" cy="222551"/>
            </a:xfrm>
            <a:custGeom>
              <a:avLst/>
              <a:gdLst/>
              <a:ahLst/>
              <a:cxnLst/>
              <a:rect l="l" t="t" r="r" b="b"/>
              <a:pathLst>
                <a:path w="10217" h="10884" fill="none" extrusionOk="0">
                  <a:moveTo>
                    <a:pt x="0" y="0"/>
                  </a:moveTo>
                  <a:cubicBezTo>
                    <a:pt x="3882" y="3096"/>
                    <a:pt x="7978" y="6430"/>
                    <a:pt x="10217" y="10883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763455" y="4074172"/>
              <a:ext cx="88620" cy="167036"/>
            </a:xfrm>
            <a:custGeom>
              <a:avLst/>
              <a:gdLst/>
              <a:ahLst/>
              <a:cxnLst/>
              <a:rect l="l" t="t" r="r" b="b"/>
              <a:pathLst>
                <a:path w="4431" h="8169" extrusionOk="0">
                  <a:moveTo>
                    <a:pt x="1" y="0"/>
                  </a:moveTo>
                  <a:cubicBezTo>
                    <a:pt x="1811" y="2501"/>
                    <a:pt x="3025" y="5406"/>
                    <a:pt x="4430" y="81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6763455" y="4074172"/>
              <a:ext cx="88620" cy="167036"/>
            </a:xfrm>
            <a:custGeom>
              <a:avLst/>
              <a:gdLst/>
              <a:ahLst/>
              <a:cxnLst/>
              <a:rect l="l" t="t" r="r" b="b"/>
              <a:pathLst>
                <a:path w="4431" h="8169" fill="none" extrusionOk="0">
                  <a:moveTo>
                    <a:pt x="1" y="0"/>
                  </a:moveTo>
                  <a:cubicBezTo>
                    <a:pt x="1811" y="2501"/>
                    <a:pt x="3025" y="5406"/>
                    <a:pt x="4430" y="816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6668215" y="4060532"/>
              <a:ext cx="183860" cy="187974"/>
            </a:xfrm>
            <a:custGeom>
              <a:avLst/>
              <a:gdLst/>
              <a:ahLst/>
              <a:cxnLst/>
              <a:rect l="l" t="t" r="r" b="b"/>
              <a:pathLst>
                <a:path w="9193" h="9193" extrusionOk="0">
                  <a:moveTo>
                    <a:pt x="0" y="0"/>
                  </a:moveTo>
                  <a:cubicBezTo>
                    <a:pt x="3382" y="2691"/>
                    <a:pt x="7811" y="5073"/>
                    <a:pt x="9192" y="91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668215" y="4060532"/>
              <a:ext cx="183860" cy="187974"/>
            </a:xfrm>
            <a:custGeom>
              <a:avLst/>
              <a:gdLst/>
              <a:ahLst/>
              <a:cxnLst/>
              <a:rect l="l" t="t" r="r" b="b"/>
              <a:pathLst>
                <a:path w="9193" h="9193" fill="none" extrusionOk="0">
                  <a:moveTo>
                    <a:pt x="0" y="0"/>
                  </a:moveTo>
                  <a:cubicBezTo>
                    <a:pt x="3382" y="2691"/>
                    <a:pt x="7811" y="5073"/>
                    <a:pt x="9192" y="9193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349295" y="2883416"/>
              <a:ext cx="312940" cy="68683"/>
            </a:xfrm>
            <a:custGeom>
              <a:avLst/>
              <a:gdLst/>
              <a:ahLst/>
              <a:cxnLst/>
              <a:rect l="l" t="t" r="r" b="b"/>
              <a:pathLst>
                <a:path w="15647" h="3359" extrusionOk="0">
                  <a:moveTo>
                    <a:pt x="1" y="1"/>
                  </a:moveTo>
                  <a:cubicBezTo>
                    <a:pt x="5169" y="811"/>
                    <a:pt x="10670" y="3359"/>
                    <a:pt x="15647" y="16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7349295" y="2883416"/>
              <a:ext cx="312940" cy="68683"/>
            </a:xfrm>
            <a:custGeom>
              <a:avLst/>
              <a:gdLst/>
              <a:ahLst/>
              <a:cxnLst/>
              <a:rect l="l" t="t" r="r" b="b"/>
              <a:pathLst>
                <a:path w="15647" h="3359" fill="none" extrusionOk="0">
                  <a:moveTo>
                    <a:pt x="1" y="1"/>
                  </a:moveTo>
                  <a:cubicBezTo>
                    <a:pt x="5169" y="811"/>
                    <a:pt x="10670" y="3359"/>
                    <a:pt x="15647" y="1692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7362635" y="2904357"/>
              <a:ext cx="306760" cy="83303"/>
            </a:xfrm>
            <a:custGeom>
              <a:avLst/>
              <a:gdLst/>
              <a:ahLst/>
              <a:cxnLst/>
              <a:rect l="l" t="t" r="r" b="b"/>
              <a:pathLst>
                <a:path w="15338" h="4074" extrusionOk="0">
                  <a:moveTo>
                    <a:pt x="1" y="1"/>
                  </a:moveTo>
                  <a:cubicBezTo>
                    <a:pt x="4930" y="1906"/>
                    <a:pt x="10050" y="4073"/>
                    <a:pt x="15337" y="40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362635" y="2904357"/>
              <a:ext cx="306760" cy="83303"/>
            </a:xfrm>
            <a:custGeom>
              <a:avLst/>
              <a:gdLst/>
              <a:ahLst/>
              <a:cxnLst/>
              <a:rect l="l" t="t" r="r" b="b"/>
              <a:pathLst>
                <a:path w="15338" h="4074" fill="none" extrusionOk="0">
                  <a:moveTo>
                    <a:pt x="1" y="1"/>
                  </a:moveTo>
                  <a:cubicBezTo>
                    <a:pt x="4930" y="1906"/>
                    <a:pt x="10050" y="4073"/>
                    <a:pt x="15337" y="4073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6491035" y="4088283"/>
              <a:ext cx="33820" cy="152927"/>
            </a:xfrm>
            <a:custGeom>
              <a:avLst/>
              <a:gdLst/>
              <a:ahLst/>
              <a:cxnLst/>
              <a:rect l="l" t="t" r="r" b="b"/>
              <a:pathLst>
                <a:path w="1691" h="7479" extrusionOk="0">
                  <a:moveTo>
                    <a:pt x="1691" y="1"/>
                  </a:moveTo>
                  <a:cubicBezTo>
                    <a:pt x="1691" y="2549"/>
                    <a:pt x="1524" y="5430"/>
                    <a:pt x="0" y="74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6491035" y="4088283"/>
              <a:ext cx="33820" cy="152927"/>
            </a:xfrm>
            <a:custGeom>
              <a:avLst/>
              <a:gdLst/>
              <a:ahLst/>
              <a:cxnLst/>
              <a:rect l="l" t="t" r="r" b="b"/>
              <a:pathLst>
                <a:path w="1691" h="7479" fill="none" extrusionOk="0">
                  <a:moveTo>
                    <a:pt x="1691" y="1"/>
                  </a:moveTo>
                  <a:cubicBezTo>
                    <a:pt x="1691" y="2549"/>
                    <a:pt x="1524" y="5430"/>
                    <a:pt x="0" y="74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6524835" y="4095113"/>
              <a:ext cx="40980" cy="215721"/>
            </a:xfrm>
            <a:custGeom>
              <a:avLst/>
              <a:gdLst/>
              <a:ahLst/>
              <a:cxnLst/>
              <a:rect l="l" t="t" r="r" b="b"/>
              <a:pathLst>
                <a:path w="2049" h="10550" extrusionOk="0">
                  <a:moveTo>
                    <a:pt x="1" y="0"/>
                  </a:moveTo>
                  <a:cubicBezTo>
                    <a:pt x="1215" y="3382"/>
                    <a:pt x="2049" y="6978"/>
                    <a:pt x="2049" y="105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6524835" y="4095113"/>
              <a:ext cx="40980" cy="215721"/>
            </a:xfrm>
            <a:custGeom>
              <a:avLst/>
              <a:gdLst/>
              <a:ahLst/>
              <a:cxnLst/>
              <a:rect l="l" t="t" r="r" b="b"/>
              <a:pathLst>
                <a:path w="2049" h="10550" fill="none" extrusionOk="0">
                  <a:moveTo>
                    <a:pt x="1" y="0"/>
                  </a:moveTo>
                  <a:cubicBezTo>
                    <a:pt x="1215" y="3382"/>
                    <a:pt x="2049" y="6978"/>
                    <a:pt x="2049" y="1055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565795" y="4074172"/>
              <a:ext cx="286280" cy="139268"/>
            </a:xfrm>
            <a:custGeom>
              <a:avLst/>
              <a:gdLst/>
              <a:ahLst/>
              <a:cxnLst/>
              <a:rect l="l" t="t" r="r" b="b"/>
              <a:pathLst>
                <a:path w="14314" h="6811" extrusionOk="0">
                  <a:moveTo>
                    <a:pt x="1" y="0"/>
                  </a:moveTo>
                  <a:cubicBezTo>
                    <a:pt x="5216" y="786"/>
                    <a:pt x="11932" y="2096"/>
                    <a:pt x="14313" y="68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6565795" y="4074172"/>
              <a:ext cx="286280" cy="139268"/>
            </a:xfrm>
            <a:custGeom>
              <a:avLst/>
              <a:gdLst/>
              <a:ahLst/>
              <a:cxnLst/>
              <a:rect l="l" t="t" r="r" b="b"/>
              <a:pathLst>
                <a:path w="14314" h="6811" fill="none" extrusionOk="0">
                  <a:moveTo>
                    <a:pt x="1" y="0"/>
                  </a:moveTo>
                  <a:cubicBezTo>
                    <a:pt x="5216" y="786"/>
                    <a:pt x="11932" y="2096"/>
                    <a:pt x="14313" y="6811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477215" y="4067342"/>
              <a:ext cx="22400" cy="152927"/>
            </a:xfrm>
            <a:custGeom>
              <a:avLst/>
              <a:gdLst/>
              <a:ahLst/>
              <a:cxnLst/>
              <a:rect l="l" t="t" r="r" b="b"/>
              <a:pathLst>
                <a:path w="1120" h="7479" extrusionOk="0">
                  <a:moveTo>
                    <a:pt x="1025" y="1"/>
                  </a:moveTo>
                  <a:cubicBezTo>
                    <a:pt x="1025" y="2525"/>
                    <a:pt x="1120" y="5240"/>
                    <a:pt x="0" y="74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6477215" y="4067342"/>
              <a:ext cx="22400" cy="152927"/>
            </a:xfrm>
            <a:custGeom>
              <a:avLst/>
              <a:gdLst/>
              <a:ahLst/>
              <a:cxnLst/>
              <a:rect l="l" t="t" r="r" b="b"/>
              <a:pathLst>
                <a:path w="1120" h="7479" fill="none" extrusionOk="0">
                  <a:moveTo>
                    <a:pt x="1025" y="1"/>
                  </a:moveTo>
                  <a:cubicBezTo>
                    <a:pt x="1025" y="2525"/>
                    <a:pt x="1120" y="5240"/>
                    <a:pt x="0" y="747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7083535" y="3642672"/>
              <a:ext cx="320080" cy="69665"/>
            </a:xfrm>
            <a:custGeom>
              <a:avLst/>
              <a:gdLst/>
              <a:ahLst/>
              <a:cxnLst/>
              <a:rect l="l" t="t" r="r" b="b"/>
              <a:pathLst>
                <a:path w="16004" h="3407" extrusionOk="0">
                  <a:moveTo>
                    <a:pt x="0" y="1"/>
                  </a:moveTo>
                  <a:cubicBezTo>
                    <a:pt x="5287" y="1358"/>
                    <a:pt x="10550" y="3406"/>
                    <a:pt x="16004" y="34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7083535" y="3642672"/>
              <a:ext cx="320080" cy="69665"/>
            </a:xfrm>
            <a:custGeom>
              <a:avLst/>
              <a:gdLst/>
              <a:ahLst/>
              <a:cxnLst/>
              <a:rect l="l" t="t" r="r" b="b"/>
              <a:pathLst>
                <a:path w="16004" h="3407" fill="none" extrusionOk="0">
                  <a:moveTo>
                    <a:pt x="0" y="1"/>
                  </a:moveTo>
                  <a:cubicBezTo>
                    <a:pt x="5287" y="1358"/>
                    <a:pt x="10550" y="3406"/>
                    <a:pt x="16004" y="3406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7226415" y="3593489"/>
              <a:ext cx="231500" cy="41897"/>
            </a:xfrm>
            <a:custGeom>
              <a:avLst/>
              <a:gdLst/>
              <a:ahLst/>
              <a:cxnLst/>
              <a:rect l="l" t="t" r="r" b="b"/>
              <a:pathLst>
                <a:path w="11575" h="2049" extrusionOk="0">
                  <a:moveTo>
                    <a:pt x="1" y="0"/>
                  </a:moveTo>
                  <a:cubicBezTo>
                    <a:pt x="3787" y="1048"/>
                    <a:pt x="7669" y="2048"/>
                    <a:pt x="11575" y="204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226415" y="3593489"/>
              <a:ext cx="231500" cy="41897"/>
            </a:xfrm>
            <a:custGeom>
              <a:avLst/>
              <a:gdLst/>
              <a:ahLst/>
              <a:cxnLst/>
              <a:rect l="l" t="t" r="r" b="b"/>
              <a:pathLst>
                <a:path w="11575" h="2049" fill="none" extrusionOk="0">
                  <a:moveTo>
                    <a:pt x="1" y="0"/>
                  </a:moveTo>
                  <a:cubicBezTo>
                    <a:pt x="3787" y="1048"/>
                    <a:pt x="7669" y="2048"/>
                    <a:pt x="11575" y="2048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6518175" y="4053231"/>
              <a:ext cx="101940" cy="195274"/>
            </a:xfrm>
            <a:custGeom>
              <a:avLst/>
              <a:gdLst/>
              <a:ahLst/>
              <a:cxnLst/>
              <a:rect l="l" t="t" r="r" b="b"/>
              <a:pathLst>
                <a:path w="5097" h="9550" extrusionOk="0">
                  <a:moveTo>
                    <a:pt x="1" y="0"/>
                  </a:moveTo>
                  <a:cubicBezTo>
                    <a:pt x="1691" y="3191"/>
                    <a:pt x="3501" y="6311"/>
                    <a:pt x="5097" y="95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518175" y="4053231"/>
              <a:ext cx="101940" cy="195274"/>
            </a:xfrm>
            <a:custGeom>
              <a:avLst/>
              <a:gdLst/>
              <a:ahLst/>
              <a:cxnLst/>
              <a:rect l="l" t="t" r="r" b="b"/>
              <a:pathLst>
                <a:path w="5097" h="9550" fill="none" extrusionOk="0">
                  <a:moveTo>
                    <a:pt x="1" y="0"/>
                  </a:moveTo>
                  <a:cubicBezTo>
                    <a:pt x="1691" y="3191"/>
                    <a:pt x="3501" y="6311"/>
                    <a:pt x="5097" y="9550"/>
                  </a:cubicBezTo>
                </a:path>
              </a:pathLst>
            </a:custGeom>
            <a:noFill/>
            <a:ln w="77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6"/>
          <p:cNvSpPr txBox="1"/>
          <p:nvPr/>
        </p:nvSpPr>
        <p:spPr>
          <a:xfrm>
            <a:off x="7192350" y="2214188"/>
            <a:ext cx="166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Sexual reproduction creates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genetic variation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famously observed by Charles Darwin in finches on the Galapagos Islands.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E289DBD-0662-B960-F20A-005FD3A95D4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86C5377-F12D-C66B-55AB-0B2CA85EF10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8E3B7-B4DC-D62E-E537-942EC747B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616F9-F3ED-8032-9101-6E8953158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Asexual Reproduction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7" name="Google Shape;41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Asexual reproduction is </a:t>
            </a:r>
            <a:r>
              <a:rPr lang="en" b="1">
                <a:solidFill>
                  <a:srgbClr val="B7B7B7"/>
                </a:solidFill>
              </a:rPr>
              <a:t>rapid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During asexual reproduction, cells divide into </a:t>
            </a:r>
            <a:r>
              <a:rPr lang="en" b="1">
                <a:solidFill>
                  <a:srgbClr val="B7B7B7"/>
                </a:solidFill>
              </a:rPr>
              <a:t>identical clones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Asexual reproduction does not require a mate or much energy.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Compared to sexual reproduction, asexual reproduction is quick and easy.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Populations that reproduce asexually have </a:t>
            </a:r>
            <a:r>
              <a:rPr lang="en" b="1">
                <a:solidFill>
                  <a:srgbClr val="B7B7B7"/>
                </a:solidFill>
              </a:rPr>
              <a:t>no genetic variation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These population are </a:t>
            </a:r>
            <a:r>
              <a:rPr lang="en" b="1">
                <a:solidFill>
                  <a:srgbClr val="B7B7B7"/>
                </a:solidFill>
              </a:rPr>
              <a:t>less resistant </a:t>
            </a:r>
            <a:r>
              <a:rPr lang="en">
                <a:solidFill>
                  <a:srgbClr val="B7B7B7"/>
                </a:solidFill>
              </a:rPr>
              <a:t>to changes in the environment.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418" name="Google Shape;41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419" name="Google Shape;419;p17"/>
          <p:cNvGrpSpPr/>
          <p:nvPr/>
        </p:nvGrpSpPr>
        <p:grpSpPr>
          <a:xfrm>
            <a:off x="6034989" y="1393310"/>
            <a:ext cx="1584675" cy="2795594"/>
            <a:chOff x="6236689" y="1393310"/>
            <a:chExt cx="1584675" cy="2795594"/>
          </a:xfrm>
        </p:grpSpPr>
        <p:grpSp>
          <p:nvGrpSpPr>
            <p:cNvPr id="420" name="Google Shape;420;p17"/>
            <p:cNvGrpSpPr/>
            <p:nvPr/>
          </p:nvGrpSpPr>
          <p:grpSpPr>
            <a:xfrm>
              <a:off x="6236689" y="1393310"/>
              <a:ext cx="1584675" cy="2795594"/>
              <a:chOff x="5857925" y="996200"/>
              <a:chExt cx="2421200" cy="3728950"/>
            </a:xfrm>
          </p:grpSpPr>
          <p:sp>
            <p:nvSpPr>
              <p:cNvPr id="421" name="Google Shape;421;p17"/>
              <p:cNvSpPr/>
              <p:nvPr/>
            </p:nvSpPr>
            <p:spPr>
              <a:xfrm>
                <a:off x="7109775" y="3955625"/>
                <a:ext cx="1169350" cy="769525"/>
              </a:xfrm>
              <a:custGeom>
                <a:avLst/>
                <a:gdLst/>
                <a:ahLst/>
                <a:cxnLst/>
                <a:rect l="l" t="t" r="r" b="b"/>
                <a:pathLst>
                  <a:path w="46774" h="30781" extrusionOk="0">
                    <a:moveTo>
                      <a:pt x="23387" y="0"/>
                    </a:moveTo>
                    <a:cubicBezTo>
                      <a:pt x="10490" y="0"/>
                      <a:pt x="1" y="6913"/>
                      <a:pt x="1" y="15408"/>
                    </a:cubicBezTo>
                    <a:cubicBezTo>
                      <a:pt x="1" y="23902"/>
                      <a:pt x="10490" y="30781"/>
                      <a:pt x="23387" y="30781"/>
                    </a:cubicBezTo>
                    <a:cubicBezTo>
                      <a:pt x="36318" y="30781"/>
                      <a:pt x="46774" y="23902"/>
                      <a:pt x="46774" y="15408"/>
                    </a:cubicBezTo>
                    <a:cubicBezTo>
                      <a:pt x="46774" y="6913"/>
                      <a:pt x="36318" y="0"/>
                      <a:pt x="23387" y="0"/>
                    </a:cubicBezTo>
                    <a:close/>
                  </a:path>
                </a:pathLst>
              </a:custGeom>
              <a:noFill/>
              <a:ln w="232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5857925" y="3955625"/>
                <a:ext cx="1170200" cy="769525"/>
              </a:xfrm>
              <a:custGeom>
                <a:avLst/>
                <a:gdLst/>
                <a:ahLst/>
                <a:cxnLst/>
                <a:rect l="l" t="t" r="r" b="b"/>
                <a:pathLst>
                  <a:path w="46808" h="30781" extrusionOk="0">
                    <a:moveTo>
                      <a:pt x="23387" y="0"/>
                    </a:moveTo>
                    <a:cubicBezTo>
                      <a:pt x="10490" y="0"/>
                      <a:pt x="0" y="6913"/>
                      <a:pt x="0" y="15408"/>
                    </a:cubicBezTo>
                    <a:cubicBezTo>
                      <a:pt x="0" y="23902"/>
                      <a:pt x="10490" y="30781"/>
                      <a:pt x="23387" y="30781"/>
                    </a:cubicBezTo>
                    <a:cubicBezTo>
                      <a:pt x="36318" y="30781"/>
                      <a:pt x="46807" y="23902"/>
                      <a:pt x="46807" y="15408"/>
                    </a:cubicBezTo>
                    <a:cubicBezTo>
                      <a:pt x="46807" y="6913"/>
                      <a:pt x="36318" y="0"/>
                      <a:pt x="23387" y="0"/>
                    </a:cubicBezTo>
                    <a:close/>
                  </a:path>
                </a:pathLst>
              </a:custGeom>
              <a:noFill/>
              <a:ln w="232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7020350" y="2535225"/>
                <a:ext cx="1110025" cy="900225"/>
              </a:xfrm>
              <a:custGeom>
                <a:avLst/>
                <a:gdLst/>
                <a:ahLst/>
                <a:cxnLst/>
                <a:rect l="l" t="t" r="r" b="b"/>
                <a:pathLst>
                  <a:path w="44401" h="36009" extrusionOk="0">
                    <a:moveTo>
                      <a:pt x="2959" y="1"/>
                    </a:moveTo>
                    <a:cubicBezTo>
                      <a:pt x="1755" y="1"/>
                      <a:pt x="1170" y="1"/>
                      <a:pt x="1" y="69"/>
                    </a:cubicBezTo>
                    <a:cubicBezTo>
                      <a:pt x="2752" y="12038"/>
                      <a:pt x="5985" y="24041"/>
                      <a:pt x="9837" y="36009"/>
                    </a:cubicBezTo>
                    <a:cubicBezTo>
                      <a:pt x="29853" y="34702"/>
                      <a:pt x="44401" y="27411"/>
                      <a:pt x="44401" y="18263"/>
                    </a:cubicBezTo>
                    <a:cubicBezTo>
                      <a:pt x="44401" y="8186"/>
                      <a:pt x="25829" y="1"/>
                      <a:pt x="2959" y="1"/>
                    </a:cubicBezTo>
                    <a:close/>
                  </a:path>
                </a:pathLst>
              </a:custGeom>
              <a:noFill/>
              <a:ln w="232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6058250" y="2555000"/>
                <a:ext cx="1110875" cy="893450"/>
              </a:xfrm>
              <a:custGeom>
                <a:avLst/>
                <a:gdLst/>
                <a:ahLst/>
                <a:cxnLst/>
                <a:rect l="l" t="t" r="r" b="b"/>
                <a:pathLst>
                  <a:path w="44435" h="35738" extrusionOk="0">
                    <a:moveTo>
                      <a:pt x="35183" y="1"/>
                    </a:moveTo>
                    <a:cubicBezTo>
                      <a:pt x="13998" y="792"/>
                      <a:pt x="0" y="7911"/>
                      <a:pt x="0" y="17472"/>
                    </a:cubicBezTo>
                    <a:cubicBezTo>
                      <a:pt x="0" y="27549"/>
                      <a:pt x="18572" y="35734"/>
                      <a:pt x="41443" y="35734"/>
                    </a:cubicBezTo>
                    <a:cubicBezTo>
                      <a:pt x="42130" y="35734"/>
                      <a:pt x="42474" y="35738"/>
                      <a:pt x="42700" y="35738"/>
                    </a:cubicBezTo>
                    <a:cubicBezTo>
                      <a:pt x="43151" y="35738"/>
                      <a:pt x="43128" y="35722"/>
                      <a:pt x="44435" y="35631"/>
                    </a:cubicBezTo>
                    <a:cubicBezTo>
                      <a:pt x="44194" y="23353"/>
                      <a:pt x="41443" y="11419"/>
                      <a:pt x="35183" y="1"/>
                    </a:cubicBezTo>
                    <a:close/>
                  </a:path>
                </a:pathLst>
              </a:custGeom>
              <a:noFill/>
              <a:ln w="232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6058250" y="996200"/>
                <a:ext cx="2072125" cy="913125"/>
              </a:xfrm>
              <a:custGeom>
                <a:avLst/>
                <a:gdLst/>
                <a:ahLst/>
                <a:cxnLst/>
                <a:rect l="l" t="t" r="r" b="b"/>
                <a:pathLst>
                  <a:path w="82885" h="36525" extrusionOk="0">
                    <a:moveTo>
                      <a:pt x="41443" y="0"/>
                    </a:moveTo>
                    <a:cubicBezTo>
                      <a:pt x="18572" y="0"/>
                      <a:pt x="0" y="8185"/>
                      <a:pt x="0" y="18262"/>
                    </a:cubicBezTo>
                    <a:cubicBezTo>
                      <a:pt x="0" y="28339"/>
                      <a:pt x="18572" y="36524"/>
                      <a:pt x="41443" y="36524"/>
                    </a:cubicBezTo>
                    <a:cubicBezTo>
                      <a:pt x="64348" y="36524"/>
                      <a:pt x="82885" y="28339"/>
                      <a:pt x="82885" y="18262"/>
                    </a:cubicBezTo>
                    <a:cubicBezTo>
                      <a:pt x="82885" y="8185"/>
                      <a:pt x="64348" y="0"/>
                      <a:pt x="41443" y="0"/>
                    </a:cubicBezTo>
                    <a:close/>
                  </a:path>
                </a:pathLst>
              </a:custGeom>
              <a:noFill/>
              <a:ln w="232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6629150" y="1192575"/>
                <a:ext cx="788450" cy="466575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18663" extrusionOk="0">
                    <a:moveTo>
                      <a:pt x="10863" y="941"/>
                    </a:moveTo>
                    <a:cubicBezTo>
                      <a:pt x="11535" y="941"/>
                      <a:pt x="11806" y="1474"/>
                      <a:pt x="11969" y="2635"/>
                    </a:cubicBezTo>
                    <a:cubicBezTo>
                      <a:pt x="12072" y="3494"/>
                      <a:pt x="12450" y="3804"/>
                      <a:pt x="13379" y="3941"/>
                    </a:cubicBezTo>
                    <a:cubicBezTo>
                      <a:pt x="14617" y="4079"/>
                      <a:pt x="15099" y="5042"/>
                      <a:pt x="14170" y="5627"/>
                    </a:cubicBezTo>
                    <a:cubicBezTo>
                      <a:pt x="13345" y="6143"/>
                      <a:pt x="13723" y="8069"/>
                      <a:pt x="14892" y="9341"/>
                    </a:cubicBezTo>
                    <a:cubicBezTo>
                      <a:pt x="16268" y="10820"/>
                      <a:pt x="16165" y="11405"/>
                      <a:pt x="14445" y="11852"/>
                    </a:cubicBezTo>
                    <a:cubicBezTo>
                      <a:pt x="13757" y="12058"/>
                      <a:pt x="12244" y="12952"/>
                      <a:pt x="11075" y="13846"/>
                    </a:cubicBezTo>
                    <a:cubicBezTo>
                      <a:pt x="9940" y="14741"/>
                      <a:pt x="8736" y="15463"/>
                      <a:pt x="8427" y="15463"/>
                    </a:cubicBezTo>
                    <a:cubicBezTo>
                      <a:pt x="7189" y="15463"/>
                      <a:pt x="2270" y="11061"/>
                      <a:pt x="2270" y="9960"/>
                    </a:cubicBezTo>
                    <a:cubicBezTo>
                      <a:pt x="2270" y="9547"/>
                      <a:pt x="2993" y="8447"/>
                      <a:pt x="3887" y="7518"/>
                    </a:cubicBezTo>
                    <a:cubicBezTo>
                      <a:pt x="5091" y="6280"/>
                      <a:pt x="5503" y="5489"/>
                      <a:pt x="5400" y="4629"/>
                    </a:cubicBezTo>
                    <a:cubicBezTo>
                      <a:pt x="5297" y="3907"/>
                      <a:pt x="5503" y="3288"/>
                      <a:pt x="5916" y="3082"/>
                    </a:cubicBezTo>
                    <a:cubicBezTo>
                      <a:pt x="6294" y="2910"/>
                      <a:pt x="7601" y="2291"/>
                      <a:pt x="8805" y="1672"/>
                    </a:cubicBezTo>
                    <a:cubicBezTo>
                      <a:pt x="9745" y="1194"/>
                      <a:pt x="10399" y="941"/>
                      <a:pt x="10863" y="941"/>
                    </a:cubicBezTo>
                    <a:close/>
                    <a:moveTo>
                      <a:pt x="24277" y="2785"/>
                    </a:moveTo>
                    <a:cubicBezTo>
                      <a:pt x="25637" y="2785"/>
                      <a:pt x="27799" y="3415"/>
                      <a:pt x="28787" y="4251"/>
                    </a:cubicBezTo>
                    <a:cubicBezTo>
                      <a:pt x="29887" y="5214"/>
                      <a:pt x="29922" y="5386"/>
                      <a:pt x="29371" y="6452"/>
                    </a:cubicBezTo>
                    <a:cubicBezTo>
                      <a:pt x="28993" y="7174"/>
                      <a:pt x="28855" y="8206"/>
                      <a:pt x="29027" y="9066"/>
                    </a:cubicBezTo>
                    <a:cubicBezTo>
                      <a:pt x="29199" y="9994"/>
                      <a:pt x="29062" y="10854"/>
                      <a:pt x="28580" y="11611"/>
                    </a:cubicBezTo>
                    <a:cubicBezTo>
                      <a:pt x="28030" y="12402"/>
                      <a:pt x="27927" y="13262"/>
                      <a:pt x="28133" y="14569"/>
                    </a:cubicBezTo>
                    <a:cubicBezTo>
                      <a:pt x="28374" y="16116"/>
                      <a:pt x="28271" y="16460"/>
                      <a:pt x="27308" y="17079"/>
                    </a:cubicBezTo>
                    <a:cubicBezTo>
                      <a:pt x="26689" y="17492"/>
                      <a:pt x="24763" y="17939"/>
                      <a:pt x="23009" y="18077"/>
                    </a:cubicBezTo>
                    <a:cubicBezTo>
                      <a:pt x="22116" y="18152"/>
                      <a:pt x="21459" y="18197"/>
                      <a:pt x="20950" y="18197"/>
                    </a:cubicBezTo>
                    <a:cubicBezTo>
                      <a:pt x="19834" y="18197"/>
                      <a:pt x="19438" y="17980"/>
                      <a:pt x="18847" y="17389"/>
                    </a:cubicBezTo>
                    <a:cubicBezTo>
                      <a:pt x="18022" y="16563"/>
                      <a:pt x="17953" y="16219"/>
                      <a:pt x="18331" y="15153"/>
                    </a:cubicBezTo>
                    <a:cubicBezTo>
                      <a:pt x="18607" y="14465"/>
                      <a:pt x="18744" y="13193"/>
                      <a:pt x="18675" y="12299"/>
                    </a:cubicBezTo>
                    <a:cubicBezTo>
                      <a:pt x="18572" y="10820"/>
                      <a:pt x="18675" y="10648"/>
                      <a:pt x="19742" y="10510"/>
                    </a:cubicBezTo>
                    <a:cubicBezTo>
                      <a:pt x="21702" y="10304"/>
                      <a:pt x="22596" y="8894"/>
                      <a:pt x="22665" y="6039"/>
                    </a:cubicBezTo>
                    <a:cubicBezTo>
                      <a:pt x="22734" y="4664"/>
                      <a:pt x="22974" y="3322"/>
                      <a:pt x="23215" y="3047"/>
                    </a:cubicBezTo>
                    <a:cubicBezTo>
                      <a:pt x="23406" y="2866"/>
                      <a:pt x="23790" y="2785"/>
                      <a:pt x="24277" y="2785"/>
                    </a:cubicBezTo>
                    <a:close/>
                    <a:moveTo>
                      <a:pt x="11053" y="0"/>
                    </a:moveTo>
                    <a:cubicBezTo>
                      <a:pt x="10323" y="0"/>
                      <a:pt x="9467" y="243"/>
                      <a:pt x="8599" y="743"/>
                    </a:cubicBezTo>
                    <a:cubicBezTo>
                      <a:pt x="7670" y="1259"/>
                      <a:pt x="6501" y="1706"/>
                      <a:pt x="6054" y="1706"/>
                    </a:cubicBezTo>
                    <a:cubicBezTo>
                      <a:pt x="4747" y="1706"/>
                      <a:pt x="4093" y="2635"/>
                      <a:pt x="4093" y="4457"/>
                    </a:cubicBezTo>
                    <a:cubicBezTo>
                      <a:pt x="4093" y="5799"/>
                      <a:pt x="3818" y="6349"/>
                      <a:pt x="2718" y="7140"/>
                    </a:cubicBezTo>
                    <a:cubicBezTo>
                      <a:pt x="1" y="9135"/>
                      <a:pt x="1445" y="12608"/>
                      <a:pt x="6157" y="15532"/>
                    </a:cubicBezTo>
                    <a:cubicBezTo>
                      <a:pt x="7008" y="16056"/>
                      <a:pt x="7742" y="16330"/>
                      <a:pt x="8482" y="16330"/>
                    </a:cubicBezTo>
                    <a:cubicBezTo>
                      <a:pt x="9536" y="16330"/>
                      <a:pt x="10603" y="15775"/>
                      <a:pt x="12038" y="14603"/>
                    </a:cubicBezTo>
                    <a:cubicBezTo>
                      <a:pt x="13740" y="13180"/>
                      <a:pt x="15479" y="12358"/>
                      <a:pt x="16591" y="12358"/>
                    </a:cubicBezTo>
                    <a:cubicBezTo>
                      <a:pt x="16984" y="12358"/>
                      <a:pt x="17299" y="12461"/>
                      <a:pt x="17506" y="12677"/>
                    </a:cubicBezTo>
                    <a:cubicBezTo>
                      <a:pt x="17884" y="13021"/>
                      <a:pt x="17850" y="13674"/>
                      <a:pt x="17403" y="15016"/>
                    </a:cubicBezTo>
                    <a:cubicBezTo>
                      <a:pt x="16853" y="16667"/>
                      <a:pt x="16887" y="16942"/>
                      <a:pt x="17644" y="17801"/>
                    </a:cubicBezTo>
                    <a:cubicBezTo>
                      <a:pt x="18233" y="18442"/>
                      <a:pt x="18669" y="18662"/>
                      <a:pt x="20515" y="18662"/>
                    </a:cubicBezTo>
                    <a:cubicBezTo>
                      <a:pt x="21148" y="18662"/>
                      <a:pt x="21947" y="18636"/>
                      <a:pt x="22974" y="18592"/>
                    </a:cubicBezTo>
                    <a:cubicBezTo>
                      <a:pt x="28477" y="18420"/>
                      <a:pt x="29578" y="17733"/>
                      <a:pt x="29131" y="14706"/>
                    </a:cubicBezTo>
                    <a:cubicBezTo>
                      <a:pt x="28993" y="13571"/>
                      <a:pt x="29062" y="12643"/>
                      <a:pt x="29371" y="12471"/>
                    </a:cubicBezTo>
                    <a:cubicBezTo>
                      <a:pt x="30162" y="11955"/>
                      <a:pt x="30609" y="10235"/>
                      <a:pt x="30162" y="9135"/>
                    </a:cubicBezTo>
                    <a:cubicBezTo>
                      <a:pt x="29853" y="8309"/>
                      <a:pt x="29990" y="7759"/>
                      <a:pt x="30713" y="6865"/>
                    </a:cubicBezTo>
                    <a:cubicBezTo>
                      <a:pt x="31504" y="5833"/>
                      <a:pt x="31538" y="5592"/>
                      <a:pt x="30988" y="4733"/>
                    </a:cubicBezTo>
                    <a:cubicBezTo>
                      <a:pt x="30059" y="3322"/>
                      <a:pt x="27996" y="2291"/>
                      <a:pt x="25416" y="1981"/>
                    </a:cubicBezTo>
                    <a:cubicBezTo>
                      <a:pt x="24817" y="1909"/>
                      <a:pt x="24315" y="1865"/>
                      <a:pt x="23895" y="1865"/>
                    </a:cubicBezTo>
                    <a:cubicBezTo>
                      <a:pt x="22119" y="1865"/>
                      <a:pt x="21798" y="2641"/>
                      <a:pt x="21771" y="5283"/>
                    </a:cubicBezTo>
                    <a:cubicBezTo>
                      <a:pt x="21736" y="8688"/>
                      <a:pt x="21117" y="9513"/>
                      <a:pt x="18572" y="9513"/>
                    </a:cubicBezTo>
                    <a:cubicBezTo>
                      <a:pt x="17128" y="9513"/>
                      <a:pt x="16371" y="9238"/>
                      <a:pt x="15580" y="8412"/>
                    </a:cubicBezTo>
                    <a:lnTo>
                      <a:pt x="14548" y="7278"/>
                    </a:lnTo>
                    <a:lnTo>
                      <a:pt x="15546" y="5867"/>
                    </a:lnTo>
                    <a:cubicBezTo>
                      <a:pt x="16646" y="4285"/>
                      <a:pt x="16543" y="3838"/>
                      <a:pt x="14652" y="2875"/>
                    </a:cubicBezTo>
                    <a:cubicBezTo>
                      <a:pt x="13929" y="2497"/>
                      <a:pt x="13207" y="1775"/>
                      <a:pt x="13035" y="1259"/>
                    </a:cubicBezTo>
                    <a:cubicBezTo>
                      <a:pt x="12779" y="433"/>
                      <a:pt x="12029" y="0"/>
                      <a:pt x="11053" y="0"/>
                    </a:cubicBezTo>
                    <a:close/>
                  </a:path>
                </a:pathLst>
              </a:custGeom>
              <a:solidFill>
                <a:srgbClr val="FF0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7338475" y="2756275"/>
                <a:ext cx="412750" cy="41532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6613" extrusionOk="0">
                    <a:moveTo>
                      <a:pt x="9252" y="1063"/>
                    </a:moveTo>
                    <a:cubicBezTo>
                      <a:pt x="10834" y="1063"/>
                      <a:pt x="13723" y="2508"/>
                      <a:pt x="14480" y="3677"/>
                    </a:cubicBezTo>
                    <a:cubicBezTo>
                      <a:pt x="15202" y="4778"/>
                      <a:pt x="15202" y="4881"/>
                      <a:pt x="14274" y="5844"/>
                    </a:cubicBezTo>
                    <a:cubicBezTo>
                      <a:pt x="13758" y="6394"/>
                      <a:pt x="13311" y="7426"/>
                      <a:pt x="13311" y="8148"/>
                    </a:cubicBezTo>
                    <a:cubicBezTo>
                      <a:pt x="13311" y="8836"/>
                      <a:pt x="12795" y="10040"/>
                      <a:pt x="12176" y="10796"/>
                    </a:cubicBezTo>
                    <a:cubicBezTo>
                      <a:pt x="11350" y="11759"/>
                      <a:pt x="11109" y="12482"/>
                      <a:pt x="11316" y="13273"/>
                    </a:cubicBezTo>
                    <a:cubicBezTo>
                      <a:pt x="11453" y="13892"/>
                      <a:pt x="11350" y="14683"/>
                      <a:pt x="11041" y="15061"/>
                    </a:cubicBezTo>
                    <a:cubicBezTo>
                      <a:pt x="10657" y="15508"/>
                      <a:pt x="9799" y="15718"/>
                      <a:pt x="8246" y="15718"/>
                    </a:cubicBezTo>
                    <a:cubicBezTo>
                      <a:pt x="8127" y="15718"/>
                      <a:pt x="8004" y="15717"/>
                      <a:pt x="7877" y="15714"/>
                    </a:cubicBezTo>
                    <a:cubicBezTo>
                      <a:pt x="2443" y="15611"/>
                      <a:pt x="276" y="14339"/>
                      <a:pt x="1721" y="12138"/>
                    </a:cubicBezTo>
                    <a:cubicBezTo>
                      <a:pt x="2133" y="11484"/>
                      <a:pt x="2512" y="10246"/>
                      <a:pt x="2546" y="9352"/>
                    </a:cubicBezTo>
                    <a:cubicBezTo>
                      <a:pt x="2580" y="7770"/>
                      <a:pt x="2649" y="7736"/>
                      <a:pt x="4472" y="7598"/>
                    </a:cubicBezTo>
                    <a:cubicBezTo>
                      <a:pt x="6123" y="7460"/>
                      <a:pt x="6467" y="7254"/>
                      <a:pt x="7086" y="5913"/>
                    </a:cubicBezTo>
                    <a:cubicBezTo>
                      <a:pt x="7498" y="5053"/>
                      <a:pt x="7808" y="3952"/>
                      <a:pt x="7808" y="3437"/>
                    </a:cubicBezTo>
                    <a:cubicBezTo>
                      <a:pt x="7808" y="1923"/>
                      <a:pt x="8324" y="1063"/>
                      <a:pt x="9252" y="1063"/>
                    </a:cubicBezTo>
                    <a:close/>
                    <a:moveTo>
                      <a:pt x="9086" y="1"/>
                    </a:moveTo>
                    <a:cubicBezTo>
                      <a:pt x="7942" y="1"/>
                      <a:pt x="7457" y="779"/>
                      <a:pt x="7189" y="2542"/>
                    </a:cubicBezTo>
                    <a:cubicBezTo>
                      <a:pt x="6707" y="5569"/>
                      <a:pt x="5882" y="6497"/>
                      <a:pt x="3578" y="6669"/>
                    </a:cubicBezTo>
                    <a:cubicBezTo>
                      <a:pt x="1652" y="6807"/>
                      <a:pt x="1617" y="6807"/>
                      <a:pt x="1617" y="8630"/>
                    </a:cubicBezTo>
                    <a:cubicBezTo>
                      <a:pt x="1583" y="9661"/>
                      <a:pt x="1205" y="11037"/>
                      <a:pt x="758" y="11759"/>
                    </a:cubicBezTo>
                    <a:cubicBezTo>
                      <a:pt x="70" y="12791"/>
                      <a:pt x="1" y="13238"/>
                      <a:pt x="414" y="14132"/>
                    </a:cubicBezTo>
                    <a:cubicBezTo>
                      <a:pt x="861" y="15164"/>
                      <a:pt x="1617" y="15508"/>
                      <a:pt x="5297" y="16333"/>
                    </a:cubicBezTo>
                    <a:cubicBezTo>
                      <a:pt x="5813" y="16471"/>
                      <a:pt x="7223" y="16574"/>
                      <a:pt x="8461" y="16609"/>
                    </a:cubicBezTo>
                    <a:cubicBezTo>
                      <a:pt x="8561" y="16611"/>
                      <a:pt x="8659" y="16612"/>
                      <a:pt x="8755" y="16612"/>
                    </a:cubicBezTo>
                    <a:cubicBezTo>
                      <a:pt x="11361" y="16612"/>
                      <a:pt x="12416" y="15704"/>
                      <a:pt x="12416" y="13548"/>
                    </a:cubicBezTo>
                    <a:cubicBezTo>
                      <a:pt x="12416" y="12413"/>
                      <a:pt x="12760" y="11622"/>
                      <a:pt x="13586" y="10865"/>
                    </a:cubicBezTo>
                    <a:cubicBezTo>
                      <a:pt x="14514" y="10005"/>
                      <a:pt x="14721" y="9490"/>
                      <a:pt x="14480" y="8492"/>
                    </a:cubicBezTo>
                    <a:cubicBezTo>
                      <a:pt x="14274" y="7495"/>
                      <a:pt x="14480" y="7013"/>
                      <a:pt x="15374" y="6222"/>
                    </a:cubicBezTo>
                    <a:cubicBezTo>
                      <a:pt x="16475" y="5259"/>
                      <a:pt x="16509" y="5122"/>
                      <a:pt x="15890" y="3918"/>
                    </a:cubicBezTo>
                    <a:cubicBezTo>
                      <a:pt x="14996" y="2198"/>
                      <a:pt x="14446" y="1786"/>
                      <a:pt x="11591" y="651"/>
                    </a:cubicBezTo>
                    <a:cubicBezTo>
                      <a:pt x="10517" y="228"/>
                      <a:pt x="9705" y="1"/>
                      <a:pt x="9086" y="1"/>
                    </a:cubicBezTo>
                    <a:close/>
                  </a:path>
                </a:pathLst>
              </a:custGeom>
              <a:solidFill>
                <a:srgbClr val="FF0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6435700" y="2799975"/>
                <a:ext cx="42905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7162" h="15752" extrusionOk="0">
                    <a:moveTo>
                      <a:pt x="11942" y="1465"/>
                    </a:moveTo>
                    <a:cubicBezTo>
                      <a:pt x="12852" y="1465"/>
                      <a:pt x="13001" y="1672"/>
                      <a:pt x="13001" y="2548"/>
                    </a:cubicBezTo>
                    <a:cubicBezTo>
                      <a:pt x="13035" y="4096"/>
                      <a:pt x="13551" y="4818"/>
                      <a:pt x="14617" y="4818"/>
                    </a:cubicBezTo>
                    <a:cubicBezTo>
                      <a:pt x="15752" y="4818"/>
                      <a:pt x="15752" y="5403"/>
                      <a:pt x="14583" y="6435"/>
                    </a:cubicBezTo>
                    <a:cubicBezTo>
                      <a:pt x="13482" y="7432"/>
                      <a:pt x="13379" y="9083"/>
                      <a:pt x="14376" y="9908"/>
                    </a:cubicBezTo>
                    <a:cubicBezTo>
                      <a:pt x="15649" y="10940"/>
                      <a:pt x="14995" y="12350"/>
                      <a:pt x="13173" y="12660"/>
                    </a:cubicBezTo>
                    <a:cubicBezTo>
                      <a:pt x="12244" y="12797"/>
                      <a:pt x="10731" y="13382"/>
                      <a:pt x="9802" y="13932"/>
                    </a:cubicBezTo>
                    <a:cubicBezTo>
                      <a:pt x="8874" y="14482"/>
                      <a:pt x="7773" y="14929"/>
                      <a:pt x="7395" y="14929"/>
                    </a:cubicBezTo>
                    <a:cubicBezTo>
                      <a:pt x="6466" y="14929"/>
                      <a:pt x="3577" y="11834"/>
                      <a:pt x="2408" y="9599"/>
                    </a:cubicBezTo>
                    <a:lnTo>
                      <a:pt x="1514" y="7982"/>
                    </a:lnTo>
                    <a:lnTo>
                      <a:pt x="2649" y="7122"/>
                    </a:lnTo>
                    <a:cubicBezTo>
                      <a:pt x="3302" y="6641"/>
                      <a:pt x="4368" y="5816"/>
                      <a:pt x="5056" y="5300"/>
                    </a:cubicBezTo>
                    <a:cubicBezTo>
                      <a:pt x="5709" y="4784"/>
                      <a:pt x="6329" y="3786"/>
                      <a:pt x="6432" y="3099"/>
                    </a:cubicBezTo>
                    <a:cubicBezTo>
                      <a:pt x="6569" y="1792"/>
                      <a:pt x="6741" y="1723"/>
                      <a:pt x="11384" y="1482"/>
                    </a:cubicBezTo>
                    <a:cubicBezTo>
                      <a:pt x="11596" y="1472"/>
                      <a:pt x="11781" y="1465"/>
                      <a:pt x="11942" y="1465"/>
                    </a:cubicBezTo>
                    <a:close/>
                    <a:moveTo>
                      <a:pt x="11631" y="1"/>
                    </a:moveTo>
                    <a:cubicBezTo>
                      <a:pt x="11198" y="1"/>
                      <a:pt x="10769" y="99"/>
                      <a:pt x="10387" y="313"/>
                    </a:cubicBezTo>
                    <a:cubicBezTo>
                      <a:pt x="9802" y="622"/>
                      <a:pt x="8392" y="1001"/>
                      <a:pt x="7257" y="1138"/>
                    </a:cubicBezTo>
                    <a:cubicBezTo>
                      <a:pt x="5297" y="1379"/>
                      <a:pt x="5194" y="1482"/>
                      <a:pt x="5056" y="2892"/>
                    </a:cubicBezTo>
                    <a:cubicBezTo>
                      <a:pt x="4918" y="4062"/>
                      <a:pt x="4506" y="4646"/>
                      <a:pt x="3096" y="5540"/>
                    </a:cubicBezTo>
                    <a:cubicBezTo>
                      <a:pt x="0" y="7501"/>
                      <a:pt x="241" y="9495"/>
                      <a:pt x="4127" y="13657"/>
                    </a:cubicBezTo>
                    <a:cubicBezTo>
                      <a:pt x="5484" y="15092"/>
                      <a:pt x="6312" y="15752"/>
                      <a:pt x="7370" y="15752"/>
                    </a:cubicBezTo>
                    <a:cubicBezTo>
                      <a:pt x="8163" y="15752"/>
                      <a:pt x="9085" y="15381"/>
                      <a:pt x="10456" y="14689"/>
                    </a:cubicBezTo>
                    <a:cubicBezTo>
                      <a:pt x="11694" y="14070"/>
                      <a:pt x="13310" y="13554"/>
                      <a:pt x="14032" y="13554"/>
                    </a:cubicBezTo>
                    <a:cubicBezTo>
                      <a:pt x="14720" y="13554"/>
                      <a:pt x="15580" y="13279"/>
                      <a:pt x="15855" y="13003"/>
                    </a:cubicBezTo>
                    <a:cubicBezTo>
                      <a:pt x="16543" y="12316"/>
                      <a:pt x="16612" y="10493"/>
                      <a:pt x="15958" y="10115"/>
                    </a:cubicBezTo>
                    <a:cubicBezTo>
                      <a:pt x="15718" y="9943"/>
                      <a:pt x="15305" y="9427"/>
                      <a:pt x="15030" y="8945"/>
                    </a:cubicBezTo>
                    <a:cubicBezTo>
                      <a:pt x="14651" y="8223"/>
                      <a:pt x="14789" y="7845"/>
                      <a:pt x="15718" y="7054"/>
                    </a:cubicBezTo>
                    <a:cubicBezTo>
                      <a:pt x="17162" y="5781"/>
                      <a:pt x="17162" y="5128"/>
                      <a:pt x="15821" y="4062"/>
                    </a:cubicBezTo>
                    <a:cubicBezTo>
                      <a:pt x="15236" y="3580"/>
                      <a:pt x="14617" y="2686"/>
                      <a:pt x="14445" y="2032"/>
                    </a:cubicBezTo>
                    <a:cubicBezTo>
                      <a:pt x="14139" y="809"/>
                      <a:pt x="12869" y="1"/>
                      <a:pt x="11631" y="1"/>
                    </a:cubicBezTo>
                    <a:close/>
                  </a:path>
                </a:pathLst>
              </a:custGeom>
              <a:solidFill>
                <a:srgbClr val="FF0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7520750" y="4166325"/>
                <a:ext cx="367175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687" h="16747" extrusionOk="0">
                    <a:moveTo>
                      <a:pt x="7205" y="759"/>
                    </a:moveTo>
                    <a:cubicBezTo>
                      <a:pt x="7760" y="759"/>
                      <a:pt x="8494" y="932"/>
                      <a:pt x="9459" y="1236"/>
                    </a:cubicBezTo>
                    <a:cubicBezTo>
                      <a:pt x="12692" y="2268"/>
                      <a:pt x="13311" y="3025"/>
                      <a:pt x="12313" y="4744"/>
                    </a:cubicBezTo>
                    <a:cubicBezTo>
                      <a:pt x="11694" y="5776"/>
                      <a:pt x="11625" y="6292"/>
                      <a:pt x="12038" y="7186"/>
                    </a:cubicBezTo>
                    <a:cubicBezTo>
                      <a:pt x="12485" y="8149"/>
                      <a:pt x="12382" y="8527"/>
                      <a:pt x="11522" y="9697"/>
                    </a:cubicBezTo>
                    <a:cubicBezTo>
                      <a:pt x="10594" y="10969"/>
                      <a:pt x="10559" y="11244"/>
                      <a:pt x="11110" y="12586"/>
                    </a:cubicBezTo>
                    <a:cubicBezTo>
                      <a:pt x="11660" y="13927"/>
                      <a:pt x="11625" y="14133"/>
                      <a:pt x="10731" y="14821"/>
                    </a:cubicBezTo>
                    <a:cubicBezTo>
                      <a:pt x="9837" y="15566"/>
                      <a:pt x="7268" y="16008"/>
                      <a:pt x="5098" y="16008"/>
                    </a:cubicBezTo>
                    <a:cubicBezTo>
                      <a:pt x="3764" y="16008"/>
                      <a:pt x="2580" y="15841"/>
                      <a:pt x="2030" y="15474"/>
                    </a:cubicBezTo>
                    <a:cubicBezTo>
                      <a:pt x="1170" y="14924"/>
                      <a:pt x="998" y="14546"/>
                      <a:pt x="1239" y="13755"/>
                    </a:cubicBezTo>
                    <a:cubicBezTo>
                      <a:pt x="1445" y="13205"/>
                      <a:pt x="1617" y="11829"/>
                      <a:pt x="1652" y="10694"/>
                    </a:cubicBezTo>
                    <a:cubicBezTo>
                      <a:pt x="1652" y="9559"/>
                      <a:pt x="1858" y="8390"/>
                      <a:pt x="2065" y="8080"/>
                    </a:cubicBezTo>
                    <a:cubicBezTo>
                      <a:pt x="2137" y="7960"/>
                      <a:pt x="2168" y="7857"/>
                      <a:pt x="2165" y="7773"/>
                    </a:cubicBezTo>
                    <a:lnTo>
                      <a:pt x="2165" y="7773"/>
                    </a:lnTo>
                    <a:cubicBezTo>
                      <a:pt x="2200" y="7774"/>
                      <a:pt x="2236" y="7775"/>
                      <a:pt x="2272" y="7775"/>
                    </a:cubicBezTo>
                    <a:cubicBezTo>
                      <a:pt x="3757" y="7775"/>
                      <a:pt x="5572" y="6910"/>
                      <a:pt x="5572" y="4263"/>
                    </a:cubicBezTo>
                    <a:cubicBezTo>
                      <a:pt x="5572" y="1742"/>
                      <a:pt x="5880" y="759"/>
                      <a:pt x="7205" y="759"/>
                    </a:cubicBezTo>
                    <a:close/>
                    <a:moveTo>
                      <a:pt x="6965" y="1"/>
                    </a:moveTo>
                    <a:cubicBezTo>
                      <a:pt x="4962" y="1"/>
                      <a:pt x="4551" y="696"/>
                      <a:pt x="4850" y="2681"/>
                    </a:cubicBezTo>
                    <a:cubicBezTo>
                      <a:pt x="5189" y="4746"/>
                      <a:pt x="2994" y="6978"/>
                      <a:pt x="1810" y="7506"/>
                    </a:cubicBezTo>
                    <a:lnTo>
                      <a:pt x="1810" y="7506"/>
                    </a:lnTo>
                    <a:cubicBezTo>
                      <a:pt x="1791" y="7505"/>
                      <a:pt x="1771" y="7504"/>
                      <a:pt x="1751" y="7504"/>
                    </a:cubicBezTo>
                    <a:cubicBezTo>
                      <a:pt x="1445" y="7504"/>
                      <a:pt x="1005" y="7645"/>
                      <a:pt x="551" y="7943"/>
                    </a:cubicBezTo>
                    <a:cubicBezTo>
                      <a:pt x="35" y="8252"/>
                      <a:pt x="1" y="8665"/>
                      <a:pt x="414" y="9972"/>
                    </a:cubicBezTo>
                    <a:cubicBezTo>
                      <a:pt x="758" y="11175"/>
                      <a:pt x="758" y="12001"/>
                      <a:pt x="414" y="12964"/>
                    </a:cubicBezTo>
                    <a:cubicBezTo>
                      <a:pt x="35" y="13961"/>
                      <a:pt x="35" y="14615"/>
                      <a:pt x="448" y="15543"/>
                    </a:cubicBezTo>
                    <a:lnTo>
                      <a:pt x="998" y="16747"/>
                    </a:lnTo>
                    <a:lnTo>
                      <a:pt x="5779" y="16609"/>
                    </a:lnTo>
                    <a:cubicBezTo>
                      <a:pt x="9734" y="16472"/>
                      <a:pt x="10697" y="16300"/>
                      <a:pt x="11522" y="15543"/>
                    </a:cubicBezTo>
                    <a:cubicBezTo>
                      <a:pt x="12348" y="14787"/>
                      <a:pt x="12485" y="14305"/>
                      <a:pt x="12245" y="12895"/>
                    </a:cubicBezTo>
                    <a:cubicBezTo>
                      <a:pt x="12073" y="11691"/>
                      <a:pt x="12210" y="10797"/>
                      <a:pt x="12726" y="10041"/>
                    </a:cubicBezTo>
                    <a:cubicBezTo>
                      <a:pt x="13242" y="9215"/>
                      <a:pt x="13379" y="8390"/>
                      <a:pt x="13139" y="7117"/>
                    </a:cubicBezTo>
                    <a:cubicBezTo>
                      <a:pt x="12932" y="5707"/>
                      <a:pt x="13001" y="5260"/>
                      <a:pt x="13586" y="5054"/>
                    </a:cubicBezTo>
                    <a:cubicBezTo>
                      <a:pt x="14686" y="4607"/>
                      <a:pt x="14411" y="3197"/>
                      <a:pt x="12898" y="1752"/>
                    </a:cubicBezTo>
                    <a:cubicBezTo>
                      <a:pt x="11832" y="755"/>
                      <a:pt x="10938" y="376"/>
                      <a:pt x="8908" y="136"/>
                    </a:cubicBezTo>
                    <a:cubicBezTo>
                      <a:pt x="8138" y="49"/>
                      <a:pt x="7496" y="1"/>
                      <a:pt x="6965" y="1"/>
                    </a:cubicBezTo>
                    <a:close/>
                  </a:path>
                </a:pathLst>
              </a:custGeom>
              <a:solidFill>
                <a:srgbClr val="FF0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6223325" y="4101250"/>
                <a:ext cx="407575" cy="411500"/>
              </a:xfrm>
              <a:custGeom>
                <a:avLst/>
                <a:gdLst/>
                <a:ahLst/>
                <a:cxnLst/>
                <a:rect l="l" t="t" r="r" b="b"/>
                <a:pathLst>
                  <a:path w="16303" h="16460" extrusionOk="0">
                    <a:moveTo>
                      <a:pt x="9522" y="1083"/>
                    </a:moveTo>
                    <a:cubicBezTo>
                      <a:pt x="10292" y="1083"/>
                      <a:pt x="10663" y="1591"/>
                      <a:pt x="10765" y="2635"/>
                    </a:cubicBezTo>
                    <a:cubicBezTo>
                      <a:pt x="10903" y="3598"/>
                      <a:pt x="11178" y="3908"/>
                      <a:pt x="11935" y="3908"/>
                    </a:cubicBezTo>
                    <a:cubicBezTo>
                      <a:pt x="13413" y="3942"/>
                      <a:pt x="13585" y="4355"/>
                      <a:pt x="12794" y="5937"/>
                    </a:cubicBezTo>
                    <a:cubicBezTo>
                      <a:pt x="12003" y="7450"/>
                      <a:pt x="12107" y="7863"/>
                      <a:pt x="13585" y="9514"/>
                    </a:cubicBezTo>
                    <a:cubicBezTo>
                      <a:pt x="14617" y="10683"/>
                      <a:pt x="14342" y="11921"/>
                      <a:pt x="13035" y="11921"/>
                    </a:cubicBezTo>
                    <a:cubicBezTo>
                      <a:pt x="12554" y="11921"/>
                      <a:pt x="11247" y="12609"/>
                      <a:pt x="10146" y="13435"/>
                    </a:cubicBezTo>
                    <a:cubicBezTo>
                      <a:pt x="8347" y="14822"/>
                      <a:pt x="7695" y="15335"/>
                      <a:pt x="7089" y="15335"/>
                    </a:cubicBezTo>
                    <a:cubicBezTo>
                      <a:pt x="6734" y="15335"/>
                      <a:pt x="6394" y="15159"/>
                      <a:pt x="5847" y="14879"/>
                    </a:cubicBezTo>
                    <a:cubicBezTo>
                      <a:pt x="4334" y="14088"/>
                      <a:pt x="620" y="10580"/>
                      <a:pt x="620" y="9927"/>
                    </a:cubicBezTo>
                    <a:cubicBezTo>
                      <a:pt x="620" y="9720"/>
                      <a:pt x="1445" y="8620"/>
                      <a:pt x="2442" y="7519"/>
                    </a:cubicBezTo>
                    <a:cubicBezTo>
                      <a:pt x="3921" y="5903"/>
                      <a:pt x="4231" y="5284"/>
                      <a:pt x="4024" y="4355"/>
                    </a:cubicBezTo>
                    <a:cubicBezTo>
                      <a:pt x="3784" y="3495"/>
                      <a:pt x="3921" y="3151"/>
                      <a:pt x="4575" y="2979"/>
                    </a:cubicBezTo>
                    <a:cubicBezTo>
                      <a:pt x="5056" y="2842"/>
                      <a:pt x="6294" y="2292"/>
                      <a:pt x="7361" y="1776"/>
                    </a:cubicBezTo>
                    <a:cubicBezTo>
                      <a:pt x="8292" y="1317"/>
                      <a:pt x="8999" y="1083"/>
                      <a:pt x="9522" y="1083"/>
                    </a:cubicBezTo>
                    <a:close/>
                    <a:moveTo>
                      <a:pt x="9591" y="0"/>
                    </a:moveTo>
                    <a:cubicBezTo>
                      <a:pt x="8741" y="0"/>
                      <a:pt x="7745" y="303"/>
                      <a:pt x="6810" y="916"/>
                    </a:cubicBezTo>
                    <a:cubicBezTo>
                      <a:pt x="6054" y="1432"/>
                      <a:pt x="4987" y="1844"/>
                      <a:pt x="4437" y="1844"/>
                    </a:cubicBezTo>
                    <a:cubicBezTo>
                      <a:pt x="3062" y="1844"/>
                      <a:pt x="2408" y="2876"/>
                      <a:pt x="2718" y="4458"/>
                    </a:cubicBezTo>
                    <a:cubicBezTo>
                      <a:pt x="2958" y="5628"/>
                      <a:pt x="2752" y="6006"/>
                      <a:pt x="1514" y="7003"/>
                    </a:cubicBezTo>
                    <a:cubicBezTo>
                      <a:pt x="241" y="8001"/>
                      <a:pt x="1" y="8448"/>
                      <a:pt x="69" y="9927"/>
                    </a:cubicBezTo>
                    <a:cubicBezTo>
                      <a:pt x="104" y="11371"/>
                      <a:pt x="448" y="11990"/>
                      <a:pt x="1858" y="13228"/>
                    </a:cubicBezTo>
                    <a:cubicBezTo>
                      <a:pt x="2821" y="14054"/>
                      <a:pt x="4196" y="15154"/>
                      <a:pt x="4953" y="15636"/>
                    </a:cubicBezTo>
                    <a:cubicBezTo>
                      <a:pt x="5806" y="16180"/>
                      <a:pt x="6514" y="16460"/>
                      <a:pt x="7204" y="16460"/>
                    </a:cubicBezTo>
                    <a:cubicBezTo>
                      <a:pt x="8128" y="16460"/>
                      <a:pt x="9019" y="15957"/>
                      <a:pt x="10181" y="14913"/>
                    </a:cubicBezTo>
                    <a:cubicBezTo>
                      <a:pt x="11178" y="14019"/>
                      <a:pt x="12760" y="13022"/>
                      <a:pt x="13757" y="12678"/>
                    </a:cubicBezTo>
                    <a:cubicBezTo>
                      <a:pt x="16027" y="11887"/>
                      <a:pt x="16302" y="10511"/>
                      <a:pt x="14548" y="8654"/>
                    </a:cubicBezTo>
                    <a:cubicBezTo>
                      <a:pt x="13276" y="7347"/>
                      <a:pt x="13276" y="7313"/>
                      <a:pt x="14101" y="5937"/>
                    </a:cubicBezTo>
                    <a:cubicBezTo>
                      <a:pt x="15064" y="4286"/>
                      <a:pt x="14824" y="3358"/>
                      <a:pt x="13242" y="2773"/>
                    </a:cubicBezTo>
                    <a:cubicBezTo>
                      <a:pt x="12588" y="2532"/>
                      <a:pt x="11866" y="1810"/>
                      <a:pt x="11625" y="1157"/>
                    </a:cubicBezTo>
                    <a:cubicBezTo>
                      <a:pt x="11333" y="389"/>
                      <a:pt x="10555" y="0"/>
                      <a:pt x="9591" y="0"/>
                    </a:cubicBezTo>
                    <a:close/>
                  </a:path>
                </a:pathLst>
              </a:custGeom>
              <a:solidFill>
                <a:srgbClr val="FF0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1" name="Google Shape;431;p17"/>
            <p:cNvCxnSpPr/>
            <p:nvPr/>
          </p:nvCxnSpPr>
          <p:spPr>
            <a:xfrm>
              <a:off x="7026100" y="2168350"/>
              <a:ext cx="3000" cy="277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432" name="Google Shape;432;p17"/>
            <p:cNvCxnSpPr/>
            <p:nvPr/>
          </p:nvCxnSpPr>
          <p:spPr>
            <a:xfrm>
              <a:off x="7027538" y="3354500"/>
              <a:ext cx="3000" cy="277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433" name="Google Shape;433;p17"/>
          <p:cNvSpPr txBox="1"/>
          <p:nvPr/>
        </p:nvSpPr>
        <p:spPr>
          <a:xfrm>
            <a:off x="7690100" y="2352775"/>
            <a:ext cx="1075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SINGLE BACTERIAL PARENT CELL DIVIDES INTO TWO </a:t>
            </a:r>
            <a:r>
              <a:rPr lang="en" sz="9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DAUGHTER CELLS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7FE1E24-0BEC-1C92-7B56-C109553C79E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59B7AD3-140B-B3CF-533B-40B12D066D3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70062-51EB-71E0-A0D5-18BB0886D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93335-FC89-E1B7-3833-E53F5E8CF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39" name="Google Shape;439;p18"/>
          <p:cNvSpPr txBox="1"/>
          <p:nvPr/>
        </p:nvSpPr>
        <p:spPr>
          <a:xfrm>
            <a:off x="5625325" y="2155050"/>
            <a:ext cx="26418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Bacteria and other single-celled organisms undergo a type of asexual reproduction refered to as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binary fission.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0" name="Google Shape;440;p18"/>
          <p:cNvPicPr preferRelativeResize="0"/>
          <p:nvPr/>
        </p:nvPicPr>
        <p:blipFill rotWithShape="1">
          <a:blip r:embed="rId3">
            <a:alphaModFix/>
          </a:blip>
          <a:srcRect l="17357" r="15703"/>
          <a:stretch/>
        </p:blipFill>
        <p:spPr>
          <a:xfrm>
            <a:off x="0" y="0"/>
            <a:ext cx="4605624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18"/>
          <p:cNvCxnSpPr/>
          <p:nvPr/>
        </p:nvCxnSpPr>
        <p:spPr>
          <a:xfrm>
            <a:off x="4614025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F53A29C-950C-4700-8A9C-C23D560A9C8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4F7AB42-B3A7-41CA-A153-C925495DFB2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E1BB2-1381-8E70-9B01-715C3FB7C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E8706-0EF3-17AB-E990-43F443F06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Fertilization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3.2</a:t>
            </a:r>
            <a:endParaRPr sz="1700">
              <a:solidFill>
                <a:srgbClr val="4A86E8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○"/>
            </a:pPr>
            <a:r>
              <a:rPr lang="en" sz="1300">
                <a:solidFill>
                  <a:srgbClr val="4A86E8"/>
                </a:solidFill>
              </a:rPr>
              <a:t>Understand that fertilization involves the fusion of a male and female gamete to produce a zygote that undergoes cell division and develops into an embryo.</a:t>
            </a:r>
            <a:endParaRPr sz="13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Sex cells are called </a:t>
            </a:r>
            <a:r>
              <a:rPr lang="en" sz="1700" b="1">
                <a:solidFill>
                  <a:srgbClr val="B7B7B7"/>
                </a:solidFill>
              </a:rPr>
              <a:t>gametes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In mammals, the male gamete is a </a:t>
            </a:r>
            <a:r>
              <a:rPr lang="en" sz="1300" b="1">
                <a:solidFill>
                  <a:srgbClr val="B7B7B7"/>
                </a:solidFill>
              </a:rPr>
              <a:t>sperm </a:t>
            </a:r>
            <a:r>
              <a:rPr lang="en" sz="1300">
                <a:solidFill>
                  <a:srgbClr val="B7B7B7"/>
                </a:solidFill>
              </a:rPr>
              <a:t>cell and the female gamete is an </a:t>
            </a:r>
            <a:r>
              <a:rPr lang="en" sz="1300" b="1">
                <a:solidFill>
                  <a:srgbClr val="B7B7B7"/>
                </a:solidFill>
              </a:rPr>
              <a:t>egg </a:t>
            </a:r>
            <a:r>
              <a:rPr lang="en" sz="1300">
                <a:solidFill>
                  <a:srgbClr val="B7B7B7"/>
                </a:solidFill>
              </a:rPr>
              <a:t>cell.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Gametes have </a:t>
            </a:r>
            <a:r>
              <a:rPr lang="en" sz="1700" b="1">
                <a:solidFill>
                  <a:srgbClr val="B7B7B7"/>
                </a:solidFill>
              </a:rPr>
              <a:t>half </a:t>
            </a:r>
            <a:r>
              <a:rPr lang="en" sz="1700">
                <a:solidFill>
                  <a:srgbClr val="B7B7B7"/>
                </a:solidFill>
              </a:rPr>
              <a:t>the number of </a:t>
            </a:r>
            <a:r>
              <a:rPr lang="en" sz="1700" b="1">
                <a:solidFill>
                  <a:srgbClr val="B7B7B7"/>
                </a:solidFill>
              </a:rPr>
              <a:t>chromosomes </a:t>
            </a:r>
            <a:r>
              <a:rPr lang="en" sz="1700">
                <a:solidFill>
                  <a:srgbClr val="B7B7B7"/>
                </a:solidFill>
              </a:rPr>
              <a:t>as other cells.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Chromosomes store genetic information in the nucleus.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A human </a:t>
            </a:r>
            <a:r>
              <a:rPr lang="en" sz="1300" b="1">
                <a:solidFill>
                  <a:srgbClr val="B7B7B7"/>
                </a:solidFill>
              </a:rPr>
              <a:t>body </a:t>
            </a:r>
            <a:r>
              <a:rPr lang="en" sz="1300">
                <a:solidFill>
                  <a:srgbClr val="B7B7B7"/>
                </a:solidFill>
              </a:rPr>
              <a:t>cell has 46 chromosomes.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A human </a:t>
            </a:r>
            <a:r>
              <a:rPr lang="en" sz="1300" b="1">
                <a:solidFill>
                  <a:srgbClr val="B7B7B7"/>
                </a:solidFill>
              </a:rPr>
              <a:t>gamete </a:t>
            </a:r>
            <a:r>
              <a:rPr lang="en" sz="1300">
                <a:solidFill>
                  <a:srgbClr val="B7B7B7"/>
                </a:solidFill>
              </a:rPr>
              <a:t>has 23 chromosomes.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Gametes fuse together to form a </a:t>
            </a:r>
            <a:r>
              <a:rPr lang="en" sz="1700" b="1">
                <a:solidFill>
                  <a:srgbClr val="B7B7B7"/>
                </a:solidFill>
              </a:rPr>
              <a:t>zygote </a:t>
            </a:r>
            <a:r>
              <a:rPr lang="en" sz="1700">
                <a:solidFill>
                  <a:srgbClr val="B7B7B7"/>
                </a:solidFill>
              </a:rPr>
              <a:t>during </a:t>
            </a:r>
            <a:r>
              <a:rPr lang="en" sz="1700" b="1">
                <a:solidFill>
                  <a:srgbClr val="B7B7B7"/>
                </a:solidFill>
              </a:rPr>
              <a:t>fertilization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The zygote has 46 chromosomes.</a:t>
            </a:r>
            <a:endParaRPr sz="1300">
              <a:solidFill>
                <a:srgbClr val="B7B7B7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■"/>
            </a:pPr>
            <a:r>
              <a:rPr lang="en" sz="1300">
                <a:solidFill>
                  <a:srgbClr val="B7B7B7"/>
                </a:solidFill>
              </a:rPr>
              <a:t>A zygote has 23 chromosomes from the mother and 23 chromosomes from the father.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 zygote eventually develops into an </a:t>
            </a:r>
            <a:r>
              <a:rPr lang="en" sz="1700" b="1">
                <a:solidFill>
                  <a:srgbClr val="B7B7B7"/>
                </a:solidFill>
              </a:rPr>
              <a:t>embryo</a:t>
            </a:r>
            <a:r>
              <a:rPr lang="en" sz="1700">
                <a:solidFill>
                  <a:srgbClr val="B7B7B7"/>
                </a:solidFill>
              </a:rPr>
              <a:t> and then to a </a:t>
            </a:r>
            <a:r>
              <a:rPr lang="en" sz="1700" b="1">
                <a:solidFill>
                  <a:srgbClr val="B7B7B7"/>
                </a:solidFill>
              </a:rPr>
              <a:t>baby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</p:txBody>
      </p:sp>
      <p:sp>
        <p:nvSpPr>
          <p:cNvPr id="448" name="Google Shape;4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79D4F7C-3AA7-6A32-AE33-D48CDEFEE16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7B87E6A-26C6-674D-90CC-6EA10B2647C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E265A-2D43-4E29-7714-0690C4F71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4CA0F-C21F-335B-B005-B26E3BB3E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0"/>
          <p:cNvGrpSpPr/>
          <p:nvPr/>
        </p:nvGrpSpPr>
        <p:grpSpPr>
          <a:xfrm>
            <a:off x="5790650" y="2"/>
            <a:ext cx="3353349" cy="5143498"/>
            <a:chOff x="5790650" y="2"/>
            <a:chExt cx="3353349" cy="5143498"/>
          </a:xfrm>
        </p:grpSpPr>
        <p:pic>
          <p:nvPicPr>
            <p:cNvPr id="454" name="Google Shape;454;p20"/>
            <p:cNvPicPr preferRelativeResize="0"/>
            <p:nvPr/>
          </p:nvPicPr>
          <p:blipFill rotWithShape="1">
            <a:blip r:embed="rId3">
              <a:alphaModFix/>
            </a:blip>
            <a:srcRect l="5849" r="7487"/>
            <a:stretch/>
          </p:blipFill>
          <p:spPr>
            <a:xfrm rot="-5400000">
              <a:off x="4895576" y="895077"/>
              <a:ext cx="5143498" cy="3353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20"/>
            <p:cNvSpPr txBox="1"/>
            <p:nvPr/>
          </p:nvSpPr>
          <p:spPr>
            <a:xfrm rot="5400000">
              <a:off x="5095625" y="3717300"/>
              <a:ext cx="2272500" cy="579900"/>
            </a:xfrm>
            <a:prstGeom prst="rect">
              <a:avLst/>
            </a:prstGeom>
            <a:solidFill>
              <a:srgbClr val="1B2C6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6" name="Google Shape;45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457" name="Google Shape;457;p20"/>
          <p:cNvCxnSpPr/>
          <p:nvPr/>
        </p:nvCxnSpPr>
        <p:spPr>
          <a:xfrm>
            <a:off x="579065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20"/>
          <p:cNvSpPr txBox="1"/>
          <p:nvPr/>
        </p:nvSpPr>
        <p:spPr>
          <a:xfrm>
            <a:off x="1238225" y="2098650"/>
            <a:ext cx="31992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During fertilization, the male gamete (a sperm cell) will penetrate the female gamete (the egg cell). These gametes will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fuse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create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zygote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EEB44C5-AEF6-53E6-E07C-60392C62DFA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454D390-5F3C-F26A-2E8B-19C589507D7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DD9C0-1E98-E70A-C7A8-277A3167A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FE654-499E-FAD2-F17E-DFCF678A7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On-screen Show (16:9)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gg sans</vt:lpstr>
      <vt:lpstr>Times New Roman</vt:lpstr>
      <vt:lpstr>Cambria</vt:lpstr>
      <vt:lpstr>Kalam</vt:lpstr>
      <vt:lpstr>Simple Dark</vt:lpstr>
      <vt:lpstr>Edexcel IGCSE Biology 36 - Reproduction</vt:lpstr>
      <vt:lpstr>Sexual and Asexual Reproduction  </vt:lpstr>
      <vt:lpstr>PowerPoint Presentation</vt:lpstr>
      <vt:lpstr>Sexual Reproduction   </vt:lpstr>
      <vt:lpstr>Asexual Reproduction   </vt:lpstr>
      <vt:lpstr>PowerPoint Presentation</vt:lpstr>
      <vt:lpstr>Fertilization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2025-04-26T07:51:16Z</dcterms:modified>
</cp:coreProperties>
</file>