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1f3e8a7f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1f3e8a7f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a40698301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a40698301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111f3e8a7fa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111f3e8a7fa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a40698301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a40698301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11f6274ed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11f6274ed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111f3e8a7fa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111f3e8a7fa_0_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4069827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4069827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1f3e8a7f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1f3e8a7f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4069827f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4069827f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40698301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40698301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1f3e8a7f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1f3e8a7f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40698301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40698301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4069827f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4069827f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34 - Hormones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Sources, Roles and Effects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09" name="Google Shape;209;p34"/>
          <p:cNvGrpSpPr/>
          <p:nvPr/>
        </p:nvGrpSpPr>
        <p:grpSpPr>
          <a:xfrm>
            <a:off x="3" y="-10"/>
            <a:ext cx="5138064" cy="5143276"/>
            <a:chOff x="1190200" y="238125"/>
            <a:chExt cx="5212075" cy="5212075"/>
          </a:xfrm>
        </p:grpSpPr>
        <p:sp>
          <p:nvSpPr>
            <p:cNvPr id="210" name="Google Shape;210;p34"/>
            <p:cNvSpPr/>
            <p:nvPr/>
          </p:nvSpPr>
          <p:spPr>
            <a:xfrm>
              <a:off x="1190200" y="238125"/>
              <a:ext cx="5212075" cy="5212075"/>
            </a:xfrm>
            <a:custGeom>
              <a:avLst/>
              <a:gdLst/>
              <a:ahLst/>
              <a:cxnLst/>
              <a:rect l="l" t="t" r="r" b="b"/>
              <a:pathLst>
                <a:path w="208483" h="208483" extrusionOk="0">
                  <a:moveTo>
                    <a:pt x="0" y="0"/>
                  </a:moveTo>
                  <a:lnTo>
                    <a:pt x="0" y="208483"/>
                  </a:lnTo>
                  <a:lnTo>
                    <a:pt x="208482" y="208483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2184225" y="1005325"/>
              <a:ext cx="3224000" cy="3069725"/>
            </a:xfrm>
            <a:custGeom>
              <a:avLst/>
              <a:gdLst/>
              <a:ahLst/>
              <a:cxnLst/>
              <a:rect l="l" t="t" r="r" b="b"/>
              <a:pathLst>
                <a:path w="128960" h="122789" extrusionOk="0">
                  <a:moveTo>
                    <a:pt x="32257" y="1"/>
                  </a:moveTo>
                  <a:lnTo>
                    <a:pt x="1" y="61378"/>
                  </a:lnTo>
                  <a:lnTo>
                    <a:pt x="32257" y="122789"/>
                  </a:lnTo>
                  <a:lnTo>
                    <a:pt x="96736" y="122789"/>
                  </a:lnTo>
                  <a:lnTo>
                    <a:pt x="128959" y="61378"/>
                  </a:lnTo>
                  <a:lnTo>
                    <a:pt x="96736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4"/>
            <p:cNvSpPr/>
            <p:nvPr/>
          </p:nvSpPr>
          <p:spPr>
            <a:xfrm>
              <a:off x="2038300" y="866050"/>
              <a:ext cx="3515850" cy="3348275"/>
            </a:xfrm>
            <a:custGeom>
              <a:avLst/>
              <a:gdLst/>
              <a:ahLst/>
              <a:cxnLst/>
              <a:rect l="l" t="t" r="r" b="b"/>
              <a:pathLst>
                <a:path w="140634" h="133931" fill="none" extrusionOk="0">
                  <a:moveTo>
                    <a:pt x="105476" y="1"/>
                  </a:moveTo>
                  <a:lnTo>
                    <a:pt x="35159" y="1"/>
                  </a:lnTo>
                  <a:lnTo>
                    <a:pt x="0" y="66949"/>
                  </a:lnTo>
                  <a:lnTo>
                    <a:pt x="35159" y="133930"/>
                  </a:lnTo>
                  <a:lnTo>
                    <a:pt x="105476" y="133930"/>
                  </a:lnTo>
                  <a:lnTo>
                    <a:pt x="140634" y="66949"/>
                  </a:lnTo>
                  <a:close/>
                </a:path>
              </a:pathLst>
            </a:custGeom>
            <a:noFill/>
            <a:ln w="31700" cap="flat" cmpd="sng">
              <a:solidFill>
                <a:srgbClr val="80828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4"/>
            <p:cNvSpPr/>
            <p:nvPr/>
          </p:nvSpPr>
          <p:spPr>
            <a:xfrm>
              <a:off x="2100850" y="925275"/>
              <a:ext cx="3391600" cy="3229000"/>
            </a:xfrm>
            <a:custGeom>
              <a:avLst/>
              <a:gdLst/>
              <a:ahLst/>
              <a:cxnLst/>
              <a:rect l="l" t="t" r="r" b="b"/>
              <a:pathLst>
                <a:path w="135664" h="129160" fill="none" extrusionOk="0">
                  <a:moveTo>
                    <a:pt x="101739" y="0"/>
                  </a:moveTo>
                  <a:lnTo>
                    <a:pt x="33891" y="0"/>
                  </a:lnTo>
                  <a:lnTo>
                    <a:pt x="0" y="64580"/>
                  </a:lnTo>
                  <a:lnTo>
                    <a:pt x="33891" y="129159"/>
                  </a:lnTo>
                  <a:lnTo>
                    <a:pt x="101739" y="129159"/>
                  </a:lnTo>
                  <a:lnTo>
                    <a:pt x="135664" y="64580"/>
                  </a:lnTo>
                  <a:close/>
                </a:path>
              </a:pathLst>
            </a:custGeom>
            <a:noFill/>
            <a:ln w="10850" cap="flat" cmpd="sng">
              <a:solidFill>
                <a:srgbClr val="80828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2246775" y="1064525"/>
              <a:ext cx="3098900" cy="2950475"/>
            </a:xfrm>
            <a:custGeom>
              <a:avLst/>
              <a:gdLst/>
              <a:ahLst/>
              <a:cxnLst/>
              <a:rect l="l" t="t" r="r" b="b"/>
              <a:pathLst>
                <a:path w="123956" h="118019" fill="none" extrusionOk="0">
                  <a:moveTo>
                    <a:pt x="92967" y="1"/>
                  </a:moveTo>
                  <a:lnTo>
                    <a:pt x="30989" y="1"/>
                  </a:lnTo>
                  <a:lnTo>
                    <a:pt x="1" y="59010"/>
                  </a:lnTo>
                  <a:lnTo>
                    <a:pt x="30989" y="118019"/>
                  </a:lnTo>
                  <a:lnTo>
                    <a:pt x="92967" y="118019"/>
                  </a:lnTo>
                  <a:lnTo>
                    <a:pt x="123956" y="59010"/>
                  </a:lnTo>
                  <a:close/>
                </a:path>
              </a:pathLst>
            </a:custGeom>
            <a:noFill/>
            <a:ln w="10850" cap="flat" cmpd="sng">
              <a:solidFill>
                <a:srgbClr val="E0C7B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2372700" y="1184625"/>
              <a:ext cx="2847050" cy="2711125"/>
            </a:xfrm>
            <a:custGeom>
              <a:avLst/>
              <a:gdLst/>
              <a:ahLst/>
              <a:cxnLst/>
              <a:rect l="l" t="t" r="r" b="b"/>
              <a:pathLst>
                <a:path w="113882" h="108445" extrusionOk="0">
                  <a:moveTo>
                    <a:pt x="28454" y="0"/>
                  </a:moveTo>
                  <a:lnTo>
                    <a:pt x="0" y="54206"/>
                  </a:lnTo>
                  <a:lnTo>
                    <a:pt x="28454" y="108445"/>
                  </a:lnTo>
                  <a:lnTo>
                    <a:pt x="85428" y="108445"/>
                  </a:lnTo>
                  <a:lnTo>
                    <a:pt x="113882" y="54206"/>
                  </a:lnTo>
                  <a:lnTo>
                    <a:pt x="85428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3044000" y="3734775"/>
              <a:ext cx="1504450" cy="99275"/>
            </a:xfrm>
            <a:custGeom>
              <a:avLst/>
              <a:gdLst/>
              <a:ahLst/>
              <a:cxnLst/>
              <a:rect l="l" t="t" r="r" b="b"/>
              <a:pathLst>
                <a:path w="60178" h="3971" extrusionOk="0">
                  <a:moveTo>
                    <a:pt x="1" y="1"/>
                  </a:moveTo>
                  <a:lnTo>
                    <a:pt x="2069" y="3970"/>
                  </a:lnTo>
                  <a:lnTo>
                    <a:pt x="58109" y="3970"/>
                  </a:lnTo>
                  <a:lnTo>
                    <a:pt x="60177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2992300" y="3636375"/>
              <a:ext cx="1608675" cy="98425"/>
            </a:xfrm>
            <a:custGeom>
              <a:avLst/>
              <a:gdLst/>
              <a:ahLst/>
              <a:cxnLst/>
              <a:rect l="l" t="t" r="r" b="b"/>
              <a:pathLst>
                <a:path w="64347" h="3937" extrusionOk="0">
                  <a:moveTo>
                    <a:pt x="1" y="1"/>
                  </a:moveTo>
                  <a:lnTo>
                    <a:pt x="2069" y="3937"/>
                  </a:lnTo>
                  <a:lnTo>
                    <a:pt x="62245" y="3937"/>
                  </a:lnTo>
                  <a:lnTo>
                    <a:pt x="64347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2939775" y="3537150"/>
              <a:ext cx="1712900" cy="99250"/>
            </a:xfrm>
            <a:custGeom>
              <a:avLst/>
              <a:gdLst/>
              <a:ahLst/>
              <a:cxnLst/>
              <a:rect l="l" t="t" r="r" b="b"/>
              <a:pathLst>
                <a:path w="68516" h="3970" extrusionOk="0">
                  <a:moveTo>
                    <a:pt x="0" y="0"/>
                  </a:moveTo>
                  <a:lnTo>
                    <a:pt x="2102" y="3970"/>
                  </a:lnTo>
                  <a:lnTo>
                    <a:pt x="66448" y="3970"/>
                  </a:lnTo>
                  <a:lnTo>
                    <a:pt x="68516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2889725" y="3441250"/>
              <a:ext cx="1813000" cy="95925"/>
            </a:xfrm>
            <a:custGeom>
              <a:avLst/>
              <a:gdLst/>
              <a:ahLst/>
              <a:cxnLst/>
              <a:rect l="l" t="t" r="r" b="b"/>
              <a:pathLst>
                <a:path w="72520" h="3837" extrusionOk="0">
                  <a:moveTo>
                    <a:pt x="1" y="0"/>
                  </a:moveTo>
                  <a:lnTo>
                    <a:pt x="2002" y="3836"/>
                  </a:lnTo>
                  <a:lnTo>
                    <a:pt x="70518" y="3836"/>
                  </a:lnTo>
                  <a:lnTo>
                    <a:pt x="72519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2839700" y="3346175"/>
              <a:ext cx="1913050" cy="91750"/>
            </a:xfrm>
            <a:custGeom>
              <a:avLst/>
              <a:gdLst/>
              <a:ahLst/>
              <a:cxnLst/>
              <a:rect l="l" t="t" r="r" b="b"/>
              <a:pathLst>
                <a:path w="76522" h="3670" extrusionOk="0">
                  <a:moveTo>
                    <a:pt x="0" y="0"/>
                  </a:moveTo>
                  <a:lnTo>
                    <a:pt x="1935" y="3670"/>
                  </a:lnTo>
                  <a:lnTo>
                    <a:pt x="74587" y="3670"/>
                  </a:lnTo>
                  <a:lnTo>
                    <a:pt x="76522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2789675" y="3250275"/>
              <a:ext cx="2013125" cy="89250"/>
            </a:xfrm>
            <a:custGeom>
              <a:avLst/>
              <a:gdLst/>
              <a:ahLst/>
              <a:cxnLst/>
              <a:rect l="l" t="t" r="r" b="b"/>
              <a:pathLst>
                <a:path w="80525" h="3570" extrusionOk="0">
                  <a:moveTo>
                    <a:pt x="0" y="0"/>
                  </a:moveTo>
                  <a:lnTo>
                    <a:pt x="1868" y="3569"/>
                  </a:lnTo>
                  <a:lnTo>
                    <a:pt x="78690" y="3569"/>
                  </a:lnTo>
                  <a:lnTo>
                    <a:pt x="80524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2739625" y="3155200"/>
              <a:ext cx="2113200" cy="85075"/>
            </a:xfrm>
            <a:custGeom>
              <a:avLst/>
              <a:gdLst/>
              <a:ahLst/>
              <a:cxnLst/>
              <a:rect l="l" t="t" r="r" b="b"/>
              <a:pathLst>
                <a:path w="84528" h="3403" extrusionOk="0">
                  <a:moveTo>
                    <a:pt x="1" y="1"/>
                  </a:moveTo>
                  <a:lnTo>
                    <a:pt x="1769" y="3403"/>
                  </a:lnTo>
                  <a:lnTo>
                    <a:pt x="82760" y="3403"/>
                  </a:lnTo>
                  <a:lnTo>
                    <a:pt x="84528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2689600" y="3060125"/>
              <a:ext cx="2214100" cy="81750"/>
            </a:xfrm>
            <a:custGeom>
              <a:avLst/>
              <a:gdLst/>
              <a:ahLst/>
              <a:cxnLst/>
              <a:rect l="l" t="t" r="r" b="b"/>
              <a:pathLst>
                <a:path w="88564" h="3270" extrusionOk="0">
                  <a:moveTo>
                    <a:pt x="0" y="1"/>
                  </a:moveTo>
                  <a:lnTo>
                    <a:pt x="1701" y="3270"/>
                  </a:lnTo>
                  <a:lnTo>
                    <a:pt x="86829" y="3270"/>
                  </a:lnTo>
                  <a:lnTo>
                    <a:pt x="88563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2639550" y="2964225"/>
              <a:ext cx="2314175" cy="78425"/>
            </a:xfrm>
            <a:custGeom>
              <a:avLst/>
              <a:gdLst/>
              <a:ahLst/>
              <a:cxnLst/>
              <a:rect l="l" t="t" r="r" b="b"/>
              <a:pathLst>
                <a:path w="92567" h="3137" extrusionOk="0">
                  <a:moveTo>
                    <a:pt x="1" y="1"/>
                  </a:moveTo>
                  <a:lnTo>
                    <a:pt x="1635" y="3136"/>
                  </a:lnTo>
                  <a:lnTo>
                    <a:pt x="90899" y="3136"/>
                  </a:lnTo>
                  <a:lnTo>
                    <a:pt x="92567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2588675" y="2869175"/>
              <a:ext cx="2415100" cy="74225"/>
            </a:xfrm>
            <a:custGeom>
              <a:avLst/>
              <a:gdLst/>
              <a:ahLst/>
              <a:cxnLst/>
              <a:rect l="l" t="t" r="r" b="b"/>
              <a:pathLst>
                <a:path w="96604" h="2969" extrusionOk="0">
                  <a:moveTo>
                    <a:pt x="1" y="0"/>
                  </a:moveTo>
                  <a:lnTo>
                    <a:pt x="1569" y="2969"/>
                  </a:lnTo>
                  <a:lnTo>
                    <a:pt x="95035" y="2969"/>
                  </a:lnTo>
                  <a:lnTo>
                    <a:pt x="96603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2538650" y="2773250"/>
              <a:ext cx="2515150" cy="71750"/>
            </a:xfrm>
            <a:custGeom>
              <a:avLst/>
              <a:gdLst/>
              <a:ahLst/>
              <a:cxnLst/>
              <a:rect l="l" t="t" r="r" b="b"/>
              <a:pathLst>
                <a:path w="100606" h="2870" extrusionOk="0">
                  <a:moveTo>
                    <a:pt x="1" y="1"/>
                  </a:moveTo>
                  <a:lnTo>
                    <a:pt x="1502" y="2870"/>
                  </a:lnTo>
                  <a:lnTo>
                    <a:pt x="99105" y="2870"/>
                  </a:lnTo>
                  <a:lnTo>
                    <a:pt x="100606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2488625" y="2678200"/>
              <a:ext cx="2615225" cy="67575"/>
            </a:xfrm>
            <a:custGeom>
              <a:avLst/>
              <a:gdLst/>
              <a:ahLst/>
              <a:cxnLst/>
              <a:rect l="l" t="t" r="r" b="b"/>
              <a:pathLst>
                <a:path w="104609" h="2703" extrusionOk="0">
                  <a:moveTo>
                    <a:pt x="0" y="0"/>
                  </a:moveTo>
                  <a:lnTo>
                    <a:pt x="1434" y="2702"/>
                  </a:lnTo>
                  <a:lnTo>
                    <a:pt x="103174" y="2702"/>
                  </a:lnTo>
                  <a:lnTo>
                    <a:pt x="104608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2438575" y="2583125"/>
              <a:ext cx="2715300" cy="63400"/>
            </a:xfrm>
            <a:custGeom>
              <a:avLst/>
              <a:gdLst/>
              <a:ahLst/>
              <a:cxnLst/>
              <a:rect l="l" t="t" r="r" b="b"/>
              <a:pathLst>
                <a:path w="108612" h="2536" extrusionOk="0">
                  <a:moveTo>
                    <a:pt x="1" y="0"/>
                  </a:moveTo>
                  <a:lnTo>
                    <a:pt x="1368" y="2536"/>
                  </a:lnTo>
                  <a:lnTo>
                    <a:pt x="107277" y="2536"/>
                  </a:lnTo>
                  <a:lnTo>
                    <a:pt x="108612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2416075" y="2487225"/>
              <a:ext cx="2760325" cy="60900"/>
            </a:xfrm>
            <a:custGeom>
              <a:avLst/>
              <a:gdLst/>
              <a:ahLst/>
              <a:cxnLst/>
              <a:rect l="l" t="t" r="r" b="b"/>
              <a:pathLst>
                <a:path w="110413" h="2436" extrusionOk="0">
                  <a:moveTo>
                    <a:pt x="1101" y="0"/>
                  </a:moveTo>
                  <a:lnTo>
                    <a:pt x="0" y="2102"/>
                  </a:lnTo>
                  <a:lnTo>
                    <a:pt x="167" y="2435"/>
                  </a:lnTo>
                  <a:lnTo>
                    <a:pt x="110245" y="2435"/>
                  </a:lnTo>
                  <a:lnTo>
                    <a:pt x="110412" y="2102"/>
                  </a:lnTo>
                  <a:lnTo>
                    <a:pt x="109311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2464425" y="2392150"/>
              <a:ext cx="2664425" cy="56725"/>
            </a:xfrm>
            <a:custGeom>
              <a:avLst/>
              <a:gdLst/>
              <a:ahLst/>
              <a:cxnLst/>
              <a:rect l="l" t="t" r="r" b="b"/>
              <a:pathLst>
                <a:path w="106577" h="2269" extrusionOk="0">
                  <a:moveTo>
                    <a:pt x="1168" y="1"/>
                  </a:moveTo>
                  <a:lnTo>
                    <a:pt x="1" y="2269"/>
                  </a:lnTo>
                  <a:lnTo>
                    <a:pt x="106577" y="2269"/>
                  </a:lnTo>
                  <a:lnTo>
                    <a:pt x="105376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2516125" y="2296250"/>
              <a:ext cx="2560200" cy="53400"/>
            </a:xfrm>
            <a:custGeom>
              <a:avLst/>
              <a:gdLst/>
              <a:ahLst/>
              <a:cxnLst/>
              <a:rect l="l" t="t" r="r" b="b"/>
              <a:pathLst>
                <a:path w="102408" h="2136" extrusionOk="0">
                  <a:moveTo>
                    <a:pt x="1135" y="1"/>
                  </a:moveTo>
                  <a:lnTo>
                    <a:pt x="1" y="2135"/>
                  </a:lnTo>
                  <a:lnTo>
                    <a:pt x="102407" y="2135"/>
                  </a:lnTo>
                  <a:lnTo>
                    <a:pt x="101307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2567850" y="2201175"/>
              <a:ext cx="2456775" cy="50075"/>
            </a:xfrm>
            <a:custGeom>
              <a:avLst/>
              <a:gdLst/>
              <a:ahLst/>
              <a:cxnLst/>
              <a:rect l="l" t="t" r="r" b="b"/>
              <a:pathLst>
                <a:path w="98271" h="2003" extrusionOk="0">
                  <a:moveTo>
                    <a:pt x="1067" y="1"/>
                  </a:moveTo>
                  <a:lnTo>
                    <a:pt x="0" y="2002"/>
                  </a:lnTo>
                  <a:lnTo>
                    <a:pt x="98270" y="2002"/>
                  </a:lnTo>
                  <a:lnTo>
                    <a:pt x="97203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2620375" y="2106125"/>
              <a:ext cx="2352550" cy="45875"/>
            </a:xfrm>
            <a:custGeom>
              <a:avLst/>
              <a:gdLst/>
              <a:ahLst/>
              <a:cxnLst/>
              <a:rect l="l" t="t" r="r" b="b"/>
              <a:pathLst>
                <a:path w="94102" h="1835" extrusionOk="0">
                  <a:moveTo>
                    <a:pt x="968" y="0"/>
                  </a:moveTo>
                  <a:lnTo>
                    <a:pt x="1" y="1835"/>
                  </a:lnTo>
                  <a:lnTo>
                    <a:pt x="94101" y="1835"/>
                  </a:lnTo>
                  <a:lnTo>
                    <a:pt x="93100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2672075" y="2010225"/>
              <a:ext cx="2248300" cy="43375"/>
            </a:xfrm>
            <a:custGeom>
              <a:avLst/>
              <a:gdLst/>
              <a:ahLst/>
              <a:cxnLst/>
              <a:rect l="l" t="t" r="r" b="b"/>
              <a:pathLst>
                <a:path w="89932" h="1735" extrusionOk="0">
                  <a:moveTo>
                    <a:pt x="901" y="0"/>
                  </a:moveTo>
                  <a:lnTo>
                    <a:pt x="1" y="1735"/>
                  </a:lnTo>
                  <a:lnTo>
                    <a:pt x="89932" y="1735"/>
                  </a:lnTo>
                  <a:lnTo>
                    <a:pt x="89031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2723775" y="1915150"/>
              <a:ext cx="2144900" cy="39225"/>
            </a:xfrm>
            <a:custGeom>
              <a:avLst/>
              <a:gdLst/>
              <a:ahLst/>
              <a:cxnLst/>
              <a:rect l="l" t="t" r="r" b="b"/>
              <a:pathLst>
                <a:path w="85796" h="1569" extrusionOk="0">
                  <a:moveTo>
                    <a:pt x="835" y="0"/>
                  </a:moveTo>
                  <a:lnTo>
                    <a:pt x="1" y="1568"/>
                  </a:lnTo>
                  <a:lnTo>
                    <a:pt x="85795" y="1568"/>
                  </a:lnTo>
                  <a:lnTo>
                    <a:pt x="84961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2775475" y="1819250"/>
              <a:ext cx="2041500" cy="35875"/>
            </a:xfrm>
            <a:custGeom>
              <a:avLst/>
              <a:gdLst/>
              <a:ahLst/>
              <a:cxnLst/>
              <a:rect l="l" t="t" r="r" b="b"/>
              <a:pathLst>
                <a:path w="81660" h="1435" extrusionOk="0">
                  <a:moveTo>
                    <a:pt x="768" y="0"/>
                  </a:moveTo>
                  <a:lnTo>
                    <a:pt x="1" y="1435"/>
                  </a:lnTo>
                  <a:lnTo>
                    <a:pt x="81659" y="1435"/>
                  </a:lnTo>
                  <a:lnTo>
                    <a:pt x="80892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2828025" y="1724175"/>
              <a:ext cx="1936400" cy="32550"/>
            </a:xfrm>
            <a:custGeom>
              <a:avLst/>
              <a:gdLst/>
              <a:ahLst/>
              <a:cxnLst/>
              <a:rect l="l" t="t" r="r" b="b"/>
              <a:pathLst>
                <a:path w="77456" h="1302" extrusionOk="0">
                  <a:moveTo>
                    <a:pt x="668" y="1"/>
                  </a:moveTo>
                  <a:lnTo>
                    <a:pt x="0" y="1301"/>
                  </a:lnTo>
                  <a:lnTo>
                    <a:pt x="77456" y="1301"/>
                  </a:lnTo>
                  <a:lnTo>
                    <a:pt x="76789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2879725" y="1629100"/>
              <a:ext cx="1833000" cy="28375"/>
            </a:xfrm>
            <a:custGeom>
              <a:avLst/>
              <a:gdLst/>
              <a:ahLst/>
              <a:cxnLst/>
              <a:rect l="l" t="t" r="r" b="b"/>
              <a:pathLst>
                <a:path w="73320" h="1135" extrusionOk="0">
                  <a:moveTo>
                    <a:pt x="601" y="1"/>
                  </a:moveTo>
                  <a:lnTo>
                    <a:pt x="1" y="1135"/>
                  </a:lnTo>
                  <a:lnTo>
                    <a:pt x="73320" y="1135"/>
                  </a:lnTo>
                  <a:lnTo>
                    <a:pt x="72719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2931425" y="1533200"/>
              <a:ext cx="1729600" cy="25050"/>
            </a:xfrm>
            <a:custGeom>
              <a:avLst/>
              <a:gdLst/>
              <a:ahLst/>
              <a:cxnLst/>
              <a:rect l="l" t="t" r="r" b="b"/>
              <a:pathLst>
                <a:path w="69184" h="1002" extrusionOk="0">
                  <a:moveTo>
                    <a:pt x="534" y="1"/>
                  </a:moveTo>
                  <a:lnTo>
                    <a:pt x="1" y="1001"/>
                  </a:lnTo>
                  <a:lnTo>
                    <a:pt x="69183" y="1001"/>
                  </a:lnTo>
                  <a:lnTo>
                    <a:pt x="68650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2983975" y="1438150"/>
              <a:ext cx="1625350" cy="21700"/>
            </a:xfrm>
            <a:custGeom>
              <a:avLst/>
              <a:gdLst/>
              <a:ahLst/>
              <a:cxnLst/>
              <a:rect l="l" t="t" r="r" b="b"/>
              <a:pathLst>
                <a:path w="65014" h="868" extrusionOk="0">
                  <a:moveTo>
                    <a:pt x="434" y="0"/>
                  </a:moveTo>
                  <a:lnTo>
                    <a:pt x="0" y="867"/>
                  </a:lnTo>
                  <a:lnTo>
                    <a:pt x="65013" y="867"/>
                  </a:lnTo>
                  <a:lnTo>
                    <a:pt x="64546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3035675" y="1342225"/>
              <a:ext cx="1521100" cy="18375"/>
            </a:xfrm>
            <a:custGeom>
              <a:avLst/>
              <a:gdLst/>
              <a:ahLst/>
              <a:cxnLst/>
              <a:rect l="l" t="t" r="r" b="b"/>
              <a:pathLst>
                <a:path w="60844" h="735" extrusionOk="0">
                  <a:moveTo>
                    <a:pt x="367" y="1"/>
                  </a:moveTo>
                  <a:lnTo>
                    <a:pt x="0" y="735"/>
                  </a:lnTo>
                  <a:lnTo>
                    <a:pt x="60844" y="735"/>
                  </a:lnTo>
                  <a:lnTo>
                    <a:pt x="60477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3087375" y="1247175"/>
              <a:ext cx="1417700" cy="15025"/>
            </a:xfrm>
            <a:custGeom>
              <a:avLst/>
              <a:gdLst/>
              <a:ahLst/>
              <a:cxnLst/>
              <a:rect l="l" t="t" r="r" b="b"/>
              <a:pathLst>
                <a:path w="56708" h="601" extrusionOk="0">
                  <a:moveTo>
                    <a:pt x="301" y="0"/>
                  </a:moveTo>
                  <a:lnTo>
                    <a:pt x="1" y="601"/>
                  </a:lnTo>
                  <a:lnTo>
                    <a:pt x="56708" y="601"/>
                  </a:lnTo>
                  <a:lnTo>
                    <a:pt x="56407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1394500" y="1951850"/>
              <a:ext cx="4785100" cy="2862075"/>
            </a:xfrm>
            <a:custGeom>
              <a:avLst/>
              <a:gdLst/>
              <a:ahLst/>
              <a:cxnLst/>
              <a:rect l="l" t="t" r="r" b="b"/>
              <a:pathLst>
                <a:path w="191404" h="114483" extrusionOk="0">
                  <a:moveTo>
                    <a:pt x="148306" y="25285"/>
                  </a:moveTo>
                  <a:cubicBezTo>
                    <a:pt x="148273" y="25585"/>
                    <a:pt x="148273" y="25885"/>
                    <a:pt x="148273" y="26219"/>
                  </a:cubicBezTo>
                  <a:cubicBezTo>
                    <a:pt x="148273" y="27186"/>
                    <a:pt x="148673" y="28154"/>
                    <a:pt x="149441" y="28787"/>
                  </a:cubicBezTo>
                  <a:cubicBezTo>
                    <a:pt x="149574" y="28921"/>
                    <a:pt x="149707" y="29021"/>
                    <a:pt x="149841" y="29121"/>
                  </a:cubicBezTo>
                  <a:cubicBezTo>
                    <a:pt x="150174" y="29388"/>
                    <a:pt x="150475" y="29655"/>
                    <a:pt x="150741" y="29988"/>
                  </a:cubicBezTo>
                  <a:lnTo>
                    <a:pt x="151008" y="30288"/>
                  </a:lnTo>
                  <a:cubicBezTo>
                    <a:pt x="150441" y="32390"/>
                    <a:pt x="149407" y="34191"/>
                    <a:pt x="148340" y="36126"/>
                  </a:cubicBezTo>
                  <a:lnTo>
                    <a:pt x="148340" y="36093"/>
                  </a:lnTo>
                  <a:cubicBezTo>
                    <a:pt x="148106" y="36493"/>
                    <a:pt x="147906" y="36893"/>
                    <a:pt x="147673" y="37260"/>
                  </a:cubicBezTo>
                  <a:lnTo>
                    <a:pt x="147372" y="37827"/>
                  </a:lnTo>
                  <a:cubicBezTo>
                    <a:pt x="146772" y="38895"/>
                    <a:pt x="146205" y="39962"/>
                    <a:pt x="145604" y="41029"/>
                  </a:cubicBezTo>
                  <a:cubicBezTo>
                    <a:pt x="145204" y="41396"/>
                    <a:pt x="144670" y="41797"/>
                    <a:pt x="144137" y="42197"/>
                  </a:cubicBezTo>
                  <a:cubicBezTo>
                    <a:pt x="142669" y="43264"/>
                    <a:pt x="141101" y="44465"/>
                    <a:pt x="140201" y="45900"/>
                  </a:cubicBezTo>
                  <a:cubicBezTo>
                    <a:pt x="139900" y="45099"/>
                    <a:pt x="139500" y="44365"/>
                    <a:pt x="139000" y="43665"/>
                  </a:cubicBezTo>
                  <a:cubicBezTo>
                    <a:pt x="137599" y="41830"/>
                    <a:pt x="135564" y="40629"/>
                    <a:pt x="133262" y="40262"/>
                  </a:cubicBezTo>
                  <a:cubicBezTo>
                    <a:pt x="132662" y="39495"/>
                    <a:pt x="132195" y="38594"/>
                    <a:pt x="131895" y="37660"/>
                  </a:cubicBezTo>
                  <a:cubicBezTo>
                    <a:pt x="131628" y="36893"/>
                    <a:pt x="131261" y="36159"/>
                    <a:pt x="130861" y="35459"/>
                  </a:cubicBezTo>
                  <a:cubicBezTo>
                    <a:pt x="129827" y="33891"/>
                    <a:pt x="128459" y="32557"/>
                    <a:pt x="126824" y="31589"/>
                  </a:cubicBezTo>
                  <a:cubicBezTo>
                    <a:pt x="125223" y="30655"/>
                    <a:pt x="123422" y="30055"/>
                    <a:pt x="121554" y="29855"/>
                  </a:cubicBezTo>
                  <a:cubicBezTo>
                    <a:pt x="121287" y="29821"/>
                    <a:pt x="121020" y="29821"/>
                    <a:pt x="120720" y="29821"/>
                  </a:cubicBezTo>
                  <a:cubicBezTo>
                    <a:pt x="120253" y="29821"/>
                    <a:pt x="119819" y="29855"/>
                    <a:pt x="119386" y="29888"/>
                  </a:cubicBezTo>
                  <a:cubicBezTo>
                    <a:pt x="119119" y="29888"/>
                    <a:pt x="118819" y="29921"/>
                    <a:pt x="118552" y="29921"/>
                  </a:cubicBezTo>
                  <a:cubicBezTo>
                    <a:pt x="118485" y="29888"/>
                    <a:pt x="118385" y="29855"/>
                    <a:pt x="118285" y="29855"/>
                  </a:cubicBezTo>
                  <a:cubicBezTo>
                    <a:pt x="117384" y="29788"/>
                    <a:pt x="116617" y="29288"/>
                    <a:pt x="115850" y="28787"/>
                  </a:cubicBezTo>
                  <a:cubicBezTo>
                    <a:pt x="115583" y="28621"/>
                    <a:pt x="115316" y="28454"/>
                    <a:pt x="115049" y="28287"/>
                  </a:cubicBezTo>
                  <a:cubicBezTo>
                    <a:pt x="114149" y="27753"/>
                    <a:pt x="113215" y="27320"/>
                    <a:pt x="112247" y="26953"/>
                  </a:cubicBezTo>
                  <a:cubicBezTo>
                    <a:pt x="111747" y="26786"/>
                    <a:pt x="111213" y="26619"/>
                    <a:pt x="110680" y="26452"/>
                  </a:cubicBezTo>
                  <a:cubicBezTo>
                    <a:pt x="110179" y="26286"/>
                    <a:pt x="109712" y="26119"/>
                    <a:pt x="109212" y="25952"/>
                  </a:cubicBezTo>
                  <a:cubicBezTo>
                    <a:pt x="108912" y="25852"/>
                    <a:pt x="108611" y="25752"/>
                    <a:pt x="108278" y="25652"/>
                  </a:cubicBezTo>
                  <a:cubicBezTo>
                    <a:pt x="107978" y="25552"/>
                    <a:pt x="107577" y="25418"/>
                    <a:pt x="107244" y="25285"/>
                  </a:cubicBezTo>
                  <a:close/>
                  <a:moveTo>
                    <a:pt x="84728" y="25285"/>
                  </a:moveTo>
                  <a:cubicBezTo>
                    <a:pt x="83794" y="25685"/>
                    <a:pt x="82793" y="26019"/>
                    <a:pt x="81826" y="26319"/>
                  </a:cubicBezTo>
                  <a:cubicBezTo>
                    <a:pt x="81192" y="26519"/>
                    <a:pt x="80525" y="26753"/>
                    <a:pt x="79891" y="26953"/>
                  </a:cubicBezTo>
                  <a:cubicBezTo>
                    <a:pt x="78990" y="27286"/>
                    <a:pt x="78090" y="27720"/>
                    <a:pt x="77256" y="28187"/>
                  </a:cubicBezTo>
                  <a:cubicBezTo>
                    <a:pt x="76955" y="28354"/>
                    <a:pt x="76655" y="28554"/>
                    <a:pt x="76355" y="28754"/>
                  </a:cubicBezTo>
                  <a:cubicBezTo>
                    <a:pt x="75554" y="29288"/>
                    <a:pt x="74787" y="29788"/>
                    <a:pt x="73853" y="29821"/>
                  </a:cubicBezTo>
                  <a:cubicBezTo>
                    <a:pt x="73753" y="29855"/>
                    <a:pt x="73686" y="29855"/>
                    <a:pt x="73586" y="29921"/>
                  </a:cubicBezTo>
                  <a:cubicBezTo>
                    <a:pt x="73353" y="29921"/>
                    <a:pt x="73086" y="29888"/>
                    <a:pt x="72853" y="29888"/>
                  </a:cubicBezTo>
                  <a:cubicBezTo>
                    <a:pt x="72419" y="29855"/>
                    <a:pt x="71952" y="29821"/>
                    <a:pt x="71485" y="29821"/>
                  </a:cubicBezTo>
                  <a:cubicBezTo>
                    <a:pt x="71251" y="29821"/>
                    <a:pt x="71018" y="29821"/>
                    <a:pt x="70784" y="29855"/>
                  </a:cubicBezTo>
                  <a:cubicBezTo>
                    <a:pt x="68850" y="30022"/>
                    <a:pt x="66982" y="30622"/>
                    <a:pt x="65314" y="31589"/>
                  </a:cubicBezTo>
                  <a:cubicBezTo>
                    <a:pt x="63746" y="32523"/>
                    <a:pt x="62378" y="33824"/>
                    <a:pt x="61378" y="35359"/>
                  </a:cubicBezTo>
                  <a:cubicBezTo>
                    <a:pt x="60944" y="36093"/>
                    <a:pt x="60544" y="36860"/>
                    <a:pt x="60277" y="37660"/>
                  </a:cubicBezTo>
                  <a:cubicBezTo>
                    <a:pt x="59943" y="38594"/>
                    <a:pt x="59476" y="39495"/>
                    <a:pt x="58876" y="40296"/>
                  </a:cubicBezTo>
                  <a:cubicBezTo>
                    <a:pt x="56608" y="40629"/>
                    <a:pt x="54539" y="41863"/>
                    <a:pt x="53138" y="43698"/>
                  </a:cubicBezTo>
                  <a:cubicBezTo>
                    <a:pt x="52638" y="44365"/>
                    <a:pt x="52238" y="45132"/>
                    <a:pt x="51938" y="45933"/>
                  </a:cubicBezTo>
                  <a:cubicBezTo>
                    <a:pt x="51070" y="44465"/>
                    <a:pt x="49469" y="43298"/>
                    <a:pt x="48035" y="42230"/>
                  </a:cubicBezTo>
                  <a:cubicBezTo>
                    <a:pt x="47468" y="41797"/>
                    <a:pt x="46967" y="41430"/>
                    <a:pt x="46534" y="41063"/>
                  </a:cubicBezTo>
                  <a:cubicBezTo>
                    <a:pt x="45967" y="39995"/>
                    <a:pt x="45366" y="38928"/>
                    <a:pt x="44799" y="37861"/>
                  </a:cubicBezTo>
                  <a:lnTo>
                    <a:pt x="44466" y="37293"/>
                  </a:lnTo>
                  <a:cubicBezTo>
                    <a:pt x="44265" y="36893"/>
                    <a:pt x="44032" y="36526"/>
                    <a:pt x="43832" y="36126"/>
                  </a:cubicBezTo>
                  <a:cubicBezTo>
                    <a:pt x="42731" y="34225"/>
                    <a:pt x="41697" y="32423"/>
                    <a:pt x="41163" y="30355"/>
                  </a:cubicBezTo>
                  <a:cubicBezTo>
                    <a:pt x="41597" y="29821"/>
                    <a:pt x="42064" y="29354"/>
                    <a:pt x="42564" y="28921"/>
                  </a:cubicBezTo>
                  <a:cubicBezTo>
                    <a:pt x="43398" y="28254"/>
                    <a:pt x="43865" y="27286"/>
                    <a:pt x="43865" y="26219"/>
                  </a:cubicBezTo>
                  <a:cubicBezTo>
                    <a:pt x="43865" y="25919"/>
                    <a:pt x="43865" y="25585"/>
                    <a:pt x="43832" y="25285"/>
                  </a:cubicBezTo>
                  <a:close/>
                  <a:moveTo>
                    <a:pt x="10641" y="0"/>
                  </a:moveTo>
                  <a:cubicBezTo>
                    <a:pt x="6972" y="0"/>
                    <a:pt x="5771" y="12943"/>
                    <a:pt x="5605" y="20948"/>
                  </a:cubicBezTo>
                  <a:lnTo>
                    <a:pt x="2869" y="20948"/>
                  </a:lnTo>
                  <a:cubicBezTo>
                    <a:pt x="1" y="20948"/>
                    <a:pt x="1" y="25218"/>
                    <a:pt x="2869" y="25218"/>
                  </a:cubicBezTo>
                  <a:lnTo>
                    <a:pt x="5605" y="25218"/>
                  </a:lnTo>
                  <a:cubicBezTo>
                    <a:pt x="5771" y="33257"/>
                    <a:pt x="7006" y="46200"/>
                    <a:pt x="10675" y="46200"/>
                  </a:cubicBezTo>
                  <a:lnTo>
                    <a:pt x="14311" y="46200"/>
                  </a:lnTo>
                  <a:lnTo>
                    <a:pt x="14744" y="46166"/>
                  </a:lnTo>
                  <a:lnTo>
                    <a:pt x="14744" y="46100"/>
                  </a:lnTo>
                  <a:cubicBezTo>
                    <a:pt x="14911" y="46166"/>
                    <a:pt x="15111" y="46200"/>
                    <a:pt x="15278" y="46200"/>
                  </a:cubicBezTo>
                  <a:lnTo>
                    <a:pt x="18914" y="46200"/>
                  </a:lnTo>
                  <a:lnTo>
                    <a:pt x="19381" y="46166"/>
                  </a:lnTo>
                  <a:lnTo>
                    <a:pt x="19381" y="46033"/>
                  </a:lnTo>
                  <a:cubicBezTo>
                    <a:pt x="22517" y="44499"/>
                    <a:pt x="23584" y="32590"/>
                    <a:pt x="23751" y="25285"/>
                  </a:cubicBezTo>
                  <a:lnTo>
                    <a:pt x="27453" y="25285"/>
                  </a:lnTo>
                  <a:cubicBezTo>
                    <a:pt x="28187" y="27953"/>
                    <a:pt x="29455" y="30188"/>
                    <a:pt x="31056" y="31623"/>
                  </a:cubicBezTo>
                  <a:cubicBezTo>
                    <a:pt x="32357" y="33491"/>
                    <a:pt x="33358" y="35792"/>
                    <a:pt x="34192" y="38761"/>
                  </a:cubicBezTo>
                  <a:cubicBezTo>
                    <a:pt x="34592" y="40362"/>
                    <a:pt x="34892" y="41963"/>
                    <a:pt x="35126" y="43598"/>
                  </a:cubicBezTo>
                  <a:cubicBezTo>
                    <a:pt x="35292" y="44765"/>
                    <a:pt x="35493" y="45966"/>
                    <a:pt x="35759" y="47134"/>
                  </a:cubicBezTo>
                  <a:cubicBezTo>
                    <a:pt x="36693" y="51504"/>
                    <a:pt x="38962" y="55440"/>
                    <a:pt x="42898" y="59443"/>
                  </a:cubicBezTo>
                  <a:cubicBezTo>
                    <a:pt x="42898" y="59476"/>
                    <a:pt x="42931" y="59509"/>
                    <a:pt x="42931" y="59543"/>
                  </a:cubicBezTo>
                  <a:cubicBezTo>
                    <a:pt x="43365" y="60243"/>
                    <a:pt x="43798" y="60944"/>
                    <a:pt x="44432" y="61844"/>
                  </a:cubicBezTo>
                  <a:lnTo>
                    <a:pt x="44499" y="61944"/>
                  </a:lnTo>
                  <a:cubicBezTo>
                    <a:pt x="44799" y="62478"/>
                    <a:pt x="45233" y="62878"/>
                    <a:pt x="45733" y="63212"/>
                  </a:cubicBezTo>
                  <a:cubicBezTo>
                    <a:pt x="46234" y="63445"/>
                    <a:pt x="46767" y="63579"/>
                    <a:pt x="47334" y="63612"/>
                  </a:cubicBezTo>
                  <a:lnTo>
                    <a:pt x="47768" y="63679"/>
                  </a:lnTo>
                  <a:lnTo>
                    <a:pt x="48835" y="63879"/>
                  </a:lnTo>
                  <a:cubicBezTo>
                    <a:pt x="49336" y="63979"/>
                    <a:pt x="49869" y="64079"/>
                    <a:pt x="50403" y="64179"/>
                  </a:cubicBezTo>
                  <a:cubicBezTo>
                    <a:pt x="50537" y="64179"/>
                    <a:pt x="50703" y="64179"/>
                    <a:pt x="50870" y="64213"/>
                  </a:cubicBezTo>
                  <a:cubicBezTo>
                    <a:pt x="52104" y="64213"/>
                    <a:pt x="53205" y="63546"/>
                    <a:pt x="54339" y="62812"/>
                  </a:cubicBezTo>
                  <a:lnTo>
                    <a:pt x="54806" y="62478"/>
                  </a:lnTo>
                  <a:lnTo>
                    <a:pt x="55607" y="62245"/>
                  </a:lnTo>
                  <a:cubicBezTo>
                    <a:pt x="56975" y="61844"/>
                    <a:pt x="58342" y="61477"/>
                    <a:pt x="59710" y="61144"/>
                  </a:cubicBezTo>
                  <a:cubicBezTo>
                    <a:pt x="61544" y="60777"/>
                    <a:pt x="63346" y="60210"/>
                    <a:pt x="65047" y="59443"/>
                  </a:cubicBezTo>
                  <a:cubicBezTo>
                    <a:pt x="66581" y="58709"/>
                    <a:pt x="67982" y="57741"/>
                    <a:pt x="69217" y="56541"/>
                  </a:cubicBezTo>
                  <a:cubicBezTo>
                    <a:pt x="69750" y="56007"/>
                    <a:pt x="70251" y="55406"/>
                    <a:pt x="70718" y="54806"/>
                  </a:cubicBezTo>
                  <a:cubicBezTo>
                    <a:pt x="70884" y="54606"/>
                    <a:pt x="71018" y="54372"/>
                    <a:pt x="71185" y="54172"/>
                  </a:cubicBezTo>
                  <a:cubicBezTo>
                    <a:pt x="71318" y="53939"/>
                    <a:pt x="71418" y="53805"/>
                    <a:pt x="71552" y="53638"/>
                  </a:cubicBezTo>
                  <a:cubicBezTo>
                    <a:pt x="71718" y="54039"/>
                    <a:pt x="71818" y="54506"/>
                    <a:pt x="71952" y="54973"/>
                  </a:cubicBezTo>
                  <a:cubicBezTo>
                    <a:pt x="72052" y="55306"/>
                    <a:pt x="72119" y="55640"/>
                    <a:pt x="72219" y="55940"/>
                  </a:cubicBezTo>
                  <a:cubicBezTo>
                    <a:pt x="72552" y="56941"/>
                    <a:pt x="72919" y="57975"/>
                    <a:pt x="73353" y="58942"/>
                  </a:cubicBezTo>
                  <a:lnTo>
                    <a:pt x="73453" y="59176"/>
                  </a:lnTo>
                  <a:cubicBezTo>
                    <a:pt x="73887" y="60176"/>
                    <a:pt x="74354" y="61211"/>
                    <a:pt x="74821" y="62245"/>
                  </a:cubicBezTo>
                  <a:cubicBezTo>
                    <a:pt x="74954" y="62845"/>
                    <a:pt x="75154" y="63479"/>
                    <a:pt x="75321" y="64079"/>
                  </a:cubicBezTo>
                  <a:cubicBezTo>
                    <a:pt x="75488" y="64646"/>
                    <a:pt x="75655" y="65280"/>
                    <a:pt x="75788" y="65881"/>
                  </a:cubicBezTo>
                  <a:cubicBezTo>
                    <a:pt x="76055" y="67048"/>
                    <a:pt x="76322" y="68349"/>
                    <a:pt x="76555" y="69783"/>
                  </a:cubicBezTo>
                  <a:cubicBezTo>
                    <a:pt x="76689" y="70517"/>
                    <a:pt x="76789" y="71218"/>
                    <a:pt x="76922" y="71952"/>
                  </a:cubicBezTo>
                  <a:cubicBezTo>
                    <a:pt x="77022" y="72685"/>
                    <a:pt x="77156" y="73319"/>
                    <a:pt x="77256" y="73986"/>
                  </a:cubicBezTo>
                  <a:cubicBezTo>
                    <a:pt x="77156" y="74520"/>
                    <a:pt x="77022" y="75087"/>
                    <a:pt x="76889" y="75588"/>
                  </a:cubicBezTo>
                  <a:cubicBezTo>
                    <a:pt x="76722" y="76255"/>
                    <a:pt x="76555" y="76955"/>
                    <a:pt x="76488" y="77656"/>
                  </a:cubicBezTo>
                  <a:cubicBezTo>
                    <a:pt x="76322" y="79123"/>
                    <a:pt x="76355" y="80658"/>
                    <a:pt x="76589" y="82126"/>
                  </a:cubicBezTo>
                  <a:cubicBezTo>
                    <a:pt x="76822" y="83593"/>
                    <a:pt x="76889" y="85061"/>
                    <a:pt x="76855" y="86529"/>
                  </a:cubicBezTo>
                  <a:cubicBezTo>
                    <a:pt x="76755" y="87329"/>
                    <a:pt x="76622" y="88163"/>
                    <a:pt x="76455" y="88964"/>
                  </a:cubicBezTo>
                  <a:cubicBezTo>
                    <a:pt x="76355" y="89364"/>
                    <a:pt x="76288" y="89731"/>
                    <a:pt x="76222" y="90131"/>
                  </a:cubicBezTo>
                  <a:lnTo>
                    <a:pt x="76021" y="90065"/>
                  </a:lnTo>
                  <a:cubicBezTo>
                    <a:pt x="75955" y="90031"/>
                    <a:pt x="75888" y="90031"/>
                    <a:pt x="75788" y="89998"/>
                  </a:cubicBezTo>
                  <a:lnTo>
                    <a:pt x="75688" y="89964"/>
                  </a:lnTo>
                  <a:lnTo>
                    <a:pt x="75521" y="89964"/>
                  </a:lnTo>
                  <a:cubicBezTo>
                    <a:pt x="75354" y="89964"/>
                    <a:pt x="75154" y="90065"/>
                    <a:pt x="75054" y="90198"/>
                  </a:cubicBezTo>
                  <a:cubicBezTo>
                    <a:pt x="74420" y="90632"/>
                    <a:pt x="74287" y="91666"/>
                    <a:pt x="74220" y="92433"/>
                  </a:cubicBezTo>
                  <a:cubicBezTo>
                    <a:pt x="74187" y="92633"/>
                    <a:pt x="74187" y="92800"/>
                    <a:pt x="74153" y="92900"/>
                  </a:cubicBezTo>
                  <a:cubicBezTo>
                    <a:pt x="73753" y="94801"/>
                    <a:pt x="73253" y="96669"/>
                    <a:pt x="72752" y="98404"/>
                  </a:cubicBezTo>
                  <a:cubicBezTo>
                    <a:pt x="72552" y="99038"/>
                    <a:pt x="72386" y="99705"/>
                    <a:pt x="72185" y="100339"/>
                  </a:cubicBezTo>
                  <a:cubicBezTo>
                    <a:pt x="71351" y="103174"/>
                    <a:pt x="70451" y="106076"/>
                    <a:pt x="70251" y="109078"/>
                  </a:cubicBezTo>
                  <a:cubicBezTo>
                    <a:pt x="70251" y="109145"/>
                    <a:pt x="70251" y="109245"/>
                    <a:pt x="70284" y="109312"/>
                  </a:cubicBezTo>
                  <a:cubicBezTo>
                    <a:pt x="70284" y="109445"/>
                    <a:pt x="70251" y="109712"/>
                    <a:pt x="70217" y="110012"/>
                  </a:cubicBezTo>
                  <a:cubicBezTo>
                    <a:pt x="70151" y="110980"/>
                    <a:pt x="70084" y="111780"/>
                    <a:pt x="70051" y="112381"/>
                  </a:cubicBezTo>
                  <a:cubicBezTo>
                    <a:pt x="70184" y="113081"/>
                    <a:pt x="70317" y="113782"/>
                    <a:pt x="70451" y="114482"/>
                  </a:cubicBezTo>
                  <a:cubicBezTo>
                    <a:pt x="70784" y="113748"/>
                    <a:pt x="71018" y="113014"/>
                    <a:pt x="71351" y="112280"/>
                  </a:cubicBezTo>
                  <a:cubicBezTo>
                    <a:pt x="71615" y="111697"/>
                    <a:pt x="72067" y="111455"/>
                    <a:pt x="72537" y="111455"/>
                  </a:cubicBezTo>
                  <a:cubicBezTo>
                    <a:pt x="73438" y="111455"/>
                    <a:pt x="74407" y="112341"/>
                    <a:pt x="74254" y="113415"/>
                  </a:cubicBezTo>
                  <a:cubicBezTo>
                    <a:pt x="75093" y="113310"/>
                    <a:pt x="75953" y="113269"/>
                    <a:pt x="76820" y="113269"/>
                  </a:cubicBezTo>
                  <a:cubicBezTo>
                    <a:pt x="79260" y="113269"/>
                    <a:pt x="81754" y="113592"/>
                    <a:pt x="83994" y="113715"/>
                  </a:cubicBezTo>
                  <a:cubicBezTo>
                    <a:pt x="84653" y="113750"/>
                    <a:pt x="85312" y="113765"/>
                    <a:pt x="85971" y="113765"/>
                  </a:cubicBezTo>
                  <a:cubicBezTo>
                    <a:pt x="89832" y="113765"/>
                    <a:pt x="93680" y="113252"/>
                    <a:pt x="97562" y="113252"/>
                  </a:cubicBezTo>
                  <a:cubicBezTo>
                    <a:pt x="98076" y="113252"/>
                    <a:pt x="98590" y="113261"/>
                    <a:pt x="99105" y="113281"/>
                  </a:cubicBezTo>
                  <a:cubicBezTo>
                    <a:pt x="101807" y="113415"/>
                    <a:pt x="104475" y="113615"/>
                    <a:pt x="107144" y="113782"/>
                  </a:cubicBezTo>
                  <a:cubicBezTo>
                    <a:pt x="109365" y="113907"/>
                    <a:pt x="111616" y="114355"/>
                    <a:pt x="113814" y="114355"/>
                  </a:cubicBezTo>
                  <a:cubicBezTo>
                    <a:pt x="113959" y="114355"/>
                    <a:pt x="114104" y="114353"/>
                    <a:pt x="114249" y="114349"/>
                  </a:cubicBezTo>
                  <a:cubicBezTo>
                    <a:pt x="115746" y="114287"/>
                    <a:pt x="117327" y="113219"/>
                    <a:pt x="118838" y="113219"/>
                  </a:cubicBezTo>
                  <a:cubicBezTo>
                    <a:pt x="118977" y="113219"/>
                    <a:pt x="119115" y="113228"/>
                    <a:pt x="119252" y="113248"/>
                  </a:cubicBezTo>
                  <a:cubicBezTo>
                    <a:pt x="119544" y="112781"/>
                    <a:pt x="120029" y="112462"/>
                    <a:pt x="120534" y="112462"/>
                  </a:cubicBezTo>
                  <a:cubicBezTo>
                    <a:pt x="120895" y="112462"/>
                    <a:pt x="121267" y="112625"/>
                    <a:pt x="121587" y="113014"/>
                  </a:cubicBezTo>
                  <a:cubicBezTo>
                    <a:pt x="121854" y="113348"/>
                    <a:pt x="122121" y="113681"/>
                    <a:pt x="122421" y="114015"/>
                  </a:cubicBezTo>
                  <a:cubicBezTo>
                    <a:pt x="122655" y="114082"/>
                    <a:pt x="122855" y="114215"/>
                    <a:pt x="123022" y="114382"/>
                  </a:cubicBezTo>
                  <a:cubicBezTo>
                    <a:pt x="122922" y="113681"/>
                    <a:pt x="122855" y="112948"/>
                    <a:pt x="122788" y="112247"/>
                  </a:cubicBezTo>
                  <a:cubicBezTo>
                    <a:pt x="122421" y="110980"/>
                    <a:pt x="122121" y="109712"/>
                    <a:pt x="121888" y="108578"/>
                  </a:cubicBezTo>
                  <a:cubicBezTo>
                    <a:pt x="121621" y="105742"/>
                    <a:pt x="120787" y="102974"/>
                    <a:pt x="119986" y="100305"/>
                  </a:cubicBezTo>
                  <a:cubicBezTo>
                    <a:pt x="119819" y="99671"/>
                    <a:pt x="119619" y="99038"/>
                    <a:pt x="119419" y="98404"/>
                  </a:cubicBezTo>
                  <a:cubicBezTo>
                    <a:pt x="118952" y="96736"/>
                    <a:pt x="118452" y="94901"/>
                    <a:pt x="118085" y="93067"/>
                  </a:cubicBezTo>
                  <a:cubicBezTo>
                    <a:pt x="118051" y="92967"/>
                    <a:pt x="118051" y="92800"/>
                    <a:pt x="118018" y="92600"/>
                  </a:cubicBezTo>
                  <a:cubicBezTo>
                    <a:pt x="117918" y="91766"/>
                    <a:pt x="117785" y="90665"/>
                    <a:pt x="117151" y="90198"/>
                  </a:cubicBezTo>
                  <a:cubicBezTo>
                    <a:pt x="117019" y="90040"/>
                    <a:pt x="116845" y="89944"/>
                    <a:pt x="116646" y="89944"/>
                  </a:cubicBezTo>
                  <a:cubicBezTo>
                    <a:pt x="116594" y="89944"/>
                    <a:pt x="116539" y="89951"/>
                    <a:pt x="116484" y="89964"/>
                  </a:cubicBezTo>
                  <a:lnTo>
                    <a:pt x="116384" y="89998"/>
                  </a:lnTo>
                  <a:cubicBezTo>
                    <a:pt x="116317" y="90031"/>
                    <a:pt x="116250" y="90031"/>
                    <a:pt x="116217" y="90065"/>
                  </a:cubicBezTo>
                  <a:lnTo>
                    <a:pt x="115950" y="90131"/>
                  </a:lnTo>
                  <a:cubicBezTo>
                    <a:pt x="115883" y="89731"/>
                    <a:pt x="115817" y="89364"/>
                    <a:pt x="115750" y="88964"/>
                  </a:cubicBezTo>
                  <a:cubicBezTo>
                    <a:pt x="115550" y="88163"/>
                    <a:pt x="115416" y="87329"/>
                    <a:pt x="115350" y="86529"/>
                  </a:cubicBezTo>
                  <a:cubicBezTo>
                    <a:pt x="115283" y="85028"/>
                    <a:pt x="115350" y="83560"/>
                    <a:pt x="115583" y="82092"/>
                  </a:cubicBezTo>
                  <a:cubicBezTo>
                    <a:pt x="115817" y="80624"/>
                    <a:pt x="115850" y="79123"/>
                    <a:pt x="115683" y="77656"/>
                  </a:cubicBezTo>
                  <a:cubicBezTo>
                    <a:pt x="115583" y="76955"/>
                    <a:pt x="115450" y="76288"/>
                    <a:pt x="115283" y="75588"/>
                  </a:cubicBezTo>
                  <a:cubicBezTo>
                    <a:pt x="115149" y="75087"/>
                    <a:pt x="115016" y="74520"/>
                    <a:pt x="114916" y="73986"/>
                  </a:cubicBezTo>
                  <a:cubicBezTo>
                    <a:pt x="115049" y="73319"/>
                    <a:pt x="115149" y="72619"/>
                    <a:pt x="115249" y="71918"/>
                  </a:cubicBezTo>
                  <a:cubicBezTo>
                    <a:pt x="115383" y="71218"/>
                    <a:pt x="115483" y="70484"/>
                    <a:pt x="115616" y="69783"/>
                  </a:cubicBezTo>
                  <a:cubicBezTo>
                    <a:pt x="115850" y="68416"/>
                    <a:pt x="116083" y="67181"/>
                    <a:pt x="116350" y="66047"/>
                  </a:cubicBezTo>
                  <a:cubicBezTo>
                    <a:pt x="116484" y="65380"/>
                    <a:pt x="116684" y="64746"/>
                    <a:pt x="116851" y="64113"/>
                  </a:cubicBezTo>
                  <a:cubicBezTo>
                    <a:pt x="117017" y="63512"/>
                    <a:pt x="117218" y="62878"/>
                    <a:pt x="117351" y="62211"/>
                  </a:cubicBezTo>
                  <a:cubicBezTo>
                    <a:pt x="117851" y="61211"/>
                    <a:pt x="118285" y="60176"/>
                    <a:pt x="118719" y="59142"/>
                  </a:cubicBezTo>
                  <a:lnTo>
                    <a:pt x="118819" y="58909"/>
                  </a:lnTo>
                  <a:cubicBezTo>
                    <a:pt x="119252" y="57942"/>
                    <a:pt x="119619" y="56941"/>
                    <a:pt x="119953" y="55907"/>
                  </a:cubicBezTo>
                  <a:cubicBezTo>
                    <a:pt x="120053" y="55607"/>
                    <a:pt x="120120" y="55273"/>
                    <a:pt x="120220" y="54973"/>
                  </a:cubicBezTo>
                  <a:cubicBezTo>
                    <a:pt x="120320" y="54506"/>
                    <a:pt x="120453" y="54039"/>
                    <a:pt x="120620" y="53605"/>
                  </a:cubicBezTo>
                  <a:cubicBezTo>
                    <a:pt x="120753" y="53772"/>
                    <a:pt x="120853" y="53939"/>
                    <a:pt x="120987" y="54105"/>
                  </a:cubicBezTo>
                  <a:cubicBezTo>
                    <a:pt x="121087" y="54272"/>
                    <a:pt x="121220" y="54472"/>
                    <a:pt x="121354" y="54639"/>
                  </a:cubicBezTo>
                  <a:cubicBezTo>
                    <a:pt x="121821" y="55273"/>
                    <a:pt x="122321" y="55840"/>
                    <a:pt x="122855" y="56407"/>
                  </a:cubicBezTo>
                  <a:cubicBezTo>
                    <a:pt x="124089" y="57641"/>
                    <a:pt x="125557" y="58675"/>
                    <a:pt x="127125" y="59443"/>
                  </a:cubicBezTo>
                  <a:cubicBezTo>
                    <a:pt x="128792" y="60176"/>
                    <a:pt x="130527" y="60710"/>
                    <a:pt x="132295" y="61110"/>
                  </a:cubicBezTo>
                  <a:cubicBezTo>
                    <a:pt x="133796" y="61444"/>
                    <a:pt x="135264" y="61878"/>
                    <a:pt x="136698" y="62278"/>
                  </a:cubicBezTo>
                  <a:lnTo>
                    <a:pt x="137365" y="62478"/>
                  </a:lnTo>
                  <a:lnTo>
                    <a:pt x="137732" y="62712"/>
                  </a:lnTo>
                  <a:cubicBezTo>
                    <a:pt x="138666" y="63345"/>
                    <a:pt x="139934" y="64179"/>
                    <a:pt x="141335" y="64179"/>
                  </a:cubicBezTo>
                  <a:cubicBezTo>
                    <a:pt x="141502" y="64179"/>
                    <a:pt x="141635" y="64179"/>
                    <a:pt x="141802" y="64146"/>
                  </a:cubicBezTo>
                  <a:cubicBezTo>
                    <a:pt x="142302" y="64079"/>
                    <a:pt x="142769" y="63979"/>
                    <a:pt x="143269" y="63912"/>
                  </a:cubicBezTo>
                  <a:cubicBezTo>
                    <a:pt x="143603" y="63846"/>
                    <a:pt x="143903" y="63779"/>
                    <a:pt x="144237" y="63712"/>
                  </a:cubicBezTo>
                  <a:cubicBezTo>
                    <a:pt x="144404" y="63679"/>
                    <a:pt x="144570" y="63679"/>
                    <a:pt x="144771" y="63646"/>
                  </a:cubicBezTo>
                  <a:cubicBezTo>
                    <a:pt x="145338" y="63612"/>
                    <a:pt x="145905" y="63445"/>
                    <a:pt x="146438" y="63212"/>
                  </a:cubicBezTo>
                  <a:cubicBezTo>
                    <a:pt x="146939" y="62912"/>
                    <a:pt x="147372" y="62478"/>
                    <a:pt x="147673" y="61978"/>
                  </a:cubicBezTo>
                  <a:cubicBezTo>
                    <a:pt x="148340" y="61044"/>
                    <a:pt x="148840" y="60277"/>
                    <a:pt x="149240" y="59543"/>
                  </a:cubicBezTo>
                  <a:cubicBezTo>
                    <a:pt x="149274" y="59509"/>
                    <a:pt x="149274" y="59476"/>
                    <a:pt x="149307" y="59443"/>
                  </a:cubicBezTo>
                  <a:cubicBezTo>
                    <a:pt x="153243" y="55440"/>
                    <a:pt x="155512" y="51504"/>
                    <a:pt x="156446" y="47134"/>
                  </a:cubicBezTo>
                  <a:cubicBezTo>
                    <a:pt x="156712" y="45966"/>
                    <a:pt x="156879" y="44799"/>
                    <a:pt x="157079" y="43631"/>
                  </a:cubicBezTo>
                  <a:cubicBezTo>
                    <a:pt x="157313" y="41997"/>
                    <a:pt x="157613" y="40362"/>
                    <a:pt x="158047" y="38761"/>
                  </a:cubicBezTo>
                  <a:cubicBezTo>
                    <a:pt x="158680" y="36226"/>
                    <a:pt x="159715" y="33824"/>
                    <a:pt x="161149" y="31623"/>
                  </a:cubicBezTo>
                  <a:cubicBezTo>
                    <a:pt x="162750" y="30222"/>
                    <a:pt x="164051" y="27953"/>
                    <a:pt x="164751" y="25285"/>
                  </a:cubicBezTo>
                  <a:lnTo>
                    <a:pt x="168454" y="25285"/>
                  </a:lnTo>
                  <a:cubicBezTo>
                    <a:pt x="168621" y="32623"/>
                    <a:pt x="169688" y="44499"/>
                    <a:pt x="172824" y="46033"/>
                  </a:cubicBezTo>
                  <a:lnTo>
                    <a:pt x="172824" y="46200"/>
                  </a:lnTo>
                  <a:lnTo>
                    <a:pt x="176927" y="46200"/>
                  </a:lnTo>
                  <a:cubicBezTo>
                    <a:pt x="177094" y="46200"/>
                    <a:pt x="177294" y="46166"/>
                    <a:pt x="177461" y="46100"/>
                  </a:cubicBezTo>
                  <a:lnTo>
                    <a:pt x="177461" y="46200"/>
                  </a:lnTo>
                  <a:lnTo>
                    <a:pt x="181463" y="46200"/>
                  </a:lnTo>
                  <a:cubicBezTo>
                    <a:pt x="185133" y="46200"/>
                    <a:pt x="186367" y="33257"/>
                    <a:pt x="186534" y="25285"/>
                  </a:cubicBezTo>
                  <a:lnTo>
                    <a:pt x="189269" y="25285"/>
                  </a:lnTo>
                  <a:cubicBezTo>
                    <a:pt x="190437" y="25251"/>
                    <a:pt x="191404" y="24317"/>
                    <a:pt x="191404" y="23117"/>
                  </a:cubicBezTo>
                  <a:cubicBezTo>
                    <a:pt x="191404" y="21949"/>
                    <a:pt x="190437" y="20982"/>
                    <a:pt x="189269" y="20982"/>
                  </a:cubicBezTo>
                  <a:lnTo>
                    <a:pt x="186534" y="20982"/>
                  </a:lnTo>
                  <a:cubicBezTo>
                    <a:pt x="186367" y="13009"/>
                    <a:pt x="185133" y="33"/>
                    <a:pt x="181463" y="33"/>
                  </a:cubicBezTo>
                  <a:lnTo>
                    <a:pt x="177827" y="33"/>
                  </a:lnTo>
                  <a:lnTo>
                    <a:pt x="177394" y="67"/>
                  </a:lnTo>
                  <a:lnTo>
                    <a:pt x="177394" y="134"/>
                  </a:lnTo>
                  <a:cubicBezTo>
                    <a:pt x="177194" y="67"/>
                    <a:pt x="177027" y="33"/>
                    <a:pt x="176860" y="33"/>
                  </a:cubicBezTo>
                  <a:lnTo>
                    <a:pt x="173224" y="33"/>
                  </a:lnTo>
                  <a:lnTo>
                    <a:pt x="172757" y="67"/>
                  </a:lnTo>
                  <a:lnTo>
                    <a:pt x="172757" y="234"/>
                  </a:lnTo>
                  <a:cubicBezTo>
                    <a:pt x="169622" y="1768"/>
                    <a:pt x="168554" y="13643"/>
                    <a:pt x="168387" y="20982"/>
                  </a:cubicBezTo>
                  <a:lnTo>
                    <a:pt x="165685" y="20982"/>
                  </a:lnTo>
                  <a:cubicBezTo>
                    <a:pt x="165585" y="20281"/>
                    <a:pt x="165085" y="19681"/>
                    <a:pt x="164385" y="19414"/>
                  </a:cubicBezTo>
                  <a:cubicBezTo>
                    <a:pt x="164084" y="19314"/>
                    <a:pt x="163751" y="19214"/>
                    <a:pt x="163384" y="19214"/>
                  </a:cubicBezTo>
                  <a:cubicBezTo>
                    <a:pt x="162984" y="19214"/>
                    <a:pt x="162583" y="19347"/>
                    <a:pt x="162283" y="19581"/>
                  </a:cubicBezTo>
                  <a:lnTo>
                    <a:pt x="162216" y="19514"/>
                  </a:lnTo>
                  <a:cubicBezTo>
                    <a:pt x="161716" y="18980"/>
                    <a:pt x="161049" y="18680"/>
                    <a:pt x="160348" y="18680"/>
                  </a:cubicBezTo>
                  <a:cubicBezTo>
                    <a:pt x="160015" y="18680"/>
                    <a:pt x="159715" y="18747"/>
                    <a:pt x="159414" y="18880"/>
                  </a:cubicBezTo>
                  <a:cubicBezTo>
                    <a:pt x="159047" y="18713"/>
                    <a:pt x="158680" y="18580"/>
                    <a:pt x="158280" y="18547"/>
                  </a:cubicBezTo>
                  <a:cubicBezTo>
                    <a:pt x="157546" y="18380"/>
                    <a:pt x="156779" y="18280"/>
                    <a:pt x="156045" y="18246"/>
                  </a:cubicBezTo>
                  <a:lnTo>
                    <a:pt x="155645" y="18246"/>
                  </a:lnTo>
                  <a:cubicBezTo>
                    <a:pt x="155111" y="18113"/>
                    <a:pt x="154578" y="18013"/>
                    <a:pt x="154111" y="17913"/>
                  </a:cubicBezTo>
                  <a:cubicBezTo>
                    <a:pt x="153944" y="17880"/>
                    <a:pt x="153810" y="17880"/>
                    <a:pt x="153677" y="17880"/>
                  </a:cubicBezTo>
                  <a:cubicBezTo>
                    <a:pt x="152609" y="17880"/>
                    <a:pt x="151976" y="18713"/>
                    <a:pt x="151409" y="19414"/>
                  </a:cubicBezTo>
                  <a:cubicBezTo>
                    <a:pt x="151309" y="19581"/>
                    <a:pt x="151175" y="19714"/>
                    <a:pt x="151075" y="19848"/>
                  </a:cubicBezTo>
                  <a:cubicBezTo>
                    <a:pt x="150775" y="20181"/>
                    <a:pt x="150541" y="20548"/>
                    <a:pt x="150341" y="20948"/>
                  </a:cubicBezTo>
                  <a:lnTo>
                    <a:pt x="109012" y="20948"/>
                  </a:lnTo>
                  <a:cubicBezTo>
                    <a:pt x="109012" y="20782"/>
                    <a:pt x="109012" y="20615"/>
                    <a:pt x="109045" y="20448"/>
                  </a:cubicBezTo>
                  <a:cubicBezTo>
                    <a:pt x="109112" y="20048"/>
                    <a:pt x="109245" y="19647"/>
                    <a:pt x="109445" y="19247"/>
                  </a:cubicBezTo>
                  <a:cubicBezTo>
                    <a:pt x="109746" y="18480"/>
                    <a:pt x="110112" y="17613"/>
                    <a:pt x="109746" y="16712"/>
                  </a:cubicBezTo>
                  <a:cubicBezTo>
                    <a:pt x="109579" y="16312"/>
                    <a:pt x="109279" y="16012"/>
                    <a:pt x="108945" y="15878"/>
                  </a:cubicBezTo>
                  <a:cubicBezTo>
                    <a:pt x="108978" y="15545"/>
                    <a:pt x="109012" y="15211"/>
                    <a:pt x="109045" y="14911"/>
                  </a:cubicBezTo>
                  <a:lnTo>
                    <a:pt x="109045" y="14811"/>
                  </a:lnTo>
                  <a:cubicBezTo>
                    <a:pt x="109212" y="13543"/>
                    <a:pt x="109212" y="12276"/>
                    <a:pt x="109112" y="10975"/>
                  </a:cubicBezTo>
                  <a:cubicBezTo>
                    <a:pt x="108945" y="8906"/>
                    <a:pt x="108211" y="6938"/>
                    <a:pt x="107044" y="5237"/>
                  </a:cubicBezTo>
                  <a:cubicBezTo>
                    <a:pt x="104809" y="2235"/>
                    <a:pt x="100606" y="134"/>
                    <a:pt x="96770" y="134"/>
                  </a:cubicBezTo>
                  <a:lnTo>
                    <a:pt x="95902" y="134"/>
                  </a:lnTo>
                  <a:cubicBezTo>
                    <a:pt x="92066" y="134"/>
                    <a:pt x="87863" y="2202"/>
                    <a:pt x="85628" y="5237"/>
                  </a:cubicBezTo>
                  <a:cubicBezTo>
                    <a:pt x="84494" y="6872"/>
                    <a:pt x="83794" y="8806"/>
                    <a:pt x="83594" y="10808"/>
                  </a:cubicBezTo>
                  <a:cubicBezTo>
                    <a:pt x="83460" y="12075"/>
                    <a:pt x="83460" y="13376"/>
                    <a:pt x="83627" y="14644"/>
                  </a:cubicBezTo>
                  <a:lnTo>
                    <a:pt x="83627" y="14811"/>
                  </a:lnTo>
                  <a:cubicBezTo>
                    <a:pt x="83660" y="15078"/>
                    <a:pt x="83694" y="15378"/>
                    <a:pt x="83727" y="15678"/>
                  </a:cubicBezTo>
                  <a:cubicBezTo>
                    <a:pt x="83293" y="15778"/>
                    <a:pt x="82893" y="16078"/>
                    <a:pt x="82726" y="16512"/>
                  </a:cubicBezTo>
                  <a:cubicBezTo>
                    <a:pt x="82326" y="17413"/>
                    <a:pt x="82626" y="18280"/>
                    <a:pt x="82893" y="19047"/>
                  </a:cubicBezTo>
                  <a:cubicBezTo>
                    <a:pt x="83060" y="19447"/>
                    <a:pt x="83160" y="19848"/>
                    <a:pt x="83193" y="20281"/>
                  </a:cubicBezTo>
                  <a:lnTo>
                    <a:pt x="83193" y="20948"/>
                  </a:lnTo>
                  <a:lnTo>
                    <a:pt x="41797" y="20948"/>
                  </a:lnTo>
                  <a:cubicBezTo>
                    <a:pt x="41597" y="20548"/>
                    <a:pt x="41363" y="20181"/>
                    <a:pt x="41097" y="19848"/>
                  </a:cubicBezTo>
                  <a:cubicBezTo>
                    <a:pt x="40963" y="19714"/>
                    <a:pt x="40863" y="19547"/>
                    <a:pt x="40730" y="19414"/>
                  </a:cubicBezTo>
                  <a:cubicBezTo>
                    <a:pt x="40163" y="18680"/>
                    <a:pt x="39529" y="17846"/>
                    <a:pt x="38461" y="17846"/>
                  </a:cubicBezTo>
                  <a:cubicBezTo>
                    <a:pt x="38328" y="17846"/>
                    <a:pt x="38194" y="17846"/>
                    <a:pt x="38028" y="17880"/>
                  </a:cubicBezTo>
                  <a:cubicBezTo>
                    <a:pt x="37561" y="17980"/>
                    <a:pt x="37060" y="18080"/>
                    <a:pt x="36460" y="18246"/>
                  </a:cubicBezTo>
                  <a:lnTo>
                    <a:pt x="36093" y="18246"/>
                  </a:lnTo>
                  <a:cubicBezTo>
                    <a:pt x="35359" y="18246"/>
                    <a:pt x="34592" y="18347"/>
                    <a:pt x="33858" y="18513"/>
                  </a:cubicBezTo>
                  <a:lnTo>
                    <a:pt x="33791" y="18513"/>
                  </a:lnTo>
                  <a:cubicBezTo>
                    <a:pt x="33424" y="18547"/>
                    <a:pt x="33057" y="18680"/>
                    <a:pt x="32724" y="18847"/>
                  </a:cubicBezTo>
                  <a:cubicBezTo>
                    <a:pt x="32424" y="18713"/>
                    <a:pt x="32123" y="18647"/>
                    <a:pt x="31790" y="18647"/>
                  </a:cubicBezTo>
                  <a:cubicBezTo>
                    <a:pt x="31089" y="18647"/>
                    <a:pt x="30389" y="18947"/>
                    <a:pt x="29922" y="19447"/>
                  </a:cubicBezTo>
                  <a:cubicBezTo>
                    <a:pt x="29889" y="19481"/>
                    <a:pt x="29889" y="19514"/>
                    <a:pt x="29855" y="19547"/>
                  </a:cubicBezTo>
                  <a:cubicBezTo>
                    <a:pt x="29522" y="19314"/>
                    <a:pt x="29155" y="19180"/>
                    <a:pt x="28754" y="19180"/>
                  </a:cubicBezTo>
                  <a:cubicBezTo>
                    <a:pt x="28387" y="19180"/>
                    <a:pt x="28054" y="19247"/>
                    <a:pt x="27720" y="19381"/>
                  </a:cubicBezTo>
                  <a:cubicBezTo>
                    <a:pt x="27053" y="19614"/>
                    <a:pt x="26553" y="20215"/>
                    <a:pt x="26453" y="20948"/>
                  </a:cubicBezTo>
                  <a:lnTo>
                    <a:pt x="23717" y="20948"/>
                  </a:lnTo>
                  <a:cubicBezTo>
                    <a:pt x="23584" y="13610"/>
                    <a:pt x="22517" y="1701"/>
                    <a:pt x="19381" y="167"/>
                  </a:cubicBezTo>
                  <a:lnTo>
                    <a:pt x="19381" y="0"/>
                  </a:lnTo>
                  <a:lnTo>
                    <a:pt x="15278" y="0"/>
                  </a:lnTo>
                  <a:cubicBezTo>
                    <a:pt x="15111" y="0"/>
                    <a:pt x="14911" y="33"/>
                    <a:pt x="14744" y="100"/>
                  </a:cubicBezTo>
                  <a:lnTo>
                    <a:pt x="14744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067475" y="1969350"/>
              <a:ext cx="3457500" cy="2852300"/>
            </a:xfrm>
            <a:custGeom>
              <a:avLst/>
              <a:gdLst/>
              <a:ahLst/>
              <a:cxnLst/>
              <a:rect l="l" t="t" r="r" b="b"/>
              <a:pathLst>
                <a:path w="138300" h="114092" extrusionOk="0">
                  <a:moveTo>
                    <a:pt x="69050" y="1"/>
                  </a:moveTo>
                  <a:cubicBezTo>
                    <a:pt x="65381" y="1"/>
                    <a:pt x="61345" y="2002"/>
                    <a:pt x="59210" y="4871"/>
                  </a:cubicBezTo>
                  <a:cubicBezTo>
                    <a:pt x="58142" y="6439"/>
                    <a:pt x="57442" y="8273"/>
                    <a:pt x="57275" y="10208"/>
                  </a:cubicBezTo>
                  <a:cubicBezTo>
                    <a:pt x="57142" y="11442"/>
                    <a:pt x="57175" y="12676"/>
                    <a:pt x="57308" y="13911"/>
                  </a:cubicBezTo>
                  <a:lnTo>
                    <a:pt x="57308" y="14077"/>
                  </a:lnTo>
                  <a:cubicBezTo>
                    <a:pt x="57342" y="14511"/>
                    <a:pt x="57408" y="15011"/>
                    <a:pt x="57475" y="15445"/>
                  </a:cubicBezTo>
                  <a:lnTo>
                    <a:pt x="57508" y="15578"/>
                  </a:lnTo>
                  <a:lnTo>
                    <a:pt x="57375" y="15545"/>
                  </a:lnTo>
                  <a:cubicBezTo>
                    <a:pt x="57308" y="15512"/>
                    <a:pt x="57208" y="15512"/>
                    <a:pt x="57142" y="15512"/>
                  </a:cubicBezTo>
                  <a:cubicBezTo>
                    <a:pt x="56775" y="15512"/>
                    <a:pt x="56474" y="15745"/>
                    <a:pt x="56374" y="16079"/>
                  </a:cubicBezTo>
                  <a:cubicBezTo>
                    <a:pt x="56041" y="16779"/>
                    <a:pt x="56274" y="17480"/>
                    <a:pt x="56541" y="18214"/>
                  </a:cubicBezTo>
                  <a:cubicBezTo>
                    <a:pt x="56741" y="18647"/>
                    <a:pt x="56841" y="19114"/>
                    <a:pt x="56875" y="19615"/>
                  </a:cubicBezTo>
                  <a:lnTo>
                    <a:pt x="56875" y="20282"/>
                  </a:lnTo>
                  <a:cubicBezTo>
                    <a:pt x="56875" y="21249"/>
                    <a:pt x="56875" y="22083"/>
                    <a:pt x="57408" y="23050"/>
                  </a:cubicBezTo>
                  <a:cubicBezTo>
                    <a:pt x="57775" y="23718"/>
                    <a:pt x="58176" y="24118"/>
                    <a:pt x="58576" y="24251"/>
                  </a:cubicBezTo>
                  <a:lnTo>
                    <a:pt x="58643" y="24285"/>
                  </a:lnTo>
                  <a:lnTo>
                    <a:pt x="58643" y="24351"/>
                  </a:lnTo>
                  <a:cubicBezTo>
                    <a:pt x="58609" y="24485"/>
                    <a:pt x="58576" y="24618"/>
                    <a:pt x="58576" y="24752"/>
                  </a:cubicBezTo>
                  <a:lnTo>
                    <a:pt x="58576" y="24785"/>
                  </a:lnTo>
                  <a:lnTo>
                    <a:pt x="58543" y="24785"/>
                  </a:lnTo>
                  <a:cubicBezTo>
                    <a:pt x="57408" y="25319"/>
                    <a:pt x="56274" y="25752"/>
                    <a:pt x="55073" y="26086"/>
                  </a:cubicBezTo>
                  <a:cubicBezTo>
                    <a:pt x="54440" y="26286"/>
                    <a:pt x="53806" y="26520"/>
                    <a:pt x="53172" y="26720"/>
                  </a:cubicBezTo>
                  <a:cubicBezTo>
                    <a:pt x="52305" y="27053"/>
                    <a:pt x="51437" y="27454"/>
                    <a:pt x="50637" y="27921"/>
                  </a:cubicBezTo>
                  <a:cubicBezTo>
                    <a:pt x="50337" y="28087"/>
                    <a:pt x="50036" y="28287"/>
                    <a:pt x="49736" y="28454"/>
                  </a:cubicBezTo>
                  <a:cubicBezTo>
                    <a:pt x="48902" y="29021"/>
                    <a:pt x="48068" y="29588"/>
                    <a:pt x="47001" y="29655"/>
                  </a:cubicBezTo>
                  <a:cubicBezTo>
                    <a:pt x="47001" y="29655"/>
                    <a:pt x="46968" y="29655"/>
                    <a:pt x="46968" y="29688"/>
                  </a:cubicBezTo>
                  <a:lnTo>
                    <a:pt x="46968" y="29722"/>
                  </a:lnTo>
                  <a:lnTo>
                    <a:pt x="46901" y="29722"/>
                  </a:lnTo>
                  <a:cubicBezTo>
                    <a:pt x="46567" y="29722"/>
                    <a:pt x="46267" y="29688"/>
                    <a:pt x="45934" y="29688"/>
                  </a:cubicBezTo>
                  <a:cubicBezTo>
                    <a:pt x="45533" y="29655"/>
                    <a:pt x="45066" y="29622"/>
                    <a:pt x="44599" y="29622"/>
                  </a:cubicBezTo>
                  <a:cubicBezTo>
                    <a:pt x="44399" y="29622"/>
                    <a:pt x="44166" y="29622"/>
                    <a:pt x="43932" y="29655"/>
                  </a:cubicBezTo>
                  <a:cubicBezTo>
                    <a:pt x="42097" y="29822"/>
                    <a:pt x="40330" y="30389"/>
                    <a:pt x="38728" y="31323"/>
                  </a:cubicBezTo>
                  <a:cubicBezTo>
                    <a:pt x="37227" y="32224"/>
                    <a:pt x="35926" y="33424"/>
                    <a:pt x="34959" y="34892"/>
                  </a:cubicBezTo>
                  <a:cubicBezTo>
                    <a:pt x="34525" y="35593"/>
                    <a:pt x="34192" y="36327"/>
                    <a:pt x="33892" y="37094"/>
                  </a:cubicBezTo>
                  <a:cubicBezTo>
                    <a:pt x="33558" y="38161"/>
                    <a:pt x="33024" y="39129"/>
                    <a:pt x="32324" y="39996"/>
                  </a:cubicBezTo>
                  <a:lnTo>
                    <a:pt x="32324" y="40029"/>
                  </a:lnTo>
                  <a:lnTo>
                    <a:pt x="32290" y="40029"/>
                  </a:lnTo>
                  <a:cubicBezTo>
                    <a:pt x="30056" y="40329"/>
                    <a:pt x="28054" y="41464"/>
                    <a:pt x="26720" y="43232"/>
                  </a:cubicBezTo>
                  <a:cubicBezTo>
                    <a:pt x="26019" y="44199"/>
                    <a:pt x="25519" y="45300"/>
                    <a:pt x="25252" y="46467"/>
                  </a:cubicBezTo>
                  <a:lnTo>
                    <a:pt x="25185" y="46767"/>
                  </a:lnTo>
                  <a:lnTo>
                    <a:pt x="25085" y="46467"/>
                  </a:lnTo>
                  <a:cubicBezTo>
                    <a:pt x="24585" y="44666"/>
                    <a:pt x="22584" y="43165"/>
                    <a:pt x="20849" y="41897"/>
                  </a:cubicBezTo>
                  <a:cubicBezTo>
                    <a:pt x="20282" y="41464"/>
                    <a:pt x="19715" y="41063"/>
                    <a:pt x="19248" y="40630"/>
                  </a:cubicBezTo>
                  <a:cubicBezTo>
                    <a:pt x="18647" y="39529"/>
                    <a:pt x="18047" y="38428"/>
                    <a:pt x="17447" y="37361"/>
                  </a:cubicBezTo>
                  <a:lnTo>
                    <a:pt x="17146" y="36827"/>
                  </a:lnTo>
                  <a:lnTo>
                    <a:pt x="16479" y="35659"/>
                  </a:lnTo>
                  <a:cubicBezTo>
                    <a:pt x="15345" y="33658"/>
                    <a:pt x="14278" y="31757"/>
                    <a:pt x="13744" y="29522"/>
                  </a:cubicBezTo>
                  <a:lnTo>
                    <a:pt x="13744" y="29455"/>
                  </a:lnTo>
                  <a:lnTo>
                    <a:pt x="13777" y="29422"/>
                  </a:lnTo>
                  <a:cubicBezTo>
                    <a:pt x="14244" y="28821"/>
                    <a:pt x="14778" y="28254"/>
                    <a:pt x="15378" y="27754"/>
                  </a:cubicBezTo>
                  <a:cubicBezTo>
                    <a:pt x="16079" y="27187"/>
                    <a:pt x="16479" y="26353"/>
                    <a:pt x="16446" y="25485"/>
                  </a:cubicBezTo>
                  <a:cubicBezTo>
                    <a:pt x="16446" y="24551"/>
                    <a:pt x="16446" y="24051"/>
                    <a:pt x="15679" y="23684"/>
                  </a:cubicBezTo>
                  <a:cubicBezTo>
                    <a:pt x="15478" y="23584"/>
                    <a:pt x="15312" y="23517"/>
                    <a:pt x="15112" y="23417"/>
                  </a:cubicBezTo>
                  <a:lnTo>
                    <a:pt x="14711" y="23251"/>
                  </a:lnTo>
                  <a:lnTo>
                    <a:pt x="14645" y="23217"/>
                  </a:lnTo>
                  <a:lnTo>
                    <a:pt x="14645" y="23150"/>
                  </a:lnTo>
                  <a:cubicBezTo>
                    <a:pt x="14811" y="21583"/>
                    <a:pt x="14711" y="20615"/>
                    <a:pt x="13777" y="19515"/>
                  </a:cubicBezTo>
                  <a:cubicBezTo>
                    <a:pt x="13644" y="19348"/>
                    <a:pt x="13544" y="19214"/>
                    <a:pt x="13410" y="19048"/>
                  </a:cubicBezTo>
                  <a:cubicBezTo>
                    <a:pt x="12910" y="18380"/>
                    <a:pt x="12376" y="17713"/>
                    <a:pt x="11542" y="17713"/>
                  </a:cubicBezTo>
                  <a:lnTo>
                    <a:pt x="11275" y="17713"/>
                  </a:lnTo>
                  <a:cubicBezTo>
                    <a:pt x="10775" y="17813"/>
                    <a:pt x="10241" y="17947"/>
                    <a:pt x="9641" y="18080"/>
                  </a:cubicBezTo>
                  <a:lnTo>
                    <a:pt x="9207" y="18080"/>
                  </a:lnTo>
                  <a:cubicBezTo>
                    <a:pt x="8473" y="18114"/>
                    <a:pt x="7773" y="18214"/>
                    <a:pt x="7039" y="18347"/>
                  </a:cubicBezTo>
                  <a:lnTo>
                    <a:pt x="6972" y="18347"/>
                  </a:lnTo>
                  <a:cubicBezTo>
                    <a:pt x="6605" y="18414"/>
                    <a:pt x="6239" y="18514"/>
                    <a:pt x="5905" y="18747"/>
                  </a:cubicBezTo>
                  <a:lnTo>
                    <a:pt x="5872" y="18781"/>
                  </a:lnTo>
                  <a:lnTo>
                    <a:pt x="5805" y="18747"/>
                  </a:lnTo>
                  <a:cubicBezTo>
                    <a:pt x="5538" y="18581"/>
                    <a:pt x="5238" y="18514"/>
                    <a:pt x="4904" y="18514"/>
                  </a:cubicBezTo>
                  <a:cubicBezTo>
                    <a:pt x="4337" y="18514"/>
                    <a:pt x="3803" y="18714"/>
                    <a:pt x="3437" y="19148"/>
                  </a:cubicBezTo>
                  <a:cubicBezTo>
                    <a:pt x="3270" y="19314"/>
                    <a:pt x="3170" y="19515"/>
                    <a:pt x="3136" y="19748"/>
                  </a:cubicBezTo>
                  <a:lnTo>
                    <a:pt x="3070" y="19982"/>
                  </a:lnTo>
                  <a:lnTo>
                    <a:pt x="2970" y="19781"/>
                  </a:lnTo>
                  <a:cubicBezTo>
                    <a:pt x="2811" y="19338"/>
                    <a:pt x="2382" y="19045"/>
                    <a:pt x="1911" y="19045"/>
                  </a:cubicBezTo>
                  <a:cubicBezTo>
                    <a:pt x="1886" y="19045"/>
                    <a:pt x="1861" y="19046"/>
                    <a:pt x="1835" y="19048"/>
                  </a:cubicBezTo>
                  <a:cubicBezTo>
                    <a:pt x="1569" y="19048"/>
                    <a:pt x="1268" y="19114"/>
                    <a:pt x="1001" y="19214"/>
                  </a:cubicBezTo>
                  <a:cubicBezTo>
                    <a:pt x="635" y="19348"/>
                    <a:pt x="334" y="19615"/>
                    <a:pt x="168" y="19982"/>
                  </a:cubicBezTo>
                  <a:cubicBezTo>
                    <a:pt x="1" y="20449"/>
                    <a:pt x="34" y="20949"/>
                    <a:pt x="234" y="21416"/>
                  </a:cubicBezTo>
                  <a:cubicBezTo>
                    <a:pt x="334" y="21683"/>
                    <a:pt x="501" y="21983"/>
                    <a:pt x="635" y="22250"/>
                  </a:cubicBezTo>
                  <a:cubicBezTo>
                    <a:pt x="1102" y="25719"/>
                    <a:pt x="2569" y="28821"/>
                    <a:pt x="4571" y="30556"/>
                  </a:cubicBezTo>
                  <a:cubicBezTo>
                    <a:pt x="5905" y="32457"/>
                    <a:pt x="6939" y="34859"/>
                    <a:pt x="7773" y="37894"/>
                  </a:cubicBezTo>
                  <a:cubicBezTo>
                    <a:pt x="8207" y="39496"/>
                    <a:pt x="8540" y="41163"/>
                    <a:pt x="8740" y="42798"/>
                  </a:cubicBezTo>
                  <a:cubicBezTo>
                    <a:pt x="8940" y="43965"/>
                    <a:pt x="9141" y="45133"/>
                    <a:pt x="9374" y="46300"/>
                  </a:cubicBezTo>
                  <a:cubicBezTo>
                    <a:pt x="10308" y="50603"/>
                    <a:pt x="12576" y="54473"/>
                    <a:pt x="16479" y="58442"/>
                  </a:cubicBezTo>
                  <a:lnTo>
                    <a:pt x="16513" y="58509"/>
                  </a:lnTo>
                  <a:lnTo>
                    <a:pt x="16513" y="58542"/>
                  </a:lnTo>
                  <a:cubicBezTo>
                    <a:pt x="16913" y="59210"/>
                    <a:pt x="17346" y="59943"/>
                    <a:pt x="17980" y="60811"/>
                  </a:cubicBezTo>
                  <a:lnTo>
                    <a:pt x="18080" y="60944"/>
                  </a:lnTo>
                  <a:cubicBezTo>
                    <a:pt x="18314" y="61378"/>
                    <a:pt x="18681" y="61745"/>
                    <a:pt x="19081" y="62012"/>
                  </a:cubicBezTo>
                  <a:cubicBezTo>
                    <a:pt x="19548" y="62212"/>
                    <a:pt x="20015" y="62312"/>
                    <a:pt x="20515" y="62345"/>
                  </a:cubicBezTo>
                  <a:cubicBezTo>
                    <a:pt x="20682" y="62345"/>
                    <a:pt x="20816" y="62379"/>
                    <a:pt x="20982" y="62412"/>
                  </a:cubicBezTo>
                  <a:cubicBezTo>
                    <a:pt x="21349" y="62479"/>
                    <a:pt x="21716" y="62545"/>
                    <a:pt x="22083" y="62612"/>
                  </a:cubicBezTo>
                  <a:cubicBezTo>
                    <a:pt x="22550" y="62712"/>
                    <a:pt x="23084" y="62812"/>
                    <a:pt x="23584" y="62879"/>
                  </a:cubicBezTo>
                  <a:cubicBezTo>
                    <a:pt x="23718" y="62912"/>
                    <a:pt x="23851" y="62912"/>
                    <a:pt x="23985" y="62912"/>
                  </a:cubicBezTo>
                  <a:cubicBezTo>
                    <a:pt x="25085" y="62912"/>
                    <a:pt x="26119" y="62312"/>
                    <a:pt x="27153" y="61611"/>
                  </a:cubicBezTo>
                  <a:lnTo>
                    <a:pt x="27721" y="61211"/>
                  </a:lnTo>
                  <a:lnTo>
                    <a:pt x="28588" y="60978"/>
                  </a:lnTo>
                  <a:cubicBezTo>
                    <a:pt x="29922" y="60611"/>
                    <a:pt x="31323" y="60210"/>
                    <a:pt x="32724" y="59877"/>
                  </a:cubicBezTo>
                  <a:cubicBezTo>
                    <a:pt x="34525" y="59510"/>
                    <a:pt x="36260" y="58943"/>
                    <a:pt x="37928" y="58209"/>
                  </a:cubicBezTo>
                  <a:cubicBezTo>
                    <a:pt x="39429" y="57508"/>
                    <a:pt x="40797" y="56541"/>
                    <a:pt x="41964" y="55407"/>
                  </a:cubicBezTo>
                  <a:cubicBezTo>
                    <a:pt x="42498" y="54873"/>
                    <a:pt x="42998" y="54306"/>
                    <a:pt x="43432" y="53739"/>
                  </a:cubicBezTo>
                  <a:cubicBezTo>
                    <a:pt x="43565" y="53539"/>
                    <a:pt x="43732" y="53305"/>
                    <a:pt x="43832" y="53105"/>
                  </a:cubicBezTo>
                  <a:cubicBezTo>
                    <a:pt x="44099" y="52705"/>
                    <a:pt x="44399" y="52338"/>
                    <a:pt x="44733" y="51971"/>
                  </a:cubicBezTo>
                  <a:lnTo>
                    <a:pt x="44799" y="51904"/>
                  </a:lnTo>
                  <a:lnTo>
                    <a:pt x="44833" y="52004"/>
                  </a:lnTo>
                  <a:cubicBezTo>
                    <a:pt x="45166" y="52672"/>
                    <a:pt x="45433" y="53339"/>
                    <a:pt x="45567" y="54073"/>
                  </a:cubicBezTo>
                  <a:cubicBezTo>
                    <a:pt x="45667" y="54373"/>
                    <a:pt x="45733" y="54706"/>
                    <a:pt x="45833" y="55007"/>
                  </a:cubicBezTo>
                  <a:cubicBezTo>
                    <a:pt x="46167" y="56007"/>
                    <a:pt x="46534" y="57008"/>
                    <a:pt x="46934" y="57942"/>
                  </a:cubicBezTo>
                  <a:lnTo>
                    <a:pt x="47034" y="58176"/>
                  </a:lnTo>
                  <a:cubicBezTo>
                    <a:pt x="47468" y="59210"/>
                    <a:pt x="47935" y="60277"/>
                    <a:pt x="48435" y="61311"/>
                  </a:cubicBezTo>
                  <a:cubicBezTo>
                    <a:pt x="48569" y="61912"/>
                    <a:pt x="48769" y="62545"/>
                    <a:pt x="48936" y="63146"/>
                  </a:cubicBezTo>
                  <a:cubicBezTo>
                    <a:pt x="49102" y="63746"/>
                    <a:pt x="49269" y="64347"/>
                    <a:pt x="49436" y="64980"/>
                  </a:cubicBezTo>
                  <a:cubicBezTo>
                    <a:pt x="49703" y="66181"/>
                    <a:pt x="49936" y="67482"/>
                    <a:pt x="50203" y="68950"/>
                  </a:cubicBezTo>
                  <a:cubicBezTo>
                    <a:pt x="50303" y="69650"/>
                    <a:pt x="50437" y="70384"/>
                    <a:pt x="50537" y="71085"/>
                  </a:cubicBezTo>
                  <a:cubicBezTo>
                    <a:pt x="50670" y="71785"/>
                    <a:pt x="50770" y="72486"/>
                    <a:pt x="50904" y="73220"/>
                  </a:cubicBezTo>
                  <a:cubicBezTo>
                    <a:pt x="50804" y="73820"/>
                    <a:pt x="50670" y="74387"/>
                    <a:pt x="50503" y="74954"/>
                  </a:cubicBezTo>
                  <a:cubicBezTo>
                    <a:pt x="50370" y="75621"/>
                    <a:pt x="50203" y="76289"/>
                    <a:pt x="50103" y="76956"/>
                  </a:cubicBezTo>
                  <a:cubicBezTo>
                    <a:pt x="49936" y="78390"/>
                    <a:pt x="49970" y="79858"/>
                    <a:pt x="50203" y="81292"/>
                  </a:cubicBezTo>
                  <a:cubicBezTo>
                    <a:pt x="50437" y="82793"/>
                    <a:pt x="50537" y="84294"/>
                    <a:pt x="50470" y="85795"/>
                  </a:cubicBezTo>
                  <a:cubicBezTo>
                    <a:pt x="50370" y="86629"/>
                    <a:pt x="50237" y="87463"/>
                    <a:pt x="50036" y="88297"/>
                  </a:cubicBezTo>
                  <a:cubicBezTo>
                    <a:pt x="49936" y="88831"/>
                    <a:pt x="49803" y="89398"/>
                    <a:pt x="49736" y="89965"/>
                  </a:cubicBezTo>
                  <a:lnTo>
                    <a:pt x="49736" y="90065"/>
                  </a:lnTo>
                  <a:lnTo>
                    <a:pt x="49636" y="90032"/>
                  </a:lnTo>
                  <a:cubicBezTo>
                    <a:pt x="49403" y="89932"/>
                    <a:pt x="49136" y="89832"/>
                    <a:pt x="48902" y="89765"/>
                  </a:cubicBezTo>
                  <a:lnTo>
                    <a:pt x="48736" y="89765"/>
                  </a:lnTo>
                  <a:cubicBezTo>
                    <a:pt x="48702" y="89765"/>
                    <a:pt x="48669" y="89765"/>
                    <a:pt x="48635" y="89731"/>
                  </a:cubicBezTo>
                  <a:cubicBezTo>
                    <a:pt x="48602" y="89731"/>
                    <a:pt x="48569" y="89765"/>
                    <a:pt x="48535" y="89798"/>
                  </a:cubicBezTo>
                  <a:lnTo>
                    <a:pt x="48535" y="89832"/>
                  </a:lnTo>
                  <a:cubicBezTo>
                    <a:pt x="48035" y="90098"/>
                    <a:pt x="47935" y="91099"/>
                    <a:pt x="47835" y="91733"/>
                  </a:cubicBezTo>
                  <a:cubicBezTo>
                    <a:pt x="47835" y="91933"/>
                    <a:pt x="47802" y="92100"/>
                    <a:pt x="47768" y="92233"/>
                  </a:cubicBezTo>
                  <a:cubicBezTo>
                    <a:pt x="47401" y="94168"/>
                    <a:pt x="46868" y="96036"/>
                    <a:pt x="46367" y="97771"/>
                  </a:cubicBezTo>
                  <a:cubicBezTo>
                    <a:pt x="46200" y="98404"/>
                    <a:pt x="46000" y="99071"/>
                    <a:pt x="45800" y="99739"/>
                  </a:cubicBezTo>
                  <a:cubicBezTo>
                    <a:pt x="44966" y="102474"/>
                    <a:pt x="43865" y="108345"/>
                    <a:pt x="43865" y="108345"/>
                  </a:cubicBezTo>
                  <a:cubicBezTo>
                    <a:pt x="43832" y="108345"/>
                    <a:pt x="43832" y="108378"/>
                    <a:pt x="43865" y="108412"/>
                  </a:cubicBezTo>
                  <a:cubicBezTo>
                    <a:pt x="43865" y="108444"/>
                    <a:pt x="43355" y="114091"/>
                    <a:pt x="43520" y="114091"/>
                  </a:cubicBezTo>
                  <a:cubicBezTo>
                    <a:pt x="43523" y="114091"/>
                    <a:pt x="43527" y="114088"/>
                    <a:pt x="43532" y="114082"/>
                  </a:cubicBezTo>
                  <a:lnTo>
                    <a:pt x="96036" y="114049"/>
                  </a:lnTo>
                  <a:cubicBezTo>
                    <a:pt x="96036" y="114049"/>
                    <a:pt x="96069" y="114082"/>
                    <a:pt x="96103" y="114082"/>
                  </a:cubicBezTo>
                  <a:cubicBezTo>
                    <a:pt x="96136" y="114082"/>
                    <a:pt x="96169" y="114049"/>
                    <a:pt x="96203" y="114016"/>
                  </a:cubicBezTo>
                  <a:cubicBezTo>
                    <a:pt x="96236" y="113982"/>
                    <a:pt x="96236" y="113982"/>
                    <a:pt x="96203" y="113949"/>
                  </a:cubicBezTo>
                  <a:cubicBezTo>
                    <a:pt x="95402" y="111747"/>
                    <a:pt x="94802" y="109512"/>
                    <a:pt x="94368" y="107211"/>
                  </a:cubicBezTo>
                  <a:cubicBezTo>
                    <a:pt x="94068" y="104676"/>
                    <a:pt x="93301" y="102174"/>
                    <a:pt x="92567" y="99705"/>
                  </a:cubicBezTo>
                  <a:cubicBezTo>
                    <a:pt x="92367" y="99071"/>
                    <a:pt x="92167" y="98404"/>
                    <a:pt x="92000" y="97737"/>
                  </a:cubicBezTo>
                  <a:cubicBezTo>
                    <a:pt x="91499" y="96069"/>
                    <a:pt x="90999" y="94235"/>
                    <a:pt x="90632" y="92400"/>
                  </a:cubicBezTo>
                  <a:cubicBezTo>
                    <a:pt x="90599" y="92233"/>
                    <a:pt x="90565" y="92033"/>
                    <a:pt x="90565" y="91866"/>
                  </a:cubicBezTo>
                  <a:cubicBezTo>
                    <a:pt x="90465" y="91166"/>
                    <a:pt x="90365" y="90098"/>
                    <a:pt x="89865" y="89832"/>
                  </a:cubicBezTo>
                  <a:lnTo>
                    <a:pt x="89832" y="89832"/>
                  </a:lnTo>
                  <a:lnTo>
                    <a:pt x="89832" y="89798"/>
                  </a:lnTo>
                  <a:cubicBezTo>
                    <a:pt x="89832" y="89765"/>
                    <a:pt x="89798" y="89731"/>
                    <a:pt x="89731" y="89731"/>
                  </a:cubicBezTo>
                  <a:lnTo>
                    <a:pt x="89531" y="89731"/>
                  </a:lnTo>
                  <a:lnTo>
                    <a:pt x="89498" y="89765"/>
                  </a:lnTo>
                  <a:cubicBezTo>
                    <a:pt x="89231" y="89798"/>
                    <a:pt x="88964" y="89898"/>
                    <a:pt x="88731" y="89965"/>
                  </a:cubicBezTo>
                  <a:lnTo>
                    <a:pt x="88631" y="89998"/>
                  </a:lnTo>
                  <a:lnTo>
                    <a:pt x="88631" y="89898"/>
                  </a:lnTo>
                  <a:cubicBezTo>
                    <a:pt x="88531" y="89365"/>
                    <a:pt x="88431" y="88797"/>
                    <a:pt x="88330" y="88264"/>
                  </a:cubicBezTo>
                  <a:cubicBezTo>
                    <a:pt x="88130" y="87430"/>
                    <a:pt x="87997" y="86596"/>
                    <a:pt x="87897" y="85762"/>
                  </a:cubicBezTo>
                  <a:cubicBezTo>
                    <a:pt x="87830" y="84228"/>
                    <a:pt x="87930" y="82726"/>
                    <a:pt x="88164" y="81225"/>
                  </a:cubicBezTo>
                  <a:cubicBezTo>
                    <a:pt x="88364" y="79791"/>
                    <a:pt x="88431" y="78357"/>
                    <a:pt x="88264" y="76922"/>
                  </a:cubicBezTo>
                  <a:cubicBezTo>
                    <a:pt x="88164" y="76222"/>
                    <a:pt x="88030" y="75555"/>
                    <a:pt x="87830" y="74921"/>
                  </a:cubicBezTo>
                  <a:cubicBezTo>
                    <a:pt x="87697" y="74354"/>
                    <a:pt x="87563" y="73787"/>
                    <a:pt x="87463" y="73153"/>
                  </a:cubicBezTo>
                  <a:cubicBezTo>
                    <a:pt x="87597" y="72452"/>
                    <a:pt x="87697" y="71752"/>
                    <a:pt x="87830" y="71018"/>
                  </a:cubicBezTo>
                  <a:cubicBezTo>
                    <a:pt x="87930" y="70318"/>
                    <a:pt x="88064" y="69584"/>
                    <a:pt x="88164" y="68883"/>
                  </a:cubicBezTo>
                  <a:cubicBezTo>
                    <a:pt x="88397" y="67516"/>
                    <a:pt x="88664" y="66281"/>
                    <a:pt x="88898" y="65114"/>
                  </a:cubicBezTo>
                  <a:cubicBezTo>
                    <a:pt x="89064" y="64480"/>
                    <a:pt x="89231" y="63813"/>
                    <a:pt x="89431" y="63179"/>
                  </a:cubicBezTo>
                  <a:cubicBezTo>
                    <a:pt x="89598" y="62545"/>
                    <a:pt x="89798" y="61912"/>
                    <a:pt x="89932" y="61244"/>
                  </a:cubicBezTo>
                  <a:cubicBezTo>
                    <a:pt x="90432" y="60210"/>
                    <a:pt x="90899" y="59143"/>
                    <a:pt x="91333" y="58142"/>
                  </a:cubicBezTo>
                  <a:lnTo>
                    <a:pt x="91433" y="57909"/>
                  </a:lnTo>
                  <a:cubicBezTo>
                    <a:pt x="91833" y="56941"/>
                    <a:pt x="92200" y="55974"/>
                    <a:pt x="92533" y="54973"/>
                  </a:cubicBezTo>
                  <a:cubicBezTo>
                    <a:pt x="92634" y="54673"/>
                    <a:pt x="92700" y="54339"/>
                    <a:pt x="92800" y="54039"/>
                  </a:cubicBezTo>
                  <a:cubicBezTo>
                    <a:pt x="92934" y="53305"/>
                    <a:pt x="93201" y="52605"/>
                    <a:pt x="93534" y="51938"/>
                  </a:cubicBezTo>
                  <a:lnTo>
                    <a:pt x="93568" y="51871"/>
                  </a:lnTo>
                  <a:lnTo>
                    <a:pt x="93634" y="51938"/>
                  </a:lnTo>
                  <a:cubicBezTo>
                    <a:pt x="93968" y="52271"/>
                    <a:pt x="94235" y="52638"/>
                    <a:pt x="94468" y="53039"/>
                  </a:cubicBezTo>
                  <a:cubicBezTo>
                    <a:pt x="94602" y="53205"/>
                    <a:pt x="94735" y="53372"/>
                    <a:pt x="94835" y="53572"/>
                  </a:cubicBezTo>
                  <a:cubicBezTo>
                    <a:pt x="95269" y="54139"/>
                    <a:pt x="95769" y="54706"/>
                    <a:pt x="96303" y="55240"/>
                  </a:cubicBezTo>
                  <a:cubicBezTo>
                    <a:pt x="97504" y="56441"/>
                    <a:pt x="98871" y="57408"/>
                    <a:pt x="100439" y="58142"/>
                  </a:cubicBezTo>
                  <a:cubicBezTo>
                    <a:pt x="102040" y="58843"/>
                    <a:pt x="103741" y="59410"/>
                    <a:pt x="105476" y="59743"/>
                  </a:cubicBezTo>
                  <a:cubicBezTo>
                    <a:pt x="106977" y="60110"/>
                    <a:pt x="108478" y="60544"/>
                    <a:pt x="109913" y="60944"/>
                  </a:cubicBezTo>
                  <a:lnTo>
                    <a:pt x="110680" y="61144"/>
                  </a:lnTo>
                  <a:lnTo>
                    <a:pt x="111080" y="61445"/>
                  </a:lnTo>
                  <a:cubicBezTo>
                    <a:pt x="111981" y="62012"/>
                    <a:pt x="113182" y="62846"/>
                    <a:pt x="114416" y="62846"/>
                  </a:cubicBezTo>
                  <a:cubicBezTo>
                    <a:pt x="114516" y="62846"/>
                    <a:pt x="114649" y="62812"/>
                    <a:pt x="114783" y="62812"/>
                  </a:cubicBezTo>
                  <a:cubicBezTo>
                    <a:pt x="115283" y="62745"/>
                    <a:pt x="115750" y="62645"/>
                    <a:pt x="116217" y="62545"/>
                  </a:cubicBezTo>
                  <a:cubicBezTo>
                    <a:pt x="116551" y="62479"/>
                    <a:pt x="116884" y="62412"/>
                    <a:pt x="117218" y="62379"/>
                  </a:cubicBezTo>
                  <a:cubicBezTo>
                    <a:pt x="117385" y="62345"/>
                    <a:pt x="117585" y="62312"/>
                    <a:pt x="117751" y="62278"/>
                  </a:cubicBezTo>
                  <a:cubicBezTo>
                    <a:pt x="118285" y="62245"/>
                    <a:pt x="118786" y="62145"/>
                    <a:pt x="119253" y="61945"/>
                  </a:cubicBezTo>
                  <a:cubicBezTo>
                    <a:pt x="119686" y="61645"/>
                    <a:pt x="120053" y="61278"/>
                    <a:pt x="120287" y="60844"/>
                  </a:cubicBezTo>
                  <a:cubicBezTo>
                    <a:pt x="120854" y="60077"/>
                    <a:pt x="121387" y="59276"/>
                    <a:pt x="121854" y="58442"/>
                  </a:cubicBezTo>
                  <a:lnTo>
                    <a:pt x="121854" y="58409"/>
                  </a:lnTo>
                  <a:lnTo>
                    <a:pt x="121888" y="58376"/>
                  </a:lnTo>
                  <a:cubicBezTo>
                    <a:pt x="125791" y="54373"/>
                    <a:pt x="128059" y="50503"/>
                    <a:pt x="128993" y="46200"/>
                  </a:cubicBezTo>
                  <a:cubicBezTo>
                    <a:pt x="129260" y="45066"/>
                    <a:pt x="129426" y="43865"/>
                    <a:pt x="129627" y="42731"/>
                  </a:cubicBezTo>
                  <a:cubicBezTo>
                    <a:pt x="129860" y="41063"/>
                    <a:pt x="130160" y="39429"/>
                    <a:pt x="130594" y="37794"/>
                  </a:cubicBezTo>
                  <a:cubicBezTo>
                    <a:pt x="131428" y="34792"/>
                    <a:pt x="132462" y="32390"/>
                    <a:pt x="133830" y="30456"/>
                  </a:cubicBezTo>
                  <a:cubicBezTo>
                    <a:pt x="135798" y="28721"/>
                    <a:pt x="137265" y="25652"/>
                    <a:pt x="137732" y="22116"/>
                  </a:cubicBezTo>
                  <a:cubicBezTo>
                    <a:pt x="137899" y="21850"/>
                    <a:pt x="138033" y="21583"/>
                    <a:pt x="138166" y="21316"/>
                  </a:cubicBezTo>
                  <a:cubicBezTo>
                    <a:pt x="138299" y="20882"/>
                    <a:pt x="138299" y="20415"/>
                    <a:pt x="138133" y="20015"/>
                  </a:cubicBezTo>
                  <a:cubicBezTo>
                    <a:pt x="137999" y="19648"/>
                    <a:pt x="137699" y="19381"/>
                    <a:pt x="137299" y="19214"/>
                  </a:cubicBezTo>
                  <a:cubicBezTo>
                    <a:pt x="137032" y="19114"/>
                    <a:pt x="136765" y="19048"/>
                    <a:pt x="136465" y="19048"/>
                  </a:cubicBezTo>
                  <a:cubicBezTo>
                    <a:pt x="135998" y="19048"/>
                    <a:pt x="135531" y="19314"/>
                    <a:pt x="135331" y="19781"/>
                  </a:cubicBezTo>
                  <a:lnTo>
                    <a:pt x="135231" y="20015"/>
                  </a:lnTo>
                  <a:lnTo>
                    <a:pt x="135197" y="19781"/>
                  </a:lnTo>
                  <a:cubicBezTo>
                    <a:pt x="135164" y="19548"/>
                    <a:pt x="135030" y="19348"/>
                    <a:pt x="134897" y="19148"/>
                  </a:cubicBezTo>
                  <a:cubicBezTo>
                    <a:pt x="134522" y="18773"/>
                    <a:pt x="134030" y="18544"/>
                    <a:pt x="133531" y="18544"/>
                  </a:cubicBezTo>
                  <a:cubicBezTo>
                    <a:pt x="133497" y="18544"/>
                    <a:pt x="133463" y="18545"/>
                    <a:pt x="133429" y="18547"/>
                  </a:cubicBezTo>
                  <a:cubicBezTo>
                    <a:pt x="133386" y="18543"/>
                    <a:pt x="133344" y="18541"/>
                    <a:pt x="133302" y="18541"/>
                  </a:cubicBezTo>
                  <a:cubicBezTo>
                    <a:pt x="133019" y="18541"/>
                    <a:pt x="132761" y="18635"/>
                    <a:pt x="132529" y="18781"/>
                  </a:cubicBezTo>
                  <a:lnTo>
                    <a:pt x="132462" y="18814"/>
                  </a:lnTo>
                  <a:lnTo>
                    <a:pt x="132395" y="18781"/>
                  </a:lnTo>
                  <a:cubicBezTo>
                    <a:pt x="132062" y="18547"/>
                    <a:pt x="131661" y="18414"/>
                    <a:pt x="131261" y="18380"/>
                  </a:cubicBezTo>
                  <a:cubicBezTo>
                    <a:pt x="130527" y="18214"/>
                    <a:pt x="129827" y="18147"/>
                    <a:pt x="129093" y="18114"/>
                  </a:cubicBezTo>
                  <a:lnTo>
                    <a:pt x="128659" y="18114"/>
                  </a:lnTo>
                  <a:cubicBezTo>
                    <a:pt x="128092" y="17980"/>
                    <a:pt x="127525" y="17847"/>
                    <a:pt x="127058" y="17747"/>
                  </a:cubicBezTo>
                  <a:cubicBezTo>
                    <a:pt x="126958" y="17747"/>
                    <a:pt x="126858" y="17713"/>
                    <a:pt x="126758" y="17713"/>
                  </a:cubicBezTo>
                  <a:cubicBezTo>
                    <a:pt x="125957" y="17713"/>
                    <a:pt x="125424" y="18414"/>
                    <a:pt x="124923" y="19081"/>
                  </a:cubicBezTo>
                  <a:cubicBezTo>
                    <a:pt x="124790" y="19248"/>
                    <a:pt x="124656" y="19381"/>
                    <a:pt x="124556" y="19548"/>
                  </a:cubicBezTo>
                  <a:cubicBezTo>
                    <a:pt x="123622" y="20649"/>
                    <a:pt x="123522" y="21616"/>
                    <a:pt x="123689" y="23184"/>
                  </a:cubicBezTo>
                  <a:lnTo>
                    <a:pt x="123689" y="23251"/>
                  </a:lnTo>
                  <a:lnTo>
                    <a:pt x="123622" y="23284"/>
                  </a:lnTo>
                  <a:lnTo>
                    <a:pt x="123122" y="23517"/>
                  </a:lnTo>
                  <a:lnTo>
                    <a:pt x="122822" y="23617"/>
                  </a:lnTo>
                  <a:cubicBezTo>
                    <a:pt x="121888" y="24051"/>
                    <a:pt x="121854" y="24518"/>
                    <a:pt x="121888" y="25485"/>
                  </a:cubicBezTo>
                  <a:cubicBezTo>
                    <a:pt x="121854" y="26353"/>
                    <a:pt x="122221" y="27153"/>
                    <a:pt x="122855" y="27687"/>
                  </a:cubicBezTo>
                  <a:lnTo>
                    <a:pt x="123255" y="28021"/>
                  </a:lnTo>
                  <a:cubicBezTo>
                    <a:pt x="123589" y="28287"/>
                    <a:pt x="123923" y="28621"/>
                    <a:pt x="124223" y="28955"/>
                  </a:cubicBezTo>
                  <a:lnTo>
                    <a:pt x="124656" y="29488"/>
                  </a:lnTo>
                  <a:lnTo>
                    <a:pt x="124656" y="29522"/>
                  </a:lnTo>
                  <a:cubicBezTo>
                    <a:pt x="124123" y="31757"/>
                    <a:pt x="123022" y="33658"/>
                    <a:pt x="121888" y="35659"/>
                  </a:cubicBezTo>
                  <a:cubicBezTo>
                    <a:pt x="121654" y="36060"/>
                    <a:pt x="121454" y="36427"/>
                    <a:pt x="121221" y="36827"/>
                  </a:cubicBezTo>
                  <a:lnTo>
                    <a:pt x="120920" y="37361"/>
                  </a:lnTo>
                  <a:cubicBezTo>
                    <a:pt x="120320" y="38428"/>
                    <a:pt x="119720" y="39562"/>
                    <a:pt x="119119" y="40696"/>
                  </a:cubicBezTo>
                  <a:cubicBezTo>
                    <a:pt x="118652" y="41097"/>
                    <a:pt x="118085" y="41497"/>
                    <a:pt x="117518" y="41964"/>
                  </a:cubicBezTo>
                  <a:cubicBezTo>
                    <a:pt x="115783" y="43265"/>
                    <a:pt x="113815" y="44733"/>
                    <a:pt x="113282" y="46534"/>
                  </a:cubicBezTo>
                  <a:lnTo>
                    <a:pt x="113182" y="46834"/>
                  </a:lnTo>
                  <a:lnTo>
                    <a:pt x="113115" y="46534"/>
                  </a:lnTo>
                  <a:cubicBezTo>
                    <a:pt x="112848" y="45366"/>
                    <a:pt x="112348" y="44266"/>
                    <a:pt x="111647" y="43298"/>
                  </a:cubicBezTo>
                  <a:cubicBezTo>
                    <a:pt x="110313" y="41530"/>
                    <a:pt x="108311" y="40363"/>
                    <a:pt x="106076" y="40063"/>
                  </a:cubicBezTo>
                  <a:lnTo>
                    <a:pt x="106043" y="40063"/>
                  </a:lnTo>
                  <a:lnTo>
                    <a:pt x="106043" y="39996"/>
                  </a:lnTo>
                  <a:cubicBezTo>
                    <a:pt x="105343" y="39162"/>
                    <a:pt x="104809" y="38195"/>
                    <a:pt x="104475" y="37161"/>
                  </a:cubicBezTo>
                  <a:cubicBezTo>
                    <a:pt x="104208" y="36427"/>
                    <a:pt x="103875" y="35726"/>
                    <a:pt x="103475" y="35059"/>
                  </a:cubicBezTo>
                  <a:cubicBezTo>
                    <a:pt x="102507" y="33525"/>
                    <a:pt x="101206" y="32257"/>
                    <a:pt x="99639" y="31356"/>
                  </a:cubicBezTo>
                  <a:cubicBezTo>
                    <a:pt x="98104" y="30422"/>
                    <a:pt x="96370" y="29855"/>
                    <a:pt x="94568" y="29688"/>
                  </a:cubicBezTo>
                  <a:cubicBezTo>
                    <a:pt x="94335" y="29655"/>
                    <a:pt x="94068" y="29655"/>
                    <a:pt x="93801" y="29655"/>
                  </a:cubicBezTo>
                  <a:cubicBezTo>
                    <a:pt x="93367" y="29655"/>
                    <a:pt x="92934" y="29688"/>
                    <a:pt x="92500" y="29722"/>
                  </a:cubicBezTo>
                  <a:cubicBezTo>
                    <a:pt x="92167" y="29722"/>
                    <a:pt x="91800" y="29755"/>
                    <a:pt x="91466" y="29755"/>
                  </a:cubicBezTo>
                  <a:lnTo>
                    <a:pt x="91399" y="29755"/>
                  </a:lnTo>
                  <a:lnTo>
                    <a:pt x="91399" y="29722"/>
                  </a:lnTo>
                  <a:cubicBezTo>
                    <a:pt x="91399" y="29688"/>
                    <a:pt x="91366" y="29688"/>
                    <a:pt x="91366" y="29688"/>
                  </a:cubicBezTo>
                  <a:cubicBezTo>
                    <a:pt x="90299" y="29622"/>
                    <a:pt x="89465" y="29055"/>
                    <a:pt x="88664" y="28521"/>
                  </a:cubicBezTo>
                  <a:cubicBezTo>
                    <a:pt x="88397" y="28354"/>
                    <a:pt x="88130" y="28187"/>
                    <a:pt x="87897" y="28054"/>
                  </a:cubicBezTo>
                  <a:cubicBezTo>
                    <a:pt x="87030" y="27520"/>
                    <a:pt x="86129" y="27120"/>
                    <a:pt x="85162" y="26753"/>
                  </a:cubicBezTo>
                  <a:cubicBezTo>
                    <a:pt x="84661" y="26586"/>
                    <a:pt x="84127" y="26419"/>
                    <a:pt x="83627" y="26253"/>
                  </a:cubicBezTo>
                  <a:cubicBezTo>
                    <a:pt x="83127" y="26086"/>
                    <a:pt x="82626" y="25919"/>
                    <a:pt x="82126" y="25752"/>
                  </a:cubicBezTo>
                  <a:cubicBezTo>
                    <a:pt x="81826" y="25652"/>
                    <a:pt x="81526" y="25552"/>
                    <a:pt x="81225" y="25452"/>
                  </a:cubicBezTo>
                  <a:cubicBezTo>
                    <a:pt x="80758" y="25319"/>
                    <a:pt x="80258" y="25152"/>
                    <a:pt x="79791" y="24952"/>
                  </a:cubicBezTo>
                  <a:lnTo>
                    <a:pt x="79758" y="24918"/>
                  </a:lnTo>
                  <a:lnTo>
                    <a:pt x="79758" y="24885"/>
                  </a:lnTo>
                  <a:cubicBezTo>
                    <a:pt x="79758" y="24685"/>
                    <a:pt x="79724" y="24518"/>
                    <a:pt x="79691" y="24385"/>
                  </a:cubicBezTo>
                  <a:lnTo>
                    <a:pt x="79691" y="24318"/>
                  </a:lnTo>
                  <a:lnTo>
                    <a:pt x="79758" y="24285"/>
                  </a:lnTo>
                  <a:cubicBezTo>
                    <a:pt x="80225" y="24084"/>
                    <a:pt x="80625" y="23718"/>
                    <a:pt x="80858" y="23284"/>
                  </a:cubicBezTo>
                  <a:cubicBezTo>
                    <a:pt x="81492" y="22317"/>
                    <a:pt x="81559" y="21449"/>
                    <a:pt x="81592" y="20415"/>
                  </a:cubicBezTo>
                  <a:cubicBezTo>
                    <a:pt x="81592" y="20215"/>
                    <a:pt x="81626" y="19982"/>
                    <a:pt x="81659" y="19748"/>
                  </a:cubicBezTo>
                  <a:cubicBezTo>
                    <a:pt x="81726" y="19281"/>
                    <a:pt x="81859" y="18814"/>
                    <a:pt x="82059" y="18380"/>
                  </a:cubicBezTo>
                  <a:cubicBezTo>
                    <a:pt x="82360" y="17680"/>
                    <a:pt x="82660" y="16946"/>
                    <a:pt x="82360" y="16246"/>
                  </a:cubicBezTo>
                  <a:cubicBezTo>
                    <a:pt x="82259" y="15912"/>
                    <a:pt x="81959" y="15678"/>
                    <a:pt x="81592" y="15645"/>
                  </a:cubicBezTo>
                  <a:lnTo>
                    <a:pt x="81459" y="15645"/>
                  </a:lnTo>
                  <a:lnTo>
                    <a:pt x="81459" y="15545"/>
                  </a:lnTo>
                  <a:cubicBezTo>
                    <a:pt x="81526" y="15078"/>
                    <a:pt x="81559" y="14644"/>
                    <a:pt x="81626" y="14177"/>
                  </a:cubicBezTo>
                  <a:lnTo>
                    <a:pt x="81626" y="14077"/>
                  </a:lnTo>
                  <a:cubicBezTo>
                    <a:pt x="81792" y="12843"/>
                    <a:pt x="81792" y="11609"/>
                    <a:pt x="81692" y="10341"/>
                  </a:cubicBezTo>
                  <a:cubicBezTo>
                    <a:pt x="81526" y="8407"/>
                    <a:pt x="80858" y="6505"/>
                    <a:pt x="79724" y="4871"/>
                  </a:cubicBezTo>
                  <a:cubicBezTo>
                    <a:pt x="77623" y="2002"/>
                    <a:pt x="73553" y="1"/>
                    <a:pt x="69884" y="1"/>
                  </a:cubicBez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3802875" y="2575625"/>
              <a:ext cx="343625" cy="440325"/>
            </a:xfrm>
            <a:custGeom>
              <a:avLst/>
              <a:gdLst/>
              <a:ahLst/>
              <a:cxnLst/>
              <a:rect l="l" t="t" r="r" b="b"/>
              <a:pathLst>
                <a:path w="13745" h="17613" extrusionOk="0">
                  <a:moveTo>
                    <a:pt x="9574" y="0"/>
                  </a:moveTo>
                  <a:cubicBezTo>
                    <a:pt x="9541" y="1401"/>
                    <a:pt x="9308" y="2802"/>
                    <a:pt x="8874" y="4103"/>
                  </a:cubicBezTo>
                  <a:cubicBezTo>
                    <a:pt x="8640" y="4670"/>
                    <a:pt x="8374" y="5237"/>
                    <a:pt x="8040" y="5738"/>
                  </a:cubicBezTo>
                  <a:cubicBezTo>
                    <a:pt x="6305" y="8640"/>
                    <a:pt x="3704" y="10908"/>
                    <a:pt x="1168" y="13143"/>
                  </a:cubicBezTo>
                  <a:cubicBezTo>
                    <a:pt x="1235" y="13844"/>
                    <a:pt x="1135" y="14577"/>
                    <a:pt x="835" y="15245"/>
                  </a:cubicBezTo>
                  <a:cubicBezTo>
                    <a:pt x="601" y="15978"/>
                    <a:pt x="301" y="16679"/>
                    <a:pt x="1" y="17379"/>
                  </a:cubicBezTo>
                  <a:lnTo>
                    <a:pt x="101" y="17613"/>
                  </a:lnTo>
                  <a:cubicBezTo>
                    <a:pt x="835" y="17012"/>
                    <a:pt x="1402" y="16245"/>
                    <a:pt x="1736" y="15345"/>
                  </a:cubicBezTo>
                  <a:cubicBezTo>
                    <a:pt x="2203" y="14377"/>
                    <a:pt x="2569" y="13377"/>
                    <a:pt x="3270" y="12576"/>
                  </a:cubicBezTo>
                  <a:cubicBezTo>
                    <a:pt x="3360" y="12463"/>
                    <a:pt x="3511" y="12366"/>
                    <a:pt x="3641" y="12366"/>
                  </a:cubicBezTo>
                  <a:cubicBezTo>
                    <a:pt x="3703" y="12366"/>
                    <a:pt x="3760" y="12388"/>
                    <a:pt x="3804" y="12443"/>
                  </a:cubicBezTo>
                  <a:cubicBezTo>
                    <a:pt x="3804" y="12509"/>
                    <a:pt x="3804" y="12609"/>
                    <a:pt x="3804" y="12676"/>
                  </a:cubicBezTo>
                  <a:cubicBezTo>
                    <a:pt x="3704" y="13377"/>
                    <a:pt x="3503" y="14110"/>
                    <a:pt x="3170" y="14744"/>
                  </a:cubicBezTo>
                  <a:cubicBezTo>
                    <a:pt x="4304" y="13710"/>
                    <a:pt x="6105" y="13577"/>
                    <a:pt x="7106" y="12409"/>
                  </a:cubicBezTo>
                  <a:lnTo>
                    <a:pt x="7106" y="12409"/>
                  </a:lnTo>
                  <a:lnTo>
                    <a:pt x="5772" y="13043"/>
                  </a:lnTo>
                  <a:cubicBezTo>
                    <a:pt x="6339" y="12676"/>
                    <a:pt x="6873" y="12242"/>
                    <a:pt x="7340" y="11742"/>
                  </a:cubicBezTo>
                  <a:lnTo>
                    <a:pt x="7340" y="11742"/>
                  </a:lnTo>
                  <a:cubicBezTo>
                    <a:pt x="6973" y="11976"/>
                    <a:pt x="6572" y="12209"/>
                    <a:pt x="6139" y="12376"/>
                  </a:cubicBezTo>
                  <a:cubicBezTo>
                    <a:pt x="6606" y="12076"/>
                    <a:pt x="7073" y="11775"/>
                    <a:pt x="7506" y="11408"/>
                  </a:cubicBezTo>
                  <a:lnTo>
                    <a:pt x="7506" y="11408"/>
                  </a:lnTo>
                  <a:lnTo>
                    <a:pt x="6239" y="11942"/>
                  </a:lnTo>
                  <a:cubicBezTo>
                    <a:pt x="6839" y="11642"/>
                    <a:pt x="7340" y="11175"/>
                    <a:pt x="7740" y="10641"/>
                  </a:cubicBezTo>
                  <a:cubicBezTo>
                    <a:pt x="8407" y="9807"/>
                    <a:pt x="9007" y="8907"/>
                    <a:pt x="9541" y="7973"/>
                  </a:cubicBezTo>
                  <a:lnTo>
                    <a:pt x="9541" y="7973"/>
                  </a:lnTo>
                  <a:cubicBezTo>
                    <a:pt x="9074" y="8540"/>
                    <a:pt x="8574" y="9040"/>
                    <a:pt x="8007" y="9474"/>
                  </a:cubicBezTo>
                  <a:cubicBezTo>
                    <a:pt x="8540" y="8940"/>
                    <a:pt x="8974" y="8306"/>
                    <a:pt x="9308" y="7606"/>
                  </a:cubicBezTo>
                  <a:lnTo>
                    <a:pt x="9308" y="7606"/>
                  </a:lnTo>
                  <a:cubicBezTo>
                    <a:pt x="8841" y="8139"/>
                    <a:pt x="8340" y="8606"/>
                    <a:pt x="7807" y="9040"/>
                  </a:cubicBezTo>
                  <a:cubicBezTo>
                    <a:pt x="8140" y="8606"/>
                    <a:pt x="8474" y="8106"/>
                    <a:pt x="8741" y="7606"/>
                  </a:cubicBezTo>
                  <a:lnTo>
                    <a:pt x="8741" y="7606"/>
                  </a:lnTo>
                  <a:cubicBezTo>
                    <a:pt x="8440" y="8039"/>
                    <a:pt x="8040" y="8440"/>
                    <a:pt x="7606" y="8740"/>
                  </a:cubicBezTo>
                  <a:cubicBezTo>
                    <a:pt x="8240" y="8006"/>
                    <a:pt x="8707" y="7172"/>
                    <a:pt x="8941" y="6238"/>
                  </a:cubicBezTo>
                  <a:cubicBezTo>
                    <a:pt x="10542" y="6705"/>
                    <a:pt x="11976" y="7672"/>
                    <a:pt x="13010" y="8973"/>
                  </a:cubicBezTo>
                  <a:cubicBezTo>
                    <a:pt x="12410" y="7639"/>
                    <a:pt x="11442" y="6538"/>
                    <a:pt x="10208" y="5738"/>
                  </a:cubicBezTo>
                  <a:lnTo>
                    <a:pt x="10208" y="5738"/>
                  </a:lnTo>
                  <a:cubicBezTo>
                    <a:pt x="11109" y="6038"/>
                    <a:pt x="11909" y="6572"/>
                    <a:pt x="12543" y="7239"/>
                  </a:cubicBezTo>
                  <a:cubicBezTo>
                    <a:pt x="11976" y="6371"/>
                    <a:pt x="11309" y="5571"/>
                    <a:pt x="10542" y="4870"/>
                  </a:cubicBezTo>
                  <a:lnTo>
                    <a:pt x="10542" y="4870"/>
                  </a:lnTo>
                  <a:cubicBezTo>
                    <a:pt x="11276" y="5171"/>
                    <a:pt x="11943" y="5671"/>
                    <a:pt x="12477" y="6238"/>
                  </a:cubicBezTo>
                  <a:cubicBezTo>
                    <a:pt x="12076" y="5337"/>
                    <a:pt x="11509" y="4537"/>
                    <a:pt x="10809" y="3903"/>
                  </a:cubicBezTo>
                  <a:lnTo>
                    <a:pt x="10809" y="3903"/>
                  </a:lnTo>
                  <a:cubicBezTo>
                    <a:pt x="11476" y="4237"/>
                    <a:pt x="12076" y="4737"/>
                    <a:pt x="12543" y="5371"/>
                  </a:cubicBezTo>
                  <a:cubicBezTo>
                    <a:pt x="12310" y="4670"/>
                    <a:pt x="11909" y="4070"/>
                    <a:pt x="11442" y="3536"/>
                  </a:cubicBezTo>
                  <a:lnTo>
                    <a:pt x="11442" y="3536"/>
                  </a:lnTo>
                  <a:cubicBezTo>
                    <a:pt x="12010" y="3803"/>
                    <a:pt x="12477" y="4237"/>
                    <a:pt x="12810" y="4804"/>
                  </a:cubicBezTo>
                  <a:cubicBezTo>
                    <a:pt x="12643" y="4103"/>
                    <a:pt x="12276" y="3503"/>
                    <a:pt x="11743" y="3036"/>
                  </a:cubicBezTo>
                  <a:lnTo>
                    <a:pt x="11743" y="3036"/>
                  </a:lnTo>
                  <a:cubicBezTo>
                    <a:pt x="12276" y="3369"/>
                    <a:pt x="12710" y="3803"/>
                    <a:pt x="13044" y="4303"/>
                  </a:cubicBezTo>
                  <a:cubicBezTo>
                    <a:pt x="12810" y="3636"/>
                    <a:pt x="12410" y="3036"/>
                    <a:pt x="11876" y="2602"/>
                  </a:cubicBezTo>
                  <a:lnTo>
                    <a:pt x="11876" y="2602"/>
                  </a:lnTo>
                  <a:cubicBezTo>
                    <a:pt x="12443" y="2836"/>
                    <a:pt x="12910" y="3236"/>
                    <a:pt x="13277" y="3703"/>
                  </a:cubicBezTo>
                  <a:cubicBezTo>
                    <a:pt x="13077" y="3136"/>
                    <a:pt x="12743" y="2635"/>
                    <a:pt x="12276" y="2235"/>
                  </a:cubicBezTo>
                  <a:lnTo>
                    <a:pt x="12276" y="2235"/>
                  </a:lnTo>
                  <a:cubicBezTo>
                    <a:pt x="12777" y="2469"/>
                    <a:pt x="13210" y="2836"/>
                    <a:pt x="13577" y="3269"/>
                  </a:cubicBezTo>
                  <a:cubicBezTo>
                    <a:pt x="13377" y="2769"/>
                    <a:pt x="13077" y="2335"/>
                    <a:pt x="12677" y="2002"/>
                  </a:cubicBezTo>
                  <a:lnTo>
                    <a:pt x="12677" y="2002"/>
                  </a:lnTo>
                  <a:cubicBezTo>
                    <a:pt x="13077" y="2168"/>
                    <a:pt x="13477" y="2469"/>
                    <a:pt x="13744" y="2836"/>
                  </a:cubicBezTo>
                  <a:cubicBezTo>
                    <a:pt x="13344" y="1902"/>
                    <a:pt x="12276" y="1468"/>
                    <a:pt x="11276" y="1201"/>
                  </a:cubicBezTo>
                  <a:cubicBezTo>
                    <a:pt x="10975" y="1134"/>
                    <a:pt x="10675" y="1001"/>
                    <a:pt x="10408" y="834"/>
                  </a:cubicBezTo>
                  <a:cubicBezTo>
                    <a:pt x="10142" y="667"/>
                    <a:pt x="10008" y="334"/>
                    <a:pt x="10075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3445125" y="2576450"/>
              <a:ext cx="305250" cy="319425"/>
            </a:xfrm>
            <a:custGeom>
              <a:avLst/>
              <a:gdLst/>
              <a:ahLst/>
              <a:cxnLst/>
              <a:rect l="l" t="t" r="r" b="b"/>
              <a:pathLst>
                <a:path w="12210" h="12777" extrusionOk="0">
                  <a:moveTo>
                    <a:pt x="3670" y="1"/>
                  </a:moveTo>
                  <a:cubicBezTo>
                    <a:pt x="3737" y="301"/>
                    <a:pt x="3603" y="634"/>
                    <a:pt x="3336" y="835"/>
                  </a:cubicBezTo>
                  <a:cubicBezTo>
                    <a:pt x="3070" y="1001"/>
                    <a:pt x="2769" y="1101"/>
                    <a:pt x="2469" y="1168"/>
                  </a:cubicBezTo>
                  <a:cubicBezTo>
                    <a:pt x="1468" y="1435"/>
                    <a:pt x="401" y="1869"/>
                    <a:pt x="1" y="2803"/>
                  </a:cubicBezTo>
                  <a:cubicBezTo>
                    <a:pt x="301" y="2436"/>
                    <a:pt x="668" y="2135"/>
                    <a:pt x="1102" y="1969"/>
                  </a:cubicBezTo>
                  <a:lnTo>
                    <a:pt x="1102" y="1969"/>
                  </a:lnTo>
                  <a:cubicBezTo>
                    <a:pt x="668" y="2302"/>
                    <a:pt x="334" y="2736"/>
                    <a:pt x="168" y="3236"/>
                  </a:cubicBezTo>
                  <a:cubicBezTo>
                    <a:pt x="501" y="2836"/>
                    <a:pt x="935" y="2469"/>
                    <a:pt x="1435" y="2236"/>
                  </a:cubicBezTo>
                  <a:lnTo>
                    <a:pt x="1435" y="2236"/>
                  </a:lnTo>
                  <a:cubicBezTo>
                    <a:pt x="1001" y="2602"/>
                    <a:pt x="635" y="3136"/>
                    <a:pt x="468" y="3703"/>
                  </a:cubicBezTo>
                  <a:cubicBezTo>
                    <a:pt x="835" y="3236"/>
                    <a:pt x="1302" y="2836"/>
                    <a:pt x="1835" y="2602"/>
                  </a:cubicBezTo>
                  <a:lnTo>
                    <a:pt x="1835" y="2602"/>
                  </a:lnTo>
                  <a:cubicBezTo>
                    <a:pt x="1302" y="3036"/>
                    <a:pt x="901" y="3637"/>
                    <a:pt x="701" y="4270"/>
                  </a:cubicBezTo>
                  <a:cubicBezTo>
                    <a:pt x="1035" y="3770"/>
                    <a:pt x="1468" y="3370"/>
                    <a:pt x="1969" y="3036"/>
                  </a:cubicBezTo>
                  <a:lnTo>
                    <a:pt x="1969" y="3036"/>
                  </a:lnTo>
                  <a:cubicBezTo>
                    <a:pt x="1468" y="3503"/>
                    <a:pt x="1102" y="4104"/>
                    <a:pt x="935" y="4771"/>
                  </a:cubicBezTo>
                  <a:cubicBezTo>
                    <a:pt x="1268" y="4237"/>
                    <a:pt x="1735" y="3803"/>
                    <a:pt x="2302" y="3536"/>
                  </a:cubicBezTo>
                  <a:lnTo>
                    <a:pt x="2302" y="3536"/>
                  </a:lnTo>
                  <a:cubicBezTo>
                    <a:pt x="1802" y="4037"/>
                    <a:pt x="1435" y="4671"/>
                    <a:pt x="1202" y="5338"/>
                  </a:cubicBezTo>
                  <a:cubicBezTo>
                    <a:pt x="1669" y="4737"/>
                    <a:pt x="2236" y="4237"/>
                    <a:pt x="2936" y="3903"/>
                  </a:cubicBezTo>
                  <a:lnTo>
                    <a:pt x="2936" y="3903"/>
                  </a:lnTo>
                  <a:cubicBezTo>
                    <a:pt x="2202" y="4537"/>
                    <a:pt x="1635" y="5338"/>
                    <a:pt x="1268" y="6238"/>
                  </a:cubicBezTo>
                  <a:cubicBezTo>
                    <a:pt x="1802" y="5638"/>
                    <a:pt x="2469" y="5171"/>
                    <a:pt x="3170" y="4871"/>
                  </a:cubicBezTo>
                  <a:lnTo>
                    <a:pt x="3170" y="4871"/>
                  </a:lnTo>
                  <a:cubicBezTo>
                    <a:pt x="2402" y="5571"/>
                    <a:pt x="1735" y="6372"/>
                    <a:pt x="1202" y="7239"/>
                  </a:cubicBezTo>
                  <a:cubicBezTo>
                    <a:pt x="1835" y="6572"/>
                    <a:pt x="2636" y="6038"/>
                    <a:pt x="3503" y="5738"/>
                  </a:cubicBezTo>
                  <a:lnTo>
                    <a:pt x="3503" y="5738"/>
                  </a:lnTo>
                  <a:cubicBezTo>
                    <a:pt x="2302" y="6505"/>
                    <a:pt x="1335" y="7639"/>
                    <a:pt x="701" y="8940"/>
                  </a:cubicBezTo>
                  <a:cubicBezTo>
                    <a:pt x="1769" y="7639"/>
                    <a:pt x="3203" y="6705"/>
                    <a:pt x="4804" y="6238"/>
                  </a:cubicBezTo>
                  <a:cubicBezTo>
                    <a:pt x="5038" y="7172"/>
                    <a:pt x="5505" y="8006"/>
                    <a:pt x="6138" y="8740"/>
                  </a:cubicBezTo>
                  <a:cubicBezTo>
                    <a:pt x="5705" y="8440"/>
                    <a:pt x="5305" y="8040"/>
                    <a:pt x="5004" y="7606"/>
                  </a:cubicBezTo>
                  <a:lnTo>
                    <a:pt x="5004" y="7606"/>
                  </a:lnTo>
                  <a:cubicBezTo>
                    <a:pt x="5271" y="8106"/>
                    <a:pt x="5571" y="8607"/>
                    <a:pt x="5938" y="9040"/>
                  </a:cubicBezTo>
                  <a:cubicBezTo>
                    <a:pt x="5405" y="8607"/>
                    <a:pt x="4904" y="8140"/>
                    <a:pt x="4437" y="7606"/>
                  </a:cubicBezTo>
                  <a:lnTo>
                    <a:pt x="4437" y="7606"/>
                  </a:lnTo>
                  <a:cubicBezTo>
                    <a:pt x="4771" y="8307"/>
                    <a:pt x="5204" y="8940"/>
                    <a:pt x="5705" y="9474"/>
                  </a:cubicBezTo>
                  <a:cubicBezTo>
                    <a:pt x="5171" y="9007"/>
                    <a:pt x="4671" y="8507"/>
                    <a:pt x="4237" y="7940"/>
                  </a:cubicBezTo>
                  <a:lnTo>
                    <a:pt x="4237" y="7940"/>
                  </a:lnTo>
                  <a:cubicBezTo>
                    <a:pt x="4737" y="8874"/>
                    <a:pt x="5338" y="9774"/>
                    <a:pt x="6038" y="10608"/>
                  </a:cubicBezTo>
                  <a:cubicBezTo>
                    <a:pt x="6272" y="10908"/>
                    <a:pt x="6539" y="11209"/>
                    <a:pt x="6839" y="11442"/>
                  </a:cubicBezTo>
                  <a:cubicBezTo>
                    <a:pt x="7239" y="11676"/>
                    <a:pt x="7673" y="11876"/>
                    <a:pt x="8107" y="12009"/>
                  </a:cubicBezTo>
                  <a:cubicBezTo>
                    <a:pt x="8840" y="12043"/>
                    <a:pt x="9574" y="12143"/>
                    <a:pt x="10308" y="12276"/>
                  </a:cubicBezTo>
                  <a:cubicBezTo>
                    <a:pt x="10416" y="12147"/>
                    <a:pt x="10565" y="12073"/>
                    <a:pt x="10711" y="12073"/>
                  </a:cubicBezTo>
                  <a:cubicBezTo>
                    <a:pt x="10792" y="12073"/>
                    <a:pt x="10871" y="12095"/>
                    <a:pt x="10942" y="12143"/>
                  </a:cubicBezTo>
                  <a:cubicBezTo>
                    <a:pt x="11342" y="12376"/>
                    <a:pt x="11776" y="12576"/>
                    <a:pt x="12209" y="12776"/>
                  </a:cubicBezTo>
                  <a:cubicBezTo>
                    <a:pt x="9774" y="10642"/>
                    <a:pt x="7373" y="8473"/>
                    <a:pt x="5705" y="5705"/>
                  </a:cubicBezTo>
                  <a:cubicBezTo>
                    <a:pt x="5371" y="5204"/>
                    <a:pt x="5104" y="4637"/>
                    <a:pt x="4871" y="4070"/>
                  </a:cubicBezTo>
                  <a:cubicBezTo>
                    <a:pt x="4437" y="2769"/>
                    <a:pt x="4204" y="1368"/>
                    <a:pt x="4170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4262375" y="3076800"/>
              <a:ext cx="480375" cy="316100"/>
            </a:xfrm>
            <a:custGeom>
              <a:avLst/>
              <a:gdLst/>
              <a:ahLst/>
              <a:cxnLst/>
              <a:rect l="l" t="t" r="r" b="b"/>
              <a:pathLst>
                <a:path w="19215" h="12644" extrusionOk="0">
                  <a:moveTo>
                    <a:pt x="10475" y="1"/>
                  </a:moveTo>
                  <a:lnTo>
                    <a:pt x="10475" y="1"/>
                  </a:lnTo>
                  <a:cubicBezTo>
                    <a:pt x="9407" y="868"/>
                    <a:pt x="9374" y="2336"/>
                    <a:pt x="8807" y="3570"/>
                  </a:cubicBezTo>
                  <a:cubicBezTo>
                    <a:pt x="8273" y="4604"/>
                    <a:pt x="7473" y="5438"/>
                    <a:pt x="6472" y="6039"/>
                  </a:cubicBezTo>
                  <a:cubicBezTo>
                    <a:pt x="4170" y="7640"/>
                    <a:pt x="2002" y="9441"/>
                    <a:pt x="1" y="11409"/>
                  </a:cubicBezTo>
                  <a:lnTo>
                    <a:pt x="3503" y="9341"/>
                  </a:lnTo>
                  <a:lnTo>
                    <a:pt x="2402" y="10642"/>
                  </a:lnTo>
                  <a:cubicBezTo>
                    <a:pt x="2869" y="10342"/>
                    <a:pt x="3236" y="9975"/>
                    <a:pt x="3603" y="9541"/>
                  </a:cubicBezTo>
                  <a:lnTo>
                    <a:pt x="3603" y="9541"/>
                  </a:lnTo>
                  <a:lnTo>
                    <a:pt x="2669" y="11209"/>
                  </a:lnTo>
                  <a:cubicBezTo>
                    <a:pt x="3070" y="10875"/>
                    <a:pt x="3437" y="10475"/>
                    <a:pt x="3703" y="10008"/>
                  </a:cubicBezTo>
                  <a:lnTo>
                    <a:pt x="3703" y="10008"/>
                  </a:lnTo>
                  <a:lnTo>
                    <a:pt x="3036" y="12477"/>
                  </a:lnTo>
                  <a:cubicBezTo>
                    <a:pt x="4270" y="11009"/>
                    <a:pt x="5138" y="9274"/>
                    <a:pt x="5571" y="7406"/>
                  </a:cubicBezTo>
                  <a:cubicBezTo>
                    <a:pt x="6439" y="7406"/>
                    <a:pt x="7106" y="8207"/>
                    <a:pt x="7706" y="8874"/>
                  </a:cubicBezTo>
                  <a:cubicBezTo>
                    <a:pt x="9074" y="10442"/>
                    <a:pt x="10708" y="11709"/>
                    <a:pt x="12576" y="12643"/>
                  </a:cubicBezTo>
                  <a:cubicBezTo>
                    <a:pt x="10975" y="11643"/>
                    <a:pt x="9674" y="10242"/>
                    <a:pt x="8774" y="8574"/>
                  </a:cubicBezTo>
                  <a:lnTo>
                    <a:pt x="8774" y="8574"/>
                  </a:lnTo>
                  <a:lnTo>
                    <a:pt x="12943" y="11076"/>
                  </a:lnTo>
                  <a:cubicBezTo>
                    <a:pt x="11709" y="10142"/>
                    <a:pt x="10575" y="9141"/>
                    <a:pt x="9541" y="8040"/>
                  </a:cubicBezTo>
                  <a:lnTo>
                    <a:pt x="9541" y="8040"/>
                  </a:lnTo>
                  <a:cubicBezTo>
                    <a:pt x="10909" y="8774"/>
                    <a:pt x="12410" y="9241"/>
                    <a:pt x="13977" y="9408"/>
                  </a:cubicBezTo>
                  <a:lnTo>
                    <a:pt x="11142" y="8240"/>
                  </a:lnTo>
                  <a:lnTo>
                    <a:pt x="11142" y="8240"/>
                  </a:lnTo>
                  <a:cubicBezTo>
                    <a:pt x="12410" y="8640"/>
                    <a:pt x="13711" y="8874"/>
                    <a:pt x="15011" y="8974"/>
                  </a:cubicBezTo>
                  <a:lnTo>
                    <a:pt x="12009" y="7973"/>
                  </a:lnTo>
                  <a:lnTo>
                    <a:pt x="12009" y="7973"/>
                  </a:lnTo>
                  <a:cubicBezTo>
                    <a:pt x="12979" y="8223"/>
                    <a:pt x="13996" y="8357"/>
                    <a:pt x="15020" y="8357"/>
                  </a:cubicBezTo>
                  <a:cubicBezTo>
                    <a:pt x="15228" y="8357"/>
                    <a:pt x="15437" y="8352"/>
                    <a:pt x="15645" y="8340"/>
                  </a:cubicBezTo>
                  <a:cubicBezTo>
                    <a:pt x="14511" y="8140"/>
                    <a:pt x="13410" y="7873"/>
                    <a:pt x="12343" y="7473"/>
                  </a:cubicBezTo>
                  <a:lnTo>
                    <a:pt x="12343" y="7473"/>
                  </a:lnTo>
                  <a:cubicBezTo>
                    <a:pt x="13134" y="7613"/>
                    <a:pt x="13941" y="7671"/>
                    <a:pt x="14741" y="7671"/>
                  </a:cubicBezTo>
                  <a:cubicBezTo>
                    <a:pt x="15089" y="7671"/>
                    <a:pt x="15435" y="7660"/>
                    <a:pt x="15779" y="7640"/>
                  </a:cubicBezTo>
                  <a:cubicBezTo>
                    <a:pt x="14244" y="7640"/>
                    <a:pt x="12743" y="7206"/>
                    <a:pt x="11409" y="6439"/>
                  </a:cubicBezTo>
                  <a:lnTo>
                    <a:pt x="11409" y="6439"/>
                  </a:lnTo>
                  <a:cubicBezTo>
                    <a:pt x="12160" y="6680"/>
                    <a:pt x="12932" y="6792"/>
                    <a:pt x="13709" y="6792"/>
                  </a:cubicBezTo>
                  <a:cubicBezTo>
                    <a:pt x="13898" y="6792"/>
                    <a:pt x="14088" y="6786"/>
                    <a:pt x="14278" y="6772"/>
                  </a:cubicBezTo>
                  <a:lnTo>
                    <a:pt x="19214" y="6672"/>
                  </a:lnTo>
                  <a:cubicBezTo>
                    <a:pt x="17647" y="6606"/>
                    <a:pt x="16079" y="6339"/>
                    <a:pt x="14578" y="5905"/>
                  </a:cubicBezTo>
                  <a:cubicBezTo>
                    <a:pt x="13877" y="5772"/>
                    <a:pt x="13210" y="5472"/>
                    <a:pt x="12643" y="5071"/>
                  </a:cubicBezTo>
                  <a:cubicBezTo>
                    <a:pt x="12076" y="4638"/>
                    <a:pt x="11742" y="3937"/>
                    <a:pt x="11809" y="3237"/>
                  </a:cubicBezTo>
                  <a:lnTo>
                    <a:pt x="11809" y="3237"/>
                  </a:lnTo>
                  <a:cubicBezTo>
                    <a:pt x="11676" y="3637"/>
                    <a:pt x="11609" y="4071"/>
                    <a:pt x="11676" y="4504"/>
                  </a:cubicBezTo>
                  <a:cubicBezTo>
                    <a:pt x="11442" y="4004"/>
                    <a:pt x="11342" y="3437"/>
                    <a:pt x="11409" y="2870"/>
                  </a:cubicBezTo>
                  <a:lnTo>
                    <a:pt x="11409" y="2870"/>
                  </a:lnTo>
                  <a:cubicBezTo>
                    <a:pt x="11242" y="3203"/>
                    <a:pt x="11142" y="3570"/>
                    <a:pt x="11075" y="3937"/>
                  </a:cubicBezTo>
                  <a:cubicBezTo>
                    <a:pt x="10775" y="3337"/>
                    <a:pt x="10742" y="2603"/>
                    <a:pt x="10942" y="1936"/>
                  </a:cubicBezTo>
                  <a:lnTo>
                    <a:pt x="10942" y="1936"/>
                  </a:lnTo>
                  <a:cubicBezTo>
                    <a:pt x="10642" y="2369"/>
                    <a:pt x="10475" y="2903"/>
                    <a:pt x="10442" y="3437"/>
                  </a:cubicBezTo>
                  <a:cubicBezTo>
                    <a:pt x="10308" y="2736"/>
                    <a:pt x="10308" y="2036"/>
                    <a:pt x="10508" y="1335"/>
                  </a:cubicBezTo>
                  <a:lnTo>
                    <a:pt x="10508" y="1335"/>
                  </a:lnTo>
                  <a:cubicBezTo>
                    <a:pt x="10208" y="1736"/>
                    <a:pt x="10008" y="2169"/>
                    <a:pt x="9941" y="2636"/>
                  </a:cubicBezTo>
                  <a:cubicBezTo>
                    <a:pt x="9908" y="1736"/>
                    <a:pt x="10108" y="835"/>
                    <a:pt x="10475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2851375" y="3076800"/>
              <a:ext cx="480375" cy="316100"/>
            </a:xfrm>
            <a:custGeom>
              <a:avLst/>
              <a:gdLst/>
              <a:ahLst/>
              <a:cxnLst/>
              <a:rect l="l" t="t" r="r" b="b"/>
              <a:pathLst>
                <a:path w="19215" h="12644" extrusionOk="0">
                  <a:moveTo>
                    <a:pt x="8773" y="1"/>
                  </a:moveTo>
                  <a:lnTo>
                    <a:pt x="8773" y="1"/>
                  </a:lnTo>
                  <a:cubicBezTo>
                    <a:pt x="9140" y="835"/>
                    <a:pt x="9307" y="1736"/>
                    <a:pt x="9307" y="2636"/>
                  </a:cubicBezTo>
                  <a:cubicBezTo>
                    <a:pt x="9207" y="2169"/>
                    <a:pt x="9007" y="1736"/>
                    <a:pt x="8740" y="1335"/>
                  </a:cubicBezTo>
                  <a:lnTo>
                    <a:pt x="8740" y="1335"/>
                  </a:lnTo>
                  <a:cubicBezTo>
                    <a:pt x="8907" y="2036"/>
                    <a:pt x="8940" y="2736"/>
                    <a:pt x="8773" y="3437"/>
                  </a:cubicBezTo>
                  <a:cubicBezTo>
                    <a:pt x="8773" y="2903"/>
                    <a:pt x="8607" y="2369"/>
                    <a:pt x="8306" y="1936"/>
                  </a:cubicBezTo>
                  <a:lnTo>
                    <a:pt x="8306" y="1936"/>
                  </a:lnTo>
                  <a:cubicBezTo>
                    <a:pt x="8507" y="2603"/>
                    <a:pt x="8440" y="3337"/>
                    <a:pt x="8140" y="3937"/>
                  </a:cubicBezTo>
                  <a:cubicBezTo>
                    <a:pt x="8106" y="3570"/>
                    <a:pt x="8006" y="3203"/>
                    <a:pt x="7839" y="2870"/>
                  </a:cubicBezTo>
                  <a:lnTo>
                    <a:pt x="7839" y="2870"/>
                  </a:lnTo>
                  <a:cubicBezTo>
                    <a:pt x="7906" y="3437"/>
                    <a:pt x="7806" y="4004"/>
                    <a:pt x="7539" y="4504"/>
                  </a:cubicBezTo>
                  <a:cubicBezTo>
                    <a:pt x="7606" y="4071"/>
                    <a:pt x="7573" y="3637"/>
                    <a:pt x="7439" y="3237"/>
                  </a:cubicBezTo>
                  <a:lnTo>
                    <a:pt x="7439" y="3237"/>
                  </a:lnTo>
                  <a:cubicBezTo>
                    <a:pt x="7472" y="3937"/>
                    <a:pt x="7172" y="4638"/>
                    <a:pt x="6605" y="5071"/>
                  </a:cubicBezTo>
                  <a:cubicBezTo>
                    <a:pt x="6005" y="5472"/>
                    <a:pt x="5371" y="5772"/>
                    <a:pt x="4670" y="5905"/>
                  </a:cubicBezTo>
                  <a:cubicBezTo>
                    <a:pt x="3136" y="6339"/>
                    <a:pt x="1568" y="6606"/>
                    <a:pt x="0" y="6672"/>
                  </a:cubicBezTo>
                  <a:lnTo>
                    <a:pt x="4937" y="6772"/>
                  </a:lnTo>
                  <a:cubicBezTo>
                    <a:pt x="5127" y="6786"/>
                    <a:pt x="5318" y="6792"/>
                    <a:pt x="5509" y="6792"/>
                  </a:cubicBezTo>
                  <a:cubicBezTo>
                    <a:pt x="6293" y="6792"/>
                    <a:pt x="7082" y="6680"/>
                    <a:pt x="7806" y="6439"/>
                  </a:cubicBezTo>
                  <a:lnTo>
                    <a:pt x="7806" y="6439"/>
                  </a:lnTo>
                  <a:cubicBezTo>
                    <a:pt x="6472" y="7206"/>
                    <a:pt x="4971" y="7640"/>
                    <a:pt x="3436" y="7640"/>
                  </a:cubicBezTo>
                  <a:cubicBezTo>
                    <a:pt x="3790" y="7660"/>
                    <a:pt x="4140" y="7671"/>
                    <a:pt x="4488" y="7671"/>
                  </a:cubicBezTo>
                  <a:cubicBezTo>
                    <a:pt x="5291" y="7671"/>
                    <a:pt x="6081" y="7613"/>
                    <a:pt x="6872" y="7473"/>
                  </a:cubicBezTo>
                  <a:lnTo>
                    <a:pt x="6872" y="7473"/>
                  </a:lnTo>
                  <a:cubicBezTo>
                    <a:pt x="5805" y="7873"/>
                    <a:pt x="4704" y="8140"/>
                    <a:pt x="3603" y="8340"/>
                  </a:cubicBezTo>
                  <a:cubicBezTo>
                    <a:pt x="3806" y="8352"/>
                    <a:pt x="4010" y="8357"/>
                    <a:pt x="4214" y="8357"/>
                  </a:cubicBezTo>
                  <a:cubicBezTo>
                    <a:pt x="5219" y="8357"/>
                    <a:pt x="6235" y="8223"/>
                    <a:pt x="7206" y="7973"/>
                  </a:cubicBezTo>
                  <a:lnTo>
                    <a:pt x="7206" y="7973"/>
                  </a:lnTo>
                  <a:lnTo>
                    <a:pt x="4203" y="8974"/>
                  </a:lnTo>
                  <a:cubicBezTo>
                    <a:pt x="5504" y="8874"/>
                    <a:pt x="6805" y="8640"/>
                    <a:pt x="8073" y="8240"/>
                  </a:cubicBezTo>
                  <a:lnTo>
                    <a:pt x="8073" y="8240"/>
                  </a:lnTo>
                  <a:lnTo>
                    <a:pt x="5238" y="9408"/>
                  </a:lnTo>
                  <a:cubicBezTo>
                    <a:pt x="6805" y="9241"/>
                    <a:pt x="8306" y="8774"/>
                    <a:pt x="9707" y="8040"/>
                  </a:cubicBezTo>
                  <a:lnTo>
                    <a:pt x="9707" y="8040"/>
                  </a:lnTo>
                  <a:cubicBezTo>
                    <a:pt x="8640" y="9141"/>
                    <a:pt x="7506" y="10142"/>
                    <a:pt x="6272" y="11076"/>
                  </a:cubicBezTo>
                  <a:lnTo>
                    <a:pt x="10441" y="8574"/>
                  </a:lnTo>
                  <a:lnTo>
                    <a:pt x="10441" y="8574"/>
                  </a:lnTo>
                  <a:cubicBezTo>
                    <a:pt x="9541" y="10242"/>
                    <a:pt x="8240" y="11643"/>
                    <a:pt x="6639" y="12643"/>
                  </a:cubicBezTo>
                  <a:cubicBezTo>
                    <a:pt x="8507" y="11709"/>
                    <a:pt x="10174" y="10442"/>
                    <a:pt x="11542" y="8874"/>
                  </a:cubicBezTo>
                  <a:cubicBezTo>
                    <a:pt x="12109" y="8207"/>
                    <a:pt x="12776" y="7406"/>
                    <a:pt x="13644" y="7406"/>
                  </a:cubicBezTo>
                  <a:cubicBezTo>
                    <a:pt x="14077" y="9274"/>
                    <a:pt x="14944" y="11009"/>
                    <a:pt x="16212" y="12477"/>
                  </a:cubicBezTo>
                  <a:lnTo>
                    <a:pt x="15512" y="10008"/>
                  </a:lnTo>
                  <a:lnTo>
                    <a:pt x="15512" y="10008"/>
                  </a:lnTo>
                  <a:cubicBezTo>
                    <a:pt x="15778" y="10475"/>
                    <a:pt x="16145" y="10875"/>
                    <a:pt x="16579" y="11209"/>
                  </a:cubicBezTo>
                  <a:lnTo>
                    <a:pt x="15645" y="9541"/>
                  </a:lnTo>
                  <a:lnTo>
                    <a:pt x="15645" y="9541"/>
                  </a:lnTo>
                  <a:cubicBezTo>
                    <a:pt x="15979" y="9975"/>
                    <a:pt x="16379" y="10342"/>
                    <a:pt x="16812" y="10642"/>
                  </a:cubicBezTo>
                  <a:lnTo>
                    <a:pt x="15745" y="9341"/>
                  </a:lnTo>
                  <a:lnTo>
                    <a:pt x="19214" y="11409"/>
                  </a:lnTo>
                  <a:cubicBezTo>
                    <a:pt x="17213" y="9441"/>
                    <a:pt x="15045" y="7640"/>
                    <a:pt x="12743" y="6039"/>
                  </a:cubicBezTo>
                  <a:cubicBezTo>
                    <a:pt x="11776" y="5438"/>
                    <a:pt x="10975" y="4604"/>
                    <a:pt x="10408" y="3570"/>
                  </a:cubicBezTo>
                  <a:cubicBezTo>
                    <a:pt x="9841" y="2336"/>
                    <a:pt x="9807" y="868"/>
                    <a:pt x="877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3835400" y="3206900"/>
              <a:ext cx="563775" cy="853150"/>
            </a:xfrm>
            <a:custGeom>
              <a:avLst/>
              <a:gdLst/>
              <a:ahLst/>
              <a:cxnLst/>
              <a:rect l="l" t="t" r="r" b="b"/>
              <a:pathLst>
                <a:path w="22551" h="34126" extrusionOk="0">
                  <a:moveTo>
                    <a:pt x="22550" y="1735"/>
                  </a:moveTo>
                  <a:cubicBezTo>
                    <a:pt x="22545" y="1738"/>
                    <a:pt x="22540" y="1741"/>
                    <a:pt x="22535" y="1744"/>
                  </a:cubicBezTo>
                  <a:lnTo>
                    <a:pt x="22535" y="1744"/>
                  </a:lnTo>
                  <a:cubicBezTo>
                    <a:pt x="22540" y="1741"/>
                    <a:pt x="22545" y="1738"/>
                    <a:pt x="22550" y="1735"/>
                  </a:cubicBezTo>
                  <a:close/>
                  <a:moveTo>
                    <a:pt x="5004" y="22083"/>
                  </a:moveTo>
                  <a:lnTo>
                    <a:pt x="5004" y="22083"/>
                  </a:lnTo>
                  <a:cubicBezTo>
                    <a:pt x="5155" y="22104"/>
                    <a:pt x="5307" y="22118"/>
                    <a:pt x="5457" y="22126"/>
                  </a:cubicBezTo>
                  <a:lnTo>
                    <a:pt x="5457" y="22126"/>
                  </a:lnTo>
                  <a:cubicBezTo>
                    <a:pt x="5306" y="22114"/>
                    <a:pt x="5155" y="22100"/>
                    <a:pt x="5004" y="22083"/>
                  </a:cubicBezTo>
                  <a:close/>
                  <a:moveTo>
                    <a:pt x="20282" y="1"/>
                  </a:moveTo>
                  <a:cubicBezTo>
                    <a:pt x="18848" y="2502"/>
                    <a:pt x="16813" y="4604"/>
                    <a:pt x="14344" y="6105"/>
                  </a:cubicBezTo>
                  <a:cubicBezTo>
                    <a:pt x="14811" y="6439"/>
                    <a:pt x="14912" y="7039"/>
                    <a:pt x="14645" y="7539"/>
                  </a:cubicBezTo>
                  <a:cubicBezTo>
                    <a:pt x="14344" y="8006"/>
                    <a:pt x="13877" y="8307"/>
                    <a:pt x="13344" y="8407"/>
                  </a:cubicBezTo>
                  <a:cubicBezTo>
                    <a:pt x="13220" y="8438"/>
                    <a:pt x="13093" y="8453"/>
                    <a:pt x="12965" y="8453"/>
                  </a:cubicBezTo>
                  <a:cubicBezTo>
                    <a:pt x="12681" y="8453"/>
                    <a:pt x="12396" y="8378"/>
                    <a:pt x="12143" y="8240"/>
                  </a:cubicBezTo>
                  <a:cubicBezTo>
                    <a:pt x="11776" y="8040"/>
                    <a:pt x="11609" y="7573"/>
                    <a:pt x="11776" y="7206"/>
                  </a:cubicBezTo>
                  <a:lnTo>
                    <a:pt x="11776" y="7206"/>
                  </a:lnTo>
                  <a:cubicBezTo>
                    <a:pt x="9943" y="8355"/>
                    <a:pt x="7849" y="8984"/>
                    <a:pt x="5684" y="8984"/>
                  </a:cubicBezTo>
                  <a:cubicBezTo>
                    <a:pt x="5525" y="8984"/>
                    <a:pt x="5365" y="8981"/>
                    <a:pt x="5205" y="8974"/>
                  </a:cubicBezTo>
                  <a:lnTo>
                    <a:pt x="5205" y="8974"/>
                  </a:lnTo>
                  <a:cubicBezTo>
                    <a:pt x="6205" y="9125"/>
                    <a:pt x="7237" y="9276"/>
                    <a:pt x="8253" y="9276"/>
                  </a:cubicBezTo>
                  <a:cubicBezTo>
                    <a:pt x="9033" y="9276"/>
                    <a:pt x="9803" y="9187"/>
                    <a:pt x="10542" y="8940"/>
                  </a:cubicBezTo>
                  <a:lnTo>
                    <a:pt x="10542" y="8940"/>
                  </a:lnTo>
                  <a:cubicBezTo>
                    <a:pt x="9393" y="9412"/>
                    <a:pt x="8168" y="9645"/>
                    <a:pt x="6944" y="9645"/>
                  </a:cubicBezTo>
                  <a:cubicBezTo>
                    <a:pt x="6180" y="9645"/>
                    <a:pt x="5415" y="9554"/>
                    <a:pt x="4671" y="9374"/>
                  </a:cubicBezTo>
                  <a:lnTo>
                    <a:pt x="4671" y="9374"/>
                  </a:lnTo>
                  <a:cubicBezTo>
                    <a:pt x="5840" y="9725"/>
                    <a:pt x="7058" y="9912"/>
                    <a:pt x="8279" y="9912"/>
                  </a:cubicBezTo>
                  <a:cubicBezTo>
                    <a:pt x="8801" y="9912"/>
                    <a:pt x="9322" y="9878"/>
                    <a:pt x="9841" y="9808"/>
                  </a:cubicBezTo>
                  <a:lnTo>
                    <a:pt x="9841" y="9808"/>
                  </a:lnTo>
                  <a:cubicBezTo>
                    <a:pt x="8730" y="10222"/>
                    <a:pt x="7555" y="10381"/>
                    <a:pt x="6370" y="10381"/>
                  </a:cubicBezTo>
                  <a:cubicBezTo>
                    <a:pt x="5457" y="10381"/>
                    <a:pt x="4537" y="10287"/>
                    <a:pt x="3637" y="10141"/>
                  </a:cubicBezTo>
                  <a:cubicBezTo>
                    <a:pt x="2303" y="9941"/>
                    <a:pt x="868" y="9574"/>
                    <a:pt x="1" y="8507"/>
                  </a:cubicBezTo>
                  <a:lnTo>
                    <a:pt x="1" y="8507"/>
                  </a:lnTo>
                  <a:cubicBezTo>
                    <a:pt x="401" y="9474"/>
                    <a:pt x="1202" y="10241"/>
                    <a:pt x="2169" y="10608"/>
                  </a:cubicBezTo>
                  <a:cubicBezTo>
                    <a:pt x="2870" y="10842"/>
                    <a:pt x="3637" y="10975"/>
                    <a:pt x="4371" y="11009"/>
                  </a:cubicBezTo>
                  <a:cubicBezTo>
                    <a:pt x="5526" y="11105"/>
                    <a:pt x="6693" y="11201"/>
                    <a:pt x="7858" y="11201"/>
                  </a:cubicBezTo>
                  <a:cubicBezTo>
                    <a:pt x="8711" y="11201"/>
                    <a:pt x="9562" y="11150"/>
                    <a:pt x="10408" y="11009"/>
                  </a:cubicBezTo>
                  <a:cubicBezTo>
                    <a:pt x="10649" y="10966"/>
                    <a:pt x="10901" y="10930"/>
                    <a:pt x="11142" y="10930"/>
                  </a:cubicBezTo>
                  <a:cubicBezTo>
                    <a:pt x="11470" y="10930"/>
                    <a:pt x="11779" y="10997"/>
                    <a:pt x="12009" y="11209"/>
                  </a:cubicBezTo>
                  <a:cubicBezTo>
                    <a:pt x="12276" y="11476"/>
                    <a:pt x="12410" y="11876"/>
                    <a:pt x="12310" y="12276"/>
                  </a:cubicBezTo>
                  <a:cubicBezTo>
                    <a:pt x="12243" y="12643"/>
                    <a:pt x="12076" y="12977"/>
                    <a:pt x="11876" y="13310"/>
                  </a:cubicBezTo>
                  <a:lnTo>
                    <a:pt x="10775" y="15312"/>
                  </a:lnTo>
                  <a:cubicBezTo>
                    <a:pt x="9408" y="16045"/>
                    <a:pt x="7940" y="16579"/>
                    <a:pt x="6405" y="16846"/>
                  </a:cubicBezTo>
                  <a:cubicBezTo>
                    <a:pt x="6673" y="16881"/>
                    <a:pt x="6940" y="16897"/>
                    <a:pt x="7206" y="16897"/>
                  </a:cubicBezTo>
                  <a:cubicBezTo>
                    <a:pt x="7972" y="16897"/>
                    <a:pt x="8732" y="16760"/>
                    <a:pt x="9474" y="16512"/>
                  </a:cubicBezTo>
                  <a:lnTo>
                    <a:pt x="9474" y="16512"/>
                  </a:lnTo>
                  <a:cubicBezTo>
                    <a:pt x="8607" y="16913"/>
                    <a:pt x="7673" y="17180"/>
                    <a:pt x="6739" y="17313"/>
                  </a:cubicBezTo>
                  <a:cubicBezTo>
                    <a:pt x="7806" y="17313"/>
                    <a:pt x="8874" y="17180"/>
                    <a:pt x="9908" y="16846"/>
                  </a:cubicBezTo>
                  <a:lnTo>
                    <a:pt x="9908" y="16846"/>
                  </a:lnTo>
                  <a:cubicBezTo>
                    <a:pt x="9174" y="17213"/>
                    <a:pt x="8374" y="17480"/>
                    <a:pt x="7573" y="17647"/>
                  </a:cubicBezTo>
                  <a:cubicBezTo>
                    <a:pt x="8440" y="17647"/>
                    <a:pt x="9341" y="17480"/>
                    <a:pt x="10175" y="17180"/>
                  </a:cubicBezTo>
                  <a:lnTo>
                    <a:pt x="10175" y="17180"/>
                  </a:lnTo>
                  <a:cubicBezTo>
                    <a:pt x="9574" y="17513"/>
                    <a:pt x="8941" y="17780"/>
                    <a:pt x="8307" y="17980"/>
                  </a:cubicBezTo>
                  <a:lnTo>
                    <a:pt x="10141" y="17713"/>
                  </a:lnTo>
                  <a:cubicBezTo>
                    <a:pt x="10183" y="17700"/>
                    <a:pt x="10236" y="17691"/>
                    <a:pt x="10291" y="17691"/>
                  </a:cubicBezTo>
                  <a:cubicBezTo>
                    <a:pt x="10368" y="17691"/>
                    <a:pt x="10450" y="17708"/>
                    <a:pt x="10508" y="17747"/>
                  </a:cubicBezTo>
                  <a:cubicBezTo>
                    <a:pt x="10575" y="17813"/>
                    <a:pt x="10642" y="17880"/>
                    <a:pt x="10675" y="17947"/>
                  </a:cubicBezTo>
                  <a:cubicBezTo>
                    <a:pt x="11042" y="18881"/>
                    <a:pt x="10675" y="19982"/>
                    <a:pt x="10075" y="20782"/>
                  </a:cubicBezTo>
                  <a:cubicBezTo>
                    <a:pt x="9875" y="21049"/>
                    <a:pt x="9641" y="21249"/>
                    <a:pt x="9374" y="21416"/>
                  </a:cubicBezTo>
                  <a:cubicBezTo>
                    <a:pt x="9141" y="21549"/>
                    <a:pt x="8874" y="21650"/>
                    <a:pt x="8574" y="21716"/>
                  </a:cubicBezTo>
                  <a:cubicBezTo>
                    <a:pt x="7658" y="21926"/>
                    <a:pt x="6721" y="22135"/>
                    <a:pt x="5781" y="22135"/>
                  </a:cubicBezTo>
                  <a:cubicBezTo>
                    <a:pt x="5673" y="22135"/>
                    <a:pt x="5565" y="22132"/>
                    <a:pt x="5457" y="22126"/>
                  </a:cubicBezTo>
                  <a:lnTo>
                    <a:pt x="5457" y="22126"/>
                  </a:lnTo>
                  <a:cubicBezTo>
                    <a:pt x="5829" y="22156"/>
                    <a:pt x="6201" y="22171"/>
                    <a:pt x="6572" y="22171"/>
                  </a:cubicBezTo>
                  <a:cubicBezTo>
                    <a:pt x="7548" y="22171"/>
                    <a:pt x="8518" y="22067"/>
                    <a:pt x="9474" y="21850"/>
                  </a:cubicBezTo>
                  <a:lnTo>
                    <a:pt x="9474" y="21850"/>
                  </a:lnTo>
                  <a:cubicBezTo>
                    <a:pt x="8674" y="22250"/>
                    <a:pt x="7806" y="22517"/>
                    <a:pt x="6906" y="22584"/>
                  </a:cubicBezTo>
                  <a:cubicBezTo>
                    <a:pt x="7251" y="22643"/>
                    <a:pt x="7605" y="22673"/>
                    <a:pt x="7960" y="22673"/>
                  </a:cubicBezTo>
                  <a:cubicBezTo>
                    <a:pt x="8599" y="22673"/>
                    <a:pt x="9241" y="22576"/>
                    <a:pt x="9841" y="22383"/>
                  </a:cubicBezTo>
                  <a:lnTo>
                    <a:pt x="9841" y="22383"/>
                  </a:lnTo>
                  <a:cubicBezTo>
                    <a:pt x="9107" y="22784"/>
                    <a:pt x="8307" y="23017"/>
                    <a:pt x="7506" y="23084"/>
                  </a:cubicBezTo>
                  <a:cubicBezTo>
                    <a:pt x="7702" y="23103"/>
                    <a:pt x="7900" y="23112"/>
                    <a:pt x="8098" y="23112"/>
                  </a:cubicBezTo>
                  <a:cubicBezTo>
                    <a:pt x="8942" y="23112"/>
                    <a:pt x="9791" y="22941"/>
                    <a:pt x="10575" y="22617"/>
                  </a:cubicBezTo>
                  <a:lnTo>
                    <a:pt x="10575" y="22617"/>
                  </a:lnTo>
                  <a:cubicBezTo>
                    <a:pt x="9841" y="23017"/>
                    <a:pt x="9074" y="23317"/>
                    <a:pt x="8240" y="23484"/>
                  </a:cubicBezTo>
                  <a:cubicBezTo>
                    <a:pt x="8340" y="23490"/>
                    <a:pt x="8440" y="23492"/>
                    <a:pt x="8540" y="23492"/>
                  </a:cubicBezTo>
                  <a:cubicBezTo>
                    <a:pt x="9040" y="23492"/>
                    <a:pt x="9535" y="23423"/>
                    <a:pt x="10008" y="23284"/>
                  </a:cubicBezTo>
                  <a:cubicBezTo>
                    <a:pt x="10106" y="23235"/>
                    <a:pt x="10221" y="23204"/>
                    <a:pt x="10329" y="23204"/>
                  </a:cubicBezTo>
                  <a:cubicBezTo>
                    <a:pt x="10368" y="23204"/>
                    <a:pt x="10406" y="23208"/>
                    <a:pt x="10442" y="23217"/>
                  </a:cubicBezTo>
                  <a:cubicBezTo>
                    <a:pt x="10642" y="23284"/>
                    <a:pt x="10775" y="23484"/>
                    <a:pt x="10775" y="23684"/>
                  </a:cubicBezTo>
                  <a:cubicBezTo>
                    <a:pt x="10775" y="23918"/>
                    <a:pt x="10709" y="24118"/>
                    <a:pt x="10608" y="24285"/>
                  </a:cubicBezTo>
                  <a:cubicBezTo>
                    <a:pt x="10108" y="25285"/>
                    <a:pt x="9408" y="26153"/>
                    <a:pt x="8574" y="26853"/>
                  </a:cubicBezTo>
                  <a:cubicBezTo>
                    <a:pt x="9408" y="26553"/>
                    <a:pt x="10175" y="26053"/>
                    <a:pt x="10809" y="25419"/>
                  </a:cubicBezTo>
                  <a:lnTo>
                    <a:pt x="10809" y="25419"/>
                  </a:lnTo>
                  <a:cubicBezTo>
                    <a:pt x="10709" y="25752"/>
                    <a:pt x="10508" y="26086"/>
                    <a:pt x="10275" y="26353"/>
                  </a:cubicBezTo>
                  <a:cubicBezTo>
                    <a:pt x="9908" y="26887"/>
                    <a:pt x="9674" y="27454"/>
                    <a:pt x="9574" y="28087"/>
                  </a:cubicBezTo>
                  <a:cubicBezTo>
                    <a:pt x="9775" y="27587"/>
                    <a:pt x="10075" y="27120"/>
                    <a:pt x="10442" y="26720"/>
                  </a:cubicBezTo>
                  <a:lnTo>
                    <a:pt x="10442" y="26720"/>
                  </a:lnTo>
                  <a:cubicBezTo>
                    <a:pt x="9941" y="27654"/>
                    <a:pt x="9674" y="28688"/>
                    <a:pt x="9574" y="29722"/>
                  </a:cubicBezTo>
                  <a:cubicBezTo>
                    <a:pt x="9674" y="28988"/>
                    <a:pt x="9975" y="28321"/>
                    <a:pt x="10475" y="27754"/>
                  </a:cubicBezTo>
                  <a:lnTo>
                    <a:pt x="10475" y="27754"/>
                  </a:lnTo>
                  <a:cubicBezTo>
                    <a:pt x="10108" y="28755"/>
                    <a:pt x="9975" y="29789"/>
                    <a:pt x="10008" y="30823"/>
                  </a:cubicBezTo>
                  <a:cubicBezTo>
                    <a:pt x="10141" y="30056"/>
                    <a:pt x="10375" y="29322"/>
                    <a:pt x="10675" y="28588"/>
                  </a:cubicBezTo>
                  <a:lnTo>
                    <a:pt x="10675" y="28588"/>
                  </a:lnTo>
                  <a:cubicBezTo>
                    <a:pt x="10175" y="30389"/>
                    <a:pt x="10075" y="32290"/>
                    <a:pt x="10408" y="34125"/>
                  </a:cubicBezTo>
                  <a:cubicBezTo>
                    <a:pt x="10542" y="32858"/>
                    <a:pt x="10942" y="31657"/>
                    <a:pt x="11542" y="30523"/>
                  </a:cubicBezTo>
                  <a:lnTo>
                    <a:pt x="11542" y="30523"/>
                  </a:lnTo>
                  <a:cubicBezTo>
                    <a:pt x="11242" y="31356"/>
                    <a:pt x="11075" y="32224"/>
                    <a:pt x="11009" y="33091"/>
                  </a:cubicBezTo>
                  <a:cubicBezTo>
                    <a:pt x="11276" y="32090"/>
                    <a:pt x="11709" y="31156"/>
                    <a:pt x="12376" y="30356"/>
                  </a:cubicBezTo>
                  <a:lnTo>
                    <a:pt x="12376" y="30356"/>
                  </a:lnTo>
                  <a:cubicBezTo>
                    <a:pt x="11943" y="31123"/>
                    <a:pt x="11643" y="31957"/>
                    <a:pt x="11476" y="32858"/>
                  </a:cubicBezTo>
                  <a:cubicBezTo>
                    <a:pt x="11843" y="31990"/>
                    <a:pt x="12310" y="31223"/>
                    <a:pt x="12877" y="30523"/>
                  </a:cubicBezTo>
                  <a:cubicBezTo>
                    <a:pt x="13577" y="29689"/>
                    <a:pt x="14411" y="28955"/>
                    <a:pt x="14845" y="27954"/>
                  </a:cubicBezTo>
                  <a:cubicBezTo>
                    <a:pt x="15379" y="26720"/>
                    <a:pt x="15112" y="25285"/>
                    <a:pt x="15345" y="23918"/>
                  </a:cubicBezTo>
                  <a:lnTo>
                    <a:pt x="15345" y="23918"/>
                  </a:lnTo>
                  <a:cubicBezTo>
                    <a:pt x="14745" y="24785"/>
                    <a:pt x="14011" y="25552"/>
                    <a:pt x="13144" y="26119"/>
                  </a:cubicBezTo>
                  <a:cubicBezTo>
                    <a:pt x="13644" y="25619"/>
                    <a:pt x="14111" y="25119"/>
                    <a:pt x="14578" y="24552"/>
                  </a:cubicBezTo>
                  <a:lnTo>
                    <a:pt x="14578" y="24552"/>
                  </a:lnTo>
                  <a:cubicBezTo>
                    <a:pt x="14078" y="24985"/>
                    <a:pt x="13577" y="25419"/>
                    <a:pt x="13010" y="25786"/>
                  </a:cubicBezTo>
                  <a:cubicBezTo>
                    <a:pt x="13644" y="25285"/>
                    <a:pt x="14211" y="24685"/>
                    <a:pt x="14645" y="23985"/>
                  </a:cubicBezTo>
                  <a:lnTo>
                    <a:pt x="14645" y="23985"/>
                  </a:lnTo>
                  <a:cubicBezTo>
                    <a:pt x="14111" y="24552"/>
                    <a:pt x="13477" y="25019"/>
                    <a:pt x="12777" y="25386"/>
                  </a:cubicBezTo>
                  <a:cubicBezTo>
                    <a:pt x="13410" y="24952"/>
                    <a:pt x="13944" y="24385"/>
                    <a:pt x="14378" y="23751"/>
                  </a:cubicBezTo>
                  <a:lnTo>
                    <a:pt x="14378" y="23751"/>
                  </a:lnTo>
                  <a:cubicBezTo>
                    <a:pt x="13978" y="24151"/>
                    <a:pt x="13511" y="24485"/>
                    <a:pt x="12977" y="24752"/>
                  </a:cubicBezTo>
                  <a:cubicBezTo>
                    <a:pt x="14711" y="23251"/>
                    <a:pt x="15712" y="21049"/>
                    <a:pt x="15679" y="18747"/>
                  </a:cubicBezTo>
                  <a:lnTo>
                    <a:pt x="15679" y="18747"/>
                  </a:lnTo>
                  <a:cubicBezTo>
                    <a:pt x="15379" y="19982"/>
                    <a:pt x="14678" y="21082"/>
                    <a:pt x="13644" y="21850"/>
                  </a:cubicBezTo>
                  <a:cubicBezTo>
                    <a:pt x="13377" y="21983"/>
                    <a:pt x="13044" y="22083"/>
                    <a:pt x="12743" y="22117"/>
                  </a:cubicBezTo>
                  <a:cubicBezTo>
                    <a:pt x="13244" y="21750"/>
                    <a:pt x="13644" y="21283"/>
                    <a:pt x="13911" y="20716"/>
                  </a:cubicBezTo>
                  <a:lnTo>
                    <a:pt x="13911" y="20716"/>
                  </a:lnTo>
                  <a:cubicBezTo>
                    <a:pt x="13544" y="20982"/>
                    <a:pt x="13177" y="21183"/>
                    <a:pt x="12743" y="21349"/>
                  </a:cubicBezTo>
                  <a:cubicBezTo>
                    <a:pt x="13344" y="21049"/>
                    <a:pt x="13877" y="20615"/>
                    <a:pt x="14278" y="20048"/>
                  </a:cubicBezTo>
                  <a:lnTo>
                    <a:pt x="14278" y="20048"/>
                  </a:lnTo>
                  <a:cubicBezTo>
                    <a:pt x="13844" y="20349"/>
                    <a:pt x="13344" y="20515"/>
                    <a:pt x="12843" y="20549"/>
                  </a:cubicBezTo>
                  <a:cubicBezTo>
                    <a:pt x="13377" y="20382"/>
                    <a:pt x="13877" y="20048"/>
                    <a:pt x="14244" y="19581"/>
                  </a:cubicBezTo>
                  <a:lnTo>
                    <a:pt x="14244" y="19581"/>
                  </a:lnTo>
                  <a:cubicBezTo>
                    <a:pt x="13877" y="19782"/>
                    <a:pt x="13511" y="19948"/>
                    <a:pt x="13144" y="20082"/>
                  </a:cubicBezTo>
                  <a:cubicBezTo>
                    <a:pt x="14912" y="19148"/>
                    <a:pt x="16212" y="17513"/>
                    <a:pt x="16713" y="15578"/>
                  </a:cubicBezTo>
                  <a:lnTo>
                    <a:pt x="16713" y="15578"/>
                  </a:lnTo>
                  <a:cubicBezTo>
                    <a:pt x="16479" y="16179"/>
                    <a:pt x="16079" y="16679"/>
                    <a:pt x="15545" y="17013"/>
                  </a:cubicBezTo>
                  <a:cubicBezTo>
                    <a:pt x="14978" y="17380"/>
                    <a:pt x="14344" y="17647"/>
                    <a:pt x="13711" y="17780"/>
                  </a:cubicBezTo>
                  <a:cubicBezTo>
                    <a:pt x="14378" y="17380"/>
                    <a:pt x="14978" y="16913"/>
                    <a:pt x="15545" y="16346"/>
                  </a:cubicBezTo>
                  <a:lnTo>
                    <a:pt x="15545" y="16346"/>
                  </a:lnTo>
                  <a:cubicBezTo>
                    <a:pt x="14978" y="16713"/>
                    <a:pt x="14378" y="16979"/>
                    <a:pt x="13744" y="17180"/>
                  </a:cubicBezTo>
                  <a:cubicBezTo>
                    <a:pt x="14344" y="16879"/>
                    <a:pt x="14912" y="16546"/>
                    <a:pt x="15412" y="16179"/>
                  </a:cubicBezTo>
                  <a:lnTo>
                    <a:pt x="15412" y="16179"/>
                  </a:lnTo>
                  <a:cubicBezTo>
                    <a:pt x="15045" y="16379"/>
                    <a:pt x="14611" y="16546"/>
                    <a:pt x="14211" y="16679"/>
                  </a:cubicBezTo>
                  <a:cubicBezTo>
                    <a:pt x="14778" y="16446"/>
                    <a:pt x="15278" y="16045"/>
                    <a:pt x="15579" y="15512"/>
                  </a:cubicBezTo>
                  <a:cubicBezTo>
                    <a:pt x="16112" y="14611"/>
                    <a:pt x="16079" y="13444"/>
                    <a:pt x="16479" y="12476"/>
                  </a:cubicBezTo>
                  <a:lnTo>
                    <a:pt x="16479" y="12476"/>
                  </a:lnTo>
                  <a:cubicBezTo>
                    <a:pt x="15946" y="13410"/>
                    <a:pt x="15145" y="14211"/>
                    <a:pt x="14211" y="14745"/>
                  </a:cubicBezTo>
                  <a:cubicBezTo>
                    <a:pt x="14711" y="14311"/>
                    <a:pt x="15112" y="13777"/>
                    <a:pt x="15445" y="13177"/>
                  </a:cubicBezTo>
                  <a:lnTo>
                    <a:pt x="15445" y="13177"/>
                  </a:lnTo>
                  <a:cubicBezTo>
                    <a:pt x="15012" y="13644"/>
                    <a:pt x="14511" y="14011"/>
                    <a:pt x="13911" y="14244"/>
                  </a:cubicBezTo>
                  <a:cubicBezTo>
                    <a:pt x="14545" y="13844"/>
                    <a:pt x="15078" y="13310"/>
                    <a:pt x="15445" y="12676"/>
                  </a:cubicBezTo>
                  <a:lnTo>
                    <a:pt x="15445" y="12676"/>
                  </a:lnTo>
                  <a:cubicBezTo>
                    <a:pt x="14945" y="13177"/>
                    <a:pt x="14344" y="13610"/>
                    <a:pt x="13677" y="13911"/>
                  </a:cubicBezTo>
                  <a:cubicBezTo>
                    <a:pt x="14311" y="13510"/>
                    <a:pt x="14912" y="13010"/>
                    <a:pt x="15379" y="12410"/>
                  </a:cubicBezTo>
                  <a:lnTo>
                    <a:pt x="15379" y="12410"/>
                  </a:lnTo>
                  <a:cubicBezTo>
                    <a:pt x="14845" y="12810"/>
                    <a:pt x="14244" y="13110"/>
                    <a:pt x="13611" y="13344"/>
                  </a:cubicBezTo>
                  <a:cubicBezTo>
                    <a:pt x="15212" y="12376"/>
                    <a:pt x="16279" y="10742"/>
                    <a:pt x="16546" y="8907"/>
                  </a:cubicBezTo>
                  <a:cubicBezTo>
                    <a:pt x="17046" y="8907"/>
                    <a:pt x="17513" y="8707"/>
                    <a:pt x="17914" y="8373"/>
                  </a:cubicBezTo>
                  <a:lnTo>
                    <a:pt x="17914" y="8373"/>
                  </a:lnTo>
                  <a:cubicBezTo>
                    <a:pt x="17714" y="8840"/>
                    <a:pt x="17413" y="9307"/>
                    <a:pt x="17046" y="9641"/>
                  </a:cubicBezTo>
                  <a:cubicBezTo>
                    <a:pt x="17380" y="9474"/>
                    <a:pt x="17714" y="9307"/>
                    <a:pt x="18014" y="9107"/>
                  </a:cubicBezTo>
                  <a:lnTo>
                    <a:pt x="18014" y="9107"/>
                  </a:lnTo>
                  <a:cubicBezTo>
                    <a:pt x="17613" y="9608"/>
                    <a:pt x="17180" y="10041"/>
                    <a:pt x="16679" y="10408"/>
                  </a:cubicBezTo>
                  <a:lnTo>
                    <a:pt x="18080" y="9574"/>
                  </a:lnTo>
                  <a:lnTo>
                    <a:pt x="18080" y="9574"/>
                  </a:lnTo>
                  <a:cubicBezTo>
                    <a:pt x="17580" y="10108"/>
                    <a:pt x="17046" y="10575"/>
                    <a:pt x="16446" y="11009"/>
                  </a:cubicBezTo>
                  <a:cubicBezTo>
                    <a:pt x="16946" y="10775"/>
                    <a:pt x="17447" y="10475"/>
                    <a:pt x="17914" y="10175"/>
                  </a:cubicBezTo>
                  <a:lnTo>
                    <a:pt x="17914" y="10175"/>
                  </a:lnTo>
                  <a:cubicBezTo>
                    <a:pt x="17513" y="10675"/>
                    <a:pt x="17013" y="11109"/>
                    <a:pt x="16479" y="11442"/>
                  </a:cubicBezTo>
                  <a:cubicBezTo>
                    <a:pt x="17513" y="10975"/>
                    <a:pt x="18347" y="10175"/>
                    <a:pt x="18948" y="9207"/>
                  </a:cubicBezTo>
                  <a:cubicBezTo>
                    <a:pt x="19515" y="8240"/>
                    <a:pt x="19982" y="7206"/>
                    <a:pt x="20349" y="6138"/>
                  </a:cubicBezTo>
                  <a:lnTo>
                    <a:pt x="21183" y="3970"/>
                  </a:lnTo>
                  <a:cubicBezTo>
                    <a:pt x="21514" y="3075"/>
                    <a:pt x="21747" y="2181"/>
                    <a:pt x="22535" y="1744"/>
                  </a:cubicBezTo>
                  <a:lnTo>
                    <a:pt x="22535" y="1744"/>
                  </a:lnTo>
                  <a:cubicBezTo>
                    <a:pt x="21139" y="2509"/>
                    <a:pt x="19777" y="3373"/>
                    <a:pt x="18414" y="4270"/>
                  </a:cubicBezTo>
                  <a:cubicBezTo>
                    <a:pt x="19415" y="3436"/>
                    <a:pt x="20215" y="2436"/>
                    <a:pt x="20782" y="1268"/>
                  </a:cubicBezTo>
                  <a:lnTo>
                    <a:pt x="20782" y="1268"/>
                  </a:lnTo>
                  <a:cubicBezTo>
                    <a:pt x="20049" y="2002"/>
                    <a:pt x="19248" y="2669"/>
                    <a:pt x="18447" y="3303"/>
                  </a:cubicBezTo>
                  <a:cubicBezTo>
                    <a:pt x="19448" y="2469"/>
                    <a:pt x="20115" y="1302"/>
                    <a:pt x="20282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3903800" y="3934100"/>
              <a:ext cx="351100" cy="352775"/>
            </a:xfrm>
            <a:custGeom>
              <a:avLst/>
              <a:gdLst/>
              <a:ahLst/>
              <a:cxnLst/>
              <a:rect l="l" t="t" r="r" b="b"/>
              <a:pathLst>
                <a:path w="14044" h="14111" extrusionOk="0">
                  <a:moveTo>
                    <a:pt x="10941" y="0"/>
                  </a:moveTo>
                  <a:lnTo>
                    <a:pt x="10941" y="0"/>
                  </a:lnTo>
                  <a:cubicBezTo>
                    <a:pt x="9407" y="400"/>
                    <a:pt x="8239" y="1635"/>
                    <a:pt x="7906" y="3169"/>
                  </a:cubicBezTo>
                  <a:cubicBezTo>
                    <a:pt x="7806" y="3536"/>
                    <a:pt x="7806" y="3936"/>
                    <a:pt x="7672" y="4303"/>
                  </a:cubicBezTo>
                  <a:cubicBezTo>
                    <a:pt x="7339" y="5471"/>
                    <a:pt x="6338" y="6305"/>
                    <a:pt x="5371" y="7039"/>
                  </a:cubicBezTo>
                  <a:lnTo>
                    <a:pt x="6838" y="6338"/>
                  </a:lnTo>
                  <a:lnTo>
                    <a:pt x="6838" y="6338"/>
                  </a:lnTo>
                  <a:cubicBezTo>
                    <a:pt x="6305" y="6905"/>
                    <a:pt x="5738" y="7439"/>
                    <a:pt x="5104" y="7906"/>
                  </a:cubicBezTo>
                  <a:lnTo>
                    <a:pt x="6371" y="7339"/>
                  </a:lnTo>
                  <a:lnTo>
                    <a:pt x="6371" y="7339"/>
                  </a:lnTo>
                  <a:cubicBezTo>
                    <a:pt x="5671" y="7906"/>
                    <a:pt x="5037" y="8573"/>
                    <a:pt x="4503" y="9307"/>
                  </a:cubicBezTo>
                  <a:lnTo>
                    <a:pt x="5771" y="8440"/>
                  </a:lnTo>
                  <a:lnTo>
                    <a:pt x="5771" y="8440"/>
                  </a:lnTo>
                  <a:lnTo>
                    <a:pt x="3836" y="10441"/>
                  </a:lnTo>
                  <a:cubicBezTo>
                    <a:pt x="4537" y="10141"/>
                    <a:pt x="5204" y="9707"/>
                    <a:pt x="5804" y="9240"/>
                  </a:cubicBezTo>
                  <a:lnTo>
                    <a:pt x="5804" y="9240"/>
                  </a:lnTo>
                  <a:cubicBezTo>
                    <a:pt x="4970" y="10074"/>
                    <a:pt x="4103" y="10908"/>
                    <a:pt x="3169" y="11642"/>
                  </a:cubicBezTo>
                  <a:cubicBezTo>
                    <a:pt x="3936" y="11375"/>
                    <a:pt x="4637" y="10975"/>
                    <a:pt x="5304" y="10508"/>
                  </a:cubicBezTo>
                  <a:lnTo>
                    <a:pt x="5304" y="10508"/>
                  </a:lnTo>
                  <a:cubicBezTo>
                    <a:pt x="4470" y="11208"/>
                    <a:pt x="3603" y="11842"/>
                    <a:pt x="2669" y="12409"/>
                  </a:cubicBezTo>
                  <a:cubicBezTo>
                    <a:pt x="3503" y="12142"/>
                    <a:pt x="4303" y="11809"/>
                    <a:pt x="5070" y="11342"/>
                  </a:cubicBezTo>
                  <a:lnTo>
                    <a:pt x="5070" y="11342"/>
                  </a:lnTo>
                  <a:cubicBezTo>
                    <a:pt x="3569" y="12576"/>
                    <a:pt x="1835" y="13510"/>
                    <a:pt x="0" y="14110"/>
                  </a:cubicBezTo>
                  <a:lnTo>
                    <a:pt x="7372" y="13643"/>
                  </a:lnTo>
                  <a:cubicBezTo>
                    <a:pt x="7239" y="11442"/>
                    <a:pt x="8540" y="9440"/>
                    <a:pt x="9774" y="7606"/>
                  </a:cubicBezTo>
                  <a:lnTo>
                    <a:pt x="9774" y="7606"/>
                  </a:lnTo>
                  <a:cubicBezTo>
                    <a:pt x="9507" y="8706"/>
                    <a:pt x="9307" y="9807"/>
                    <a:pt x="9173" y="10941"/>
                  </a:cubicBezTo>
                  <a:cubicBezTo>
                    <a:pt x="9440" y="10341"/>
                    <a:pt x="9674" y="9774"/>
                    <a:pt x="9941" y="9173"/>
                  </a:cubicBezTo>
                  <a:lnTo>
                    <a:pt x="9941" y="9173"/>
                  </a:lnTo>
                  <a:cubicBezTo>
                    <a:pt x="9807" y="10007"/>
                    <a:pt x="9674" y="10808"/>
                    <a:pt x="9574" y="11608"/>
                  </a:cubicBezTo>
                  <a:lnTo>
                    <a:pt x="10207" y="10041"/>
                  </a:lnTo>
                  <a:lnTo>
                    <a:pt x="10207" y="10041"/>
                  </a:lnTo>
                  <a:cubicBezTo>
                    <a:pt x="10041" y="10775"/>
                    <a:pt x="10041" y="11542"/>
                    <a:pt x="10207" y="12309"/>
                  </a:cubicBezTo>
                  <a:cubicBezTo>
                    <a:pt x="10274" y="11742"/>
                    <a:pt x="10374" y="11175"/>
                    <a:pt x="10574" y="10641"/>
                  </a:cubicBezTo>
                  <a:lnTo>
                    <a:pt x="10574" y="10641"/>
                  </a:lnTo>
                  <a:cubicBezTo>
                    <a:pt x="10441" y="11308"/>
                    <a:pt x="10541" y="12009"/>
                    <a:pt x="10841" y="12643"/>
                  </a:cubicBezTo>
                  <a:cubicBezTo>
                    <a:pt x="10875" y="12776"/>
                    <a:pt x="10975" y="12909"/>
                    <a:pt x="11141" y="13009"/>
                  </a:cubicBezTo>
                  <a:cubicBezTo>
                    <a:pt x="11208" y="13026"/>
                    <a:pt x="11283" y="13034"/>
                    <a:pt x="11358" y="13034"/>
                  </a:cubicBezTo>
                  <a:cubicBezTo>
                    <a:pt x="11433" y="13034"/>
                    <a:pt x="11508" y="13026"/>
                    <a:pt x="11575" y="13009"/>
                  </a:cubicBezTo>
                  <a:cubicBezTo>
                    <a:pt x="12409" y="12809"/>
                    <a:pt x="13243" y="12542"/>
                    <a:pt x="14044" y="12176"/>
                  </a:cubicBezTo>
                  <a:cubicBezTo>
                    <a:pt x="13747" y="12112"/>
                    <a:pt x="13465" y="12089"/>
                    <a:pt x="13179" y="12089"/>
                  </a:cubicBezTo>
                  <a:cubicBezTo>
                    <a:pt x="13013" y="12089"/>
                    <a:pt x="12847" y="12097"/>
                    <a:pt x="12676" y="12109"/>
                  </a:cubicBezTo>
                  <a:cubicBezTo>
                    <a:pt x="13043" y="11608"/>
                    <a:pt x="13310" y="11041"/>
                    <a:pt x="13476" y="10441"/>
                  </a:cubicBezTo>
                  <a:lnTo>
                    <a:pt x="13476" y="10441"/>
                  </a:lnTo>
                  <a:cubicBezTo>
                    <a:pt x="13243" y="10941"/>
                    <a:pt x="12909" y="11408"/>
                    <a:pt x="12509" y="11775"/>
                  </a:cubicBezTo>
                  <a:cubicBezTo>
                    <a:pt x="12843" y="10975"/>
                    <a:pt x="13110" y="10174"/>
                    <a:pt x="13310" y="9340"/>
                  </a:cubicBezTo>
                  <a:lnTo>
                    <a:pt x="13310" y="9340"/>
                  </a:lnTo>
                  <a:cubicBezTo>
                    <a:pt x="13043" y="9874"/>
                    <a:pt x="12676" y="10408"/>
                    <a:pt x="12276" y="10875"/>
                  </a:cubicBezTo>
                  <a:cubicBezTo>
                    <a:pt x="12542" y="10141"/>
                    <a:pt x="12809" y="9440"/>
                    <a:pt x="13110" y="8706"/>
                  </a:cubicBezTo>
                  <a:lnTo>
                    <a:pt x="13110" y="8706"/>
                  </a:lnTo>
                  <a:cubicBezTo>
                    <a:pt x="12809" y="9207"/>
                    <a:pt x="12442" y="9674"/>
                    <a:pt x="12075" y="10107"/>
                  </a:cubicBezTo>
                  <a:cubicBezTo>
                    <a:pt x="13009" y="8139"/>
                    <a:pt x="12976" y="5871"/>
                    <a:pt x="13143" y="3736"/>
                  </a:cubicBezTo>
                  <a:cubicBezTo>
                    <a:pt x="13192" y="3005"/>
                    <a:pt x="13365" y="2398"/>
                    <a:pt x="12999" y="2398"/>
                  </a:cubicBezTo>
                  <a:cubicBezTo>
                    <a:pt x="12864" y="2398"/>
                    <a:pt x="12656" y="2480"/>
                    <a:pt x="12342" y="2669"/>
                  </a:cubicBezTo>
                  <a:cubicBezTo>
                    <a:pt x="11942" y="2936"/>
                    <a:pt x="11508" y="3202"/>
                    <a:pt x="11041" y="3403"/>
                  </a:cubicBezTo>
                  <a:cubicBezTo>
                    <a:pt x="10741" y="3503"/>
                    <a:pt x="9707" y="3503"/>
                    <a:pt x="9540" y="3669"/>
                  </a:cubicBezTo>
                  <a:cubicBezTo>
                    <a:pt x="10007" y="3202"/>
                    <a:pt x="10441" y="2635"/>
                    <a:pt x="10741" y="2035"/>
                  </a:cubicBezTo>
                  <a:lnTo>
                    <a:pt x="10741" y="2035"/>
                  </a:lnTo>
                  <a:cubicBezTo>
                    <a:pt x="10374" y="2402"/>
                    <a:pt x="9974" y="2769"/>
                    <a:pt x="9574" y="3136"/>
                  </a:cubicBezTo>
                  <a:lnTo>
                    <a:pt x="10941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193275" y="3206900"/>
              <a:ext cx="563775" cy="853975"/>
            </a:xfrm>
            <a:custGeom>
              <a:avLst/>
              <a:gdLst/>
              <a:ahLst/>
              <a:cxnLst/>
              <a:rect l="l" t="t" r="r" b="b"/>
              <a:pathLst>
                <a:path w="22551" h="34159" extrusionOk="0">
                  <a:moveTo>
                    <a:pt x="1" y="1735"/>
                  </a:moveTo>
                  <a:cubicBezTo>
                    <a:pt x="6" y="1738"/>
                    <a:pt x="11" y="1741"/>
                    <a:pt x="16" y="1744"/>
                  </a:cubicBezTo>
                  <a:lnTo>
                    <a:pt x="16" y="1744"/>
                  </a:lnTo>
                  <a:cubicBezTo>
                    <a:pt x="11" y="1741"/>
                    <a:pt x="6" y="1738"/>
                    <a:pt x="1" y="1735"/>
                  </a:cubicBezTo>
                  <a:close/>
                  <a:moveTo>
                    <a:pt x="17547" y="22083"/>
                  </a:moveTo>
                  <a:lnTo>
                    <a:pt x="17547" y="22083"/>
                  </a:lnTo>
                  <a:cubicBezTo>
                    <a:pt x="17396" y="22100"/>
                    <a:pt x="17245" y="22114"/>
                    <a:pt x="17094" y="22126"/>
                  </a:cubicBezTo>
                  <a:lnTo>
                    <a:pt x="17094" y="22126"/>
                  </a:lnTo>
                  <a:cubicBezTo>
                    <a:pt x="17245" y="22118"/>
                    <a:pt x="17396" y="22104"/>
                    <a:pt x="17547" y="22083"/>
                  </a:cubicBezTo>
                  <a:close/>
                  <a:moveTo>
                    <a:pt x="12948" y="29495"/>
                  </a:moveTo>
                  <a:cubicBezTo>
                    <a:pt x="12959" y="29582"/>
                    <a:pt x="12969" y="29668"/>
                    <a:pt x="12977" y="29755"/>
                  </a:cubicBezTo>
                  <a:cubicBezTo>
                    <a:pt x="12973" y="29668"/>
                    <a:pt x="12963" y="29581"/>
                    <a:pt x="12948" y="29495"/>
                  </a:cubicBezTo>
                  <a:close/>
                  <a:moveTo>
                    <a:pt x="2236" y="1"/>
                  </a:moveTo>
                  <a:cubicBezTo>
                    <a:pt x="2436" y="1302"/>
                    <a:pt x="3070" y="2469"/>
                    <a:pt x="4104" y="3303"/>
                  </a:cubicBezTo>
                  <a:cubicBezTo>
                    <a:pt x="3270" y="2669"/>
                    <a:pt x="2503" y="2002"/>
                    <a:pt x="1769" y="1268"/>
                  </a:cubicBezTo>
                  <a:lnTo>
                    <a:pt x="1769" y="1268"/>
                  </a:lnTo>
                  <a:cubicBezTo>
                    <a:pt x="2303" y="2436"/>
                    <a:pt x="3103" y="3436"/>
                    <a:pt x="4104" y="4270"/>
                  </a:cubicBezTo>
                  <a:cubicBezTo>
                    <a:pt x="2774" y="3373"/>
                    <a:pt x="1412" y="2509"/>
                    <a:pt x="16" y="1744"/>
                  </a:cubicBezTo>
                  <a:lnTo>
                    <a:pt x="16" y="1744"/>
                  </a:lnTo>
                  <a:cubicBezTo>
                    <a:pt x="804" y="2181"/>
                    <a:pt x="1037" y="3075"/>
                    <a:pt x="1369" y="3970"/>
                  </a:cubicBezTo>
                  <a:cubicBezTo>
                    <a:pt x="1669" y="4704"/>
                    <a:pt x="1936" y="5405"/>
                    <a:pt x="2202" y="6138"/>
                  </a:cubicBezTo>
                  <a:cubicBezTo>
                    <a:pt x="2569" y="7206"/>
                    <a:pt x="3036" y="8240"/>
                    <a:pt x="3603" y="9207"/>
                  </a:cubicBezTo>
                  <a:cubicBezTo>
                    <a:pt x="4204" y="10175"/>
                    <a:pt x="5038" y="10975"/>
                    <a:pt x="6072" y="11442"/>
                  </a:cubicBezTo>
                  <a:cubicBezTo>
                    <a:pt x="5538" y="11109"/>
                    <a:pt x="5038" y="10675"/>
                    <a:pt x="4638" y="10175"/>
                  </a:cubicBezTo>
                  <a:lnTo>
                    <a:pt x="4638" y="10175"/>
                  </a:lnTo>
                  <a:cubicBezTo>
                    <a:pt x="5105" y="10475"/>
                    <a:pt x="5572" y="10775"/>
                    <a:pt x="6072" y="11009"/>
                  </a:cubicBezTo>
                  <a:cubicBezTo>
                    <a:pt x="5505" y="10575"/>
                    <a:pt x="4971" y="10108"/>
                    <a:pt x="4471" y="9574"/>
                  </a:cubicBezTo>
                  <a:lnTo>
                    <a:pt x="4471" y="9574"/>
                  </a:lnTo>
                  <a:lnTo>
                    <a:pt x="5872" y="10408"/>
                  </a:lnTo>
                  <a:cubicBezTo>
                    <a:pt x="5371" y="10041"/>
                    <a:pt x="4938" y="9608"/>
                    <a:pt x="4537" y="9107"/>
                  </a:cubicBezTo>
                  <a:lnTo>
                    <a:pt x="4537" y="9107"/>
                  </a:lnTo>
                  <a:cubicBezTo>
                    <a:pt x="4838" y="9307"/>
                    <a:pt x="5171" y="9507"/>
                    <a:pt x="5505" y="9641"/>
                  </a:cubicBezTo>
                  <a:cubicBezTo>
                    <a:pt x="5138" y="9307"/>
                    <a:pt x="4838" y="8840"/>
                    <a:pt x="4638" y="8373"/>
                  </a:cubicBezTo>
                  <a:lnTo>
                    <a:pt x="4638" y="8373"/>
                  </a:lnTo>
                  <a:cubicBezTo>
                    <a:pt x="5038" y="8707"/>
                    <a:pt x="5505" y="8907"/>
                    <a:pt x="6005" y="8907"/>
                  </a:cubicBezTo>
                  <a:cubicBezTo>
                    <a:pt x="6272" y="10742"/>
                    <a:pt x="7339" y="12376"/>
                    <a:pt x="8907" y="13344"/>
                  </a:cubicBezTo>
                  <a:cubicBezTo>
                    <a:pt x="8273" y="13110"/>
                    <a:pt x="7673" y="12810"/>
                    <a:pt x="7139" y="12410"/>
                  </a:cubicBezTo>
                  <a:lnTo>
                    <a:pt x="7139" y="12410"/>
                  </a:lnTo>
                  <a:cubicBezTo>
                    <a:pt x="7606" y="13010"/>
                    <a:pt x="8207" y="13510"/>
                    <a:pt x="8874" y="13911"/>
                  </a:cubicBezTo>
                  <a:cubicBezTo>
                    <a:pt x="8207" y="13610"/>
                    <a:pt x="7606" y="13177"/>
                    <a:pt x="7073" y="12676"/>
                  </a:cubicBezTo>
                  <a:lnTo>
                    <a:pt x="7073" y="12676"/>
                  </a:lnTo>
                  <a:cubicBezTo>
                    <a:pt x="7473" y="13310"/>
                    <a:pt x="8007" y="13844"/>
                    <a:pt x="8674" y="14244"/>
                  </a:cubicBezTo>
                  <a:cubicBezTo>
                    <a:pt x="8073" y="14011"/>
                    <a:pt x="7540" y="13644"/>
                    <a:pt x="7139" y="13177"/>
                  </a:cubicBezTo>
                  <a:lnTo>
                    <a:pt x="7139" y="13177"/>
                  </a:lnTo>
                  <a:cubicBezTo>
                    <a:pt x="7440" y="13777"/>
                    <a:pt x="7873" y="14311"/>
                    <a:pt x="8374" y="14745"/>
                  </a:cubicBezTo>
                  <a:cubicBezTo>
                    <a:pt x="7440" y="14211"/>
                    <a:pt x="6639" y="13410"/>
                    <a:pt x="6072" y="12476"/>
                  </a:cubicBezTo>
                  <a:lnTo>
                    <a:pt x="6072" y="12476"/>
                  </a:lnTo>
                  <a:cubicBezTo>
                    <a:pt x="6506" y="13444"/>
                    <a:pt x="6439" y="14611"/>
                    <a:pt x="6973" y="15512"/>
                  </a:cubicBezTo>
                  <a:cubicBezTo>
                    <a:pt x="7306" y="16045"/>
                    <a:pt x="7773" y="16446"/>
                    <a:pt x="8374" y="16679"/>
                  </a:cubicBezTo>
                  <a:cubicBezTo>
                    <a:pt x="7940" y="16546"/>
                    <a:pt x="7540" y="16379"/>
                    <a:pt x="7139" y="16179"/>
                  </a:cubicBezTo>
                  <a:lnTo>
                    <a:pt x="7139" y="16179"/>
                  </a:lnTo>
                  <a:cubicBezTo>
                    <a:pt x="7673" y="16546"/>
                    <a:pt x="8240" y="16879"/>
                    <a:pt x="8807" y="17180"/>
                  </a:cubicBezTo>
                  <a:cubicBezTo>
                    <a:pt x="8173" y="16979"/>
                    <a:pt x="7573" y="16713"/>
                    <a:pt x="7039" y="16346"/>
                  </a:cubicBezTo>
                  <a:lnTo>
                    <a:pt x="7039" y="16346"/>
                  </a:lnTo>
                  <a:cubicBezTo>
                    <a:pt x="7573" y="16913"/>
                    <a:pt x="8207" y="17380"/>
                    <a:pt x="8874" y="17780"/>
                  </a:cubicBezTo>
                  <a:cubicBezTo>
                    <a:pt x="8207" y="17647"/>
                    <a:pt x="7606" y="17380"/>
                    <a:pt x="7039" y="17013"/>
                  </a:cubicBezTo>
                  <a:cubicBezTo>
                    <a:pt x="6506" y="16679"/>
                    <a:pt x="6072" y="16179"/>
                    <a:pt x="5872" y="15578"/>
                  </a:cubicBezTo>
                  <a:lnTo>
                    <a:pt x="5872" y="15578"/>
                  </a:lnTo>
                  <a:cubicBezTo>
                    <a:pt x="6372" y="17513"/>
                    <a:pt x="7640" y="19114"/>
                    <a:pt x="9374" y="20048"/>
                  </a:cubicBezTo>
                  <a:cubicBezTo>
                    <a:pt x="9007" y="19948"/>
                    <a:pt x="8640" y="19782"/>
                    <a:pt x="8307" y="19581"/>
                  </a:cubicBezTo>
                  <a:lnTo>
                    <a:pt x="8307" y="19581"/>
                  </a:lnTo>
                  <a:cubicBezTo>
                    <a:pt x="8674" y="20048"/>
                    <a:pt x="9141" y="20382"/>
                    <a:pt x="9708" y="20515"/>
                  </a:cubicBezTo>
                  <a:cubicBezTo>
                    <a:pt x="9207" y="20482"/>
                    <a:pt x="8707" y="20315"/>
                    <a:pt x="8273" y="20048"/>
                  </a:cubicBezTo>
                  <a:lnTo>
                    <a:pt x="8273" y="20048"/>
                  </a:lnTo>
                  <a:cubicBezTo>
                    <a:pt x="8674" y="20582"/>
                    <a:pt x="9174" y="21016"/>
                    <a:pt x="9775" y="21349"/>
                  </a:cubicBezTo>
                  <a:cubicBezTo>
                    <a:pt x="9374" y="21183"/>
                    <a:pt x="8974" y="20949"/>
                    <a:pt x="8607" y="20682"/>
                  </a:cubicBezTo>
                  <a:lnTo>
                    <a:pt x="8607" y="20682"/>
                  </a:lnTo>
                  <a:cubicBezTo>
                    <a:pt x="8907" y="21249"/>
                    <a:pt x="9308" y="21716"/>
                    <a:pt x="9808" y="22117"/>
                  </a:cubicBezTo>
                  <a:cubicBezTo>
                    <a:pt x="9474" y="22050"/>
                    <a:pt x="9174" y="21983"/>
                    <a:pt x="8874" y="21816"/>
                  </a:cubicBezTo>
                  <a:cubicBezTo>
                    <a:pt x="7873" y="21049"/>
                    <a:pt x="7139" y="19982"/>
                    <a:pt x="6839" y="18747"/>
                  </a:cubicBezTo>
                  <a:lnTo>
                    <a:pt x="6839" y="18747"/>
                  </a:lnTo>
                  <a:cubicBezTo>
                    <a:pt x="6839" y="21049"/>
                    <a:pt x="7806" y="23217"/>
                    <a:pt x="9541" y="24752"/>
                  </a:cubicBezTo>
                  <a:cubicBezTo>
                    <a:pt x="9041" y="24485"/>
                    <a:pt x="8574" y="24151"/>
                    <a:pt x="8140" y="23751"/>
                  </a:cubicBezTo>
                  <a:lnTo>
                    <a:pt x="8140" y="23751"/>
                  </a:lnTo>
                  <a:cubicBezTo>
                    <a:pt x="8607" y="24385"/>
                    <a:pt x="9141" y="24919"/>
                    <a:pt x="9741" y="25386"/>
                  </a:cubicBezTo>
                  <a:cubicBezTo>
                    <a:pt x="9074" y="25019"/>
                    <a:pt x="8440" y="24552"/>
                    <a:pt x="7873" y="23985"/>
                  </a:cubicBezTo>
                  <a:lnTo>
                    <a:pt x="7873" y="23985"/>
                  </a:lnTo>
                  <a:cubicBezTo>
                    <a:pt x="8340" y="24685"/>
                    <a:pt x="8874" y="25285"/>
                    <a:pt x="9508" y="25786"/>
                  </a:cubicBezTo>
                  <a:cubicBezTo>
                    <a:pt x="8974" y="25419"/>
                    <a:pt x="8440" y="24985"/>
                    <a:pt x="7973" y="24552"/>
                  </a:cubicBezTo>
                  <a:lnTo>
                    <a:pt x="7973" y="24552"/>
                  </a:lnTo>
                  <a:cubicBezTo>
                    <a:pt x="8407" y="25085"/>
                    <a:pt x="8907" y="25619"/>
                    <a:pt x="9408" y="26119"/>
                  </a:cubicBezTo>
                  <a:cubicBezTo>
                    <a:pt x="8540" y="25552"/>
                    <a:pt x="7773" y="24785"/>
                    <a:pt x="7173" y="23918"/>
                  </a:cubicBezTo>
                  <a:lnTo>
                    <a:pt x="7173" y="23918"/>
                  </a:lnTo>
                  <a:cubicBezTo>
                    <a:pt x="7406" y="25285"/>
                    <a:pt x="7173" y="26720"/>
                    <a:pt x="7706" y="27954"/>
                  </a:cubicBezTo>
                  <a:cubicBezTo>
                    <a:pt x="8107" y="28955"/>
                    <a:pt x="8974" y="29689"/>
                    <a:pt x="9641" y="30523"/>
                  </a:cubicBezTo>
                  <a:cubicBezTo>
                    <a:pt x="10242" y="31223"/>
                    <a:pt x="10709" y="31990"/>
                    <a:pt x="11042" y="32858"/>
                  </a:cubicBezTo>
                  <a:cubicBezTo>
                    <a:pt x="10909" y="31957"/>
                    <a:pt x="10608" y="31123"/>
                    <a:pt x="10175" y="30356"/>
                  </a:cubicBezTo>
                  <a:lnTo>
                    <a:pt x="10175" y="30356"/>
                  </a:lnTo>
                  <a:cubicBezTo>
                    <a:pt x="10809" y="31156"/>
                    <a:pt x="11276" y="32090"/>
                    <a:pt x="11542" y="33091"/>
                  </a:cubicBezTo>
                  <a:cubicBezTo>
                    <a:pt x="11476" y="32224"/>
                    <a:pt x="11276" y="31356"/>
                    <a:pt x="11009" y="30556"/>
                  </a:cubicBezTo>
                  <a:lnTo>
                    <a:pt x="11009" y="30556"/>
                  </a:lnTo>
                  <a:cubicBezTo>
                    <a:pt x="11609" y="31657"/>
                    <a:pt x="12009" y="32891"/>
                    <a:pt x="12143" y="34158"/>
                  </a:cubicBezTo>
                  <a:cubicBezTo>
                    <a:pt x="12443" y="32290"/>
                    <a:pt x="12376" y="30422"/>
                    <a:pt x="11876" y="28621"/>
                  </a:cubicBezTo>
                  <a:lnTo>
                    <a:pt x="11876" y="28621"/>
                  </a:lnTo>
                  <a:cubicBezTo>
                    <a:pt x="12176" y="29322"/>
                    <a:pt x="12410" y="30089"/>
                    <a:pt x="12543" y="30856"/>
                  </a:cubicBezTo>
                  <a:cubicBezTo>
                    <a:pt x="12577" y="29789"/>
                    <a:pt x="12410" y="28755"/>
                    <a:pt x="12076" y="27787"/>
                  </a:cubicBezTo>
                  <a:lnTo>
                    <a:pt x="12076" y="27787"/>
                  </a:lnTo>
                  <a:cubicBezTo>
                    <a:pt x="12458" y="28287"/>
                    <a:pt x="12840" y="28863"/>
                    <a:pt x="12948" y="29495"/>
                  </a:cubicBezTo>
                  <a:lnTo>
                    <a:pt x="12948" y="29495"/>
                  </a:lnTo>
                  <a:cubicBezTo>
                    <a:pt x="12827" y="28520"/>
                    <a:pt x="12538" y="27578"/>
                    <a:pt x="12110" y="26720"/>
                  </a:cubicBezTo>
                  <a:lnTo>
                    <a:pt x="12110" y="26720"/>
                  </a:lnTo>
                  <a:cubicBezTo>
                    <a:pt x="12476" y="27120"/>
                    <a:pt x="12777" y="27587"/>
                    <a:pt x="12977" y="28087"/>
                  </a:cubicBezTo>
                  <a:cubicBezTo>
                    <a:pt x="12877" y="27487"/>
                    <a:pt x="12610" y="26887"/>
                    <a:pt x="12276" y="26386"/>
                  </a:cubicBezTo>
                  <a:cubicBezTo>
                    <a:pt x="12043" y="26086"/>
                    <a:pt x="11843" y="25786"/>
                    <a:pt x="11709" y="25419"/>
                  </a:cubicBezTo>
                  <a:lnTo>
                    <a:pt x="11709" y="25419"/>
                  </a:lnTo>
                  <a:cubicBezTo>
                    <a:pt x="12343" y="26086"/>
                    <a:pt x="13110" y="26553"/>
                    <a:pt x="13978" y="26853"/>
                  </a:cubicBezTo>
                  <a:cubicBezTo>
                    <a:pt x="13144" y="26153"/>
                    <a:pt x="12443" y="25285"/>
                    <a:pt x="11943" y="24285"/>
                  </a:cubicBezTo>
                  <a:cubicBezTo>
                    <a:pt x="11843" y="24118"/>
                    <a:pt x="11776" y="23918"/>
                    <a:pt x="11776" y="23684"/>
                  </a:cubicBezTo>
                  <a:cubicBezTo>
                    <a:pt x="11776" y="23484"/>
                    <a:pt x="11909" y="23284"/>
                    <a:pt x="12110" y="23217"/>
                  </a:cubicBezTo>
                  <a:cubicBezTo>
                    <a:pt x="12145" y="23208"/>
                    <a:pt x="12183" y="23204"/>
                    <a:pt x="12223" y="23204"/>
                  </a:cubicBezTo>
                  <a:cubicBezTo>
                    <a:pt x="12330" y="23204"/>
                    <a:pt x="12446" y="23235"/>
                    <a:pt x="12543" y="23284"/>
                  </a:cubicBezTo>
                  <a:cubicBezTo>
                    <a:pt x="13016" y="23423"/>
                    <a:pt x="13511" y="23492"/>
                    <a:pt x="14011" y="23492"/>
                  </a:cubicBezTo>
                  <a:cubicBezTo>
                    <a:pt x="14111" y="23492"/>
                    <a:pt x="14211" y="23490"/>
                    <a:pt x="14311" y="23484"/>
                  </a:cubicBezTo>
                  <a:cubicBezTo>
                    <a:pt x="13477" y="23317"/>
                    <a:pt x="12710" y="23017"/>
                    <a:pt x="11976" y="22617"/>
                  </a:cubicBezTo>
                  <a:lnTo>
                    <a:pt x="11976" y="22617"/>
                  </a:lnTo>
                  <a:cubicBezTo>
                    <a:pt x="12760" y="22941"/>
                    <a:pt x="13609" y="23112"/>
                    <a:pt x="14454" y="23112"/>
                  </a:cubicBezTo>
                  <a:cubicBezTo>
                    <a:pt x="14651" y="23112"/>
                    <a:pt x="14849" y="23103"/>
                    <a:pt x="15045" y="23084"/>
                  </a:cubicBezTo>
                  <a:cubicBezTo>
                    <a:pt x="14244" y="23017"/>
                    <a:pt x="13444" y="22784"/>
                    <a:pt x="12710" y="22383"/>
                  </a:cubicBezTo>
                  <a:lnTo>
                    <a:pt x="12710" y="22383"/>
                  </a:lnTo>
                  <a:cubicBezTo>
                    <a:pt x="13310" y="22576"/>
                    <a:pt x="13952" y="22673"/>
                    <a:pt x="14591" y="22673"/>
                  </a:cubicBezTo>
                  <a:cubicBezTo>
                    <a:pt x="14946" y="22673"/>
                    <a:pt x="15300" y="22643"/>
                    <a:pt x="15645" y="22584"/>
                  </a:cubicBezTo>
                  <a:cubicBezTo>
                    <a:pt x="14745" y="22517"/>
                    <a:pt x="13877" y="22250"/>
                    <a:pt x="13077" y="21850"/>
                  </a:cubicBezTo>
                  <a:lnTo>
                    <a:pt x="13077" y="21850"/>
                  </a:lnTo>
                  <a:cubicBezTo>
                    <a:pt x="14033" y="22067"/>
                    <a:pt x="15004" y="22171"/>
                    <a:pt x="15979" y="22171"/>
                  </a:cubicBezTo>
                  <a:cubicBezTo>
                    <a:pt x="16350" y="22171"/>
                    <a:pt x="16722" y="22156"/>
                    <a:pt x="17094" y="22126"/>
                  </a:cubicBezTo>
                  <a:lnTo>
                    <a:pt x="17094" y="22126"/>
                  </a:lnTo>
                  <a:cubicBezTo>
                    <a:pt x="16986" y="22132"/>
                    <a:pt x="16878" y="22135"/>
                    <a:pt x="16771" y="22135"/>
                  </a:cubicBezTo>
                  <a:cubicBezTo>
                    <a:pt x="15830" y="22135"/>
                    <a:pt x="14893" y="21926"/>
                    <a:pt x="13978" y="21716"/>
                  </a:cubicBezTo>
                  <a:cubicBezTo>
                    <a:pt x="13677" y="21650"/>
                    <a:pt x="13410" y="21549"/>
                    <a:pt x="13177" y="21416"/>
                  </a:cubicBezTo>
                  <a:cubicBezTo>
                    <a:pt x="12910" y="21249"/>
                    <a:pt x="12677" y="21049"/>
                    <a:pt x="12476" y="20782"/>
                  </a:cubicBezTo>
                  <a:cubicBezTo>
                    <a:pt x="11876" y="19982"/>
                    <a:pt x="11509" y="18881"/>
                    <a:pt x="11876" y="17947"/>
                  </a:cubicBezTo>
                  <a:cubicBezTo>
                    <a:pt x="11909" y="17880"/>
                    <a:pt x="11976" y="17813"/>
                    <a:pt x="12043" y="17747"/>
                  </a:cubicBezTo>
                  <a:cubicBezTo>
                    <a:pt x="12101" y="17708"/>
                    <a:pt x="12172" y="17691"/>
                    <a:pt x="12246" y="17691"/>
                  </a:cubicBezTo>
                  <a:cubicBezTo>
                    <a:pt x="12299" y="17691"/>
                    <a:pt x="12354" y="17700"/>
                    <a:pt x="12410" y="17713"/>
                  </a:cubicBezTo>
                  <a:lnTo>
                    <a:pt x="14244" y="17980"/>
                  </a:lnTo>
                  <a:cubicBezTo>
                    <a:pt x="13611" y="17780"/>
                    <a:pt x="12977" y="17513"/>
                    <a:pt x="12376" y="17180"/>
                  </a:cubicBezTo>
                  <a:lnTo>
                    <a:pt x="12376" y="17180"/>
                  </a:lnTo>
                  <a:cubicBezTo>
                    <a:pt x="13210" y="17480"/>
                    <a:pt x="14111" y="17647"/>
                    <a:pt x="14978" y="17647"/>
                  </a:cubicBezTo>
                  <a:cubicBezTo>
                    <a:pt x="14178" y="17480"/>
                    <a:pt x="13377" y="17213"/>
                    <a:pt x="12643" y="16846"/>
                  </a:cubicBezTo>
                  <a:lnTo>
                    <a:pt x="12643" y="16846"/>
                  </a:lnTo>
                  <a:cubicBezTo>
                    <a:pt x="13677" y="17180"/>
                    <a:pt x="14745" y="17313"/>
                    <a:pt x="15812" y="17313"/>
                  </a:cubicBezTo>
                  <a:cubicBezTo>
                    <a:pt x="14878" y="17180"/>
                    <a:pt x="13944" y="16913"/>
                    <a:pt x="13077" y="16512"/>
                  </a:cubicBezTo>
                  <a:lnTo>
                    <a:pt x="13077" y="16512"/>
                  </a:lnTo>
                  <a:cubicBezTo>
                    <a:pt x="13819" y="16760"/>
                    <a:pt x="14580" y="16897"/>
                    <a:pt x="15345" y="16897"/>
                  </a:cubicBezTo>
                  <a:cubicBezTo>
                    <a:pt x="15611" y="16897"/>
                    <a:pt x="15879" y="16881"/>
                    <a:pt x="16146" y="16846"/>
                  </a:cubicBezTo>
                  <a:cubicBezTo>
                    <a:pt x="14611" y="16579"/>
                    <a:pt x="13144" y="16045"/>
                    <a:pt x="11743" y="15312"/>
                  </a:cubicBezTo>
                  <a:lnTo>
                    <a:pt x="10642" y="13310"/>
                  </a:lnTo>
                  <a:cubicBezTo>
                    <a:pt x="10475" y="12977"/>
                    <a:pt x="10308" y="12643"/>
                    <a:pt x="10242" y="12276"/>
                  </a:cubicBezTo>
                  <a:cubicBezTo>
                    <a:pt x="10141" y="11876"/>
                    <a:pt x="10275" y="11476"/>
                    <a:pt x="10542" y="11209"/>
                  </a:cubicBezTo>
                  <a:cubicBezTo>
                    <a:pt x="10763" y="10987"/>
                    <a:pt x="11056" y="10919"/>
                    <a:pt x="11369" y="10919"/>
                  </a:cubicBezTo>
                  <a:cubicBezTo>
                    <a:pt x="11622" y="10919"/>
                    <a:pt x="11889" y="10964"/>
                    <a:pt x="12143" y="11009"/>
                  </a:cubicBezTo>
                  <a:cubicBezTo>
                    <a:pt x="12989" y="11150"/>
                    <a:pt x="13841" y="11201"/>
                    <a:pt x="14693" y="11201"/>
                  </a:cubicBezTo>
                  <a:cubicBezTo>
                    <a:pt x="15858" y="11201"/>
                    <a:pt x="17025" y="11105"/>
                    <a:pt x="18181" y="11009"/>
                  </a:cubicBezTo>
                  <a:cubicBezTo>
                    <a:pt x="18914" y="10975"/>
                    <a:pt x="19682" y="10842"/>
                    <a:pt x="20382" y="10608"/>
                  </a:cubicBezTo>
                  <a:cubicBezTo>
                    <a:pt x="21349" y="10241"/>
                    <a:pt x="22150" y="9474"/>
                    <a:pt x="22550" y="8507"/>
                  </a:cubicBezTo>
                  <a:lnTo>
                    <a:pt x="22550" y="8507"/>
                  </a:lnTo>
                  <a:cubicBezTo>
                    <a:pt x="21683" y="9541"/>
                    <a:pt x="20249" y="9941"/>
                    <a:pt x="18914" y="10141"/>
                  </a:cubicBezTo>
                  <a:cubicBezTo>
                    <a:pt x="18001" y="10274"/>
                    <a:pt x="17069" y="10367"/>
                    <a:pt x="16143" y="10367"/>
                  </a:cubicBezTo>
                  <a:cubicBezTo>
                    <a:pt x="14971" y="10367"/>
                    <a:pt x="13809" y="10218"/>
                    <a:pt x="12710" y="9808"/>
                  </a:cubicBezTo>
                  <a:lnTo>
                    <a:pt x="12710" y="9808"/>
                  </a:lnTo>
                  <a:cubicBezTo>
                    <a:pt x="13229" y="9878"/>
                    <a:pt x="13751" y="9912"/>
                    <a:pt x="14272" y="9912"/>
                  </a:cubicBezTo>
                  <a:cubicBezTo>
                    <a:pt x="15493" y="9912"/>
                    <a:pt x="16711" y="9725"/>
                    <a:pt x="17880" y="9374"/>
                  </a:cubicBezTo>
                  <a:lnTo>
                    <a:pt x="17880" y="9374"/>
                  </a:lnTo>
                  <a:cubicBezTo>
                    <a:pt x="17136" y="9554"/>
                    <a:pt x="16372" y="9645"/>
                    <a:pt x="15607" y="9645"/>
                  </a:cubicBezTo>
                  <a:cubicBezTo>
                    <a:pt x="14384" y="9645"/>
                    <a:pt x="13159" y="9412"/>
                    <a:pt x="12009" y="8940"/>
                  </a:cubicBezTo>
                  <a:lnTo>
                    <a:pt x="12009" y="8940"/>
                  </a:lnTo>
                  <a:cubicBezTo>
                    <a:pt x="12759" y="9176"/>
                    <a:pt x="13541" y="9262"/>
                    <a:pt x="14333" y="9262"/>
                  </a:cubicBezTo>
                  <a:cubicBezTo>
                    <a:pt x="15338" y="9262"/>
                    <a:pt x="16358" y="9123"/>
                    <a:pt x="17347" y="8974"/>
                  </a:cubicBezTo>
                  <a:lnTo>
                    <a:pt x="17347" y="8974"/>
                  </a:lnTo>
                  <a:cubicBezTo>
                    <a:pt x="17186" y="8981"/>
                    <a:pt x="17026" y="8984"/>
                    <a:pt x="16867" y="8984"/>
                  </a:cubicBezTo>
                  <a:cubicBezTo>
                    <a:pt x="14698" y="8984"/>
                    <a:pt x="12577" y="8355"/>
                    <a:pt x="10775" y="7206"/>
                  </a:cubicBezTo>
                  <a:lnTo>
                    <a:pt x="10775" y="7206"/>
                  </a:lnTo>
                  <a:cubicBezTo>
                    <a:pt x="10909" y="7573"/>
                    <a:pt x="10775" y="8040"/>
                    <a:pt x="10408" y="8240"/>
                  </a:cubicBezTo>
                  <a:cubicBezTo>
                    <a:pt x="10155" y="8378"/>
                    <a:pt x="9870" y="8453"/>
                    <a:pt x="9586" y="8453"/>
                  </a:cubicBezTo>
                  <a:cubicBezTo>
                    <a:pt x="9459" y="8453"/>
                    <a:pt x="9331" y="8438"/>
                    <a:pt x="9207" y="8407"/>
                  </a:cubicBezTo>
                  <a:cubicBezTo>
                    <a:pt x="8674" y="8307"/>
                    <a:pt x="8207" y="8006"/>
                    <a:pt x="7907" y="7539"/>
                  </a:cubicBezTo>
                  <a:cubicBezTo>
                    <a:pt x="7640" y="7039"/>
                    <a:pt x="7740" y="6439"/>
                    <a:pt x="8207" y="6072"/>
                  </a:cubicBezTo>
                  <a:cubicBezTo>
                    <a:pt x="5738" y="4604"/>
                    <a:pt x="3670" y="2502"/>
                    <a:pt x="2236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3336725" y="3934100"/>
              <a:ext cx="351950" cy="352775"/>
            </a:xfrm>
            <a:custGeom>
              <a:avLst/>
              <a:gdLst/>
              <a:ahLst/>
              <a:cxnLst/>
              <a:rect l="l" t="t" r="r" b="b"/>
              <a:pathLst>
                <a:path w="14078" h="14111" extrusionOk="0">
                  <a:moveTo>
                    <a:pt x="3136" y="0"/>
                  </a:moveTo>
                  <a:lnTo>
                    <a:pt x="4504" y="3136"/>
                  </a:lnTo>
                  <a:lnTo>
                    <a:pt x="3303" y="2035"/>
                  </a:lnTo>
                  <a:lnTo>
                    <a:pt x="3303" y="2035"/>
                  </a:lnTo>
                  <a:cubicBezTo>
                    <a:pt x="3635" y="2633"/>
                    <a:pt x="4033" y="3198"/>
                    <a:pt x="4531" y="3664"/>
                  </a:cubicBezTo>
                  <a:lnTo>
                    <a:pt x="4531" y="3664"/>
                  </a:lnTo>
                  <a:cubicBezTo>
                    <a:pt x="4347" y="3503"/>
                    <a:pt x="3332" y="3502"/>
                    <a:pt x="3002" y="3403"/>
                  </a:cubicBezTo>
                  <a:cubicBezTo>
                    <a:pt x="2569" y="3202"/>
                    <a:pt x="2102" y="2969"/>
                    <a:pt x="1702" y="2669"/>
                  </a:cubicBezTo>
                  <a:cubicBezTo>
                    <a:pt x="1404" y="2494"/>
                    <a:pt x="1203" y="2418"/>
                    <a:pt x="1070" y="2418"/>
                  </a:cubicBezTo>
                  <a:cubicBezTo>
                    <a:pt x="694" y="2418"/>
                    <a:pt x="852" y="3022"/>
                    <a:pt x="901" y="3736"/>
                  </a:cubicBezTo>
                  <a:cubicBezTo>
                    <a:pt x="1068" y="5904"/>
                    <a:pt x="1034" y="8139"/>
                    <a:pt x="2002" y="10141"/>
                  </a:cubicBezTo>
                  <a:cubicBezTo>
                    <a:pt x="1601" y="9707"/>
                    <a:pt x="1235" y="9240"/>
                    <a:pt x="968" y="8706"/>
                  </a:cubicBezTo>
                  <a:lnTo>
                    <a:pt x="968" y="8706"/>
                  </a:lnTo>
                  <a:cubicBezTo>
                    <a:pt x="1235" y="9440"/>
                    <a:pt x="1501" y="10174"/>
                    <a:pt x="1802" y="10908"/>
                  </a:cubicBezTo>
                  <a:cubicBezTo>
                    <a:pt x="1368" y="10441"/>
                    <a:pt x="1034" y="9907"/>
                    <a:pt x="768" y="9340"/>
                  </a:cubicBezTo>
                  <a:lnTo>
                    <a:pt x="768" y="9340"/>
                  </a:lnTo>
                  <a:cubicBezTo>
                    <a:pt x="934" y="10174"/>
                    <a:pt x="1201" y="11008"/>
                    <a:pt x="1535" y="11809"/>
                  </a:cubicBezTo>
                  <a:cubicBezTo>
                    <a:pt x="1134" y="11408"/>
                    <a:pt x="801" y="10975"/>
                    <a:pt x="601" y="10474"/>
                  </a:cubicBezTo>
                  <a:lnTo>
                    <a:pt x="601" y="10474"/>
                  </a:lnTo>
                  <a:cubicBezTo>
                    <a:pt x="734" y="11075"/>
                    <a:pt x="1001" y="11642"/>
                    <a:pt x="1368" y="12142"/>
                  </a:cubicBezTo>
                  <a:cubicBezTo>
                    <a:pt x="1202" y="12117"/>
                    <a:pt x="1032" y="12106"/>
                    <a:pt x="858" y="12106"/>
                  </a:cubicBezTo>
                  <a:cubicBezTo>
                    <a:pt x="578" y="12106"/>
                    <a:pt x="289" y="12134"/>
                    <a:pt x="0" y="12176"/>
                  </a:cubicBezTo>
                  <a:cubicBezTo>
                    <a:pt x="801" y="12542"/>
                    <a:pt x="1635" y="12809"/>
                    <a:pt x="2469" y="13009"/>
                  </a:cubicBezTo>
                  <a:cubicBezTo>
                    <a:pt x="2552" y="13043"/>
                    <a:pt x="2627" y="13060"/>
                    <a:pt x="2702" y="13060"/>
                  </a:cubicBezTo>
                  <a:cubicBezTo>
                    <a:pt x="2777" y="13060"/>
                    <a:pt x="2852" y="13043"/>
                    <a:pt x="2936" y="13009"/>
                  </a:cubicBezTo>
                  <a:cubicBezTo>
                    <a:pt x="3069" y="12943"/>
                    <a:pt x="3169" y="12809"/>
                    <a:pt x="3236" y="12676"/>
                  </a:cubicBezTo>
                  <a:cubicBezTo>
                    <a:pt x="3503" y="12042"/>
                    <a:pt x="3603" y="11342"/>
                    <a:pt x="3503" y="10641"/>
                  </a:cubicBezTo>
                  <a:lnTo>
                    <a:pt x="3503" y="10641"/>
                  </a:lnTo>
                  <a:cubicBezTo>
                    <a:pt x="3670" y="11175"/>
                    <a:pt x="3803" y="11742"/>
                    <a:pt x="3870" y="12309"/>
                  </a:cubicBezTo>
                  <a:cubicBezTo>
                    <a:pt x="4003" y="11575"/>
                    <a:pt x="4003" y="10808"/>
                    <a:pt x="3870" y="10041"/>
                  </a:cubicBezTo>
                  <a:lnTo>
                    <a:pt x="3870" y="10041"/>
                  </a:lnTo>
                  <a:cubicBezTo>
                    <a:pt x="4070" y="10574"/>
                    <a:pt x="4270" y="11108"/>
                    <a:pt x="4470" y="11642"/>
                  </a:cubicBezTo>
                  <a:cubicBezTo>
                    <a:pt x="4370" y="10808"/>
                    <a:pt x="4237" y="10007"/>
                    <a:pt x="4137" y="9207"/>
                  </a:cubicBezTo>
                  <a:lnTo>
                    <a:pt x="4137" y="9207"/>
                  </a:lnTo>
                  <a:lnTo>
                    <a:pt x="4870" y="10941"/>
                  </a:lnTo>
                  <a:cubicBezTo>
                    <a:pt x="4737" y="9807"/>
                    <a:pt x="4537" y="8706"/>
                    <a:pt x="4303" y="7606"/>
                  </a:cubicBezTo>
                  <a:lnTo>
                    <a:pt x="4303" y="7606"/>
                  </a:lnTo>
                  <a:cubicBezTo>
                    <a:pt x="5538" y="9440"/>
                    <a:pt x="6839" y="11442"/>
                    <a:pt x="6705" y="13643"/>
                  </a:cubicBezTo>
                  <a:lnTo>
                    <a:pt x="14077" y="14110"/>
                  </a:lnTo>
                  <a:cubicBezTo>
                    <a:pt x="12209" y="13510"/>
                    <a:pt x="10474" y="12576"/>
                    <a:pt x="8973" y="11342"/>
                  </a:cubicBezTo>
                  <a:lnTo>
                    <a:pt x="8973" y="11342"/>
                  </a:lnTo>
                  <a:cubicBezTo>
                    <a:pt x="9741" y="11809"/>
                    <a:pt x="10575" y="12142"/>
                    <a:pt x="11408" y="12409"/>
                  </a:cubicBezTo>
                  <a:cubicBezTo>
                    <a:pt x="10474" y="11842"/>
                    <a:pt x="9574" y="11208"/>
                    <a:pt x="8740" y="10508"/>
                  </a:cubicBezTo>
                  <a:lnTo>
                    <a:pt x="8740" y="10508"/>
                  </a:lnTo>
                  <a:cubicBezTo>
                    <a:pt x="9407" y="10975"/>
                    <a:pt x="10141" y="11375"/>
                    <a:pt x="10875" y="11642"/>
                  </a:cubicBezTo>
                  <a:cubicBezTo>
                    <a:pt x="9974" y="10908"/>
                    <a:pt x="9073" y="10074"/>
                    <a:pt x="8240" y="9240"/>
                  </a:cubicBezTo>
                  <a:lnTo>
                    <a:pt x="8240" y="9240"/>
                  </a:lnTo>
                  <a:cubicBezTo>
                    <a:pt x="8873" y="9707"/>
                    <a:pt x="9507" y="10141"/>
                    <a:pt x="10208" y="10441"/>
                  </a:cubicBezTo>
                  <a:lnTo>
                    <a:pt x="8306" y="8440"/>
                  </a:lnTo>
                  <a:lnTo>
                    <a:pt x="9540" y="9307"/>
                  </a:lnTo>
                  <a:cubicBezTo>
                    <a:pt x="9007" y="8573"/>
                    <a:pt x="8406" y="7906"/>
                    <a:pt x="7706" y="7339"/>
                  </a:cubicBezTo>
                  <a:lnTo>
                    <a:pt x="7706" y="7339"/>
                  </a:lnTo>
                  <a:lnTo>
                    <a:pt x="8940" y="7906"/>
                  </a:lnTo>
                  <a:cubicBezTo>
                    <a:pt x="8340" y="7439"/>
                    <a:pt x="7739" y="6905"/>
                    <a:pt x="7205" y="6338"/>
                  </a:cubicBezTo>
                  <a:lnTo>
                    <a:pt x="7205" y="6338"/>
                  </a:lnTo>
                  <a:lnTo>
                    <a:pt x="8673" y="7039"/>
                  </a:lnTo>
                  <a:cubicBezTo>
                    <a:pt x="7739" y="6305"/>
                    <a:pt x="6705" y="5471"/>
                    <a:pt x="6372" y="4303"/>
                  </a:cubicBezTo>
                  <a:cubicBezTo>
                    <a:pt x="6271" y="3936"/>
                    <a:pt x="6238" y="3536"/>
                    <a:pt x="6171" y="3169"/>
                  </a:cubicBezTo>
                  <a:cubicBezTo>
                    <a:pt x="5804" y="1635"/>
                    <a:pt x="4637" y="400"/>
                    <a:pt x="3136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3586900" y="3311975"/>
              <a:ext cx="287725" cy="337775"/>
            </a:xfrm>
            <a:custGeom>
              <a:avLst/>
              <a:gdLst/>
              <a:ahLst/>
              <a:cxnLst/>
              <a:rect l="l" t="t" r="r" b="b"/>
              <a:pathLst>
                <a:path w="11509" h="13511" extrusionOk="0">
                  <a:moveTo>
                    <a:pt x="8240" y="1"/>
                  </a:moveTo>
                  <a:cubicBezTo>
                    <a:pt x="8206" y="1168"/>
                    <a:pt x="7939" y="2336"/>
                    <a:pt x="7506" y="3436"/>
                  </a:cubicBezTo>
                  <a:cubicBezTo>
                    <a:pt x="6605" y="5304"/>
                    <a:pt x="4704" y="6205"/>
                    <a:pt x="2702" y="6339"/>
                  </a:cubicBezTo>
                  <a:cubicBezTo>
                    <a:pt x="3036" y="6906"/>
                    <a:pt x="4470" y="7172"/>
                    <a:pt x="5037" y="7673"/>
                  </a:cubicBezTo>
                  <a:cubicBezTo>
                    <a:pt x="5938" y="8407"/>
                    <a:pt x="6438" y="9541"/>
                    <a:pt x="6305" y="10708"/>
                  </a:cubicBezTo>
                  <a:cubicBezTo>
                    <a:pt x="6272" y="10008"/>
                    <a:pt x="5971" y="9307"/>
                    <a:pt x="5471" y="8807"/>
                  </a:cubicBezTo>
                  <a:lnTo>
                    <a:pt x="5471" y="8807"/>
                  </a:lnTo>
                  <a:cubicBezTo>
                    <a:pt x="5805" y="9708"/>
                    <a:pt x="5805" y="10675"/>
                    <a:pt x="5471" y="11542"/>
                  </a:cubicBezTo>
                  <a:cubicBezTo>
                    <a:pt x="5604" y="10975"/>
                    <a:pt x="5538" y="10408"/>
                    <a:pt x="5304" y="9874"/>
                  </a:cubicBezTo>
                  <a:cubicBezTo>
                    <a:pt x="5238" y="10742"/>
                    <a:pt x="4971" y="11576"/>
                    <a:pt x="4470" y="12243"/>
                  </a:cubicBezTo>
                  <a:cubicBezTo>
                    <a:pt x="4670" y="11642"/>
                    <a:pt x="4771" y="11009"/>
                    <a:pt x="4804" y="10375"/>
                  </a:cubicBezTo>
                  <a:lnTo>
                    <a:pt x="4804" y="10375"/>
                  </a:lnTo>
                  <a:cubicBezTo>
                    <a:pt x="4470" y="11275"/>
                    <a:pt x="3736" y="11976"/>
                    <a:pt x="2802" y="12243"/>
                  </a:cubicBezTo>
                  <a:cubicBezTo>
                    <a:pt x="2014" y="12447"/>
                    <a:pt x="1175" y="12549"/>
                    <a:pt x="352" y="12549"/>
                  </a:cubicBezTo>
                  <a:cubicBezTo>
                    <a:pt x="234" y="12549"/>
                    <a:pt x="117" y="12547"/>
                    <a:pt x="0" y="12543"/>
                  </a:cubicBezTo>
                  <a:lnTo>
                    <a:pt x="0" y="12543"/>
                  </a:lnTo>
                  <a:cubicBezTo>
                    <a:pt x="1802" y="12810"/>
                    <a:pt x="3603" y="12977"/>
                    <a:pt x="5404" y="13043"/>
                  </a:cubicBezTo>
                  <a:cubicBezTo>
                    <a:pt x="6038" y="13043"/>
                    <a:pt x="6739" y="13043"/>
                    <a:pt x="7172" y="12610"/>
                  </a:cubicBezTo>
                  <a:lnTo>
                    <a:pt x="7172" y="12610"/>
                  </a:lnTo>
                  <a:cubicBezTo>
                    <a:pt x="7106" y="12943"/>
                    <a:pt x="6905" y="13277"/>
                    <a:pt x="6639" y="13510"/>
                  </a:cubicBezTo>
                  <a:cubicBezTo>
                    <a:pt x="7306" y="13310"/>
                    <a:pt x="7806" y="12743"/>
                    <a:pt x="7973" y="12076"/>
                  </a:cubicBezTo>
                  <a:cubicBezTo>
                    <a:pt x="8173" y="11409"/>
                    <a:pt x="8140" y="10708"/>
                    <a:pt x="8273" y="10008"/>
                  </a:cubicBezTo>
                  <a:cubicBezTo>
                    <a:pt x="8540" y="8807"/>
                    <a:pt x="9207" y="7706"/>
                    <a:pt x="10208" y="6939"/>
                  </a:cubicBezTo>
                  <a:lnTo>
                    <a:pt x="10208" y="6939"/>
                  </a:lnTo>
                  <a:lnTo>
                    <a:pt x="9240" y="7473"/>
                  </a:lnTo>
                  <a:cubicBezTo>
                    <a:pt x="9774" y="6672"/>
                    <a:pt x="10575" y="6072"/>
                    <a:pt x="11509" y="5805"/>
                  </a:cubicBezTo>
                  <a:cubicBezTo>
                    <a:pt x="10441" y="5371"/>
                    <a:pt x="9541" y="4471"/>
                    <a:pt x="9107" y="3403"/>
                  </a:cubicBezTo>
                  <a:cubicBezTo>
                    <a:pt x="8673" y="2302"/>
                    <a:pt x="8373" y="1168"/>
                    <a:pt x="8240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3584400" y="3571325"/>
              <a:ext cx="316075" cy="501225"/>
            </a:xfrm>
            <a:custGeom>
              <a:avLst/>
              <a:gdLst/>
              <a:ahLst/>
              <a:cxnLst/>
              <a:rect l="l" t="t" r="r" b="b"/>
              <a:pathLst>
                <a:path w="12643" h="20049" extrusionOk="0">
                  <a:moveTo>
                    <a:pt x="8173" y="1"/>
                  </a:moveTo>
                  <a:cubicBezTo>
                    <a:pt x="7606" y="835"/>
                    <a:pt x="6572" y="1335"/>
                    <a:pt x="6305" y="2369"/>
                  </a:cubicBezTo>
                  <a:cubicBezTo>
                    <a:pt x="5971" y="3670"/>
                    <a:pt x="6005" y="4804"/>
                    <a:pt x="5137" y="5905"/>
                  </a:cubicBezTo>
                  <a:cubicBezTo>
                    <a:pt x="5304" y="5505"/>
                    <a:pt x="5404" y="5071"/>
                    <a:pt x="5438" y="4604"/>
                  </a:cubicBezTo>
                  <a:lnTo>
                    <a:pt x="5438" y="4604"/>
                  </a:lnTo>
                  <a:cubicBezTo>
                    <a:pt x="5104" y="5371"/>
                    <a:pt x="4604" y="6072"/>
                    <a:pt x="3937" y="6639"/>
                  </a:cubicBezTo>
                  <a:cubicBezTo>
                    <a:pt x="4270" y="6139"/>
                    <a:pt x="4504" y="5605"/>
                    <a:pt x="4637" y="5038"/>
                  </a:cubicBezTo>
                  <a:lnTo>
                    <a:pt x="4637" y="5038"/>
                  </a:lnTo>
                  <a:cubicBezTo>
                    <a:pt x="3603" y="6439"/>
                    <a:pt x="2069" y="7306"/>
                    <a:pt x="334" y="7439"/>
                  </a:cubicBezTo>
                  <a:cubicBezTo>
                    <a:pt x="1368" y="7573"/>
                    <a:pt x="2402" y="7606"/>
                    <a:pt x="3436" y="7640"/>
                  </a:cubicBezTo>
                  <a:cubicBezTo>
                    <a:pt x="4270" y="7640"/>
                    <a:pt x="5204" y="7573"/>
                    <a:pt x="5871" y="7039"/>
                  </a:cubicBezTo>
                  <a:lnTo>
                    <a:pt x="5871" y="7039"/>
                  </a:lnTo>
                  <a:cubicBezTo>
                    <a:pt x="6171" y="8273"/>
                    <a:pt x="6071" y="9541"/>
                    <a:pt x="5571" y="10742"/>
                  </a:cubicBezTo>
                  <a:cubicBezTo>
                    <a:pt x="5671" y="10275"/>
                    <a:pt x="5638" y="9774"/>
                    <a:pt x="5504" y="9307"/>
                  </a:cubicBezTo>
                  <a:cubicBezTo>
                    <a:pt x="5471" y="10308"/>
                    <a:pt x="5004" y="11209"/>
                    <a:pt x="4237" y="11809"/>
                  </a:cubicBezTo>
                  <a:cubicBezTo>
                    <a:pt x="4537" y="11309"/>
                    <a:pt x="4670" y="10708"/>
                    <a:pt x="4704" y="10141"/>
                  </a:cubicBezTo>
                  <a:lnTo>
                    <a:pt x="4704" y="10141"/>
                  </a:lnTo>
                  <a:cubicBezTo>
                    <a:pt x="4504" y="10942"/>
                    <a:pt x="3970" y="11642"/>
                    <a:pt x="3269" y="12076"/>
                  </a:cubicBezTo>
                  <a:cubicBezTo>
                    <a:pt x="3603" y="11709"/>
                    <a:pt x="3803" y="11242"/>
                    <a:pt x="3836" y="10742"/>
                  </a:cubicBezTo>
                  <a:lnTo>
                    <a:pt x="3836" y="10742"/>
                  </a:lnTo>
                  <a:cubicBezTo>
                    <a:pt x="3570" y="11476"/>
                    <a:pt x="2969" y="12009"/>
                    <a:pt x="2235" y="12243"/>
                  </a:cubicBezTo>
                  <a:cubicBezTo>
                    <a:pt x="1618" y="12439"/>
                    <a:pt x="1000" y="12518"/>
                    <a:pt x="362" y="12518"/>
                  </a:cubicBezTo>
                  <a:cubicBezTo>
                    <a:pt x="242" y="12518"/>
                    <a:pt x="122" y="12515"/>
                    <a:pt x="0" y="12510"/>
                  </a:cubicBezTo>
                  <a:lnTo>
                    <a:pt x="0" y="12510"/>
                  </a:lnTo>
                  <a:cubicBezTo>
                    <a:pt x="1085" y="12843"/>
                    <a:pt x="2210" y="13010"/>
                    <a:pt x="3336" y="13010"/>
                  </a:cubicBezTo>
                  <a:cubicBezTo>
                    <a:pt x="4462" y="13010"/>
                    <a:pt x="5588" y="12843"/>
                    <a:pt x="6672" y="12510"/>
                  </a:cubicBezTo>
                  <a:lnTo>
                    <a:pt x="6672" y="12510"/>
                  </a:lnTo>
                  <a:cubicBezTo>
                    <a:pt x="6605" y="13944"/>
                    <a:pt x="5905" y="15278"/>
                    <a:pt x="4770" y="16146"/>
                  </a:cubicBezTo>
                  <a:cubicBezTo>
                    <a:pt x="5338" y="15979"/>
                    <a:pt x="5871" y="15645"/>
                    <a:pt x="6305" y="15245"/>
                  </a:cubicBezTo>
                  <a:lnTo>
                    <a:pt x="6305" y="15245"/>
                  </a:lnTo>
                  <a:cubicBezTo>
                    <a:pt x="5704" y="16179"/>
                    <a:pt x="4804" y="16880"/>
                    <a:pt x="3770" y="17246"/>
                  </a:cubicBezTo>
                  <a:cubicBezTo>
                    <a:pt x="4003" y="17046"/>
                    <a:pt x="4170" y="16779"/>
                    <a:pt x="4303" y="16479"/>
                  </a:cubicBezTo>
                  <a:lnTo>
                    <a:pt x="4303" y="16479"/>
                  </a:lnTo>
                  <a:cubicBezTo>
                    <a:pt x="3361" y="17330"/>
                    <a:pt x="2142" y="17793"/>
                    <a:pt x="874" y="17793"/>
                  </a:cubicBezTo>
                  <a:cubicBezTo>
                    <a:pt x="750" y="17793"/>
                    <a:pt x="625" y="17789"/>
                    <a:pt x="501" y="17780"/>
                  </a:cubicBezTo>
                  <a:lnTo>
                    <a:pt x="501" y="17780"/>
                  </a:lnTo>
                  <a:cubicBezTo>
                    <a:pt x="945" y="18037"/>
                    <a:pt x="1434" y="18114"/>
                    <a:pt x="1945" y="18114"/>
                  </a:cubicBezTo>
                  <a:cubicBezTo>
                    <a:pt x="2703" y="18114"/>
                    <a:pt x="3507" y="17944"/>
                    <a:pt x="4276" y="17944"/>
                  </a:cubicBezTo>
                  <a:cubicBezTo>
                    <a:pt x="4466" y="17944"/>
                    <a:pt x="4653" y="17955"/>
                    <a:pt x="4837" y="17980"/>
                  </a:cubicBezTo>
                  <a:cubicBezTo>
                    <a:pt x="6038" y="18147"/>
                    <a:pt x="7072" y="18948"/>
                    <a:pt x="7572" y="20048"/>
                  </a:cubicBezTo>
                  <a:cubicBezTo>
                    <a:pt x="7472" y="19348"/>
                    <a:pt x="7472" y="18681"/>
                    <a:pt x="7606" y="17980"/>
                  </a:cubicBezTo>
                  <a:lnTo>
                    <a:pt x="7606" y="17980"/>
                  </a:lnTo>
                  <a:lnTo>
                    <a:pt x="7272" y="18414"/>
                  </a:lnTo>
                  <a:cubicBezTo>
                    <a:pt x="7406" y="17547"/>
                    <a:pt x="7906" y="16746"/>
                    <a:pt x="8640" y="16246"/>
                  </a:cubicBezTo>
                  <a:lnTo>
                    <a:pt x="8640" y="16246"/>
                  </a:lnTo>
                  <a:lnTo>
                    <a:pt x="7939" y="16546"/>
                  </a:lnTo>
                  <a:cubicBezTo>
                    <a:pt x="8106" y="15879"/>
                    <a:pt x="8573" y="15312"/>
                    <a:pt x="9207" y="15045"/>
                  </a:cubicBezTo>
                  <a:cubicBezTo>
                    <a:pt x="9807" y="14811"/>
                    <a:pt x="10475" y="14645"/>
                    <a:pt x="11142" y="14611"/>
                  </a:cubicBezTo>
                  <a:lnTo>
                    <a:pt x="9941" y="14444"/>
                  </a:lnTo>
                  <a:cubicBezTo>
                    <a:pt x="10875" y="14244"/>
                    <a:pt x="11742" y="13877"/>
                    <a:pt x="12576" y="13344"/>
                  </a:cubicBezTo>
                  <a:lnTo>
                    <a:pt x="12576" y="13344"/>
                  </a:lnTo>
                  <a:cubicBezTo>
                    <a:pt x="12026" y="13568"/>
                    <a:pt x="11438" y="13680"/>
                    <a:pt x="10851" y="13680"/>
                  </a:cubicBezTo>
                  <a:cubicBezTo>
                    <a:pt x="10477" y="13680"/>
                    <a:pt x="10104" y="13635"/>
                    <a:pt x="9741" y="13544"/>
                  </a:cubicBezTo>
                  <a:cubicBezTo>
                    <a:pt x="9374" y="13477"/>
                    <a:pt x="9040" y="13277"/>
                    <a:pt x="8840" y="12977"/>
                  </a:cubicBezTo>
                  <a:cubicBezTo>
                    <a:pt x="8707" y="12710"/>
                    <a:pt x="8673" y="12410"/>
                    <a:pt x="8673" y="12143"/>
                  </a:cubicBezTo>
                  <a:lnTo>
                    <a:pt x="8640" y="10575"/>
                  </a:lnTo>
                  <a:cubicBezTo>
                    <a:pt x="8640" y="9975"/>
                    <a:pt x="8640" y="9341"/>
                    <a:pt x="9074" y="8907"/>
                  </a:cubicBezTo>
                  <a:cubicBezTo>
                    <a:pt x="9374" y="8674"/>
                    <a:pt x="9707" y="8507"/>
                    <a:pt x="10074" y="8440"/>
                  </a:cubicBezTo>
                  <a:lnTo>
                    <a:pt x="12643" y="7673"/>
                  </a:lnTo>
                  <a:lnTo>
                    <a:pt x="12643" y="7673"/>
                  </a:lnTo>
                  <a:cubicBezTo>
                    <a:pt x="12454" y="7703"/>
                    <a:pt x="12266" y="7718"/>
                    <a:pt x="12079" y="7718"/>
                  </a:cubicBezTo>
                  <a:cubicBezTo>
                    <a:pt x="11240" y="7718"/>
                    <a:pt x="10429" y="7418"/>
                    <a:pt x="9774" y="6872"/>
                  </a:cubicBezTo>
                  <a:lnTo>
                    <a:pt x="9774" y="6872"/>
                  </a:lnTo>
                  <a:cubicBezTo>
                    <a:pt x="9907" y="7139"/>
                    <a:pt x="10108" y="7406"/>
                    <a:pt x="10308" y="7606"/>
                  </a:cubicBezTo>
                  <a:cubicBezTo>
                    <a:pt x="9574" y="7306"/>
                    <a:pt x="8973" y="6772"/>
                    <a:pt x="8640" y="6038"/>
                  </a:cubicBezTo>
                  <a:cubicBezTo>
                    <a:pt x="8306" y="5305"/>
                    <a:pt x="8273" y="4437"/>
                    <a:pt x="8873" y="3937"/>
                  </a:cubicBezTo>
                  <a:cubicBezTo>
                    <a:pt x="9807" y="3136"/>
                    <a:pt x="11375" y="3703"/>
                    <a:pt x="12376" y="3036"/>
                  </a:cubicBezTo>
                  <a:lnTo>
                    <a:pt x="12376" y="3036"/>
                  </a:lnTo>
                  <a:cubicBezTo>
                    <a:pt x="12236" y="3120"/>
                    <a:pt x="12061" y="3156"/>
                    <a:pt x="11867" y="3156"/>
                  </a:cubicBezTo>
                  <a:cubicBezTo>
                    <a:pt x="11135" y="3156"/>
                    <a:pt x="10136" y="2652"/>
                    <a:pt x="9741" y="2336"/>
                  </a:cubicBezTo>
                  <a:cubicBezTo>
                    <a:pt x="8940" y="1769"/>
                    <a:pt x="8406" y="935"/>
                    <a:pt x="817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3518525" y="2961025"/>
              <a:ext cx="253525" cy="118325"/>
            </a:xfrm>
            <a:custGeom>
              <a:avLst/>
              <a:gdLst/>
              <a:ahLst/>
              <a:cxnLst/>
              <a:rect l="l" t="t" r="r" b="b"/>
              <a:pathLst>
                <a:path w="10141" h="4733" extrusionOk="0">
                  <a:moveTo>
                    <a:pt x="938" y="1"/>
                  </a:moveTo>
                  <a:cubicBezTo>
                    <a:pt x="626" y="1"/>
                    <a:pt x="313" y="10"/>
                    <a:pt x="0" y="29"/>
                  </a:cubicBezTo>
                  <a:lnTo>
                    <a:pt x="2802" y="662"/>
                  </a:lnTo>
                  <a:cubicBezTo>
                    <a:pt x="4637" y="1096"/>
                    <a:pt x="6572" y="1563"/>
                    <a:pt x="7939" y="2864"/>
                  </a:cubicBezTo>
                  <a:cubicBezTo>
                    <a:pt x="8006" y="2931"/>
                    <a:pt x="8073" y="3031"/>
                    <a:pt x="8073" y="3131"/>
                  </a:cubicBezTo>
                  <a:lnTo>
                    <a:pt x="6205" y="2997"/>
                  </a:lnTo>
                  <a:lnTo>
                    <a:pt x="6205" y="2997"/>
                  </a:lnTo>
                  <a:cubicBezTo>
                    <a:pt x="6738" y="3164"/>
                    <a:pt x="7272" y="3264"/>
                    <a:pt x="7839" y="3364"/>
                  </a:cubicBezTo>
                  <a:cubicBezTo>
                    <a:pt x="7398" y="3309"/>
                    <a:pt x="6958" y="3285"/>
                    <a:pt x="6517" y="3285"/>
                  </a:cubicBezTo>
                  <a:cubicBezTo>
                    <a:pt x="6157" y="3285"/>
                    <a:pt x="5797" y="3301"/>
                    <a:pt x="5437" y="3331"/>
                  </a:cubicBezTo>
                  <a:lnTo>
                    <a:pt x="7973" y="3665"/>
                  </a:lnTo>
                  <a:cubicBezTo>
                    <a:pt x="7472" y="3631"/>
                    <a:pt x="6972" y="3615"/>
                    <a:pt x="6471" y="3615"/>
                  </a:cubicBezTo>
                  <a:cubicBezTo>
                    <a:pt x="5971" y="3615"/>
                    <a:pt x="5471" y="3631"/>
                    <a:pt x="4970" y="3665"/>
                  </a:cubicBezTo>
                  <a:cubicBezTo>
                    <a:pt x="6038" y="3698"/>
                    <a:pt x="7072" y="3831"/>
                    <a:pt x="8106" y="4032"/>
                  </a:cubicBezTo>
                  <a:cubicBezTo>
                    <a:pt x="7547" y="3995"/>
                    <a:pt x="6987" y="3976"/>
                    <a:pt x="6429" y="3976"/>
                  </a:cubicBezTo>
                  <a:cubicBezTo>
                    <a:pt x="4457" y="3976"/>
                    <a:pt x="2498" y="4212"/>
                    <a:pt x="601" y="4732"/>
                  </a:cubicBezTo>
                  <a:cubicBezTo>
                    <a:pt x="2563" y="4389"/>
                    <a:pt x="4581" y="4117"/>
                    <a:pt x="6572" y="4117"/>
                  </a:cubicBezTo>
                  <a:cubicBezTo>
                    <a:pt x="7288" y="4117"/>
                    <a:pt x="8001" y="4152"/>
                    <a:pt x="8706" y="4232"/>
                  </a:cubicBezTo>
                  <a:cubicBezTo>
                    <a:pt x="9207" y="4265"/>
                    <a:pt x="9674" y="4365"/>
                    <a:pt x="10141" y="4499"/>
                  </a:cubicBezTo>
                  <a:cubicBezTo>
                    <a:pt x="9907" y="3965"/>
                    <a:pt x="9540" y="3531"/>
                    <a:pt x="9107" y="3198"/>
                  </a:cubicBezTo>
                  <a:lnTo>
                    <a:pt x="9107" y="3198"/>
                  </a:lnTo>
                  <a:cubicBezTo>
                    <a:pt x="9374" y="3331"/>
                    <a:pt x="9674" y="3531"/>
                    <a:pt x="9941" y="3731"/>
                  </a:cubicBezTo>
                  <a:cubicBezTo>
                    <a:pt x="9674" y="3331"/>
                    <a:pt x="9340" y="2997"/>
                    <a:pt x="8973" y="2697"/>
                  </a:cubicBezTo>
                  <a:lnTo>
                    <a:pt x="8973" y="2697"/>
                  </a:lnTo>
                  <a:cubicBezTo>
                    <a:pt x="9307" y="2831"/>
                    <a:pt x="9574" y="3064"/>
                    <a:pt x="9807" y="3331"/>
                  </a:cubicBezTo>
                  <a:cubicBezTo>
                    <a:pt x="9273" y="2530"/>
                    <a:pt x="8506" y="1897"/>
                    <a:pt x="7639" y="1496"/>
                  </a:cubicBezTo>
                  <a:cubicBezTo>
                    <a:pt x="6772" y="1096"/>
                    <a:pt x="5871" y="796"/>
                    <a:pt x="4937" y="529"/>
                  </a:cubicBezTo>
                  <a:cubicBezTo>
                    <a:pt x="3636" y="177"/>
                    <a:pt x="2291" y="1"/>
                    <a:pt x="938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627750" y="3138525"/>
              <a:ext cx="165150" cy="309400"/>
            </a:xfrm>
            <a:custGeom>
              <a:avLst/>
              <a:gdLst/>
              <a:ahLst/>
              <a:cxnLst/>
              <a:rect l="l" t="t" r="r" b="b"/>
              <a:pathLst>
                <a:path w="6606" h="12376" extrusionOk="0">
                  <a:moveTo>
                    <a:pt x="6606" y="1"/>
                  </a:moveTo>
                  <a:lnTo>
                    <a:pt x="6606" y="1"/>
                  </a:lnTo>
                  <a:cubicBezTo>
                    <a:pt x="6606" y="1802"/>
                    <a:pt x="5605" y="3236"/>
                    <a:pt x="4004" y="4070"/>
                  </a:cubicBezTo>
                  <a:cubicBezTo>
                    <a:pt x="4638" y="3870"/>
                    <a:pt x="5205" y="3570"/>
                    <a:pt x="5672" y="3169"/>
                  </a:cubicBezTo>
                  <a:lnTo>
                    <a:pt x="5672" y="3169"/>
                  </a:lnTo>
                  <a:cubicBezTo>
                    <a:pt x="4804" y="4103"/>
                    <a:pt x="3804" y="4937"/>
                    <a:pt x="2736" y="5604"/>
                  </a:cubicBezTo>
                  <a:cubicBezTo>
                    <a:pt x="3637" y="5371"/>
                    <a:pt x="4471" y="4937"/>
                    <a:pt x="5205" y="4404"/>
                  </a:cubicBezTo>
                  <a:lnTo>
                    <a:pt x="5205" y="4404"/>
                  </a:lnTo>
                  <a:cubicBezTo>
                    <a:pt x="4571" y="4937"/>
                    <a:pt x="3904" y="5438"/>
                    <a:pt x="3170" y="5871"/>
                  </a:cubicBezTo>
                  <a:cubicBezTo>
                    <a:pt x="3870" y="5638"/>
                    <a:pt x="4571" y="5304"/>
                    <a:pt x="5205" y="4937"/>
                  </a:cubicBezTo>
                  <a:lnTo>
                    <a:pt x="5205" y="4937"/>
                  </a:lnTo>
                  <a:cubicBezTo>
                    <a:pt x="4604" y="5504"/>
                    <a:pt x="4004" y="6038"/>
                    <a:pt x="3337" y="6538"/>
                  </a:cubicBezTo>
                  <a:cubicBezTo>
                    <a:pt x="3837" y="6305"/>
                    <a:pt x="4337" y="6005"/>
                    <a:pt x="4804" y="5671"/>
                  </a:cubicBezTo>
                  <a:lnTo>
                    <a:pt x="4804" y="5671"/>
                  </a:lnTo>
                  <a:cubicBezTo>
                    <a:pt x="3604" y="7372"/>
                    <a:pt x="1936" y="8673"/>
                    <a:pt x="1" y="9440"/>
                  </a:cubicBezTo>
                  <a:cubicBezTo>
                    <a:pt x="1469" y="8940"/>
                    <a:pt x="2903" y="8273"/>
                    <a:pt x="4204" y="7472"/>
                  </a:cubicBezTo>
                  <a:lnTo>
                    <a:pt x="4204" y="7472"/>
                  </a:lnTo>
                  <a:cubicBezTo>
                    <a:pt x="3170" y="8440"/>
                    <a:pt x="1969" y="9207"/>
                    <a:pt x="635" y="9741"/>
                  </a:cubicBezTo>
                  <a:cubicBezTo>
                    <a:pt x="1736" y="9507"/>
                    <a:pt x="2770" y="9107"/>
                    <a:pt x="3770" y="8540"/>
                  </a:cubicBezTo>
                  <a:lnTo>
                    <a:pt x="3770" y="8540"/>
                  </a:lnTo>
                  <a:cubicBezTo>
                    <a:pt x="2736" y="9374"/>
                    <a:pt x="1602" y="10008"/>
                    <a:pt x="368" y="10508"/>
                  </a:cubicBezTo>
                  <a:lnTo>
                    <a:pt x="3804" y="9407"/>
                  </a:lnTo>
                  <a:lnTo>
                    <a:pt x="3804" y="9407"/>
                  </a:lnTo>
                  <a:cubicBezTo>
                    <a:pt x="3036" y="9907"/>
                    <a:pt x="2169" y="10308"/>
                    <a:pt x="1302" y="10641"/>
                  </a:cubicBezTo>
                  <a:cubicBezTo>
                    <a:pt x="2403" y="10475"/>
                    <a:pt x="3437" y="10108"/>
                    <a:pt x="4404" y="9541"/>
                  </a:cubicBezTo>
                  <a:lnTo>
                    <a:pt x="4404" y="9541"/>
                  </a:lnTo>
                  <a:cubicBezTo>
                    <a:pt x="3303" y="10475"/>
                    <a:pt x="2102" y="11242"/>
                    <a:pt x="768" y="11775"/>
                  </a:cubicBezTo>
                  <a:cubicBezTo>
                    <a:pt x="1869" y="11542"/>
                    <a:pt x="2903" y="11175"/>
                    <a:pt x="3870" y="10675"/>
                  </a:cubicBezTo>
                  <a:lnTo>
                    <a:pt x="3870" y="10675"/>
                  </a:lnTo>
                  <a:cubicBezTo>
                    <a:pt x="2903" y="11542"/>
                    <a:pt x="1669" y="12142"/>
                    <a:pt x="368" y="12376"/>
                  </a:cubicBezTo>
                  <a:cubicBezTo>
                    <a:pt x="1802" y="12242"/>
                    <a:pt x="3303" y="12009"/>
                    <a:pt x="4404" y="11075"/>
                  </a:cubicBezTo>
                  <a:cubicBezTo>
                    <a:pt x="5872" y="9874"/>
                    <a:pt x="6205" y="7773"/>
                    <a:pt x="6372" y="5871"/>
                  </a:cubicBezTo>
                  <a:cubicBezTo>
                    <a:pt x="6539" y="3970"/>
                    <a:pt x="6606" y="1969"/>
                    <a:pt x="6606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2886400" y="2777425"/>
              <a:ext cx="249375" cy="285225"/>
            </a:xfrm>
            <a:custGeom>
              <a:avLst/>
              <a:gdLst/>
              <a:ahLst/>
              <a:cxnLst/>
              <a:rect l="l" t="t" r="r" b="b"/>
              <a:pathLst>
                <a:path w="9975" h="11409" extrusionOk="0">
                  <a:moveTo>
                    <a:pt x="7506" y="1"/>
                  </a:moveTo>
                  <a:lnTo>
                    <a:pt x="7506" y="1"/>
                  </a:lnTo>
                  <a:cubicBezTo>
                    <a:pt x="5838" y="668"/>
                    <a:pt x="4404" y="1835"/>
                    <a:pt x="3503" y="3403"/>
                  </a:cubicBezTo>
                  <a:cubicBezTo>
                    <a:pt x="2936" y="4337"/>
                    <a:pt x="2569" y="5405"/>
                    <a:pt x="1969" y="6339"/>
                  </a:cubicBezTo>
                  <a:cubicBezTo>
                    <a:pt x="1768" y="6672"/>
                    <a:pt x="1135" y="7206"/>
                    <a:pt x="1101" y="7573"/>
                  </a:cubicBezTo>
                  <a:cubicBezTo>
                    <a:pt x="1035" y="8073"/>
                    <a:pt x="1602" y="7906"/>
                    <a:pt x="2002" y="8073"/>
                  </a:cubicBezTo>
                  <a:cubicBezTo>
                    <a:pt x="1335" y="8207"/>
                    <a:pt x="668" y="8240"/>
                    <a:pt x="0" y="8340"/>
                  </a:cubicBezTo>
                  <a:cubicBezTo>
                    <a:pt x="109" y="8336"/>
                    <a:pt x="218" y="8334"/>
                    <a:pt x="326" y="8334"/>
                  </a:cubicBezTo>
                  <a:cubicBezTo>
                    <a:pt x="2874" y="8334"/>
                    <a:pt x="5275" y="9457"/>
                    <a:pt x="6939" y="11409"/>
                  </a:cubicBezTo>
                  <a:cubicBezTo>
                    <a:pt x="6805" y="10909"/>
                    <a:pt x="6505" y="10508"/>
                    <a:pt x="6071" y="10241"/>
                  </a:cubicBezTo>
                  <a:lnTo>
                    <a:pt x="6071" y="10241"/>
                  </a:lnTo>
                  <a:lnTo>
                    <a:pt x="7039" y="10675"/>
                  </a:lnTo>
                  <a:cubicBezTo>
                    <a:pt x="6472" y="10208"/>
                    <a:pt x="5871" y="9808"/>
                    <a:pt x="5238" y="9441"/>
                  </a:cubicBezTo>
                  <a:lnTo>
                    <a:pt x="5238" y="9441"/>
                  </a:lnTo>
                  <a:lnTo>
                    <a:pt x="7639" y="9474"/>
                  </a:lnTo>
                  <a:cubicBezTo>
                    <a:pt x="6972" y="9074"/>
                    <a:pt x="6205" y="8874"/>
                    <a:pt x="5438" y="8840"/>
                  </a:cubicBezTo>
                  <a:lnTo>
                    <a:pt x="7839" y="8707"/>
                  </a:lnTo>
                  <a:cubicBezTo>
                    <a:pt x="7181" y="8625"/>
                    <a:pt x="6499" y="8565"/>
                    <a:pt x="5814" y="8565"/>
                  </a:cubicBezTo>
                  <a:cubicBezTo>
                    <a:pt x="5666" y="8565"/>
                    <a:pt x="5519" y="8568"/>
                    <a:pt x="5371" y="8574"/>
                  </a:cubicBezTo>
                  <a:cubicBezTo>
                    <a:pt x="6172" y="8173"/>
                    <a:pt x="6972" y="7840"/>
                    <a:pt x="7773" y="7506"/>
                  </a:cubicBezTo>
                  <a:lnTo>
                    <a:pt x="7773" y="7506"/>
                  </a:lnTo>
                  <a:cubicBezTo>
                    <a:pt x="6839" y="7706"/>
                    <a:pt x="5938" y="8006"/>
                    <a:pt x="5037" y="8340"/>
                  </a:cubicBezTo>
                  <a:cubicBezTo>
                    <a:pt x="5905" y="7706"/>
                    <a:pt x="6872" y="7206"/>
                    <a:pt x="7906" y="6839"/>
                  </a:cubicBezTo>
                  <a:lnTo>
                    <a:pt x="7906" y="6839"/>
                  </a:lnTo>
                  <a:cubicBezTo>
                    <a:pt x="6839" y="7173"/>
                    <a:pt x="5805" y="7606"/>
                    <a:pt x="4804" y="8107"/>
                  </a:cubicBezTo>
                  <a:cubicBezTo>
                    <a:pt x="5771" y="7406"/>
                    <a:pt x="6805" y="6806"/>
                    <a:pt x="7873" y="6272"/>
                  </a:cubicBezTo>
                  <a:lnTo>
                    <a:pt x="7873" y="6272"/>
                  </a:lnTo>
                  <a:cubicBezTo>
                    <a:pt x="6772" y="6539"/>
                    <a:pt x="5705" y="7006"/>
                    <a:pt x="4771" y="7640"/>
                  </a:cubicBezTo>
                  <a:cubicBezTo>
                    <a:pt x="5805" y="6906"/>
                    <a:pt x="6939" y="6272"/>
                    <a:pt x="8106" y="5738"/>
                  </a:cubicBezTo>
                  <a:lnTo>
                    <a:pt x="8106" y="5738"/>
                  </a:lnTo>
                  <a:cubicBezTo>
                    <a:pt x="6939" y="6038"/>
                    <a:pt x="5838" y="6539"/>
                    <a:pt x="4837" y="7206"/>
                  </a:cubicBezTo>
                  <a:cubicBezTo>
                    <a:pt x="6372" y="5872"/>
                    <a:pt x="8106" y="4771"/>
                    <a:pt x="9974" y="3937"/>
                  </a:cubicBezTo>
                  <a:lnTo>
                    <a:pt x="9974" y="3937"/>
                  </a:lnTo>
                  <a:cubicBezTo>
                    <a:pt x="8340" y="4304"/>
                    <a:pt x="6805" y="4971"/>
                    <a:pt x="5404" y="5905"/>
                  </a:cubicBezTo>
                  <a:cubicBezTo>
                    <a:pt x="6572" y="4971"/>
                    <a:pt x="7839" y="4204"/>
                    <a:pt x="9174" y="3570"/>
                  </a:cubicBezTo>
                  <a:lnTo>
                    <a:pt x="9174" y="3570"/>
                  </a:lnTo>
                  <a:cubicBezTo>
                    <a:pt x="7339" y="4237"/>
                    <a:pt x="5471" y="4971"/>
                    <a:pt x="4170" y="6439"/>
                  </a:cubicBezTo>
                  <a:cubicBezTo>
                    <a:pt x="4670" y="5605"/>
                    <a:pt x="5137" y="4737"/>
                    <a:pt x="5538" y="3837"/>
                  </a:cubicBezTo>
                  <a:lnTo>
                    <a:pt x="5538" y="3837"/>
                  </a:lnTo>
                  <a:cubicBezTo>
                    <a:pt x="4904" y="4437"/>
                    <a:pt x="4337" y="5104"/>
                    <a:pt x="3837" y="5805"/>
                  </a:cubicBezTo>
                  <a:cubicBezTo>
                    <a:pt x="4437" y="4771"/>
                    <a:pt x="5104" y="3737"/>
                    <a:pt x="5805" y="2769"/>
                  </a:cubicBezTo>
                  <a:lnTo>
                    <a:pt x="5805" y="2769"/>
                  </a:lnTo>
                  <a:cubicBezTo>
                    <a:pt x="5137" y="3336"/>
                    <a:pt x="4537" y="4004"/>
                    <a:pt x="4003" y="4671"/>
                  </a:cubicBezTo>
                  <a:cubicBezTo>
                    <a:pt x="4704" y="3737"/>
                    <a:pt x="5404" y="2836"/>
                    <a:pt x="6138" y="1935"/>
                  </a:cubicBezTo>
                  <a:lnTo>
                    <a:pt x="6138" y="1935"/>
                  </a:lnTo>
                  <a:cubicBezTo>
                    <a:pt x="5438" y="2436"/>
                    <a:pt x="4837" y="3103"/>
                    <a:pt x="4337" y="3803"/>
                  </a:cubicBezTo>
                  <a:cubicBezTo>
                    <a:pt x="5037" y="2769"/>
                    <a:pt x="5771" y="1669"/>
                    <a:pt x="6839" y="968"/>
                  </a:cubicBezTo>
                  <a:lnTo>
                    <a:pt x="6839" y="968"/>
                  </a:lnTo>
                  <a:cubicBezTo>
                    <a:pt x="6005" y="1368"/>
                    <a:pt x="5238" y="1902"/>
                    <a:pt x="4537" y="2503"/>
                  </a:cubicBezTo>
                  <a:cubicBezTo>
                    <a:pt x="5438" y="1569"/>
                    <a:pt x="6438" y="735"/>
                    <a:pt x="7506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923800" y="3456800"/>
              <a:ext cx="243550" cy="639100"/>
            </a:xfrm>
            <a:custGeom>
              <a:avLst/>
              <a:gdLst/>
              <a:ahLst/>
              <a:cxnLst/>
              <a:rect l="l" t="t" r="r" b="b"/>
              <a:pathLst>
                <a:path w="9742" h="25564" extrusionOk="0">
                  <a:moveTo>
                    <a:pt x="8543" y="1"/>
                  </a:moveTo>
                  <a:cubicBezTo>
                    <a:pt x="8487" y="1"/>
                    <a:pt x="8430" y="4"/>
                    <a:pt x="8373" y="12"/>
                  </a:cubicBezTo>
                  <a:cubicBezTo>
                    <a:pt x="7992" y="41"/>
                    <a:pt x="7532" y="329"/>
                    <a:pt x="7086" y="329"/>
                  </a:cubicBezTo>
                  <a:cubicBezTo>
                    <a:pt x="7026" y="329"/>
                    <a:pt x="6965" y="324"/>
                    <a:pt x="6906" y="312"/>
                  </a:cubicBezTo>
                  <a:lnTo>
                    <a:pt x="6906" y="312"/>
                  </a:lnTo>
                  <a:cubicBezTo>
                    <a:pt x="7173" y="1346"/>
                    <a:pt x="6906" y="2414"/>
                    <a:pt x="6239" y="3214"/>
                  </a:cubicBezTo>
                  <a:cubicBezTo>
                    <a:pt x="6305" y="2814"/>
                    <a:pt x="6305" y="2414"/>
                    <a:pt x="6239" y="2047"/>
                  </a:cubicBezTo>
                  <a:cubicBezTo>
                    <a:pt x="6105" y="3147"/>
                    <a:pt x="5638" y="4181"/>
                    <a:pt x="4938" y="5049"/>
                  </a:cubicBezTo>
                  <a:cubicBezTo>
                    <a:pt x="5271" y="4448"/>
                    <a:pt x="5371" y="3781"/>
                    <a:pt x="5271" y="3114"/>
                  </a:cubicBezTo>
                  <a:lnTo>
                    <a:pt x="5271" y="3114"/>
                  </a:lnTo>
                  <a:cubicBezTo>
                    <a:pt x="5204" y="3948"/>
                    <a:pt x="4838" y="4715"/>
                    <a:pt x="4237" y="5316"/>
                  </a:cubicBezTo>
                  <a:cubicBezTo>
                    <a:pt x="4537" y="4749"/>
                    <a:pt x="4637" y="4115"/>
                    <a:pt x="4504" y="3514"/>
                  </a:cubicBezTo>
                  <a:lnTo>
                    <a:pt x="4504" y="3514"/>
                  </a:lnTo>
                  <a:cubicBezTo>
                    <a:pt x="4371" y="4548"/>
                    <a:pt x="3737" y="5449"/>
                    <a:pt x="2836" y="6016"/>
                  </a:cubicBezTo>
                  <a:cubicBezTo>
                    <a:pt x="1969" y="6550"/>
                    <a:pt x="1001" y="6917"/>
                    <a:pt x="1" y="7184"/>
                  </a:cubicBezTo>
                  <a:cubicBezTo>
                    <a:pt x="545" y="7307"/>
                    <a:pt x="1108" y="7376"/>
                    <a:pt x="1675" y="7376"/>
                  </a:cubicBezTo>
                  <a:cubicBezTo>
                    <a:pt x="1873" y="7376"/>
                    <a:pt x="2071" y="7368"/>
                    <a:pt x="2269" y="7350"/>
                  </a:cubicBezTo>
                  <a:cubicBezTo>
                    <a:pt x="2488" y="7292"/>
                    <a:pt x="2708" y="7265"/>
                    <a:pt x="2927" y="7265"/>
                  </a:cubicBezTo>
                  <a:cubicBezTo>
                    <a:pt x="3208" y="7265"/>
                    <a:pt x="3489" y="7309"/>
                    <a:pt x="3770" y="7384"/>
                  </a:cubicBezTo>
                  <a:cubicBezTo>
                    <a:pt x="4270" y="7584"/>
                    <a:pt x="4604" y="8084"/>
                    <a:pt x="4637" y="8618"/>
                  </a:cubicBezTo>
                  <a:cubicBezTo>
                    <a:pt x="4671" y="9152"/>
                    <a:pt x="4537" y="9685"/>
                    <a:pt x="4237" y="10152"/>
                  </a:cubicBezTo>
                  <a:cubicBezTo>
                    <a:pt x="4371" y="9652"/>
                    <a:pt x="4304" y="9085"/>
                    <a:pt x="4037" y="8651"/>
                  </a:cubicBezTo>
                  <a:lnTo>
                    <a:pt x="4037" y="8651"/>
                  </a:lnTo>
                  <a:cubicBezTo>
                    <a:pt x="4204" y="9352"/>
                    <a:pt x="3970" y="10119"/>
                    <a:pt x="3403" y="10586"/>
                  </a:cubicBezTo>
                  <a:cubicBezTo>
                    <a:pt x="3537" y="10152"/>
                    <a:pt x="3537" y="9685"/>
                    <a:pt x="3403" y="9252"/>
                  </a:cubicBezTo>
                  <a:lnTo>
                    <a:pt x="3403" y="9252"/>
                  </a:lnTo>
                  <a:cubicBezTo>
                    <a:pt x="3470" y="9919"/>
                    <a:pt x="3203" y="10619"/>
                    <a:pt x="2703" y="11086"/>
                  </a:cubicBezTo>
                  <a:cubicBezTo>
                    <a:pt x="2769" y="10653"/>
                    <a:pt x="2803" y="10253"/>
                    <a:pt x="2869" y="9819"/>
                  </a:cubicBezTo>
                  <a:lnTo>
                    <a:pt x="2869" y="9819"/>
                  </a:lnTo>
                  <a:cubicBezTo>
                    <a:pt x="2402" y="11053"/>
                    <a:pt x="1302" y="11920"/>
                    <a:pt x="1" y="12121"/>
                  </a:cubicBezTo>
                  <a:cubicBezTo>
                    <a:pt x="284" y="12212"/>
                    <a:pt x="579" y="12243"/>
                    <a:pt x="880" y="12243"/>
                  </a:cubicBezTo>
                  <a:cubicBezTo>
                    <a:pt x="1472" y="12243"/>
                    <a:pt x="2086" y="12125"/>
                    <a:pt x="2674" y="12125"/>
                  </a:cubicBezTo>
                  <a:cubicBezTo>
                    <a:pt x="3092" y="12125"/>
                    <a:pt x="3496" y="12184"/>
                    <a:pt x="3870" y="12387"/>
                  </a:cubicBezTo>
                  <a:cubicBezTo>
                    <a:pt x="4771" y="12954"/>
                    <a:pt x="5038" y="14155"/>
                    <a:pt x="4404" y="15056"/>
                  </a:cubicBezTo>
                  <a:cubicBezTo>
                    <a:pt x="4604" y="14556"/>
                    <a:pt x="4571" y="13989"/>
                    <a:pt x="4270" y="13555"/>
                  </a:cubicBezTo>
                  <a:lnTo>
                    <a:pt x="4270" y="13555"/>
                  </a:lnTo>
                  <a:cubicBezTo>
                    <a:pt x="4404" y="14255"/>
                    <a:pt x="4070" y="14956"/>
                    <a:pt x="3503" y="15390"/>
                  </a:cubicBezTo>
                  <a:cubicBezTo>
                    <a:pt x="3737" y="14889"/>
                    <a:pt x="3803" y="14355"/>
                    <a:pt x="3737" y="13788"/>
                  </a:cubicBezTo>
                  <a:lnTo>
                    <a:pt x="3737" y="13788"/>
                  </a:lnTo>
                  <a:cubicBezTo>
                    <a:pt x="3737" y="14656"/>
                    <a:pt x="3370" y="15456"/>
                    <a:pt x="2769" y="16057"/>
                  </a:cubicBezTo>
                  <a:cubicBezTo>
                    <a:pt x="2903" y="15556"/>
                    <a:pt x="2936" y="15056"/>
                    <a:pt x="2936" y="14556"/>
                  </a:cubicBezTo>
                  <a:lnTo>
                    <a:pt x="2936" y="14556"/>
                  </a:lnTo>
                  <a:cubicBezTo>
                    <a:pt x="2869" y="15289"/>
                    <a:pt x="2536" y="15990"/>
                    <a:pt x="1969" y="16490"/>
                  </a:cubicBezTo>
                  <a:cubicBezTo>
                    <a:pt x="1402" y="16991"/>
                    <a:pt x="768" y="17391"/>
                    <a:pt x="101" y="17725"/>
                  </a:cubicBezTo>
                  <a:cubicBezTo>
                    <a:pt x="255" y="17756"/>
                    <a:pt x="412" y="17770"/>
                    <a:pt x="571" y="17770"/>
                  </a:cubicBezTo>
                  <a:cubicBezTo>
                    <a:pt x="1410" y="17770"/>
                    <a:pt x="2293" y="17396"/>
                    <a:pt x="3104" y="17396"/>
                  </a:cubicBezTo>
                  <a:cubicBezTo>
                    <a:pt x="3429" y="17396"/>
                    <a:pt x="3743" y="17456"/>
                    <a:pt x="4037" y="17624"/>
                  </a:cubicBezTo>
                  <a:cubicBezTo>
                    <a:pt x="4571" y="17958"/>
                    <a:pt x="4938" y="18558"/>
                    <a:pt x="4971" y="19192"/>
                  </a:cubicBezTo>
                  <a:cubicBezTo>
                    <a:pt x="4971" y="19826"/>
                    <a:pt x="4871" y="20460"/>
                    <a:pt x="4604" y="21027"/>
                  </a:cubicBezTo>
                  <a:cubicBezTo>
                    <a:pt x="4070" y="22294"/>
                    <a:pt x="3203" y="23429"/>
                    <a:pt x="2102" y="24296"/>
                  </a:cubicBezTo>
                  <a:cubicBezTo>
                    <a:pt x="3303" y="23695"/>
                    <a:pt x="4371" y="22928"/>
                    <a:pt x="5338" y="21994"/>
                  </a:cubicBezTo>
                  <a:lnTo>
                    <a:pt x="5338" y="21994"/>
                  </a:lnTo>
                  <a:cubicBezTo>
                    <a:pt x="4938" y="23228"/>
                    <a:pt x="4137" y="24296"/>
                    <a:pt x="3036" y="24996"/>
                  </a:cubicBezTo>
                  <a:cubicBezTo>
                    <a:pt x="4104" y="24429"/>
                    <a:pt x="5071" y="23662"/>
                    <a:pt x="5905" y="22795"/>
                  </a:cubicBezTo>
                  <a:lnTo>
                    <a:pt x="5905" y="22795"/>
                  </a:lnTo>
                  <a:cubicBezTo>
                    <a:pt x="5538" y="23695"/>
                    <a:pt x="4938" y="24529"/>
                    <a:pt x="4170" y="25163"/>
                  </a:cubicBezTo>
                  <a:cubicBezTo>
                    <a:pt x="4871" y="24696"/>
                    <a:pt x="5538" y="24196"/>
                    <a:pt x="6172" y="23629"/>
                  </a:cubicBezTo>
                  <a:lnTo>
                    <a:pt x="6172" y="23629"/>
                  </a:lnTo>
                  <a:cubicBezTo>
                    <a:pt x="5805" y="24363"/>
                    <a:pt x="5338" y="25030"/>
                    <a:pt x="4737" y="25563"/>
                  </a:cubicBezTo>
                  <a:cubicBezTo>
                    <a:pt x="6639" y="24496"/>
                    <a:pt x="7773" y="22395"/>
                    <a:pt x="8207" y="20226"/>
                  </a:cubicBezTo>
                  <a:cubicBezTo>
                    <a:pt x="8674" y="18091"/>
                    <a:pt x="8540" y="15890"/>
                    <a:pt x="8473" y="13688"/>
                  </a:cubicBezTo>
                  <a:cubicBezTo>
                    <a:pt x="8373" y="9685"/>
                    <a:pt x="8540" y="5616"/>
                    <a:pt x="9574" y="1746"/>
                  </a:cubicBezTo>
                  <a:cubicBezTo>
                    <a:pt x="9741" y="1379"/>
                    <a:pt x="9741" y="979"/>
                    <a:pt x="9641" y="579"/>
                  </a:cubicBezTo>
                  <a:cubicBezTo>
                    <a:pt x="9375" y="224"/>
                    <a:pt x="8978" y="1"/>
                    <a:pt x="854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2672075" y="3071800"/>
              <a:ext cx="236875" cy="266900"/>
            </a:xfrm>
            <a:custGeom>
              <a:avLst/>
              <a:gdLst/>
              <a:ahLst/>
              <a:cxnLst/>
              <a:rect l="l" t="t" r="r" b="b"/>
              <a:pathLst>
                <a:path w="9475" h="10676" extrusionOk="0">
                  <a:moveTo>
                    <a:pt x="9474" y="5705"/>
                  </a:moveTo>
                  <a:lnTo>
                    <a:pt x="8975" y="5909"/>
                  </a:lnTo>
                  <a:lnTo>
                    <a:pt x="8975" y="5909"/>
                  </a:lnTo>
                  <a:cubicBezTo>
                    <a:pt x="9144" y="5850"/>
                    <a:pt x="9311" y="5783"/>
                    <a:pt x="9474" y="5705"/>
                  </a:cubicBezTo>
                  <a:close/>
                  <a:moveTo>
                    <a:pt x="3370" y="1"/>
                  </a:moveTo>
                  <a:lnTo>
                    <a:pt x="3370" y="1"/>
                  </a:lnTo>
                  <a:cubicBezTo>
                    <a:pt x="2336" y="935"/>
                    <a:pt x="1635" y="2202"/>
                    <a:pt x="1402" y="3603"/>
                  </a:cubicBezTo>
                  <a:cubicBezTo>
                    <a:pt x="1168" y="4971"/>
                    <a:pt x="1101" y="6372"/>
                    <a:pt x="1202" y="7773"/>
                  </a:cubicBezTo>
                  <a:cubicBezTo>
                    <a:pt x="868" y="7139"/>
                    <a:pt x="668" y="6472"/>
                    <a:pt x="601" y="5772"/>
                  </a:cubicBezTo>
                  <a:lnTo>
                    <a:pt x="601" y="5772"/>
                  </a:lnTo>
                  <a:cubicBezTo>
                    <a:pt x="534" y="6505"/>
                    <a:pt x="634" y="7273"/>
                    <a:pt x="868" y="7973"/>
                  </a:cubicBezTo>
                  <a:cubicBezTo>
                    <a:pt x="501" y="7406"/>
                    <a:pt x="301" y="6772"/>
                    <a:pt x="301" y="6105"/>
                  </a:cubicBezTo>
                  <a:lnTo>
                    <a:pt x="301" y="6105"/>
                  </a:lnTo>
                  <a:cubicBezTo>
                    <a:pt x="1" y="7840"/>
                    <a:pt x="735" y="9608"/>
                    <a:pt x="2136" y="10675"/>
                  </a:cubicBezTo>
                  <a:cubicBezTo>
                    <a:pt x="1769" y="10241"/>
                    <a:pt x="1502" y="9741"/>
                    <a:pt x="1302" y="9207"/>
                  </a:cubicBezTo>
                  <a:lnTo>
                    <a:pt x="1302" y="9207"/>
                  </a:lnTo>
                  <a:cubicBezTo>
                    <a:pt x="1535" y="9608"/>
                    <a:pt x="1869" y="9975"/>
                    <a:pt x="2269" y="10208"/>
                  </a:cubicBezTo>
                  <a:cubicBezTo>
                    <a:pt x="2002" y="9908"/>
                    <a:pt x="1735" y="9508"/>
                    <a:pt x="1902" y="9141"/>
                  </a:cubicBezTo>
                  <a:cubicBezTo>
                    <a:pt x="2035" y="8840"/>
                    <a:pt x="2336" y="8607"/>
                    <a:pt x="2636" y="8507"/>
                  </a:cubicBezTo>
                  <a:lnTo>
                    <a:pt x="8975" y="5909"/>
                  </a:lnTo>
                  <a:lnTo>
                    <a:pt x="8975" y="5909"/>
                  </a:lnTo>
                  <a:cubicBezTo>
                    <a:pt x="7552" y="6405"/>
                    <a:pt x="5931" y="6302"/>
                    <a:pt x="4471" y="6839"/>
                  </a:cubicBezTo>
                  <a:cubicBezTo>
                    <a:pt x="5071" y="6372"/>
                    <a:pt x="5671" y="5938"/>
                    <a:pt x="6272" y="5538"/>
                  </a:cubicBezTo>
                  <a:lnTo>
                    <a:pt x="6272" y="5538"/>
                  </a:lnTo>
                  <a:cubicBezTo>
                    <a:pt x="5071" y="5805"/>
                    <a:pt x="3970" y="6339"/>
                    <a:pt x="3070" y="7139"/>
                  </a:cubicBezTo>
                  <a:cubicBezTo>
                    <a:pt x="3570" y="6305"/>
                    <a:pt x="4170" y="5571"/>
                    <a:pt x="4837" y="4871"/>
                  </a:cubicBezTo>
                  <a:lnTo>
                    <a:pt x="4837" y="4871"/>
                  </a:lnTo>
                  <a:cubicBezTo>
                    <a:pt x="4170" y="5305"/>
                    <a:pt x="3603" y="5872"/>
                    <a:pt x="3170" y="6539"/>
                  </a:cubicBezTo>
                  <a:cubicBezTo>
                    <a:pt x="3570" y="5738"/>
                    <a:pt x="4070" y="5004"/>
                    <a:pt x="4671" y="4337"/>
                  </a:cubicBezTo>
                  <a:lnTo>
                    <a:pt x="4671" y="4337"/>
                  </a:lnTo>
                  <a:cubicBezTo>
                    <a:pt x="4037" y="4738"/>
                    <a:pt x="3503" y="5338"/>
                    <a:pt x="3103" y="6005"/>
                  </a:cubicBezTo>
                  <a:cubicBezTo>
                    <a:pt x="3336" y="5071"/>
                    <a:pt x="3870" y="4237"/>
                    <a:pt x="4604" y="3603"/>
                  </a:cubicBezTo>
                  <a:lnTo>
                    <a:pt x="4604" y="3603"/>
                  </a:lnTo>
                  <a:cubicBezTo>
                    <a:pt x="3903" y="4137"/>
                    <a:pt x="3303" y="4771"/>
                    <a:pt x="2836" y="5505"/>
                  </a:cubicBezTo>
                  <a:cubicBezTo>
                    <a:pt x="2803" y="4170"/>
                    <a:pt x="3236" y="2836"/>
                    <a:pt x="4070" y="1802"/>
                  </a:cubicBezTo>
                  <a:lnTo>
                    <a:pt x="4070" y="1802"/>
                  </a:lnTo>
                  <a:cubicBezTo>
                    <a:pt x="3370" y="2536"/>
                    <a:pt x="2836" y="3403"/>
                    <a:pt x="2469" y="4371"/>
                  </a:cubicBezTo>
                  <a:cubicBezTo>
                    <a:pt x="2502" y="3537"/>
                    <a:pt x="2703" y="2669"/>
                    <a:pt x="3070" y="1936"/>
                  </a:cubicBezTo>
                  <a:lnTo>
                    <a:pt x="3070" y="1936"/>
                  </a:lnTo>
                  <a:cubicBezTo>
                    <a:pt x="2703" y="2336"/>
                    <a:pt x="2436" y="2836"/>
                    <a:pt x="2269" y="3370"/>
                  </a:cubicBezTo>
                  <a:cubicBezTo>
                    <a:pt x="2369" y="2503"/>
                    <a:pt x="2736" y="1702"/>
                    <a:pt x="3270" y="1035"/>
                  </a:cubicBezTo>
                  <a:lnTo>
                    <a:pt x="3270" y="1035"/>
                  </a:lnTo>
                  <a:cubicBezTo>
                    <a:pt x="2736" y="1602"/>
                    <a:pt x="2302" y="2236"/>
                    <a:pt x="2035" y="2970"/>
                  </a:cubicBezTo>
                  <a:cubicBezTo>
                    <a:pt x="2236" y="1902"/>
                    <a:pt x="2669" y="868"/>
                    <a:pt x="3370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765800" y="2014375"/>
              <a:ext cx="328150" cy="576275"/>
            </a:xfrm>
            <a:custGeom>
              <a:avLst/>
              <a:gdLst/>
              <a:ahLst/>
              <a:cxnLst/>
              <a:rect l="l" t="t" r="r" b="b"/>
              <a:pathLst>
                <a:path w="13126" h="23051" extrusionOk="0">
                  <a:moveTo>
                    <a:pt x="417" y="6105"/>
                  </a:moveTo>
                  <a:cubicBezTo>
                    <a:pt x="379" y="6261"/>
                    <a:pt x="350" y="6419"/>
                    <a:pt x="328" y="6577"/>
                  </a:cubicBezTo>
                  <a:lnTo>
                    <a:pt x="328" y="6577"/>
                  </a:lnTo>
                  <a:cubicBezTo>
                    <a:pt x="355" y="6419"/>
                    <a:pt x="384" y="6262"/>
                    <a:pt x="417" y="6105"/>
                  </a:cubicBezTo>
                  <a:close/>
                  <a:moveTo>
                    <a:pt x="1617" y="13711"/>
                  </a:moveTo>
                  <a:cubicBezTo>
                    <a:pt x="1484" y="14311"/>
                    <a:pt x="1384" y="14912"/>
                    <a:pt x="1351" y="15545"/>
                  </a:cubicBezTo>
                  <a:cubicBezTo>
                    <a:pt x="1416" y="15341"/>
                    <a:pt x="1482" y="15139"/>
                    <a:pt x="1547" y="14938"/>
                  </a:cubicBezTo>
                  <a:lnTo>
                    <a:pt x="1547" y="14938"/>
                  </a:lnTo>
                  <a:cubicBezTo>
                    <a:pt x="1582" y="14529"/>
                    <a:pt x="1606" y="14120"/>
                    <a:pt x="1617" y="13711"/>
                  </a:cubicBezTo>
                  <a:close/>
                  <a:moveTo>
                    <a:pt x="4086" y="1"/>
                  </a:moveTo>
                  <a:lnTo>
                    <a:pt x="4086" y="1"/>
                  </a:lnTo>
                  <a:cubicBezTo>
                    <a:pt x="4553" y="368"/>
                    <a:pt x="4920" y="868"/>
                    <a:pt x="5087" y="1402"/>
                  </a:cubicBezTo>
                  <a:cubicBezTo>
                    <a:pt x="4653" y="835"/>
                    <a:pt x="4052" y="401"/>
                    <a:pt x="3385" y="134"/>
                  </a:cubicBezTo>
                  <a:lnTo>
                    <a:pt x="3385" y="134"/>
                  </a:lnTo>
                  <a:cubicBezTo>
                    <a:pt x="3819" y="801"/>
                    <a:pt x="4219" y="1502"/>
                    <a:pt x="4486" y="2236"/>
                  </a:cubicBezTo>
                  <a:cubicBezTo>
                    <a:pt x="4219" y="1535"/>
                    <a:pt x="3719" y="968"/>
                    <a:pt x="3052" y="635"/>
                  </a:cubicBezTo>
                  <a:lnTo>
                    <a:pt x="3052" y="635"/>
                  </a:lnTo>
                  <a:cubicBezTo>
                    <a:pt x="3619" y="1769"/>
                    <a:pt x="4153" y="2936"/>
                    <a:pt x="4219" y="4171"/>
                  </a:cubicBezTo>
                  <a:cubicBezTo>
                    <a:pt x="3952" y="3270"/>
                    <a:pt x="3485" y="2436"/>
                    <a:pt x="2885" y="1702"/>
                  </a:cubicBezTo>
                  <a:lnTo>
                    <a:pt x="2885" y="1702"/>
                  </a:lnTo>
                  <a:cubicBezTo>
                    <a:pt x="3519" y="3103"/>
                    <a:pt x="3752" y="4671"/>
                    <a:pt x="3652" y="6205"/>
                  </a:cubicBezTo>
                  <a:cubicBezTo>
                    <a:pt x="3552" y="5572"/>
                    <a:pt x="3452" y="4971"/>
                    <a:pt x="3385" y="4371"/>
                  </a:cubicBezTo>
                  <a:cubicBezTo>
                    <a:pt x="3385" y="5505"/>
                    <a:pt x="3185" y="6639"/>
                    <a:pt x="2785" y="7673"/>
                  </a:cubicBezTo>
                  <a:cubicBezTo>
                    <a:pt x="2852" y="7006"/>
                    <a:pt x="2818" y="6272"/>
                    <a:pt x="2685" y="5605"/>
                  </a:cubicBezTo>
                  <a:cubicBezTo>
                    <a:pt x="2551" y="6939"/>
                    <a:pt x="2318" y="8240"/>
                    <a:pt x="1984" y="9541"/>
                  </a:cubicBezTo>
                  <a:cubicBezTo>
                    <a:pt x="1684" y="8640"/>
                    <a:pt x="1617" y="7673"/>
                    <a:pt x="1784" y="6706"/>
                  </a:cubicBezTo>
                  <a:lnTo>
                    <a:pt x="1784" y="6706"/>
                  </a:lnTo>
                  <a:cubicBezTo>
                    <a:pt x="1384" y="7640"/>
                    <a:pt x="1150" y="8640"/>
                    <a:pt x="1050" y="9641"/>
                  </a:cubicBezTo>
                  <a:cubicBezTo>
                    <a:pt x="783" y="8740"/>
                    <a:pt x="683" y="7773"/>
                    <a:pt x="783" y="6839"/>
                  </a:cubicBezTo>
                  <a:lnTo>
                    <a:pt x="783" y="6839"/>
                  </a:lnTo>
                  <a:cubicBezTo>
                    <a:pt x="583" y="7440"/>
                    <a:pt x="483" y="8040"/>
                    <a:pt x="483" y="8640"/>
                  </a:cubicBezTo>
                  <a:cubicBezTo>
                    <a:pt x="294" y="7963"/>
                    <a:pt x="236" y="7263"/>
                    <a:pt x="328" y="6577"/>
                  </a:cubicBezTo>
                  <a:lnTo>
                    <a:pt x="328" y="6577"/>
                  </a:lnTo>
                  <a:cubicBezTo>
                    <a:pt x="1" y="8534"/>
                    <a:pt x="130" y="10560"/>
                    <a:pt x="717" y="12443"/>
                  </a:cubicBezTo>
                  <a:cubicBezTo>
                    <a:pt x="617" y="11643"/>
                    <a:pt x="650" y="10809"/>
                    <a:pt x="783" y="10008"/>
                  </a:cubicBezTo>
                  <a:cubicBezTo>
                    <a:pt x="817" y="10842"/>
                    <a:pt x="950" y="11709"/>
                    <a:pt x="1117" y="12510"/>
                  </a:cubicBezTo>
                  <a:cubicBezTo>
                    <a:pt x="1150" y="11676"/>
                    <a:pt x="1317" y="10809"/>
                    <a:pt x="1584" y="10008"/>
                  </a:cubicBezTo>
                  <a:lnTo>
                    <a:pt x="1651" y="12610"/>
                  </a:lnTo>
                  <a:cubicBezTo>
                    <a:pt x="1851" y="11876"/>
                    <a:pt x="2151" y="11176"/>
                    <a:pt x="2485" y="10475"/>
                  </a:cubicBezTo>
                  <a:lnTo>
                    <a:pt x="2485" y="10475"/>
                  </a:lnTo>
                  <a:cubicBezTo>
                    <a:pt x="2518" y="11342"/>
                    <a:pt x="2285" y="12176"/>
                    <a:pt x="1884" y="12943"/>
                  </a:cubicBezTo>
                  <a:cubicBezTo>
                    <a:pt x="2685" y="12009"/>
                    <a:pt x="3319" y="10942"/>
                    <a:pt x="3719" y="9808"/>
                  </a:cubicBezTo>
                  <a:lnTo>
                    <a:pt x="3719" y="9808"/>
                  </a:lnTo>
                  <a:cubicBezTo>
                    <a:pt x="3519" y="10942"/>
                    <a:pt x="3118" y="12043"/>
                    <a:pt x="2551" y="13077"/>
                  </a:cubicBezTo>
                  <a:cubicBezTo>
                    <a:pt x="3252" y="12310"/>
                    <a:pt x="3752" y="11409"/>
                    <a:pt x="4019" y="10408"/>
                  </a:cubicBezTo>
                  <a:lnTo>
                    <a:pt x="4019" y="10408"/>
                  </a:lnTo>
                  <a:cubicBezTo>
                    <a:pt x="3852" y="11843"/>
                    <a:pt x="3552" y="13244"/>
                    <a:pt x="3118" y="14578"/>
                  </a:cubicBezTo>
                  <a:cubicBezTo>
                    <a:pt x="3152" y="13944"/>
                    <a:pt x="3152" y="13344"/>
                    <a:pt x="3118" y="12710"/>
                  </a:cubicBezTo>
                  <a:cubicBezTo>
                    <a:pt x="2952" y="13577"/>
                    <a:pt x="2685" y="14445"/>
                    <a:pt x="2318" y="15278"/>
                  </a:cubicBezTo>
                  <a:cubicBezTo>
                    <a:pt x="2285" y="14445"/>
                    <a:pt x="2251" y="13611"/>
                    <a:pt x="2218" y="12810"/>
                  </a:cubicBezTo>
                  <a:cubicBezTo>
                    <a:pt x="2009" y="13514"/>
                    <a:pt x="1780" y="14218"/>
                    <a:pt x="1547" y="14938"/>
                  </a:cubicBezTo>
                  <a:lnTo>
                    <a:pt x="1547" y="14938"/>
                  </a:lnTo>
                  <a:cubicBezTo>
                    <a:pt x="1482" y="15696"/>
                    <a:pt x="1381" y="16455"/>
                    <a:pt x="1250" y="17213"/>
                  </a:cubicBezTo>
                  <a:lnTo>
                    <a:pt x="2485" y="15245"/>
                  </a:lnTo>
                  <a:lnTo>
                    <a:pt x="2485" y="15245"/>
                  </a:lnTo>
                  <a:cubicBezTo>
                    <a:pt x="2318" y="15946"/>
                    <a:pt x="2051" y="16613"/>
                    <a:pt x="1717" y="17280"/>
                  </a:cubicBezTo>
                  <a:cubicBezTo>
                    <a:pt x="2351" y="16513"/>
                    <a:pt x="2918" y="15745"/>
                    <a:pt x="3485" y="14945"/>
                  </a:cubicBezTo>
                  <a:lnTo>
                    <a:pt x="3485" y="14945"/>
                  </a:lnTo>
                  <a:cubicBezTo>
                    <a:pt x="3419" y="15579"/>
                    <a:pt x="3219" y="16212"/>
                    <a:pt x="2885" y="16780"/>
                  </a:cubicBezTo>
                  <a:cubicBezTo>
                    <a:pt x="3719" y="16012"/>
                    <a:pt x="4319" y="15045"/>
                    <a:pt x="4620" y="13944"/>
                  </a:cubicBezTo>
                  <a:lnTo>
                    <a:pt x="4620" y="13944"/>
                  </a:lnTo>
                  <a:cubicBezTo>
                    <a:pt x="4686" y="14645"/>
                    <a:pt x="4519" y="15379"/>
                    <a:pt x="4052" y="15946"/>
                  </a:cubicBezTo>
                  <a:lnTo>
                    <a:pt x="5220" y="14778"/>
                  </a:lnTo>
                  <a:lnTo>
                    <a:pt x="5220" y="14778"/>
                  </a:lnTo>
                  <a:cubicBezTo>
                    <a:pt x="4953" y="15645"/>
                    <a:pt x="4486" y="16446"/>
                    <a:pt x="3852" y="17113"/>
                  </a:cubicBezTo>
                  <a:lnTo>
                    <a:pt x="5120" y="16246"/>
                  </a:lnTo>
                  <a:lnTo>
                    <a:pt x="5120" y="16246"/>
                  </a:lnTo>
                  <a:cubicBezTo>
                    <a:pt x="4720" y="16846"/>
                    <a:pt x="4219" y="17380"/>
                    <a:pt x="3585" y="17780"/>
                  </a:cubicBezTo>
                  <a:lnTo>
                    <a:pt x="5120" y="16946"/>
                  </a:lnTo>
                  <a:lnTo>
                    <a:pt x="5120" y="16946"/>
                  </a:lnTo>
                  <a:cubicBezTo>
                    <a:pt x="4353" y="17747"/>
                    <a:pt x="3519" y="18514"/>
                    <a:pt x="2651" y="19215"/>
                  </a:cubicBezTo>
                  <a:lnTo>
                    <a:pt x="4453" y="18147"/>
                  </a:lnTo>
                  <a:lnTo>
                    <a:pt x="4453" y="18147"/>
                  </a:lnTo>
                  <a:cubicBezTo>
                    <a:pt x="3786" y="18914"/>
                    <a:pt x="3085" y="19648"/>
                    <a:pt x="2418" y="20415"/>
                  </a:cubicBezTo>
                  <a:lnTo>
                    <a:pt x="4153" y="19081"/>
                  </a:lnTo>
                  <a:lnTo>
                    <a:pt x="4153" y="19081"/>
                  </a:lnTo>
                  <a:cubicBezTo>
                    <a:pt x="3719" y="19715"/>
                    <a:pt x="3319" y="20349"/>
                    <a:pt x="2885" y="20983"/>
                  </a:cubicBezTo>
                  <a:lnTo>
                    <a:pt x="4086" y="19915"/>
                  </a:lnTo>
                  <a:lnTo>
                    <a:pt x="4086" y="19915"/>
                  </a:lnTo>
                  <a:cubicBezTo>
                    <a:pt x="3819" y="20349"/>
                    <a:pt x="3485" y="20782"/>
                    <a:pt x="3118" y="21183"/>
                  </a:cubicBezTo>
                  <a:lnTo>
                    <a:pt x="3886" y="20482"/>
                  </a:lnTo>
                  <a:lnTo>
                    <a:pt x="3886" y="20482"/>
                  </a:lnTo>
                  <a:cubicBezTo>
                    <a:pt x="3686" y="20849"/>
                    <a:pt x="3452" y="21216"/>
                    <a:pt x="3219" y="21583"/>
                  </a:cubicBezTo>
                  <a:cubicBezTo>
                    <a:pt x="3686" y="21216"/>
                    <a:pt x="4186" y="20849"/>
                    <a:pt x="4720" y="20582"/>
                  </a:cubicBezTo>
                  <a:lnTo>
                    <a:pt x="4720" y="20582"/>
                  </a:lnTo>
                  <a:cubicBezTo>
                    <a:pt x="4653" y="21316"/>
                    <a:pt x="4219" y="21983"/>
                    <a:pt x="3552" y="22384"/>
                  </a:cubicBezTo>
                  <a:cubicBezTo>
                    <a:pt x="4019" y="22217"/>
                    <a:pt x="4453" y="21950"/>
                    <a:pt x="4820" y="21583"/>
                  </a:cubicBezTo>
                  <a:lnTo>
                    <a:pt x="4820" y="21583"/>
                  </a:lnTo>
                  <a:cubicBezTo>
                    <a:pt x="4519" y="22250"/>
                    <a:pt x="3986" y="22784"/>
                    <a:pt x="3319" y="23051"/>
                  </a:cubicBezTo>
                  <a:cubicBezTo>
                    <a:pt x="4319" y="22917"/>
                    <a:pt x="5387" y="22717"/>
                    <a:pt x="6221" y="22150"/>
                  </a:cubicBezTo>
                  <a:cubicBezTo>
                    <a:pt x="7155" y="21483"/>
                    <a:pt x="7822" y="20315"/>
                    <a:pt x="8956" y="20149"/>
                  </a:cubicBezTo>
                  <a:cubicBezTo>
                    <a:pt x="8779" y="20101"/>
                    <a:pt x="8601" y="20079"/>
                    <a:pt x="8427" y="20079"/>
                  </a:cubicBezTo>
                  <a:cubicBezTo>
                    <a:pt x="8109" y="20079"/>
                    <a:pt x="7802" y="20153"/>
                    <a:pt x="7522" y="20282"/>
                  </a:cubicBezTo>
                  <a:cubicBezTo>
                    <a:pt x="7922" y="20049"/>
                    <a:pt x="8389" y="19848"/>
                    <a:pt x="8856" y="19715"/>
                  </a:cubicBezTo>
                  <a:lnTo>
                    <a:pt x="8856" y="19715"/>
                  </a:lnTo>
                  <a:cubicBezTo>
                    <a:pt x="8356" y="19748"/>
                    <a:pt x="7889" y="19848"/>
                    <a:pt x="7422" y="19948"/>
                  </a:cubicBezTo>
                  <a:cubicBezTo>
                    <a:pt x="7755" y="19715"/>
                    <a:pt x="8155" y="19548"/>
                    <a:pt x="8556" y="19448"/>
                  </a:cubicBezTo>
                  <a:lnTo>
                    <a:pt x="8556" y="19448"/>
                  </a:lnTo>
                  <a:lnTo>
                    <a:pt x="7422" y="19548"/>
                  </a:lnTo>
                  <a:lnTo>
                    <a:pt x="8289" y="18948"/>
                  </a:lnTo>
                  <a:lnTo>
                    <a:pt x="7321" y="18948"/>
                  </a:lnTo>
                  <a:lnTo>
                    <a:pt x="7922" y="18514"/>
                  </a:lnTo>
                  <a:lnTo>
                    <a:pt x="6321" y="18714"/>
                  </a:lnTo>
                  <a:cubicBezTo>
                    <a:pt x="6779" y="17970"/>
                    <a:pt x="7606" y="17545"/>
                    <a:pt x="8463" y="17545"/>
                  </a:cubicBezTo>
                  <a:cubicBezTo>
                    <a:pt x="8605" y="17545"/>
                    <a:pt x="8747" y="17556"/>
                    <a:pt x="8889" y="17580"/>
                  </a:cubicBezTo>
                  <a:cubicBezTo>
                    <a:pt x="8553" y="17402"/>
                    <a:pt x="8182" y="17306"/>
                    <a:pt x="7803" y="17306"/>
                  </a:cubicBezTo>
                  <a:cubicBezTo>
                    <a:pt x="7543" y="17306"/>
                    <a:pt x="7279" y="17352"/>
                    <a:pt x="7021" y="17447"/>
                  </a:cubicBezTo>
                  <a:cubicBezTo>
                    <a:pt x="7555" y="17180"/>
                    <a:pt x="8122" y="17013"/>
                    <a:pt x="8689" y="16980"/>
                  </a:cubicBezTo>
                  <a:cubicBezTo>
                    <a:pt x="8518" y="16940"/>
                    <a:pt x="8337" y="16921"/>
                    <a:pt x="8153" y="16921"/>
                  </a:cubicBezTo>
                  <a:cubicBezTo>
                    <a:pt x="7871" y="16921"/>
                    <a:pt x="7584" y="16966"/>
                    <a:pt x="7321" y="17046"/>
                  </a:cubicBezTo>
                  <a:cubicBezTo>
                    <a:pt x="7755" y="16780"/>
                    <a:pt x="8222" y="16579"/>
                    <a:pt x="8689" y="16413"/>
                  </a:cubicBezTo>
                  <a:lnTo>
                    <a:pt x="8689" y="16413"/>
                  </a:lnTo>
                  <a:lnTo>
                    <a:pt x="6988" y="16546"/>
                  </a:lnTo>
                  <a:cubicBezTo>
                    <a:pt x="7788" y="15979"/>
                    <a:pt x="8456" y="15278"/>
                    <a:pt x="8956" y="14445"/>
                  </a:cubicBezTo>
                  <a:lnTo>
                    <a:pt x="8956" y="14445"/>
                  </a:lnTo>
                  <a:cubicBezTo>
                    <a:pt x="8689" y="14978"/>
                    <a:pt x="8322" y="15445"/>
                    <a:pt x="7855" y="15846"/>
                  </a:cubicBezTo>
                  <a:cubicBezTo>
                    <a:pt x="8589" y="15379"/>
                    <a:pt x="9189" y="14811"/>
                    <a:pt x="9690" y="14111"/>
                  </a:cubicBezTo>
                  <a:lnTo>
                    <a:pt x="9690" y="14111"/>
                  </a:lnTo>
                  <a:cubicBezTo>
                    <a:pt x="9523" y="14711"/>
                    <a:pt x="9189" y="15212"/>
                    <a:pt x="8789" y="15679"/>
                  </a:cubicBezTo>
                  <a:cubicBezTo>
                    <a:pt x="9290" y="15379"/>
                    <a:pt x="9723" y="14945"/>
                    <a:pt x="10023" y="14445"/>
                  </a:cubicBezTo>
                  <a:lnTo>
                    <a:pt x="10023" y="14445"/>
                  </a:lnTo>
                  <a:cubicBezTo>
                    <a:pt x="9823" y="14912"/>
                    <a:pt x="9623" y="15379"/>
                    <a:pt x="9390" y="15812"/>
                  </a:cubicBezTo>
                  <a:cubicBezTo>
                    <a:pt x="9690" y="15512"/>
                    <a:pt x="9957" y="15178"/>
                    <a:pt x="10157" y="14811"/>
                  </a:cubicBezTo>
                  <a:cubicBezTo>
                    <a:pt x="10424" y="16646"/>
                    <a:pt x="10824" y="18447"/>
                    <a:pt x="11324" y="20215"/>
                  </a:cubicBezTo>
                  <a:cubicBezTo>
                    <a:pt x="12258" y="18914"/>
                    <a:pt x="12258" y="17213"/>
                    <a:pt x="12592" y="15679"/>
                  </a:cubicBezTo>
                  <a:cubicBezTo>
                    <a:pt x="13026" y="13844"/>
                    <a:pt x="13126" y="11976"/>
                    <a:pt x="12892" y="10108"/>
                  </a:cubicBezTo>
                  <a:lnTo>
                    <a:pt x="12892" y="10108"/>
                  </a:lnTo>
                  <a:cubicBezTo>
                    <a:pt x="12892" y="10608"/>
                    <a:pt x="12825" y="11109"/>
                    <a:pt x="12659" y="11609"/>
                  </a:cubicBezTo>
                  <a:cubicBezTo>
                    <a:pt x="12759" y="10709"/>
                    <a:pt x="12725" y="9775"/>
                    <a:pt x="12559" y="8907"/>
                  </a:cubicBezTo>
                  <a:cubicBezTo>
                    <a:pt x="12495" y="9387"/>
                    <a:pt x="12431" y="9867"/>
                    <a:pt x="12367" y="10346"/>
                  </a:cubicBezTo>
                  <a:lnTo>
                    <a:pt x="12367" y="10346"/>
                  </a:lnTo>
                  <a:cubicBezTo>
                    <a:pt x="12489" y="9397"/>
                    <a:pt x="12419" y="8386"/>
                    <a:pt x="12158" y="7440"/>
                  </a:cubicBezTo>
                  <a:lnTo>
                    <a:pt x="12077" y="8794"/>
                  </a:lnTo>
                  <a:lnTo>
                    <a:pt x="12077" y="8794"/>
                  </a:lnTo>
                  <a:cubicBezTo>
                    <a:pt x="12155" y="7091"/>
                    <a:pt x="11847" y="5342"/>
                    <a:pt x="11124" y="3770"/>
                  </a:cubicBezTo>
                  <a:lnTo>
                    <a:pt x="11124" y="3770"/>
                  </a:lnTo>
                  <a:cubicBezTo>
                    <a:pt x="11324" y="4471"/>
                    <a:pt x="11424" y="5205"/>
                    <a:pt x="11424" y="5938"/>
                  </a:cubicBezTo>
                  <a:cubicBezTo>
                    <a:pt x="11191" y="4871"/>
                    <a:pt x="10724" y="3870"/>
                    <a:pt x="10057" y="3036"/>
                  </a:cubicBezTo>
                  <a:lnTo>
                    <a:pt x="10057" y="3036"/>
                  </a:lnTo>
                  <a:cubicBezTo>
                    <a:pt x="10390" y="3704"/>
                    <a:pt x="10624" y="4404"/>
                    <a:pt x="10724" y="5138"/>
                  </a:cubicBezTo>
                  <a:cubicBezTo>
                    <a:pt x="10290" y="3170"/>
                    <a:pt x="9023" y="1502"/>
                    <a:pt x="7221" y="568"/>
                  </a:cubicBezTo>
                  <a:lnTo>
                    <a:pt x="7221" y="568"/>
                  </a:lnTo>
                  <a:cubicBezTo>
                    <a:pt x="7655" y="1002"/>
                    <a:pt x="7955" y="1569"/>
                    <a:pt x="8055" y="2169"/>
                  </a:cubicBezTo>
                  <a:cubicBezTo>
                    <a:pt x="7655" y="1335"/>
                    <a:pt x="6888" y="735"/>
                    <a:pt x="5987" y="501"/>
                  </a:cubicBezTo>
                  <a:lnTo>
                    <a:pt x="5987" y="501"/>
                  </a:lnTo>
                  <a:cubicBezTo>
                    <a:pt x="6287" y="868"/>
                    <a:pt x="6588" y="1235"/>
                    <a:pt x="6888" y="1602"/>
                  </a:cubicBezTo>
                  <a:cubicBezTo>
                    <a:pt x="6121" y="835"/>
                    <a:pt x="5153" y="268"/>
                    <a:pt x="4086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812900" y="2585625"/>
              <a:ext cx="178475" cy="275225"/>
            </a:xfrm>
            <a:custGeom>
              <a:avLst/>
              <a:gdLst/>
              <a:ahLst/>
              <a:cxnLst/>
              <a:rect l="l" t="t" r="r" b="b"/>
              <a:pathLst>
                <a:path w="7139" h="11009" extrusionOk="0">
                  <a:moveTo>
                    <a:pt x="6805" y="1"/>
                  </a:moveTo>
                  <a:lnTo>
                    <a:pt x="6805" y="1"/>
                  </a:lnTo>
                  <a:cubicBezTo>
                    <a:pt x="6130" y="598"/>
                    <a:pt x="5274" y="912"/>
                    <a:pt x="4392" y="912"/>
                  </a:cubicBezTo>
                  <a:cubicBezTo>
                    <a:pt x="4141" y="912"/>
                    <a:pt x="3888" y="886"/>
                    <a:pt x="3636" y="834"/>
                  </a:cubicBezTo>
                  <a:cubicBezTo>
                    <a:pt x="3165" y="751"/>
                    <a:pt x="2601" y="461"/>
                    <a:pt x="2099" y="461"/>
                  </a:cubicBezTo>
                  <a:cubicBezTo>
                    <a:pt x="1997" y="461"/>
                    <a:pt x="1897" y="473"/>
                    <a:pt x="1802" y="501"/>
                  </a:cubicBezTo>
                  <a:cubicBezTo>
                    <a:pt x="1134" y="734"/>
                    <a:pt x="734" y="1602"/>
                    <a:pt x="667" y="2269"/>
                  </a:cubicBezTo>
                  <a:cubicBezTo>
                    <a:pt x="567" y="3103"/>
                    <a:pt x="767" y="3970"/>
                    <a:pt x="734" y="4804"/>
                  </a:cubicBezTo>
                  <a:cubicBezTo>
                    <a:pt x="667" y="4570"/>
                    <a:pt x="634" y="4370"/>
                    <a:pt x="601" y="4137"/>
                  </a:cubicBezTo>
                  <a:cubicBezTo>
                    <a:pt x="567" y="4437"/>
                    <a:pt x="534" y="4737"/>
                    <a:pt x="501" y="5004"/>
                  </a:cubicBezTo>
                  <a:cubicBezTo>
                    <a:pt x="467" y="4704"/>
                    <a:pt x="434" y="4404"/>
                    <a:pt x="401" y="4070"/>
                  </a:cubicBezTo>
                  <a:lnTo>
                    <a:pt x="401" y="4070"/>
                  </a:lnTo>
                  <a:cubicBezTo>
                    <a:pt x="434" y="5138"/>
                    <a:pt x="334" y="6205"/>
                    <a:pt x="0" y="7239"/>
                  </a:cubicBezTo>
                  <a:cubicBezTo>
                    <a:pt x="200" y="6805"/>
                    <a:pt x="467" y="6405"/>
                    <a:pt x="801" y="6105"/>
                  </a:cubicBezTo>
                  <a:cubicBezTo>
                    <a:pt x="1168" y="5805"/>
                    <a:pt x="1468" y="5404"/>
                    <a:pt x="1635" y="4971"/>
                  </a:cubicBezTo>
                  <a:cubicBezTo>
                    <a:pt x="1835" y="4537"/>
                    <a:pt x="1701" y="4037"/>
                    <a:pt x="1301" y="3737"/>
                  </a:cubicBezTo>
                  <a:lnTo>
                    <a:pt x="1301" y="3737"/>
                  </a:lnTo>
                  <a:cubicBezTo>
                    <a:pt x="1468" y="3803"/>
                    <a:pt x="1601" y="3870"/>
                    <a:pt x="1735" y="3970"/>
                  </a:cubicBezTo>
                  <a:cubicBezTo>
                    <a:pt x="1568" y="3570"/>
                    <a:pt x="1501" y="3169"/>
                    <a:pt x="1535" y="2736"/>
                  </a:cubicBezTo>
                  <a:lnTo>
                    <a:pt x="1535" y="2736"/>
                  </a:lnTo>
                  <a:lnTo>
                    <a:pt x="1868" y="3703"/>
                  </a:lnTo>
                  <a:cubicBezTo>
                    <a:pt x="1802" y="3303"/>
                    <a:pt x="1835" y="2869"/>
                    <a:pt x="1968" y="2469"/>
                  </a:cubicBezTo>
                  <a:lnTo>
                    <a:pt x="1968" y="2469"/>
                  </a:lnTo>
                  <a:cubicBezTo>
                    <a:pt x="1935" y="2836"/>
                    <a:pt x="2002" y="3203"/>
                    <a:pt x="2168" y="3536"/>
                  </a:cubicBezTo>
                  <a:cubicBezTo>
                    <a:pt x="2135" y="3069"/>
                    <a:pt x="2202" y="2569"/>
                    <a:pt x="2335" y="2102"/>
                  </a:cubicBezTo>
                  <a:lnTo>
                    <a:pt x="2335" y="2102"/>
                  </a:lnTo>
                  <a:cubicBezTo>
                    <a:pt x="2302" y="2636"/>
                    <a:pt x="2402" y="3136"/>
                    <a:pt x="2569" y="3636"/>
                  </a:cubicBezTo>
                  <a:cubicBezTo>
                    <a:pt x="2569" y="3169"/>
                    <a:pt x="2669" y="2702"/>
                    <a:pt x="2836" y="2269"/>
                  </a:cubicBezTo>
                  <a:cubicBezTo>
                    <a:pt x="2902" y="2169"/>
                    <a:pt x="2969" y="2035"/>
                    <a:pt x="3069" y="2035"/>
                  </a:cubicBezTo>
                  <a:cubicBezTo>
                    <a:pt x="3169" y="2035"/>
                    <a:pt x="3236" y="2069"/>
                    <a:pt x="3303" y="2135"/>
                  </a:cubicBezTo>
                  <a:cubicBezTo>
                    <a:pt x="3936" y="2636"/>
                    <a:pt x="3970" y="3570"/>
                    <a:pt x="3936" y="4370"/>
                  </a:cubicBezTo>
                  <a:cubicBezTo>
                    <a:pt x="3903" y="5071"/>
                    <a:pt x="3803" y="5771"/>
                    <a:pt x="3703" y="6472"/>
                  </a:cubicBezTo>
                  <a:cubicBezTo>
                    <a:pt x="3670" y="6605"/>
                    <a:pt x="3569" y="6805"/>
                    <a:pt x="3469" y="6805"/>
                  </a:cubicBezTo>
                  <a:cubicBezTo>
                    <a:pt x="3369" y="6805"/>
                    <a:pt x="3269" y="6739"/>
                    <a:pt x="3203" y="6639"/>
                  </a:cubicBezTo>
                  <a:lnTo>
                    <a:pt x="2335" y="5605"/>
                  </a:lnTo>
                  <a:lnTo>
                    <a:pt x="2335" y="5605"/>
                  </a:lnTo>
                  <a:cubicBezTo>
                    <a:pt x="2502" y="5905"/>
                    <a:pt x="2635" y="6238"/>
                    <a:pt x="2736" y="6572"/>
                  </a:cubicBezTo>
                  <a:cubicBezTo>
                    <a:pt x="2802" y="6939"/>
                    <a:pt x="2669" y="7306"/>
                    <a:pt x="2402" y="7539"/>
                  </a:cubicBezTo>
                  <a:cubicBezTo>
                    <a:pt x="2635" y="7573"/>
                    <a:pt x="2836" y="7673"/>
                    <a:pt x="2969" y="7873"/>
                  </a:cubicBezTo>
                  <a:cubicBezTo>
                    <a:pt x="3102" y="8073"/>
                    <a:pt x="3069" y="8340"/>
                    <a:pt x="2902" y="8473"/>
                  </a:cubicBezTo>
                  <a:cubicBezTo>
                    <a:pt x="2802" y="8573"/>
                    <a:pt x="2669" y="8607"/>
                    <a:pt x="2569" y="8607"/>
                  </a:cubicBezTo>
                  <a:cubicBezTo>
                    <a:pt x="2135" y="8673"/>
                    <a:pt x="1735" y="8740"/>
                    <a:pt x="1301" y="8807"/>
                  </a:cubicBezTo>
                  <a:cubicBezTo>
                    <a:pt x="1668" y="8840"/>
                    <a:pt x="2035" y="8974"/>
                    <a:pt x="2369" y="9174"/>
                  </a:cubicBezTo>
                  <a:lnTo>
                    <a:pt x="1068" y="9040"/>
                  </a:lnTo>
                  <a:lnTo>
                    <a:pt x="1068" y="9040"/>
                  </a:lnTo>
                  <a:cubicBezTo>
                    <a:pt x="1468" y="9107"/>
                    <a:pt x="1835" y="9274"/>
                    <a:pt x="2135" y="9541"/>
                  </a:cubicBezTo>
                  <a:cubicBezTo>
                    <a:pt x="1601" y="9341"/>
                    <a:pt x="1001" y="9207"/>
                    <a:pt x="434" y="9207"/>
                  </a:cubicBezTo>
                  <a:cubicBezTo>
                    <a:pt x="701" y="9374"/>
                    <a:pt x="1001" y="9507"/>
                    <a:pt x="1335" y="9607"/>
                  </a:cubicBezTo>
                  <a:cubicBezTo>
                    <a:pt x="1635" y="9708"/>
                    <a:pt x="1902" y="9874"/>
                    <a:pt x="2102" y="10141"/>
                  </a:cubicBezTo>
                  <a:cubicBezTo>
                    <a:pt x="2269" y="10441"/>
                    <a:pt x="2202" y="10808"/>
                    <a:pt x="1935" y="11008"/>
                  </a:cubicBezTo>
                  <a:cubicBezTo>
                    <a:pt x="4270" y="9441"/>
                    <a:pt x="5771" y="6939"/>
                    <a:pt x="6138" y="4137"/>
                  </a:cubicBezTo>
                  <a:lnTo>
                    <a:pt x="6138" y="4137"/>
                  </a:lnTo>
                  <a:cubicBezTo>
                    <a:pt x="5904" y="4404"/>
                    <a:pt x="5671" y="4737"/>
                    <a:pt x="5504" y="5037"/>
                  </a:cubicBezTo>
                  <a:cubicBezTo>
                    <a:pt x="5671" y="4537"/>
                    <a:pt x="5904" y="4070"/>
                    <a:pt x="6205" y="3636"/>
                  </a:cubicBezTo>
                  <a:lnTo>
                    <a:pt x="6205" y="3636"/>
                  </a:lnTo>
                  <a:cubicBezTo>
                    <a:pt x="5771" y="4070"/>
                    <a:pt x="5404" y="4537"/>
                    <a:pt x="5071" y="5037"/>
                  </a:cubicBezTo>
                  <a:cubicBezTo>
                    <a:pt x="5437" y="3470"/>
                    <a:pt x="6138" y="1969"/>
                    <a:pt x="7139" y="668"/>
                  </a:cubicBezTo>
                  <a:lnTo>
                    <a:pt x="7139" y="668"/>
                  </a:lnTo>
                  <a:lnTo>
                    <a:pt x="5838" y="1602"/>
                  </a:lnTo>
                  <a:cubicBezTo>
                    <a:pt x="6238" y="1201"/>
                    <a:pt x="6605" y="801"/>
                    <a:pt x="6939" y="334"/>
                  </a:cubicBezTo>
                  <a:lnTo>
                    <a:pt x="6939" y="334"/>
                  </a:lnTo>
                  <a:cubicBezTo>
                    <a:pt x="6605" y="701"/>
                    <a:pt x="6238" y="1001"/>
                    <a:pt x="5804" y="1235"/>
                  </a:cubicBezTo>
                  <a:cubicBezTo>
                    <a:pt x="6205" y="901"/>
                    <a:pt x="6572" y="468"/>
                    <a:pt x="6805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4053900" y="2621825"/>
              <a:ext cx="828125" cy="673500"/>
            </a:xfrm>
            <a:custGeom>
              <a:avLst/>
              <a:gdLst/>
              <a:ahLst/>
              <a:cxnLst/>
              <a:rect l="l" t="t" r="r" b="b"/>
              <a:pathLst>
                <a:path w="33125" h="26940" extrusionOk="0">
                  <a:moveTo>
                    <a:pt x="20778" y="17408"/>
                  </a:moveTo>
                  <a:cubicBezTo>
                    <a:pt x="20723" y="17437"/>
                    <a:pt x="20669" y="17468"/>
                    <a:pt x="20615" y="17499"/>
                  </a:cubicBezTo>
                  <a:lnTo>
                    <a:pt x="20778" y="17408"/>
                  </a:lnTo>
                  <a:close/>
                  <a:moveTo>
                    <a:pt x="19231" y="17722"/>
                  </a:moveTo>
                  <a:cubicBezTo>
                    <a:pt x="18986" y="17952"/>
                    <a:pt x="18767" y="18213"/>
                    <a:pt x="18580" y="18500"/>
                  </a:cubicBezTo>
                  <a:cubicBezTo>
                    <a:pt x="18800" y="18241"/>
                    <a:pt x="19016" y="17982"/>
                    <a:pt x="19231" y="17722"/>
                  </a:cubicBezTo>
                  <a:close/>
                  <a:moveTo>
                    <a:pt x="1273" y="1"/>
                  </a:moveTo>
                  <a:cubicBezTo>
                    <a:pt x="886" y="1"/>
                    <a:pt x="389" y="317"/>
                    <a:pt x="234" y="654"/>
                  </a:cubicBezTo>
                  <a:cubicBezTo>
                    <a:pt x="67" y="1121"/>
                    <a:pt x="0" y="1588"/>
                    <a:pt x="34" y="2055"/>
                  </a:cubicBezTo>
                  <a:cubicBezTo>
                    <a:pt x="34" y="2122"/>
                    <a:pt x="67" y="2222"/>
                    <a:pt x="101" y="2322"/>
                  </a:cubicBezTo>
                  <a:cubicBezTo>
                    <a:pt x="201" y="2422"/>
                    <a:pt x="334" y="2522"/>
                    <a:pt x="501" y="2522"/>
                  </a:cubicBezTo>
                  <a:cubicBezTo>
                    <a:pt x="2235" y="2856"/>
                    <a:pt x="3770" y="3790"/>
                    <a:pt x="4904" y="5157"/>
                  </a:cubicBezTo>
                  <a:cubicBezTo>
                    <a:pt x="5521" y="4999"/>
                    <a:pt x="6149" y="4922"/>
                    <a:pt x="6775" y="4922"/>
                  </a:cubicBezTo>
                  <a:cubicBezTo>
                    <a:pt x="8381" y="4922"/>
                    <a:pt x="9970" y="5429"/>
                    <a:pt x="11304" y="6373"/>
                  </a:cubicBezTo>
                  <a:lnTo>
                    <a:pt x="11304" y="6373"/>
                  </a:lnTo>
                  <a:cubicBezTo>
                    <a:pt x="10860" y="6086"/>
                    <a:pt x="10334" y="5903"/>
                    <a:pt x="9807" y="5824"/>
                  </a:cubicBezTo>
                  <a:lnTo>
                    <a:pt x="9807" y="5824"/>
                  </a:lnTo>
                  <a:cubicBezTo>
                    <a:pt x="10274" y="6058"/>
                    <a:pt x="10708" y="6358"/>
                    <a:pt x="11075" y="6725"/>
                  </a:cubicBezTo>
                  <a:cubicBezTo>
                    <a:pt x="10739" y="6419"/>
                    <a:pt x="10291" y="6254"/>
                    <a:pt x="9859" y="6254"/>
                  </a:cubicBezTo>
                  <a:cubicBezTo>
                    <a:pt x="9819" y="6254"/>
                    <a:pt x="9780" y="6255"/>
                    <a:pt x="9741" y="6258"/>
                  </a:cubicBezTo>
                  <a:cubicBezTo>
                    <a:pt x="10208" y="6425"/>
                    <a:pt x="10641" y="6725"/>
                    <a:pt x="10975" y="7092"/>
                  </a:cubicBezTo>
                  <a:cubicBezTo>
                    <a:pt x="10441" y="6792"/>
                    <a:pt x="9841" y="6592"/>
                    <a:pt x="9207" y="6558"/>
                  </a:cubicBezTo>
                  <a:lnTo>
                    <a:pt x="9207" y="6558"/>
                  </a:lnTo>
                  <a:cubicBezTo>
                    <a:pt x="10108" y="6825"/>
                    <a:pt x="10942" y="7292"/>
                    <a:pt x="11675" y="7893"/>
                  </a:cubicBezTo>
                  <a:cubicBezTo>
                    <a:pt x="13010" y="7926"/>
                    <a:pt x="14311" y="8126"/>
                    <a:pt x="15578" y="8460"/>
                  </a:cubicBezTo>
                  <a:cubicBezTo>
                    <a:pt x="18314" y="9260"/>
                    <a:pt x="20582" y="11162"/>
                    <a:pt x="21849" y="13730"/>
                  </a:cubicBezTo>
                  <a:cubicBezTo>
                    <a:pt x="20515" y="12296"/>
                    <a:pt x="18680" y="11395"/>
                    <a:pt x="16712" y="11228"/>
                  </a:cubicBezTo>
                  <a:lnTo>
                    <a:pt x="16712" y="11228"/>
                  </a:lnTo>
                  <a:cubicBezTo>
                    <a:pt x="18580" y="11729"/>
                    <a:pt x="20215" y="12796"/>
                    <a:pt x="21449" y="14264"/>
                  </a:cubicBezTo>
                  <a:cubicBezTo>
                    <a:pt x="20815" y="13763"/>
                    <a:pt x="20048" y="13397"/>
                    <a:pt x="19214" y="13263"/>
                  </a:cubicBezTo>
                  <a:lnTo>
                    <a:pt x="19214" y="13263"/>
                  </a:lnTo>
                  <a:cubicBezTo>
                    <a:pt x="19781" y="13630"/>
                    <a:pt x="20348" y="13964"/>
                    <a:pt x="20882" y="14331"/>
                  </a:cubicBezTo>
                  <a:cubicBezTo>
                    <a:pt x="20248" y="13897"/>
                    <a:pt x="19514" y="13630"/>
                    <a:pt x="18781" y="13530"/>
                  </a:cubicBezTo>
                  <a:lnTo>
                    <a:pt x="18781" y="13530"/>
                  </a:lnTo>
                  <a:cubicBezTo>
                    <a:pt x="19448" y="13797"/>
                    <a:pt x="20115" y="14230"/>
                    <a:pt x="20649" y="14731"/>
                  </a:cubicBezTo>
                  <a:cubicBezTo>
                    <a:pt x="20849" y="14898"/>
                    <a:pt x="20982" y="15131"/>
                    <a:pt x="20982" y="15398"/>
                  </a:cubicBezTo>
                  <a:cubicBezTo>
                    <a:pt x="20949" y="15565"/>
                    <a:pt x="20882" y="15765"/>
                    <a:pt x="20749" y="15898"/>
                  </a:cubicBezTo>
                  <a:cubicBezTo>
                    <a:pt x="20234" y="16506"/>
                    <a:pt x="19736" y="17114"/>
                    <a:pt x="19231" y="17722"/>
                  </a:cubicBezTo>
                  <a:lnTo>
                    <a:pt x="19231" y="17722"/>
                  </a:lnTo>
                  <a:cubicBezTo>
                    <a:pt x="20016" y="16987"/>
                    <a:pt x="21070" y="16564"/>
                    <a:pt x="22185" y="16564"/>
                  </a:cubicBezTo>
                  <a:cubicBezTo>
                    <a:pt x="22218" y="16564"/>
                    <a:pt x="22250" y="16565"/>
                    <a:pt x="22283" y="16565"/>
                  </a:cubicBezTo>
                  <a:lnTo>
                    <a:pt x="20778" y="17408"/>
                  </a:lnTo>
                  <a:lnTo>
                    <a:pt x="20778" y="17408"/>
                  </a:lnTo>
                  <a:cubicBezTo>
                    <a:pt x="21374" y="17094"/>
                    <a:pt x="22029" y="16953"/>
                    <a:pt x="22698" y="16953"/>
                  </a:cubicBezTo>
                  <a:cubicBezTo>
                    <a:pt x="24222" y="16953"/>
                    <a:pt x="25815" y="17685"/>
                    <a:pt x="26920" y="18767"/>
                  </a:cubicBezTo>
                  <a:cubicBezTo>
                    <a:pt x="28521" y="20402"/>
                    <a:pt x="29388" y="22636"/>
                    <a:pt x="30189" y="24771"/>
                  </a:cubicBezTo>
                  <a:cubicBezTo>
                    <a:pt x="29872" y="24328"/>
                    <a:pt x="29345" y="24035"/>
                    <a:pt x="28750" y="24035"/>
                  </a:cubicBezTo>
                  <a:cubicBezTo>
                    <a:pt x="28718" y="24035"/>
                    <a:pt x="28686" y="24036"/>
                    <a:pt x="28654" y="24037"/>
                  </a:cubicBezTo>
                  <a:cubicBezTo>
                    <a:pt x="29221" y="24271"/>
                    <a:pt x="29722" y="24605"/>
                    <a:pt x="30155" y="25005"/>
                  </a:cubicBezTo>
                  <a:cubicBezTo>
                    <a:pt x="29555" y="24638"/>
                    <a:pt x="28854" y="24438"/>
                    <a:pt x="28154" y="24438"/>
                  </a:cubicBezTo>
                  <a:cubicBezTo>
                    <a:pt x="28888" y="24638"/>
                    <a:pt x="29588" y="24971"/>
                    <a:pt x="30222" y="25372"/>
                  </a:cubicBezTo>
                  <a:cubicBezTo>
                    <a:pt x="29599" y="25138"/>
                    <a:pt x="28935" y="25005"/>
                    <a:pt x="28262" y="25005"/>
                  </a:cubicBezTo>
                  <a:cubicBezTo>
                    <a:pt x="28071" y="25005"/>
                    <a:pt x="27879" y="25016"/>
                    <a:pt x="27687" y="25038"/>
                  </a:cubicBezTo>
                  <a:cubicBezTo>
                    <a:pt x="29555" y="25505"/>
                    <a:pt x="31390" y="26139"/>
                    <a:pt x="33124" y="26940"/>
                  </a:cubicBezTo>
                  <a:cubicBezTo>
                    <a:pt x="32424" y="25338"/>
                    <a:pt x="31990" y="23604"/>
                    <a:pt x="31857" y="21869"/>
                  </a:cubicBezTo>
                  <a:lnTo>
                    <a:pt x="31857" y="21869"/>
                  </a:lnTo>
                  <a:cubicBezTo>
                    <a:pt x="32290" y="22570"/>
                    <a:pt x="32624" y="23304"/>
                    <a:pt x="32857" y="24104"/>
                  </a:cubicBezTo>
                  <a:cubicBezTo>
                    <a:pt x="32690" y="22803"/>
                    <a:pt x="32157" y="21636"/>
                    <a:pt x="31323" y="20635"/>
                  </a:cubicBezTo>
                  <a:lnTo>
                    <a:pt x="31323" y="20635"/>
                  </a:lnTo>
                  <a:cubicBezTo>
                    <a:pt x="31957" y="21102"/>
                    <a:pt x="32457" y="21769"/>
                    <a:pt x="32757" y="22503"/>
                  </a:cubicBezTo>
                  <a:cubicBezTo>
                    <a:pt x="32357" y="21169"/>
                    <a:pt x="31623" y="19968"/>
                    <a:pt x="30656" y="18967"/>
                  </a:cubicBezTo>
                  <a:lnTo>
                    <a:pt x="30656" y="18967"/>
                  </a:lnTo>
                  <a:cubicBezTo>
                    <a:pt x="31556" y="19734"/>
                    <a:pt x="32390" y="20602"/>
                    <a:pt x="33124" y="21569"/>
                  </a:cubicBezTo>
                  <a:cubicBezTo>
                    <a:pt x="31690" y="18067"/>
                    <a:pt x="28387" y="15698"/>
                    <a:pt x="24618" y="15531"/>
                  </a:cubicBezTo>
                  <a:cubicBezTo>
                    <a:pt x="24685" y="15031"/>
                    <a:pt x="24718" y="14531"/>
                    <a:pt x="24651" y="14030"/>
                  </a:cubicBezTo>
                  <a:cubicBezTo>
                    <a:pt x="23584" y="9560"/>
                    <a:pt x="20215" y="6025"/>
                    <a:pt x="15812" y="4690"/>
                  </a:cubicBezTo>
                  <a:lnTo>
                    <a:pt x="15812" y="4690"/>
                  </a:lnTo>
                  <a:cubicBezTo>
                    <a:pt x="16345" y="4957"/>
                    <a:pt x="16812" y="5391"/>
                    <a:pt x="17113" y="5891"/>
                  </a:cubicBezTo>
                  <a:lnTo>
                    <a:pt x="14377" y="4557"/>
                  </a:lnTo>
                  <a:lnTo>
                    <a:pt x="14377" y="4557"/>
                  </a:lnTo>
                  <a:cubicBezTo>
                    <a:pt x="15011" y="4890"/>
                    <a:pt x="15545" y="5391"/>
                    <a:pt x="15945" y="5991"/>
                  </a:cubicBezTo>
                  <a:cubicBezTo>
                    <a:pt x="15045" y="5457"/>
                    <a:pt x="14077" y="4990"/>
                    <a:pt x="13076" y="4690"/>
                  </a:cubicBezTo>
                  <a:lnTo>
                    <a:pt x="13076" y="4690"/>
                  </a:lnTo>
                  <a:cubicBezTo>
                    <a:pt x="13710" y="5024"/>
                    <a:pt x="14244" y="5558"/>
                    <a:pt x="14578" y="6191"/>
                  </a:cubicBezTo>
                  <a:cubicBezTo>
                    <a:pt x="13343" y="5324"/>
                    <a:pt x="11976" y="4757"/>
                    <a:pt x="10541" y="4457"/>
                  </a:cubicBezTo>
                  <a:cubicBezTo>
                    <a:pt x="9574" y="4323"/>
                    <a:pt x="8607" y="4157"/>
                    <a:pt x="7673" y="3923"/>
                  </a:cubicBezTo>
                  <a:cubicBezTo>
                    <a:pt x="6405" y="3456"/>
                    <a:pt x="5271" y="2822"/>
                    <a:pt x="4237" y="1988"/>
                  </a:cubicBezTo>
                  <a:lnTo>
                    <a:pt x="1568" y="87"/>
                  </a:lnTo>
                  <a:cubicBezTo>
                    <a:pt x="1486" y="27"/>
                    <a:pt x="1384" y="1"/>
                    <a:pt x="127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3998850" y="2706650"/>
              <a:ext cx="457025" cy="235925"/>
            </a:xfrm>
            <a:custGeom>
              <a:avLst/>
              <a:gdLst/>
              <a:ahLst/>
              <a:cxnLst/>
              <a:rect l="l" t="t" r="r" b="b"/>
              <a:pathLst>
                <a:path w="18281" h="9437" extrusionOk="0">
                  <a:moveTo>
                    <a:pt x="6391" y="0"/>
                  </a:moveTo>
                  <a:cubicBezTo>
                    <a:pt x="6138" y="0"/>
                    <a:pt x="5834" y="141"/>
                    <a:pt x="5638" y="263"/>
                  </a:cubicBezTo>
                  <a:cubicBezTo>
                    <a:pt x="6706" y="1030"/>
                    <a:pt x="7006" y="1864"/>
                    <a:pt x="7373" y="2765"/>
                  </a:cubicBezTo>
                  <a:cubicBezTo>
                    <a:pt x="7573" y="3299"/>
                    <a:pt x="7740" y="3799"/>
                    <a:pt x="7873" y="4366"/>
                  </a:cubicBezTo>
                  <a:cubicBezTo>
                    <a:pt x="7970" y="4753"/>
                    <a:pt x="7911" y="5608"/>
                    <a:pt x="8118" y="5966"/>
                  </a:cubicBezTo>
                  <a:lnTo>
                    <a:pt x="8118" y="5966"/>
                  </a:lnTo>
                  <a:cubicBezTo>
                    <a:pt x="7721" y="5346"/>
                    <a:pt x="7229" y="4791"/>
                    <a:pt x="6672" y="4333"/>
                  </a:cubicBezTo>
                  <a:lnTo>
                    <a:pt x="6672" y="4333"/>
                  </a:lnTo>
                  <a:cubicBezTo>
                    <a:pt x="7173" y="4800"/>
                    <a:pt x="7506" y="5367"/>
                    <a:pt x="7640" y="6034"/>
                  </a:cubicBezTo>
                  <a:cubicBezTo>
                    <a:pt x="7073" y="5334"/>
                    <a:pt x="6405" y="4733"/>
                    <a:pt x="5638" y="4266"/>
                  </a:cubicBezTo>
                  <a:lnTo>
                    <a:pt x="5638" y="4266"/>
                  </a:lnTo>
                  <a:cubicBezTo>
                    <a:pt x="6339" y="4867"/>
                    <a:pt x="6872" y="5634"/>
                    <a:pt x="7139" y="6534"/>
                  </a:cubicBezTo>
                  <a:cubicBezTo>
                    <a:pt x="6481" y="6367"/>
                    <a:pt x="5813" y="6286"/>
                    <a:pt x="5149" y="6286"/>
                  </a:cubicBezTo>
                  <a:cubicBezTo>
                    <a:pt x="3294" y="6286"/>
                    <a:pt x="1475" y="6923"/>
                    <a:pt x="1" y="8102"/>
                  </a:cubicBezTo>
                  <a:cubicBezTo>
                    <a:pt x="2015" y="7584"/>
                    <a:pt x="4080" y="7314"/>
                    <a:pt x="6151" y="7314"/>
                  </a:cubicBezTo>
                  <a:cubicBezTo>
                    <a:pt x="6480" y="7314"/>
                    <a:pt x="6810" y="7321"/>
                    <a:pt x="7139" y="7335"/>
                  </a:cubicBezTo>
                  <a:cubicBezTo>
                    <a:pt x="9541" y="7402"/>
                    <a:pt x="11909" y="8136"/>
                    <a:pt x="13944" y="9436"/>
                  </a:cubicBezTo>
                  <a:cubicBezTo>
                    <a:pt x="12977" y="8302"/>
                    <a:pt x="11609" y="7502"/>
                    <a:pt x="10108" y="7268"/>
                  </a:cubicBezTo>
                  <a:lnTo>
                    <a:pt x="10108" y="7268"/>
                  </a:lnTo>
                  <a:cubicBezTo>
                    <a:pt x="11643" y="7302"/>
                    <a:pt x="13110" y="7635"/>
                    <a:pt x="14478" y="8302"/>
                  </a:cubicBezTo>
                  <a:cubicBezTo>
                    <a:pt x="13177" y="7535"/>
                    <a:pt x="11809" y="6935"/>
                    <a:pt x="10342" y="6534"/>
                  </a:cubicBezTo>
                  <a:lnTo>
                    <a:pt x="10342" y="6534"/>
                  </a:lnTo>
                  <a:cubicBezTo>
                    <a:pt x="11709" y="6601"/>
                    <a:pt x="13044" y="6901"/>
                    <a:pt x="14311" y="7435"/>
                  </a:cubicBezTo>
                  <a:cubicBezTo>
                    <a:pt x="13010" y="6768"/>
                    <a:pt x="11576" y="6334"/>
                    <a:pt x="10141" y="6101"/>
                  </a:cubicBezTo>
                  <a:cubicBezTo>
                    <a:pt x="10226" y="6099"/>
                    <a:pt x="10310" y="6098"/>
                    <a:pt x="10394" y="6098"/>
                  </a:cubicBezTo>
                  <a:cubicBezTo>
                    <a:pt x="11643" y="6098"/>
                    <a:pt x="12888" y="6328"/>
                    <a:pt x="14044" y="6735"/>
                  </a:cubicBezTo>
                  <a:cubicBezTo>
                    <a:pt x="12777" y="6167"/>
                    <a:pt x="11442" y="5834"/>
                    <a:pt x="10075" y="5700"/>
                  </a:cubicBezTo>
                  <a:lnTo>
                    <a:pt x="10075" y="5700"/>
                  </a:lnTo>
                  <a:cubicBezTo>
                    <a:pt x="11342" y="5767"/>
                    <a:pt x="12610" y="5934"/>
                    <a:pt x="13811" y="6301"/>
                  </a:cubicBezTo>
                  <a:cubicBezTo>
                    <a:pt x="12677" y="5834"/>
                    <a:pt x="11476" y="5467"/>
                    <a:pt x="10308" y="5167"/>
                  </a:cubicBezTo>
                  <a:lnTo>
                    <a:pt x="10308" y="5167"/>
                  </a:lnTo>
                  <a:lnTo>
                    <a:pt x="12810" y="5467"/>
                  </a:lnTo>
                  <a:cubicBezTo>
                    <a:pt x="11876" y="5133"/>
                    <a:pt x="10909" y="4967"/>
                    <a:pt x="9941" y="4967"/>
                  </a:cubicBezTo>
                  <a:cubicBezTo>
                    <a:pt x="11508" y="4759"/>
                    <a:pt x="13086" y="4658"/>
                    <a:pt x="14663" y="4658"/>
                  </a:cubicBezTo>
                  <a:cubicBezTo>
                    <a:pt x="15871" y="4658"/>
                    <a:pt x="17079" y="4717"/>
                    <a:pt x="18281" y="4833"/>
                  </a:cubicBezTo>
                  <a:cubicBezTo>
                    <a:pt x="17513" y="3932"/>
                    <a:pt x="16346" y="3432"/>
                    <a:pt x="15212" y="2998"/>
                  </a:cubicBezTo>
                  <a:lnTo>
                    <a:pt x="11142" y="1364"/>
                  </a:lnTo>
                  <a:cubicBezTo>
                    <a:pt x="10608" y="1130"/>
                    <a:pt x="10041" y="964"/>
                    <a:pt x="9474" y="864"/>
                  </a:cubicBezTo>
                  <a:cubicBezTo>
                    <a:pt x="8841" y="797"/>
                    <a:pt x="8207" y="864"/>
                    <a:pt x="7640" y="630"/>
                  </a:cubicBezTo>
                  <a:cubicBezTo>
                    <a:pt x="7306" y="497"/>
                    <a:pt x="7006" y="230"/>
                    <a:pt x="6639" y="63"/>
                  </a:cubicBezTo>
                  <a:cubicBezTo>
                    <a:pt x="6568" y="19"/>
                    <a:pt x="6483" y="0"/>
                    <a:pt x="6391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2235925" y="2645675"/>
              <a:ext cx="428675" cy="685500"/>
            </a:xfrm>
            <a:custGeom>
              <a:avLst/>
              <a:gdLst/>
              <a:ahLst/>
              <a:cxnLst/>
              <a:rect l="l" t="t" r="r" b="b"/>
              <a:pathLst>
                <a:path w="17147" h="27420" extrusionOk="0">
                  <a:moveTo>
                    <a:pt x="7173" y="67"/>
                  </a:moveTo>
                  <a:lnTo>
                    <a:pt x="7136" y="144"/>
                  </a:lnTo>
                  <a:lnTo>
                    <a:pt x="7136" y="144"/>
                  </a:lnTo>
                  <a:cubicBezTo>
                    <a:pt x="7149" y="118"/>
                    <a:pt x="7161" y="93"/>
                    <a:pt x="7173" y="67"/>
                  </a:cubicBezTo>
                  <a:close/>
                  <a:moveTo>
                    <a:pt x="4203" y="6613"/>
                  </a:moveTo>
                  <a:cubicBezTo>
                    <a:pt x="4241" y="6733"/>
                    <a:pt x="4286" y="6852"/>
                    <a:pt x="4337" y="6972"/>
                  </a:cubicBezTo>
                  <a:cubicBezTo>
                    <a:pt x="4296" y="6849"/>
                    <a:pt x="4251" y="6730"/>
                    <a:pt x="4203" y="6613"/>
                  </a:cubicBezTo>
                  <a:close/>
                  <a:moveTo>
                    <a:pt x="10259" y="20029"/>
                  </a:moveTo>
                  <a:cubicBezTo>
                    <a:pt x="10285" y="20092"/>
                    <a:pt x="10312" y="20154"/>
                    <a:pt x="10342" y="20215"/>
                  </a:cubicBezTo>
                  <a:cubicBezTo>
                    <a:pt x="10314" y="20153"/>
                    <a:pt x="10286" y="20091"/>
                    <a:pt x="10259" y="20029"/>
                  </a:cubicBezTo>
                  <a:close/>
                  <a:moveTo>
                    <a:pt x="7973" y="0"/>
                  </a:moveTo>
                  <a:cubicBezTo>
                    <a:pt x="7573" y="501"/>
                    <a:pt x="7106" y="934"/>
                    <a:pt x="6606" y="1268"/>
                  </a:cubicBezTo>
                  <a:lnTo>
                    <a:pt x="7136" y="144"/>
                  </a:lnTo>
                  <a:lnTo>
                    <a:pt x="7136" y="144"/>
                  </a:lnTo>
                  <a:cubicBezTo>
                    <a:pt x="6765" y="908"/>
                    <a:pt x="6146" y="1513"/>
                    <a:pt x="5371" y="1868"/>
                  </a:cubicBezTo>
                  <a:cubicBezTo>
                    <a:pt x="5066" y="1991"/>
                    <a:pt x="4746" y="2050"/>
                    <a:pt x="4432" y="2050"/>
                  </a:cubicBezTo>
                  <a:cubicBezTo>
                    <a:pt x="3888" y="2050"/>
                    <a:pt x="3359" y="1873"/>
                    <a:pt x="2936" y="1535"/>
                  </a:cubicBezTo>
                  <a:lnTo>
                    <a:pt x="2936" y="1535"/>
                  </a:lnTo>
                  <a:lnTo>
                    <a:pt x="4104" y="2502"/>
                  </a:lnTo>
                  <a:cubicBezTo>
                    <a:pt x="3670" y="2335"/>
                    <a:pt x="3303" y="2068"/>
                    <a:pt x="2970" y="1768"/>
                  </a:cubicBezTo>
                  <a:lnTo>
                    <a:pt x="2970" y="1768"/>
                  </a:lnTo>
                  <a:cubicBezTo>
                    <a:pt x="3270" y="2168"/>
                    <a:pt x="3670" y="2535"/>
                    <a:pt x="4070" y="2836"/>
                  </a:cubicBezTo>
                  <a:cubicBezTo>
                    <a:pt x="2636" y="2535"/>
                    <a:pt x="1502" y="1435"/>
                    <a:pt x="1068" y="34"/>
                  </a:cubicBezTo>
                  <a:lnTo>
                    <a:pt x="1068" y="34"/>
                  </a:lnTo>
                  <a:cubicBezTo>
                    <a:pt x="735" y="934"/>
                    <a:pt x="868" y="1968"/>
                    <a:pt x="1502" y="2736"/>
                  </a:cubicBezTo>
                  <a:cubicBezTo>
                    <a:pt x="1135" y="2335"/>
                    <a:pt x="868" y="1868"/>
                    <a:pt x="701" y="1368"/>
                  </a:cubicBezTo>
                  <a:lnTo>
                    <a:pt x="701" y="1368"/>
                  </a:lnTo>
                  <a:cubicBezTo>
                    <a:pt x="668" y="2035"/>
                    <a:pt x="835" y="2702"/>
                    <a:pt x="1202" y="3269"/>
                  </a:cubicBezTo>
                  <a:cubicBezTo>
                    <a:pt x="768" y="2969"/>
                    <a:pt x="401" y="2569"/>
                    <a:pt x="101" y="2102"/>
                  </a:cubicBezTo>
                  <a:lnTo>
                    <a:pt x="101" y="2102"/>
                  </a:lnTo>
                  <a:cubicBezTo>
                    <a:pt x="368" y="2936"/>
                    <a:pt x="868" y="3636"/>
                    <a:pt x="1569" y="4170"/>
                  </a:cubicBezTo>
                  <a:cubicBezTo>
                    <a:pt x="968" y="3836"/>
                    <a:pt x="435" y="3436"/>
                    <a:pt x="1" y="2936"/>
                  </a:cubicBezTo>
                  <a:lnTo>
                    <a:pt x="1" y="2936"/>
                  </a:lnTo>
                  <a:cubicBezTo>
                    <a:pt x="299" y="3483"/>
                    <a:pt x="690" y="3955"/>
                    <a:pt x="1173" y="4340"/>
                  </a:cubicBezTo>
                  <a:lnTo>
                    <a:pt x="1173" y="4340"/>
                  </a:lnTo>
                  <a:cubicBezTo>
                    <a:pt x="895" y="4170"/>
                    <a:pt x="604" y="4024"/>
                    <a:pt x="301" y="3903"/>
                  </a:cubicBezTo>
                  <a:lnTo>
                    <a:pt x="301" y="3903"/>
                  </a:lnTo>
                  <a:cubicBezTo>
                    <a:pt x="743" y="4522"/>
                    <a:pt x="1446" y="4854"/>
                    <a:pt x="2179" y="4854"/>
                  </a:cubicBezTo>
                  <a:cubicBezTo>
                    <a:pt x="2275" y="4854"/>
                    <a:pt x="2372" y="4849"/>
                    <a:pt x="2469" y="4837"/>
                  </a:cubicBezTo>
                  <a:cubicBezTo>
                    <a:pt x="2553" y="4804"/>
                    <a:pt x="2636" y="4787"/>
                    <a:pt x="2719" y="4787"/>
                  </a:cubicBezTo>
                  <a:cubicBezTo>
                    <a:pt x="2803" y="4787"/>
                    <a:pt x="2886" y="4804"/>
                    <a:pt x="2970" y="4837"/>
                  </a:cubicBezTo>
                  <a:cubicBezTo>
                    <a:pt x="3103" y="4870"/>
                    <a:pt x="3203" y="4970"/>
                    <a:pt x="3303" y="5104"/>
                  </a:cubicBezTo>
                  <a:cubicBezTo>
                    <a:pt x="3661" y="5572"/>
                    <a:pt x="3973" y="6062"/>
                    <a:pt x="4203" y="6613"/>
                  </a:cubicBezTo>
                  <a:lnTo>
                    <a:pt x="4203" y="6613"/>
                  </a:lnTo>
                  <a:cubicBezTo>
                    <a:pt x="4090" y="6264"/>
                    <a:pt x="4029" y="5910"/>
                    <a:pt x="4004" y="5538"/>
                  </a:cubicBezTo>
                  <a:lnTo>
                    <a:pt x="4004" y="5538"/>
                  </a:lnTo>
                  <a:cubicBezTo>
                    <a:pt x="7239" y="9874"/>
                    <a:pt x="7573" y="15678"/>
                    <a:pt x="9775" y="20615"/>
                  </a:cubicBezTo>
                  <a:cubicBezTo>
                    <a:pt x="9207" y="19247"/>
                    <a:pt x="8874" y="17813"/>
                    <a:pt x="8807" y="16379"/>
                  </a:cubicBezTo>
                  <a:lnTo>
                    <a:pt x="8807" y="16379"/>
                  </a:lnTo>
                  <a:cubicBezTo>
                    <a:pt x="9251" y="17616"/>
                    <a:pt x="9726" y="18824"/>
                    <a:pt x="10259" y="20029"/>
                  </a:cubicBezTo>
                  <a:lnTo>
                    <a:pt x="10259" y="20029"/>
                  </a:lnTo>
                  <a:cubicBezTo>
                    <a:pt x="9960" y="19305"/>
                    <a:pt x="9885" y="18481"/>
                    <a:pt x="10008" y="17713"/>
                  </a:cubicBezTo>
                  <a:lnTo>
                    <a:pt x="10008" y="17713"/>
                  </a:lnTo>
                  <a:cubicBezTo>
                    <a:pt x="10342" y="19014"/>
                    <a:pt x="10842" y="20248"/>
                    <a:pt x="11509" y="21382"/>
                  </a:cubicBezTo>
                  <a:cubicBezTo>
                    <a:pt x="11075" y="20615"/>
                    <a:pt x="10909" y="19748"/>
                    <a:pt x="10975" y="18847"/>
                  </a:cubicBezTo>
                  <a:lnTo>
                    <a:pt x="10975" y="18847"/>
                  </a:lnTo>
                  <a:cubicBezTo>
                    <a:pt x="11843" y="22316"/>
                    <a:pt x="14545" y="24951"/>
                    <a:pt x="17146" y="27420"/>
                  </a:cubicBezTo>
                  <a:cubicBezTo>
                    <a:pt x="15745" y="25919"/>
                    <a:pt x="16179" y="23417"/>
                    <a:pt x="14945" y="21749"/>
                  </a:cubicBezTo>
                  <a:lnTo>
                    <a:pt x="14945" y="21749"/>
                  </a:lnTo>
                  <a:cubicBezTo>
                    <a:pt x="15579" y="22450"/>
                    <a:pt x="16046" y="23284"/>
                    <a:pt x="16313" y="24218"/>
                  </a:cubicBezTo>
                  <a:cubicBezTo>
                    <a:pt x="15979" y="22850"/>
                    <a:pt x="15379" y="21582"/>
                    <a:pt x="14511" y="20515"/>
                  </a:cubicBezTo>
                  <a:lnTo>
                    <a:pt x="14511" y="20515"/>
                  </a:lnTo>
                  <a:cubicBezTo>
                    <a:pt x="15212" y="20949"/>
                    <a:pt x="15779" y="21616"/>
                    <a:pt x="16112" y="22416"/>
                  </a:cubicBezTo>
                  <a:cubicBezTo>
                    <a:pt x="15645" y="21282"/>
                    <a:pt x="14945" y="20315"/>
                    <a:pt x="14044" y="19514"/>
                  </a:cubicBezTo>
                  <a:lnTo>
                    <a:pt x="14044" y="19514"/>
                  </a:lnTo>
                  <a:cubicBezTo>
                    <a:pt x="14845" y="19981"/>
                    <a:pt x="15545" y="20615"/>
                    <a:pt x="16079" y="21382"/>
                  </a:cubicBezTo>
                  <a:cubicBezTo>
                    <a:pt x="15379" y="20081"/>
                    <a:pt x="14244" y="19081"/>
                    <a:pt x="13210" y="17980"/>
                  </a:cubicBezTo>
                  <a:cubicBezTo>
                    <a:pt x="10275" y="14844"/>
                    <a:pt x="8107" y="11075"/>
                    <a:pt x="6973" y="6905"/>
                  </a:cubicBezTo>
                  <a:lnTo>
                    <a:pt x="6973" y="6905"/>
                  </a:lnTo>
                  <a:cubicBezTo>
                    <a:pt x="6973" y="7539"/>
                    <a:pt x="7039" y="8173"/>
                    <a:pt x="7039" y="8807"/>
                  </a:cubicBezTo>
                  <a:cubicBezTo>
                    <a:pt x="6706" y="7973"/>
                    <a:pt x="6539" y="7105"/>
                    <a:pt x="6506" y="6238"/>
                  </a:cubicBezTo>
                  <a:lnTo>
                    <a:pt x="6506" y="7806"/>
                  </a:lnTo>
                  <a:cubicBezTo>
                    <a:pt x="5938" y="6338"/>
                    <a:pt x="5905" y="4737"/>
                    <a:pt x="6405" y="3236"/>
                  </a:cubicBezTo>
                  <a:cubicBezTo>
                    <a:pt x="6572" y="2769"/>
                    <a:pt x="6806" y="2369"/>
                    <a:pt x="7073" y="1968"/>
                  </a:cubicBezTo>
                  <a:cubicBezTo>
                    <a:pt x="7439" y="1401"/>
                    <a:pt x="7573" y="501"/>
                    <a:pt x="7973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4801100" y="2759075"/>
              <a:ext cx="567100" cy="760575"/>
            </a:xfrm>
            <a:custGeom>
              <a:avLst/>
              <a:gdLst/>
              <a:ahLst/>
              <a:cxnLst/>
              <a:rect l="l" t="t" r="r" b="b"/>
              <a:pathLst>
                <a:path w="22684" h="30423" extrusionOk="0">
                  <a:moveTo>
                    <a:pt x="22683" y="1"/>
                  </a:moveTo>
                  <a:lnTo>
                    <a:pt x="22683" y="1"/>
                  </a:lnTo>
                  <a:cubicBezTo>
                    <a:pt x="22629" y="35"/>
                    <a:pt x="22576" y="70"/>
                    <a:pt x="22524" y="105"/>
                  </a:cubicBezTo>
                  <a:lnTo>
                    <a:pt x="22524" y="105"/>
                  </a:lnTo>
                  <a:cubicBezTo>
                    <a:pt x="22578" y="73"/>
                    <a:pt x="22631" y="38"/>
                    <a:pt x="22683" y="1"/>
                  </a:cubicBezTo>
                  <a:close/>
                  <a:moveTo>
                    <a:pt x="8940" y="22984"/>
                  </a:moveTo>
                  <a:lnTo>
                    <a:pt x="8940" y="22984"/>
                  </a:lnTo>
                  <a:cubicBezTo>
                    <a:pt x="8907" y="23025"/>
                    <a:pt x="8873" y="23065"/>
                    <a:pt x="8839" y="23105"/>
                  </a:cubicBezTo>
                  <a:lnTo>
                    <a:pt x="8839" y="23105"/>
                  </a:lnTo>
                  <a:cubicBezTo>
                    <a:pt x="8873" y="23065"/>
                    <a:pt x="8907" y="23025"/>
                    <a:pt x="8940" y="22984"/>
                  </a:cubicBezTo>
                  <a:close/>
                  <a:moveTo>
                    <a:pt x="22524" y="105"/>
                  </a:moveTo>
                  <a:cubicBezTo>
                    <a:pt x="21850" y="512"/>
                    <a:pt x="21023" y="585"/>
                    <a:pt x="20282" y="801"/>
                  </a:cubicBezTo>
                  <a:cubicBezTo>
                    <a:pt x="19471" y="1028"/>
                    <a:pt x="18629" y="1539"/>
                    <a:pt x="18460" y="2333"/>
                  </a:cubicBezTo>
                  <a:lnTo>
                    <a:pt x="18460" y="2333"/>
                  </a:lnTo>
                  <a:cubicBezTo>
                    <a:pt x="18595" y="1624"/>
                    <a:pt x="18826" y="947"/>
                    <a:pt x="19181" y="301"/>
                  </a:cubicBezTo>
                  <a:lnTo>
                    <a:pt x="19181" y="301"/>
                  </a:lnTo>
                  <a:cubicBezTo>
                    <a:pt x="17513" y="2770"/>
                    <a:pt x="16946" y="5772"/>
                    <a:pt x="16079" y="8607"/>
                  </a:cubicBezTo>
                  <a:cubicBezTo>
                    <a:pt x="15345" y="11042"/>
                    <a:pt x="14344" y="13410"/>
                    <a:pt x="13143" y="15679"/>
                  </a:cubicBezTo>
                  <a:cubicBezTo>
                    <a:pt x="14211" y="14244"/>
                    <a:pt x="15078" y="12710"/>
                    <a:pt x="15778" y="11042"/>
                  </a:cubicBezTo>
                  <a:lnTo>
                    <a:pt x="15778" y="11042"/>
                  </a:lnTo>
                  <a:cubicBezTo>
                    <a:pt x="14878" y="13544"/>
                    <a:pt x="13744" y="15946"/>
                    <a:pt x="12376" y="18247"/>
                  </a:cubicBezTo>
                  <a:lnTo>
                    <a:pt x="14811" y="14811"/>
                  </a:lnTo>
                  <a:lnTo>
                    <a:pt x="14811" y="14811"/>
                  </a:lnTo>
                  <a:cubicBezTo>
                    <a:pt x="14144" y="16413"/>
                    <a:pt x="13377" y="17980"/>
                    <a:pt x="12509" y="19481"/>
                  </a:cubicBezTo>
                  <a:cubicBezTo>
                    <a:pt x="13377" y="18614"/>
                    <a:pt x="14111" y="17613"/>
                    <a:pt x="14678" y="16513"/>
                  </a:cubicBezTo>
                  <a:lnTo>
                    <a:pt x="14678" y="16513"/>
                  </a:lnTo>
                  <a:cubicBezTo>
                    <a:pt x="13477" y="20549"/>
                    <a:pt x="10041" y="23584"/>
                    <a:pt x="6338" y="25586"/>
                  </a:cubicBezTo>
                  <a:cubicBezTo>
                    <a:pt x="7232" y="24820"/>
                    <a:pt x="8095" y="23993"/>
                    <a:pt x="8839" y="23105"/>
                  </a:cubicBezTo>
                  <a:lnTo>
                    <a:pt x="8839" y="23105"/>
                  </a:lnTo>
                  <a:cubicBezTo>
                    <a:pt x="7983" y="24115"/>
                    <a:pt x="6856" y="24906"/>
                    <a:pt x="5604" y="25419"/>
                  </a:cubicBezTo>
                  <a:cubicBezTo>
                    <a:pt x="6605" y="24752"/>
                    <a:pt x="7406" y="23851"/>
                    <a:pt x="7973" y="22817"/>
                  </a:cubicBezTo>
                  <a:lnTo>
                    <a:pt x="7973" y="22817"/>
                  </a:lnTo>
                  <a:cubicBezTo>
                    <a:pt x="7106" y="24018"/>
                    <a:pt x="5938" y="24952"/>
                    <a:pt x="4570" y="25552"/>
                  </a:cubicBezTo>
                  <a:cubicBezTo>
                    <a:pt x="5671" y="24552"/>
                    <a:pt x="6705" y="23518"/>
                    <a:pt x="7606" y="22350"/>
                  </a:cubicBezTo>
                  <a:lnTo>
                    <a:pt x="7606" y="22350"/>
                  </a:lnTo>
                  <a:cubicBezTo>
                    <a:pt x="6672" y="23518"/>
                    <a:pt x="5538" y="24518"/>
                    <a:pt x="4270" y="25386"/>
                  </a:cubicBezTo>
                  <a:cubicBezTo>
                    <a:pt x="3281" y="26054"/>
                    <a:pt x="2100" y="26422"/>
                    <a:pt x="897" y="26422"/>
                  </a:cubicBezTo>
                  <a:cubicBezTo>
                    <a:pt x="599" y="26422"/>
                    <a:pt x="299" y="26399"/>
                    <a:pt x="0" y="26353"/>
                  </a:cubicBezTo>
                  <a:lnTo>
                    <a:pt x="0" y="26353"/>
                  </a:lnTo>
                  <a:cubicBezTo>
                    <a:pt x="901" y="27154"/>
                    <a:pt x="1902" y="27821"/>
                    <a:pt x="3003" y="28288"/>
                  </a:cubicBezTo>
                  <a:cubicBezTo>
                    <a:pt x="3518" y="28491"/>
                    <a:pt x="4085" y="28606"/>
                    <a:pt x="4645" y="28606"/>
                  </a:cubicBezTo>
                  <a:cubicBezTo>
                    <a:pt x="5280" y="28606"/>
                    <a:pt x="5907" y="28458"/>
                    <a:pt x="6438" y="28121"/>
                  </a:cubicBezTo>
                  <a:lnTo>
                    <a:pt x="6438" y="28121"/>
                  </a:lnTo>
                  <a:cubicBezTo>
                    <a:pt x="5538" y="28755"/>
                    <a:pt x="4570" y="29255"/>
                    <a:pt x="3536" y="29622"/>
                  </a:cubicBezTo>
                  <a:cubicBezTo>
                    <a:pt x="4904" y="29555"/>
                    <a:pt x="6238" y="29088"/>
                    <a:pt x="7372" y="28288"/>
                  </a:cubicBezTo>
                  <a:lnTo>
                    <a:pt x="7372" y="28288"/>
                  </a:lnTo>
                  <a:cubicBezTo>
                    <a:pt x="6739" y="29155"/>
                    <a:pt x="5938" y="29889"/>
                    <a:pt x="5004" y="30423"/>
                  </a:cubicBezTo>
                  <a:cubicBezTo>
                    <a:pt x="6305" y="29822"/>
                    <a:pt x="7506" y="29022"/>
                    <a:pt x="8573" y="28121"/>
                  </a:cubicBezTo>
                  <a:lnTo>
                    <a:pt x="8573" y="28121"/>
                  </a:lnTo>
                  <a:cubicBezTo>
                    <a:pt x="7873" y="28922"/>
                    <a:pt x="7072" y="29655"/>
                    <a:pt x="6205" y="30289"/>
                  </a:cubicBezTo>
                  <a:cubicBezTo>
                    <a:pt x="7239" y="29822"/>
                    <a:pt x="8173" y="29188"/>
                    <a:pt x="8974" y="28455"/>
                  </a:cubicBezTo>
                  <a:lnTo>
                    <a:pt x="8974" y="28455"/>
                  </a:lnTo>
                  <a:cubicBezTo>
                    <a:pt x="8473" y="29055"/>
                    <a:pt x="7906" y="29655"/>
                    <a:pt x="7306" y="30156"/>
                  </a:cubicBezTo>
                  <a:cubicBezTo>
                    <a:pt x="10741" y="27587"/>
                    <a:pt x="13577" y="24285"/>
                    <a:pt x="15645" y="20549"/>
                  </a:cubicBezTo>
                  <a:lnTo>
                    <a:pt x="15645" y="20549"/>
                  </a:lnTo>
                  <a:lnTo>
                    <a:pt x="14069" y="22233"/>
                  </a:lnTo>
                  <a:lnTo>
                    <a:pt x="14069" y="22233"/>
                  </a:lnTo>
                  <a:cubicBezTo>
                    <a:pt x="14556" y="21583"/>
                    <a:pt x="14913" y="20828"/>
                    <a:pt x="15111" y="20015"/>
                  </a:cubicBezTo>
                  <a:lnTo>
                    <a:pt x="15111" y="20015"/>
                  </a:lnTo>
                  <a:cubicBezTo>
                    <a:pt x="14477" y="21083"/>
                    <a:pt x="13710" y="22017"/>
                    <a:pt x="12810" y="22817"/>
                  </a:cubicBezTo>
                  <a:cubicBezTo>
                    <a:pt x="15712" y="18981"/>
                    <a:pt x="17780" y="14545"/>
                    <a:pt x="18847" y="9808"/>
                  </a:cubicBezTo>
                  <a:cubicBezTo>
                    <a:pt x="19248" y="7940"/>
                    <a:pt x="19514" y="6005"/>
                    <a:pt x="20148" y="4171"/>
                  </a:cubicBezTo>
                  <a:cubicBezTo>
                    <a:pt x="20729" y="2429"/>
                    <a:pt x="21028" y="1125"/>
                    <a:pt x="22524" y="105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3932975" y="4245975"/>
              <a:ext cx="457850" cy="488725"/>
            </a:xfrm>
            <a:custGeom>
              <a:avLst/>
              <a:gdLst/>
              <a:ahLst/>
              <a:cxnLst/>
              <a:rect l="l" t="t" r="r" b="b"/>
              <a:pathLst>
                <a:path w="18314" h="19549" extrusionOk="0">
                  <a:moveTo>
                    <a:pt x="5926" y="11947"/>
                  </a:moveTo>
                  <a:cubicBezTo>
                    <a:pt x="5910" y="12415"/>
                    <a:pt x="5881" y="12881"/>
                    <a:pt x="5838" y="13344"/>
                  </a:cubicBezTo>
                  <a:cubicBezTo>
                    <a:pt x="5922" y="12879"/>
                    <a:pt x="5947" y="12413"/>
                    <a:pt x="5926" y="11947"/>
                  </a:cubicBezTo>
                  <a:close/>
                  <a:moveTo>
                    <a:pt x="12443" y="1"/>
                  </a:moveTo>
                  <a:lnTo>
                    <a:pt x="12443" y="1"/>
                  </a:lnTo>
                  <a:cubicBezTo>
                    <a:pt x="8974" y="1535"/>
                    <a:pt x="5271" y="2436"/>
                    <a:pt x="1468" y="2603"/>
                  </a:cubicBezTo>
                  <a:cubicBezTo>
                    <a:pt x="1368" y="3070"/>
                    <a:pt x="1268" y="3503"/>
                    <a:pt x="1135" y="3970"/>
                  </a:cubicBezTo>
                  <a:lnTo>
                    <a:pt x="701" y="2603"/>
                  </a:lnTo>
                  <a:cubicBezTo>
                    <a:pt x="701" y="3003"/>
                    <a:pt x="634" y="3370"/>
                    <a:pt x="468" y="3703"/>
                  </a:cubicBezTo>
                  <a:cubicBezTo>
                    <a:pt x="401" y="3370"/>
                    <a:pt x="234" y="3036"/>
                    <a:pt x="1" y="2736"/>
                  </a:cubicBezTo>
                  <a:lnTo>
                    <a:pt x="1" y="2736"/>
                  </a:lnTo>
                  <a:cubicBezTo>
                    <a:pt x="201" y="3904"/>
                    <a:pt x="434" y="5038"/>
                    <a:pt x="668" y="6205"/>
                  </a:cubicBezTo>
                  <a:cubicBezTo>
                    <a:pt x="701" y="5605"/>
                    <a:pt x="701" y="5004"/>
                    <a:pt x="701" y="4404"/>
                  </a:cubicBezTo>
                  <a:cubicBezTo>
                    <a:pt x="735" y="5071"/>
                    <a:pt x="868" y="5738"/>
                    <a:pt x="1068" y="6405"/>
                  </a:cubicBezTo>
                  <a:cubicBezTo>
                    <a:pt x="1068" y="5938"/>
                    <a:pt x="1135" y="5505"/>
                    <a:pt x="1235" y="5071"/>
                  </a:cubicBezTo>
                  <a:cubicBezTo>
                    <a:pt x="1268" y="5505"/>
                    <a:pt x="1402" y="5938"/>
                    <a:pt x="1568" y="6339"/>
                  </a:cubicBezTo>
                  <a:lnTo>
                    <a:pt x="1835" y="5538"/>
                  </a:lnTo>
                  <a:lnTo>
                    <a:pt x="1835" y="5538"/>
                  </a:lnTo>
                  <a:cubicBezTo>
                    <a:pt x="1802" y="5972"/>
                    <a:pt x="1835" y="6439"/>
                    <a:pt x="2169" y="6639"/>
                  </a:cubicBezTo>
                  <a:cubicBezTo>
                    <a:pt x="2294" y="6714"/>
                    <a:pt x="2419" y="6751"/>
                    <a:pt x="2558" y="6751"/>
                  </a:cubicBezTo>
                  <a:cubicBezTo>
                    <a:pt x="2605" y="6751"/>
                    <a:pt x="2653" y="6747"/>
                    <a:pt x="2703" y="6739"/>
                  </a:cubicBezTo>
                  <a:cubicBezTo>
                    <a:pt x="3737" y="6739"/>
                    <a:pt x="4771" y="6672"/>
                    <a:pt x="5771" y="6505"/>
                  </a:cubicBezTo>
                  <a:lnTo>
                    <a:pt x="5771" y="6505"/>
                  </a:lnTo>
                  <a:cubicBezTo>
                    <a:pt x="5204" y="6872"/>
                    <a:pt x="4571" y="7139"/>
                    <a:pt x="3903" y="7306"/>
                  </a:cubicBezTo>
                  <a:lnTo>
                    <a:pt x="4671" y="7339"/>
                  </a:lnTo>
                  <a:cubicBezTo>
                    <a:pt x="5263" y="8807"/>
                    <a:pt x="5855" y="10373"/>
                    <a:pt x="5926" y="11947"/>
                  </a:cubicBezTo>
                  <a:lnTo>
                    <a:pt x="5926" y="11947"/>
                  </a:lnTo>
                  <a:cubicBezTo>
                    <a:pt x="5958" y="10966"/>
                    <a:pt x="5929" y="9979"/>
                    <a:pt x="5838" y="9007"/>
                  </a:cubicBezTo>
                  <a:lnTo>
                    <a:pt x="5838" y="9007"/>
                  </a:lnTo>
                  <a:cubicBezTo>
                    <a:pt x="6005" y="10342"/>
                    <a:pt x="6172" y="11676"/>
                    <a:pt x="6339" y="13010"/>
                  </a:cubicBezTo>
                  <a:cubicBezTo>
                    <a:pt x="6505" y="11843"/>
                    <a:pt x="6572" y="10642"/>
                    <a:pt x="6539" y="9474"/>
                  </a:cubicBezTo>
                  <a:lnTo>
                    <a:pt x="6539" y="9474"/>
                  </a:lnTo>
                  <a:cubicBezTo>
                    <a:pt x="6672" y="10675"/>
                    <a:pt x="6872" y="11876"/>
                    <a:pt x="7139" y="13077"/>
                  </a:cubicBezTo>
                  <a:cubicBezTo>
                    <a:pt x="7339" y="11843"/>
                    <a:pt x="7406" y="10642"/>
                    <a:pt x="7339" y="9407"/>
                  </a:cubicBezTo>
                  <a:lnTo>
                    <a:pt x="7339" y="9407"/>
                  </a:lnTo>
                  <a:cubicBezTo>
                    <a:pt x="7973" y="12443"/>
                    <a:pt x="8207" y="15545"/>
                    <a:pt x="8106" y="18647"/>
                  </a:cubicBezTo>
                  <a:lnTo>
                    <a:pt x="8940" y="14811"/>
                  </a:lnTo>
                  <a:cubicBezTo>
                    <a:pt x="9141" y="16079"/>
                    <a:pt x="9174" y="17380"/>
                    <a:pt x="9040" y="18647"/>
                  </a:cubicBezTo>
                  <a:cubicBezTo>
                    <a:pt x="9407" y="17513"/>
                    <a:pt x="9641" y="16379"/>
                    <a:pt x="9741" y="15178"/>
                  </a:cubicBezTo>
                  <a:cubicBezTo>
                    <a:pt x="9841" y="15979"/>
                    <a:pt x="9908" y="16813"/>
                    <a:pt x="9874" y="17613"/>
                  </a:cubicBezTo>
                  <a:cubicBezTo>
                    <a:pt x="10341" y="15979"/>
                    <a:pt x="10441" y="14278"/>
                    <a:pt x="10141" y="12576"/>
                  </a:cubicBezTo>
                  <a:lnTo>
                    <a:pt x="10141" y="12576"/>
                  </a:lnTo>
                  <a:cubicBezTo>
                    <a:pt x="10742" y="14711"/>
                    <a:pt x="10942" y="16913"/>
                    <a:pt x="10675" y="19081"/>
                  </a:cubicBezTo>
                  <a:cubicBezTo>
                    <a:pt x="11075" y="17280"/>
                    <a:pt x="11309" y="15445"/>
                    <a:pt x="11442" y="13577"/>
                  </a:cubicBezTo>
                  <a:lnTo>
                    <a:pt x="11676" y="17113"/>
                  </a:lnTo>
                  <a:cubicBezTo>
                    <a:pt x="11876" y="15912"/>
                    <a:pt x="11976" y="14678"/>
                    <a:pt x="12009" y="13444"/>
                  </a:cubicBezTo>
                  <a:cubicBezTo>
                    <a:pt x="12476" y="15479"/>
                    <a:pt x="13177" y="17480"/>
                    <a:pt x="14044" y="19415"/>
                  </a:cubicBezTo>
                  <a:cubicBezTo>
                    <a:pt x="13544" y="17580"/>
                    <a:pt x="13143" y="15712"/>
                    <a:pt x="12843" y="13844"/>
                  </a:cubicBezTo>
                  <a:lnTo>
                    <a:pt x="12843" y="13844"/>
                  </a:lnTo>
                  <a:cubicBezTo>
                    <a:pt x="13243" y="15278"/>
                    <a:pt x="13811" y="16646"/>
                    <a:pt x="14511" y="17980"/>
                  </a:cubicBezTo>
                  <a:cubicBezTo>
                    <a:pt x="14111" y="16713"/>
                    <a:pt x="13844" y="15378"/>
                    <a:pt x="13710" y="14078"/>
                  </a:cubicBezTo>
                  <a:lnTo>
                    <a:pt x="13710" y="14078"/>
                  </a:lnTo>
                  <a:cubicBezTo>
                    <a:pt x="14111" y="15345"/>
                    <a:pt x="14678" y="16579"/>
                    <a:pt x="15378" y="17747"/>
                  </a:cubicBezTo>
                  <a:cubicBezTo>
                    <a:pt x="15212" y="16980"/>
                    <a:pt x="15011" y="16212"/>
                    <a:pt x="14845" y="15479"/>
                  </a:cubicBezTo>
                  <a:lnTo>
                    <a:pt x="14845" y="15479"/>
                  </a:lnTo>
                  <a:cubicBezTo>
                    <a:pt x="15378" y="16679"/>
                    <a:pt x="16012" y="17880"/>
                    <a:pt x="16779" y="18981"/>
                  </a:cubicBezTo>
                  <a:cubicBezTo>
                    <a:pt x="16546" y="18214"/>
                    <a:pt x="16279" y="17447"/>
                    <a:pt x="15945" y="16746"/>
                  </a:cubicBezTo>
                  <a:lnTo>
                    <a:pt x="15945" y="16746"/>
                  </a:lnTo>
                  <a:cubicBezTo>
                    <a:pt x="16613" y="17747"/>
                    <a:pt x="17413" y="18714"/>
                    <a:pt x="18314" y="19548"/>
                  </a:cubicBezTo>
                  <a:cubicBezTo>
                    <a:pt x="17280" y="17747"/>
                    <a:pt x="16212" y="15879"/>
                    <a:pt x="15779" y="13844"/>
                  </a:cubicBezTo>
                  <a:cubicBezTo>
                    <a:pt x="15312" y="11609"/>
                    <a:pt x="15578" y="9274"/>
                    <a:pt x="15111" y="7072"/>
                  </a:cubicBezTo>
                  <a:lnTo>
                    <a:pt x="14978" y="8807"/>
                  </a:lnTo>
                  <a:cubicBezTo>
                    <a:pt x="15011" y="7906"/>
                    <a:pt x="14811" y="7006"/>
                    <a:pt x="14378" y="6205"/>
                  </a:cubicBezTo>
                  <a:cubicBezTo>
                    <a:pt x="14378" y="6706"/>
                    <a:pt x="14378" y="7206"/>
                    <a:pt x="14344" y="7673"/>
                  </a:cubicBezTo>
                  <a:cubicBezTo>
                    <a:pt x="14311" y="6739"/>
                    <a:pt x="14044" y="5838"/>
                    <a:pt x="13577" y="5038"/>
                  </a:cubicBezTo>
                  <a:lnTo>
                    <a:pt x="13577" y="5038"/>
                  </a:lnTo>
                  <a:cubicBezTo>
                    <a:pt x="13634" y="5050"/>
                    <a:pt x="13691" y="5056"/>
                    <a:pt x="13748" y="5056"/>
                  </a:cubicBezTo>
                  <a:cubicBezTo>
                    <a:pt x="14281" y="5056"/>
                    <a:pt x="14751" y="4513"/>
                    <a:pt x="14811" y="3970"/>
                  </a:cubicBezTo>
                  <a:cubicBezTo>
                    <a:pt x="14811" y="3336"/>
                    <a:pt x="14644" y="2736"/>
                    <a:pt x="14344" y="2202"/>
                  </a:cubicBezTo>
                  <a:lnTo>
                    <a:pt x="14344" y="2202"/>
                  </a:lnTo>
                  <a:cubicBezTo>
                    <a:pt x="14544" y="2869"/>
                    <a:pt x="14644" y="3570"/>
                    <a:pt x="14611" y="4237"/>
                  </a:cubicBezTo>
                  <a:cubicBezTo>
                    <a:pt x="14411" y="3537"/>
                    <a:pt x="14077" y="2869"/>
                    <a:pt x="13644" y="2269"/>
                  </a:cubicBezTo>
                  <a:lnTo>
                    <a:pt x="13644" y="2269"/>
                  </a:lnTo>
                  <a:cubicBezTo>
                    <a:pt x="13844" y="2936"/>
                    <a:pt x="13944" y="3637"/>
                    <a:pt x="13944" y="4304"/>
                  </a:cubicBezTo>
                  <a:cubicBezTo>
                    <a:pt x="13844" y="3570"/>
                    <a:pt x="13577" y="2869"/>
                    <a:pt x="13110" y="2269"/>
                  </a:cubicBezTo>
                  <a:lnTo>
                    <a:pt x="13110" y="2269"/>
                  </a:lnTo>
                  <a:cubicBezTo>
                    <a:pt x="13279" y="2861"/>
                    <a:pt x="13353" y="3453"/>
                    <a:pt x="13332" y="4045"/>
                  </a:cubicBezTo>
                  <a:lnTo>
                    <a:pt x="13332" y="4045"/>
                  </a:lnTo>
                  <a:cubicBezTo>
                    <a:pt x="13305" y="2653"/>
                    <a:pt x="11855" y="1269"/>
                    <a:pt x="1244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4454400" y="3233600"/>
              <a:ext cx="418450" cy="234350"/>
            </a:xfrm>
            <a:custGeom>
              <a:avLst/>
              <a:gdLst/>
              <a:ahLst/>
              <a:cxnLst/>
              <a:rect l="l" t="t" r="r" b="b"/>
              <a:pathLst>
                <a:path w="16738" h="9374" extrusionOk="0">
                  <a:moveTo>
                    <a:pt x="823" y="1"/>
                  </a:moveTo>
                  <a:cubicBezTo>
                    <a:pt x="365" y="1"/>
                    <a:pt x="0" y="205"/>
                    <a:pt x="225" y="767"/>
                  </a:cubicBezTo>
                  <a:cubicBezTo>
                    <a:pt x="659" y="1568"/>
                    <a:pt x="1259" y="2335"/>
                    <a:pt x="1927" y="2969"/>
                  </a:cubicBezTo>
                  <a:cubicBezTo>
                    <a:pt x="3194" y="4337"/>
                    <a:pt x="4695" y="5404"/>
                    <a:pt x="6330" y="6171"/>
                  </a:cubicBezTo>
                  <a:cubicBezTo>
                    <a:pt x="7297" y="6605"/>
                    <a:pt x="8298" y="6938"/>
                    <a:pt x="9299" y="7139"/>
                  </a:cubicBezTo>
                  <a:cubicBezTo>
                    <a:pt x="10132" y="7305"/>
                    <a:pt x="10966" y="7405"/>
                    <a:pt x="11800" y="7639"/>
                  </a:cubicBezTo>
                  <a:cubicBezTo>
                    <a:pt x="12934" y="8006"/>
                    <a:pt x="13969" y="8606"/>
                    <a:pt x="14869" y="9373"/>
                  </a:cubicBezTo>
                  <a:cubicBezTo>
                    <a:pt x="14335" y="8506"/>
                    <a:pt x="13568" y="7772"/>
                    <a:pt x="12668" y="7272"/>
                  </a:cubicBezTo>
                  <a:lnTo>
                    <a:pt x="12668" y="7272"/>
                  </a:lnTo>
                  <a:cubicBezTo>
                    <a:pt x="13401" y="7472"/>
                    <a:pt x="14102" y="7872"/>
                    <a:pt x="14636" y="8439"/>
                  </a:cubicBezTo>
                  <a:cubicBezTo>
                    <a:pt x="14102" y="7806"/>
                    <a:pt x="13502" y="7205"/>
                    <a:pt x="12834" y="6638"/>
                  </a:cubicBezTo>
                  <a:lnTo>
                    <a:pt x="12834" y="6638"/>
                  </a:lnTo>
                  <a:cubicBezTo>
                    <a:pt x="13468" y="6938"/>
                    <a:pt x="14102" y="7305"/>
                    <a:pt x="14702" y="7672"/>
                  </a:cubicBezTo>
                  <a:cubicBezTo>
                    <a:pt x="15217" y="8015"/>
                    <a:pt x="15830" y="8187"/>
                    <a:pt x="16435" y="8187"/>
                  </a:cubicBezTo>
                  <a:cubicBezTo>
                    <a:pt x="16536" y="8187"/>
                    <a:pt x="16637" y="8182"/>
                    <a:pt x="16737" y="8173"/>
                  </a:cubicBezTo>
                  <a:cubicBezTo>
                    <a:pt x="15570" y="7806"/>
                    <a:pt x="14669" y="6838"/>
                    <a:pt x="13735" y="5971"/>
                  </a:cubicBezTo>
                  <a:cubicBezTo>
                    <a:pt x="12870" y="5138"/>
                    <a:pt x="11820" y="4366"/>
                    <a:pt x="10614" y="4366"/>
                  </a:cubicBezTo>
                  <a:cubicBezTo>
                    <a:pt x="10565" y="4366"/>
                    <a:pt x="10516" y="4367"/>
                    <a:pt x="10466" y="4370"/>
                  </a:cubicBezTo>
                  <a:cubicBezTo>
                    <a:pt x="11133" y="4570"/>
                    <a:pt x="11734" y="4970"/>
                    <a:pt x="12134" y="5537"/>
                  </a:cubicBezTo>
                  <a:cubicBezTo>
                    <a:pt x="11634" y="5170"/>
                    <a:pt x="11066" y="4870"/>
                    <a:pt x="10466" y="4670"/>
                  </a:cubicBezTo>
                  <a:lnTo>
                    <a:pt x="10466" y="4670"/>
                  </a:lnTo>
                  <a:lnTo>
                    <a:pt x="11634" y="5804"/>
                  </a:lnTo>
                  <a:cubicBezTo>
                    <a:pt x="11200" y="5437"/>
                    <a:pt x="10700" y="5170"/>
                    <a:pt x="10166" y="5004"/>
                  </a:cubicBezTo>
                  <a:lnTo>
                    <a:pt x="10166" y="5004"/>
                  </a:lnTo>
                  <a:cubicBezTo>
                    <a:pt x="10599" y="5371"/>
                    <a:pt x="11000" y="5771"/>
                    <a:pt x="11333" y="6238"/>
                  </a:cubicBezTo>
                  <a:cubicBezTo>
                    <a:pt x="9999" y="5371"/>
                    <a:pt x="8465" y="4937"/>
                    <a:pt x="6997" y="4403"/>
                  </a:cubicBezTo>
                  <a:cubicBezTo>
                    <a:pt x="5529" y="3836"/>
                    <a:pt x="4028" y="3136"/>
                    <a:pt x="3094" y="1901"/>
                  </a:cubicBezTo>
                  <a:cubicBezTo>
                    <a:pt x="2660" y="1368"/>
                    <a:pt x="2360" y="734"/>
                    <a:pt x="1827" y="300"/>
                  </a:cubicBezTo>
                  <a:cubicBezTo>
                    <a:pt x="1593" y="125"/>
                    <a:pt x="1180" y="1"/>
                    <a:pt x="82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4271550" y="2954225"/>
              <a:ext cx="219350" cy="353600"/>
            </a:xfrm>
            <a:custGeom>
              <a:avLst/>
              <a:gdLst/>
              <a:ahLst/>
              <a:cxnLst/>
              <a:rect l="l" t="t" r="r" b="b"/>
              <a:pathLst>
                <a:path w="8774" h="14144" extrusionOk="0">
                  <a:moveTo>
                    <a:pt x="1969" y="3236"/>
                  </a:moveTo>
                  <a:lnTo>
                    <a:pt x="2499" y="3360"/>
                  </a:lnTo>
                  <a:lnTo>
                    <a:pt x="2499" y="3360"/>
                  </a:lnTo>
                  <a:cubicBezTo>
                    <a:pt x="2323" y="3313"/>
                    <a:pt x="2146" y="3271"/>
                    <a:pt x="1969" y="3236"/>
                  </a:cubicBezTo>
                  <a:close/>
                  <a:moveTo>
                    <a:pt x="1202" y="0"/>
                  </a:moveTo>
                  <a:cubicBezTo>
                    <a:pt x="1902" y="834"/>
                    <a:pt x="2736" y="1535"/>
                    <a:pt x="3703" y="2069"/>
                  </a:cubicBezTo>
                  <a:cubicBezTo>
                    <a:pt x="2436" y="1568"/>
                    <a:pt x="1202" y="1035"/>
                    <a:pt x="1" y="434"/>
                  </a:cubicBezTo>
                  <a:lnTo>
                    <a:pt x="1" y="434"/>
                  </a:lnTo>
                  <a:lnTo>
                    <a:pt x="4170" y="3303"/>
                  </a:lnTo>
                  <a:cubicBezTo>
                    <a:pt x="3470" y="3003"/>
                    <a:pt x="2736" y="2802"/>
                    <a:pt x="1969" y="2636"/>
                  </a:cubicBezTo>
                  <a:lnTo>
                    <a:pt x="1969" y="2636"/>
                  </a:lnTo>
                  <a:cubicBezTo>
                    <a:pt x="2703" y="2936"/>
                    <a:pt x="3403" y="3303"/>
                    <a:pt x="4104" y="3736"/>
                  </a:cubicBezTo>
                  <a:lnTo>
                    <a:pt x="2499" y="3360"/>
                  </a:lnTo>
                  <a:lnTo>
                    <a:pt x="2499" y="3360"/>
                  </a:lnTo>
                  <a:cubicBezTo>
                    <a:pt x="3152" y="3536"/>
                    <a:pt x="3792" y="3795"/>
                    <a:pt x="4370" y="4137"/>
                  </a:cubicBezTo>
                  <a:cubicBezTo>
                    <a:pt x="3603" y="3970"/>
                    <a:pt x="2803" y="3837"/>
                    <a:pt x="2035" y="3736"/>
                  </a:cubicBezTo>
                  <a:lnTo>
                    <a:pt x="2035" y="3736"/>
                  </a:lnTo>
                  <a:cubicBezTo>
                    <a:pt x="3003" y="3870"/>
                    <a:pt x="3937" y="4203"/>
                    <a:pt x="4804" y="4670"/>
                  </a:cubicBezTo>
                  <a:cubicBezTo>
                    <a:pt x="4589" y="4653"/>
                    <a:pt x="4373" y="4645"/>
                    <a:pt x="4158" y="4645"/>
                  </a:cubicBezTo>
                  <a:cubicBezTo>
                    <a:pt x="3542" y="4645"/>
                    <a:pt x="2929" y="4714"/>
                    <a:pt x="2336" y="4837"/>
                  </a:cubicBezTo>
                  <a:cubicBezTo>
                    <a:pt x="3234" y="4904"/>
                    <a:pt x="4133" y="5103"/>
                    <a:pt x="4966" y="5436"/>
                  </a:cubicBezTo>
                  <a:lnTo>
                    <a:pt x="4966" y="5436"/>
                  </a:lnTo>
                  <a:cubicBezTo>
                    <a:pt x="4959" y="5433"/>
                    <a:pt x="4953" y="5432"/>
                    <a:pt x="4946" y="5432"/>
                  </a:cubicBezTo>
                  <a:cubicBezTo>
                    <a:pt x="4543" y="5432"/>
                    <a:pt x="3166" y="9085"/>
                    <a:pt x="3003" y="9607"/>
                  </a:cubicBezTo>
                  <a:cubicBezTo>
                    <a:pt x="2436" y="11342"/>
                    <a:pt x="1268" y="12609"/>
                    <a:pt x="334" y="14144"/>
                  </a:cubicBezTo>
                  <a:cubicBezTo>
                    <a:pt x="2603" y="12509"/>
                    <a:pt x="4437" y="10341"/>
                    <a:pt x="5738" y="7839"/>
                  </a:cubicBezTo>
                  <a:lnTo>
                    <a:pt x="5738" y="7839"/>
                  </a:lnTo>
                  <a:cubicBezTo>
                    <a:pt x="5505" y="8607"/>
                    <a:pt x="5171" y="9374"/>
                    <a:pt x="4771" y="10108"/>
                  </a:cubicBezTo>
                  <a:cubicBezTo>
                    <a:pt x="5405" y="9507"/>
                    <a:pt x="5938" y="8840"/>
                    <a:pt x="6305" y="8073"/>
                  </a:cubicBezTo>
                  <a:lnTo>
                    <a:pt x="6305" y="8073"/>
                  </a:lnTo>
                  <a:cubicBezTo>
                    <a:pt x="6105" y="8740"/>
                    <a:pt x="5771" y="9374"/>
                    <a:pt x="5338" y="9908"/>
                  </a:cubicBezTo>
                  <a:cubicBezTo>
                    <a:pt x="6739" y="8540"/>
                    <a:pt x="7306" y="6538"/>
                    <a:pt x="8473" y="4937"/>
                  </a:cubicBezTo>
                  <a:lnTo>
                    <a:pt x="8473" y="4937"/>
                  </a:lnTo>
                  <a:cubicBezTo>
                    <a:pt x="7873" y="5271"/>
                    <a:pt x="7239" y="5538"/>
                    <a:pt x="6605" y="5771"/>
                  </a:cubicBezTo>
                  <a:cubicBezTo>
                    <a:pt x="7206" y="5371"/>
                    <a:pt x="7840" y="5004"/>
                    <a:pt x="8473" y="4704"/>
                  </a:cubicBezTo>
                  <a:lnTo>
                    <a:pt x="8473" y="4704"/>
                  </a:lnTo>
                  <a:cubicBezTo>
                    <a:pt x="7940" y="4871"/>
                    <a:pt x="7406" y="4971"/>
                    <a:pt x="6872" y="5037"/>
                  </a:cubicBezTo>
                  <a:cubicBezTo>
                    <a:pt x="7473" y="4737"/>
                    <a:pt x="8106" y="4504"/>
                    <a:pt x="8774" y="4337"/>
                  </a:cubicBezTo>
                  <a:lnTo>
                    <a:pt x="8774" y="4337"/>
                  </a:lnTo>
                  <a:cubicBezTo>
                    <a:pt x="8073" y="4370"/>
                    <a:pt x="7373" y="4404"/>
                    <a:pt x="6705" y="4437"/>
                  </a:cubicBezTo>
                  <a:cubicBezTo>
                    <a:pt x="7373" y="4203"/>
                    <a:pt x="8073" y="4037"/>
                    <a:pt x="8774" y="3970"/>
                  </a:cubicBezTo>
                  <a:cubicBezTo>
                    <a:pt x="8106" y="3803"/>
                    <a:pt x="7406" y="3670"/>
                    <a:pt x="6705" y="3636"/>
                  </a:cubicBezTo>
                  <a:cubicBezTo>
                    <a:pt x="7005" y="3573"/>
                    <a:pt x="7311" y="3540"/>
                    <a:pt x="7622" y="3540"/>
                  </a:cubicBezTo>
                  <a:cubicBezTo>
                    <a:pt x="7969" y="3540"/>
                    <a:pt x="8321" y="3582"/>
                    <a:pt x="8674" y="3670"/>
                  </a:cubicBezTo>
                  <a:cubicBezTo>
                    <a:pt x="8006" y="3303"/>
                    <a:pt x="7273" y="3103"/>
                    <a:pt x="6505" y="3069"/>
                  </a:cubicBezTo>
                  <a:cubicBezTo>
                    <a:pt x="6652" y="3055"/>
                    <a:pt x="6796" y="3049"/>
                    <a:pt x="6940" y="3049"/>
                  </a:cubicBezTo>
                  <a:cubicBezTo>
                    <a:pt x="7483" y="3049"/>
                    <a:pt x="8005" y="3144"/>
                    <a:pt x="8507" y="3303"/>
                  </a:cubicBezTo>
                  <a:cubicBezTo>
                    <a:pt x="7840" y="2869"/>
                    <a:pt x="7039" y="2602"/>
                    <a:pt x="6238" y="2602"/>
                  </a:cubicBezTo>
                  <a:cubicBezTo>
                    <a:pt x="6439" y="2564"/>
                    <a:pt x="6641" y="2545"/>
                    <a:pt x="6845" y="2545"/>
                  </a:cubicBezTo>
                  <a:cubicBezTo>
                    <a:pt x="7353" y="2545"/>
                    <a:pt x="7863" y="2664"/>
                    <a:pt x="8340" y="2903"/>
                  </a:cubicBezTo>
                  <a:cubicBezTo>
                    <a:pt x="7172" y="2302"/>
                    <a:pt x="5905" y="2035"/>
                    <a:pt x="4637" y="1702"/>
                  </a:cubicBezTo>
                  <a:cubicBezTo>
                    <a:pt x="3403" y="1368"/>
                    <a:pt x="2136" y="901"/>
                    <a:pt x="1202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3517675" y="2019400"/>
              <a:ext cx="375300" cy="509550"/>
            </a:xfrm>
            <a:custGeom>
              <a:avLst/>
              <a:gdLst/>
              <a:ahLst/>
              <a:cxnLst/>
              <a:rect l="l" t="t" r="r" b="b"/>
              <a:pathLst>
                <a:path w="15012" h="20382" extrusionOk="0">
                  <a:moveTo>
                    <a:pt x="201" y="16745"/>
                  </a:moveTo>
                  <a:lnTo>
                    <a:pt x="217" y="16817"/>
                  </a:lnTo>
                  <a:lnTo>
                    <a:pt x="217" y="16817"/>
                  </a:lnTo>
                  <a:cubicBezTo>
                    <a:pt x="212" y="16793"/>
                    <a:pt x="206" y="16769"/>
                    <a:pt x="201" y="16745"/>
                  </a:cubicBezTo>
                  <a:close/>
                  <a:moveTo>
                    <a:pt x="7673" y="0"/>
                  </a:moveTo>
                  <a:lnTo>
                    <a:pt x="7673" y="0"/>
                  </a:lnTo>
                  <a:cubicBezTo>
                    <a:pt x="6572" y="500"/>
                    <a:pt x="5471" y="934"/>
                    <a:pt x="4437" y="1534"/>
                  </a:cubicBezTo>
                  <a:cubicBezTo>
                    <a:pt x="3370" y="2068"/>
                    <a:pt x="2469" y="2935"/>
                    <a:pt x="1936" y="4003"/>
                  </a:cubicBezTo>
                  <a:cubicBezTo>
                    <a:pt x="2469" y="3336"/>
                    <a:pt x="3136" y="2769"/>
                    <a:pt x="3870" y="2402"/>
                  </a:cubicBezTo>
                  <a:lnTo>
                    <a:pt x="3870" y="2402"/>
                  </a:lnTo>
                  <a:cubicBezTo>
                    <a:pt x="3203" y="2935"/>
                    <a:pt x="2636" y="3636"/>
                    <a:pt x="2202" y="4403"/>
                  </a:cubicBezTo>
                  <a:cubicBezTo>
                    <a:pt x="2769" y="3769"/>
                    <a:pt x="3403" y="3202"/>
                    <a:pt x="4104" y="2769"/>
                  </a:cubicBezTo>
                  <a:lnTo>
                    <a:pt x="4104" y="2769"/>
                  </a:lnTo>
                  <a:cubicBezTo>
                    <a:pt x="3437" y="3402"/>
                    <a:pt x="2870" y="4170"/>
                    <a:pt x="2503" y="5004"/>
                  </a:cubicBezTo>
                  <a:lnTo>
                    <a:pt x="3751" y="3636"/>
                  </a:lnTo>
                  <a:lnTo>
                    <a:pt x="3751" y="3636"/>
                  </a:lnTo>
                  <a:cubicBezTo>
                    <a:pt x="2198" y="5394"/>
                    <a:pt x="1623" y="7845"/>
                    <a:pt x="2269" y="10107"/>
                  </a:cubicBezTo>
                  <a:cubicBezTo>
                    <a:pt x="1802" y="9473"/>
                    <a:pt x="1502" y="8706"/>
                    <a:pt x="1435" y="7939"/>
                  </a:cubicBezTo>
                  <a:lnTo>
                    <a:pt x="1435" y="7939"/>
                  </a:lnTo>
                  <a:cubicBezTo>
                    <a:pt x="1469" y="8573"/>
                    <a:pt x="1469" y="9173"/>
                    <a:pt x="1469" y="9807"/>
                  </a:cubicBezTo>
                  <a:cubicBezTo>
                    <a:pt x="1168" y="9273"/>
                    <a:pt x="1035" y="8640"/>
                    <a:pt x="1035" y="8006"/>
                  </a:cubicBezTo>
                  <a:cubicBezTo>
                    <a:pt x="935" y="8740"/>
                    <a:pt x="901" y="9507"/>
                    <a:pt x="1002" y="10274"/>
                  </a:cubicBezTo>
                  <a:cubicBezTo>
                    <a:pt x="635" y="9640"/>
                    <a:pt x="468" y="8906"/>
                    <a:pt x="535" y="8173"/>
                  </a:cubicBezTo>
                  <a:lnTo>
                    <a:pt x="535" y="8173"/>
                  </a:lnTo>
                  <a:cubicBezTo>
                    <a:pt x="368" y="9006"/>
                    <a:pt x="401" y="9807"/>
                    <a:pt x="601" y="10608"/>
                  </a:cubicBezTo>
                  <a:cubicBezTo>
                    <a:pt x="301" y="9907"/>
                    <a:pt x="168" y="9140"/>
                    <a:pt x="168" y="8373"/>
                  </a:cubicBezTo>
                  <a:cubicBezTo>
                    <a:pt x="1" y="9540"/>
                    <a:pt x="1" y="10708"/>
                    <a:pt x="134" y="11875"/>
                  </a:cubicBezTo>
                  <a:cubicBezTo>
                    <a:pt x="401" y="13676"/>
                    <a:pt x="1002" y="15478"/>
                    <a:pt x="635" y="17279"/>
                  </a:cubicBezTo>
                  <a:lnTo>
                    <a:pt x="535" y="15911"/>
                  </a:lnTo>
                  <a:lnTo>
                    <a:pt x="535" y="15911"/>
                  </a:lnTo>
                  <a:cubicBezTo>
                    <a:pt x="568" y="16645"/>
                    <a:pt x="568" y="17379"/>
                    <a:pt x="501" y="18113"/>
                  </a:cubicBezTo>
                  <a:lnTo>
                    <a:pt x="217" y="16817"/>
                  </a:lnTo>
                  <a:lnTo>
                    <a:pt x="217" y="16817"/>
                  </a:lnTo>
                  <a:cubicBezTo>
                    <a:pt x="342" y="17396"/>
                    <a:pt x="436" y="18005"/>
                    <a:pt x="468" y="18613"/>
                  </a:cubicBezTo>
                  <a:cubicBezTo>
                    <a:pt x="468" y="19247"/>
                    <a:pt x="701" y="19881"/>
                    <a:pt x="1068" y="20381"/>
                  </a:cubicBezTo>
                  <a:cubicBezTo>
                    <a:pt x="1502" y="17980"/>
                    <a:pt x="1569" y="15478"/>
                    <a:pt x="1268" y="13043"/>
                  </a:cubicBezTo>
                  <a:lnTo>
                    <a:pt x="1268" y="13043"/>
                  </a:lnTo>
                  <a:cubicBezTo>
                    <a:pt x="1569" y="13576"/>
                    <a:pt x="2002" y="14077"/>
                    <a:pt x="2503" y="14477"/>
                  </a:cubicBezTo>
                  <a:cubicBezTo>
                    <a:pt x="1735" y="13376"/>
                    <a:pt x="1302" y="12109"/>
                    <a:pt x="1268" y="10774"/>
                  </a:cubicBezTo>
                  <a:lnTo>
                    <a:pt x="1268" y="10774"/>
                  </a:lnTo>
                  <a:cubicBezTo>
                    <a:pt x="1469" y="11375"/>
                    <a:pt x="1735" y="11909"/>
                    <a:pt x="2102" y="12442"/>
                  </a:cubicBezTo>
                  <a:cubicBezTo>
                    <a:pt x="1835" y="11909"/>
                    <a:pt x="1735" y="11275"/>
                    <a:pt x="1802" y="10708"/>
                  </a:cubicBezTo>
                  <a:lnTo>
                    <a:pt x="1802" y="10708"/>
                  </a:lnTo>
                  <a:cubicBezTo>
                    <a:pt x="1936" y="11542"/>
                    <a:pt x="2302" y="12309"/>
                    <a:pt x="2903" y="12909"/>
                  </a:cubicBezTo>
                  <a:cubicBezTo>
                    <a:pt x="2636" y="12175"/>
                    <a:pt x="2536" y="11375"/>
                    <a:pt x="2669" y="10608"/>
                  </a:cubicBezTo>
                  <a:lnTo>
                    <a:pt x="2669" y="10608"/>
                  </a:lnTo>
                  <a:cubicBezTo>
                    <a:pt x="2936" y="11608"/>
                    <a:pt x="3337" y="12642"/>
                    <a:pt x="4170" y="13276"/>
                  </a:cubicBezTo>
                  <a:cubicBezTo>
                    <a:pt x="3737" y="12209"/>
                    <a:pt x="3236" y="11108"/>
                    <a:pt x="3403" y="9974"/>
                  </a:cubicBezTo>
                  <a:lnTo>
                    <a:pt x="3403" y="9974"/>
                  </a:lnTo>
                  <a:cubicBezTo>
                    <a:pt x="3537" y="10674"/>
                    <a:pt x="3904" y="11341"/>
                    <a:pt x="4404" y="11909"/>
                  </a:cubicBezTo>
                  <a:cubicBezTo>
                    <a:pt x="4004" y="10941"/>
                    <a:pt x="3870" y="9874"/>
                    <a:pt x="4037" y="8840"/>
                  </a:cubicBezTo>
                  <a:lnTo>
                    <a:pt x="4037" y="8840"/>
                  </a:lnTo>
                  <a:cubicBezTo>
                    <a:pt x="4104" y="9740"/>
                    <a:pt x="4371" y="10641"/>
                    <a:pt x="4871" y="11408"/>
                  </a:cubicBezTo>
                  <a:cubicBezTo>
                    <a:pt x="4471" y="10307"/>
                    <a:pt x="4404" y="9140"/>
                    <a:pt x="4671" y="8006"/>
                  </a:cubicBezTo>
                  <a:lnTo>
                    <a:pt x="4671" y="8006"/>
                  </a:lnTo>
                  <a:cubicBezTo>
                    <a:pt x="4871" y="9340"/>
                    <a:pt x="5238" y="10641"/>
                    <a:pt x="5772" y="11875"/>
                  </a:cubicBezTo>
                  <a:cubicBezTo>
                    <a:pt x="5571" y="10841"/>
                    <a:pt x="5605" y="9774"/>
                    <a:pt x="5872" y="8773"/>
                  </a:cubicBezTo>
                  <a:cubicBezTo>
                    <a:pt x="6005" y="9974"/>
                    <a:pt x="6339" y="11175"/>
                    <a:pt x="6939" y="12242"/>
                  </a:cubicBezTo>
                  <a:cubicBezTo>
                    <a:pt x="6639" y="11041"/>
                    <a:pt x="6639" y="9807"/>
                    <a:pt x="6972" y="8606"/>
                  </a:cubicBezTo>
                  <a:cubicBezTo>
                    <a:pt x="7006" y="10407"/>
                    <a:pt x="7540" y="12142"/>
                    <a:pt x="8540" y="13610"/>
                  </a:cubicBezTo>
                  <a:cubicBezTo>
                    <a:pt x="7439" y="11141"/>
                    <a:pt x="7406" y="8339"/>
                    <a:pt x="8407" y="5871"/>
                  </a:cubicBezTo>
                  <a:lnTo>
                    <a:pt x="8407" y="5871"/>
                  </a:lnTo>
                  <a:cubicBezTo>
                    <a:pt x="8240" y="6772"/>
                    <a:pt x="8240" y="7672"/>
                    <a:pt x="8474" y="8573"/>
                  </a:cubicBezTo>
                  <a:cubicBezTo>
                    <a:pt x="8540" y="7472"/>
                    <a:pt x="8640" y="6305"/>
                    <a:pt x="9174" y="5337"/>
                  </a:cubicBezTo>
                  <a:lnTo>
                    <a:pt x="9174" y="5337"/>
                  </a:lnTo>
                  <a:cubicBezTo>
                    <a:pt x="8807" y="6438"/>
                    <a:pt x="8740" y="7672"/>
                    <a:pt x="9007" y="8806"/>
                  </a:cubicBezTo>
                  <a:cubicBezTo>
                    <a:pt x="9174" y="6838"/>
                    <a:pt x="9941" y="4970"/>
                    <a:pt x="11175" y="3436"/>
                  </a:cubicBezTo>
                  <a:lnTo>
                    <a:pt x="11175" y="3436"/>
                  </a:lnTo>
                  <a:cubicBezTo>
                    <a:pt x="11142" y="4170"/>
                    <a:pt x="11142" y="4870"/>
                    <a:pt x="11175" y="5604"/>
                  </a:cubicBezTo>
                  <a:cubicBezTo>
                    <a:pt x="11376" y="4970"/>
                    <a:pt x="11576" y="4336"/>
                    <a:pt x="11776" y="3703"/>
                  </a:cubicBezTo>
                  <a:cubicBezTo>
                    <a:pt x="11876" y="4236"/>
                    <a:pt x="11943" y="4803"/>
                    <a:pt x="11943" y="5371"/>
                  </a:cubicBezTo>
                  <a:cubicBezTo>
                    <a:pt x="12109" y="4803"/>
                    <a:pt x="12243" y="4203"/>
                    <a:pt x="12343" y="3636"/>
                  </a:cubicBezTo>
                  <a:cubicBezTo>
                    <a:pt x="12576" y="4236"/>
                    <a:pt x="12677" y="4870"/>
                    <a:pt x="12643" y="5504"/>
                  </a:cubicBezTo>
                  <a:cubicBezTo>
                    <a:pt x="12777" y="5004"/>
                    <a:pt x="12877" y="4470"/>
                    <a:pt x="12910" y="3970"/>
                  </a:cubicBezTo>
                  <a:cubicBezTo>
                    <a:pt x="13244" y="5437"/>
                    <a:pt x="13444" y="6972"/>
                    <a:pt x="13510" y="8506"/>
                  </a:cubicBezTo>
                  <a:cubicBezTo>
                    <a:pt x="14545" y="7405"/>
                    <a:pt x="15012" y="5938"/>
                    <a:pt x="14845" y="4437"/>
                  </a:cubicBezTo>
                  <a:cubicBezTo>
                    <a:pt x="14678" y="3636"/>
                    <a:pt x="14378" y="2902"/>
                    <a:pt x="13911" y="2235"/>
                  </a:cubicBezTo>
                  <a:cubicBezTo>
                    <a:pt x="13744" y="2001"/>
                    <a:pt x="13577" y="1768"/>
                    <a:pt x="13344" y="1601"/>
                  </a:cubicBezTo>
                  <a:cubicBezTo>
                    <a:pt x="13015" y="1416"/>
                    <a:pt x="12648" y="1320"/>
                    <a:pt x="12283" y="1320"/>
                  </a:cubicBezTo>
                  <a:cubicBezTo>
                    <a:pt x="12055" y="1320"/>
                    <a:pt x="11827" y="1357"/>
                    <a:pt x="11609" y="1434"/>
                  </a:cubicBezTo>
                  <a:cubicBezTo>
                    <a:pt x="11042" y="1635"/>
                    <a:pt x="10542" y="1968"/>
                    <a:pt x="10141" y="2402"/>
                  </a:cubicBezTo>
                  <a:cubicBezTo>
                    <a:pt x="10508" y="1835"/>
                    <a:pt x="11009" y="1368"/>
                    <a:pt x="11609" y="1067"/>
                  </a:cubicBezTo>
                  <a:lnTo>
                    <a:pt x="11609" y="1067"/>
                  </a:lnTo>
                  <a:cubicBezTo>
                    <a:pt x="10875" y="1168"/>
                    <a:pt x="10175" y="1468"/>
                    <a:pt x="9608" y="1968"/>
                  </a:cubicBezTo>
                  <a:cubicBezTo>
                    <a:pt x="9007" y="2435"/>
                    <a:pt x="8507" y="2969"/>
                    <a:pt x="8007" y="3536"/>
                  </a:cubicBezTo>
                  <a:cubicBezTo>
                    <a:pt x="8407" y="2735"/>
                    <a:pt x="8907" y="2035"/>
                    <a:pt x="9541" y="1401"/>
                  </a:cubicBezTo>
                  <a:lnTo>
                    <a:pt x="9541" y="1401"/>
                  </a:lnTo>
                  <a:cubicBezTo>
                    <a:pt x="8740" y="2102"/>
                    <a:pt x="8040" y="2869"/>
                    <a:pt x="7439" y="3736"/>
                  </a:cubicBezTo>
                  <a:cubicBezTo>
                    <a:pt x="7106" y="4136"/>
                    <a:pt x="6939" y="4603"/>
                    <a:pt x="6872" y="5070"/>
                  </a:cubicBezTo>
                  <a:cubicBezTo>
                    <a:pt x="6972" y="4003"/>
                    <a:pt x="7339" y="3002"/>
                    <a:pt x="7940" y="2102"/>
                  </a:cubicBezTo>
                  <a:cubicBezTo>
                    <a:pt x="8507" y="1201"/>
                    <a:pt x="9408" y="567"/>
                    <a:pt x="10442" y="234"/>
                  </a:cubicBezTo>
                  <a:lnTo>
                    <a:pt x="10442" y="234"/>
                  </a:lnTo>
                  <a:cubicBezTo>
                    <a:pt x="9074" y="400"/>
                    <a:pt x="7773" y="1001"/>
                    <a:pt x="6739" y="1901"/>
                  </a:cubicBezTo>
                  <a:cubicBezTo>
                    <a:pt x="7206" y="1301"/>
                    <a:pt x="7740" y="767"/>
                    <a:pt x="8340" y="300"/>
                  </a:cubicBezTo>
                  <a:lnTo>
                    <a:pt x="8340" y="300"/>
                  </a:lnTo>
                  <a:cubicBezTo>
                    <a:pt x="7706" y="634"/>
                    <a:pt x="7106" y="1034"/>
                    <a:pt x="6606" y="1501"/>
                  </a:cubicBezTo>
                  <a:cubicBezTo>
                    <a:pt x="7039" y="867"/>
                    <a:pt x="7606" y="400"/>
                    <a:pt x="8307" y="67"/>
                  </a:cubicBezTo>
                  <a:lnTo>
                    <a:pt x="8307" y="67"/>
                  </a:lnTo>
                  <a:cubicBezTo>
                    <a:pt x="7506" y="367"/>
                    <a:pt x="6739" y="867"/>
                    <a:pt x="6139" y="1468"/>
                  </a:cubicBezTo>
                  <a:cubicBezTo>
                    <a:pt x="6572" y="934"/>
                    <a:pt x="7106" y="434"/>
                    <a:pt x="7673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3541025" y="2274275"/>
              <a:ext cx="381150" cy="187950"/>
            </a:xfrm>
            <a:custGeom>
              <a:avLst/>
              <a:gdLst/>
              <a:ahLst/>
              <a:cxnLst/>
              <a:rect l="l" t="t" r="r" b="b"/>
              <a:pathLst>
                <a:path w="15246" h="7518" extrusionOk="0">
                  <a:moveTo>
                    <a:pt x="691" y="1"/>
                  </a:moveTo>
                  <a:cubicBezTo>
                    <a:pt x="503" y="1"/>
                    <a:pt x="328" y="82"/>
                    <a:pt x="234" y="246"/>
                  </a:cubicBezTo>
                  <a:cubicBezTo>
                    <a:pt x="68" y="479"/>
                    <a:pt x="1" y="746"/>
                    <a:pt x="1" y="1046"/>
                  </a:cubicBezTo>
                  <a:cubicBezTo>
                    <a:pt x="34" y="1814"/>
                    <a:pt x="334" y="2581"/>
                    <a:pt x="801" y="3215"/>
                  </a:cubicBezTo>
                  <a:cubicBezTo>
                    <a:pt x="1302" y="3848"/>
                    <a:pt x="1869" y="4382"/>
                    <a:pt x="2536" y="4816"/>
                  </a:cubicBezTo>
                  <a:cubicBezTo>
                    <a:pt x="2903" y="5116"/>
                    <a:pt x="3303" y="5316"/>
                    <a:pt x="3737" y="5450"/>
                  </a:cubicBezTo>
                  <a:lnTo>
                    <a:pt x="3337" y="4882"/>
                  </a:lnTo>
                  <a:lnTo>
                    <a:pt x="3337" y="4882"/>
                  </a:lnTo>
                  <a:cubicBezTo>
                    <a:pt x="3804" y="5416"/>
                    <a:pt x="4404" y="5816"/>
                    <a:pt x="5071" y="6050"/>
                  </a:cubicBezTo>
                  <a:cubicBezTo>
                    <a:pt x="4838" y="5716"/>
                    <a:pt x="4537" y="5416"/>
                    <a:pt x="4237" y="5183"/>
                  </a:cubicBezTo>
                  <a:lnTo>
                    <a:pt x="4237" y="5183"/>
                  </a:lnTo>
                  <a:cubicBezTo>
                    <a:pt x="4971" y="5683"/>
                    <a:pt x="5738" y="6117"/>
                    <a:pt x="6572" y="6417"/>
                  </a:cubicBezTo>
                  <a:cubicBezTo>
                    <a:pt x="6439" y="6217"/>
                    <a:pt x="6272" y="6017"/>
                    <a:pt x="6105" y="5850"/>
                  </a:cubicBezTo>
                  <a:lnTo>
                    <a:pt x="6105" y="5850"/>
                  </a:lnTo>
                  <a:cubicBezTo>
                    <a:pt x="6772" y="6317"/>
                    <a:pt x="7473" y="6750"/>
                    <a:pt x="8173" y="7184"/>
                  </a:cubicBezTo>
                  <a:lnTo>
                    <a:pt x="7606" y="6450"/>
                  </a:lnTo>
                  <a:lnTo>
                    <a:pt x="7606" y="6450"/>
                  </a:lnTo>
                  <a:cubicBezTo>
                    <a:pt x="8073" y="6884"/>
                    <a:pt x="8607" y="7251"/>
                    <a:pt x="9207" y="7518"/>
                  </a:cubicBezTo>
                  <a:cubicBezTo>
                    <a:pt x="9007" y="7217"/>
                    <a:pt x="8840" y="6884"/>
                    <a:pt x="8640" y="6584"/>
                  </a:cubicBezTo>
                  <a:lnTo>
                    <a:pt x="8640" y="6584"/>
                  </a:lnTo>
                  <a:cubicBezTo>
                    <a:pt x="8941" y="6884"/>
                    <a:pt x="9274" y="7151"/>
                    <a:pt x="9641" y="7384"/>
                  </a:cubicBezTo>
                  <a:cubicBezTo>
                    <a:pt x="9508" y="7117"/>
                    <a:pt x="9374" y="6851"/>
                    <a:pt x="9241" y="6584"/>
                  </a:cubicBezTo>
                  <a:lnTo>
                    <a:pt x="9241" y="6584"/>
                  </a:lnTo>
                  <a:cubicBezTo>
                    <a:pt x="9408" y="6817"/>
                    <a:pt x="9574" y="7051"/>
                    <a:pt x="9774" y="7284"/>
                  </a:cubicBezTo>
                  <a:cubicBezTo>
                    <a:pt x="9875" y="6951"/>
                    <a:pt x="10008" y="6584"/>
                    <a:pt x="10075" y="6217"/>
                  </a:cubicBezTo>
                  <a:cubicBezTo>
                    <a:pt x="10141" y="6517"/>
                    <a:pt x="10175" y="6817"/>
                    <a:pt x="10175" y="7117"/>
                  </a:cubicBezTo>
                  <a:cubicBezTo>
                    <a:pt x="10408" y="6817"/>
                    <a:pt x="10642" y="6450"/>
                    <a:pt x="10775" y="6083"/>
                  </a:cubicBezTo>
                  <a:lnTo>
                    <a:pt x="10775" y="6083"/>
                  </a:lnTo>
                  <a:cubicBezTo>
                    <a:pt x="10809" y="6484"/>
                    <a:pt x="10708" y="6851"/>
                    <a:pt x="10508" y="7184"/>
                  </a:cubicBezTo>
                  <a:cubicBezTo>
                    <a:pt x="10909" y="6784"/>
                    <a:pt x="11242" y="6350"/>
                    <a:pt x="11542" y="5850"/>
                  </a:cubicBezTo>
                  <a:lnTo>
                    <a:pt x="11542" y="5850"/>
                  </a:lnTo>
                  <a:cubicBezTo>
                    <a:pt x="11409" y="6283"/>
                    <a:pt x="11242" y="6717"/>
                    <a:pt x="11042" y="7117"/>
                  </a:cubicBezTo>
                  <a:cubicBezTo>
                    <a:pt x="11409" y="6750"/>
                    <a:pt x="11743" y="6350"/>
                    <a:pt x="12043" y="5950"/>
                  </a:cubicBezTo>
                  <a:lnTo>
                    <a:pt x="12043" y="5950"/>
                  </a:lnTo>
                  <a:cubicBezTo>
                    <a:pt x="11976" y="6283"/>
                    <a:pt x="11809" y="6584"/>
                    <a:pt x="11609" y="6851"/>
                  </a:cubicBezTo>
                  <a:cubicBezTo>
                    <a:pt x="12076" y="6550"/>
                    <a:pt x="12510" y="6217"/>
                    <a:pt x="12977" y="5850"/>
                  </a:cubicBezTo>
                  <a:lnTo>
                    <a:pt x="12977" y="5850"/>
                  </a:lnTo>
                  <a:cubicBezTo>
                    <a:pt x="12777" y="6183"/>
                    <a:pt x="12543" y="6484"/>
                    <a:pt x="12310" y="6750"/>
                  </a:cubicBezTo>
                  <a:cubicBezTo>
                    <a:pt x="12877" y="6317"/>
                    <a:pt x="13444" y="5883"/>
                    <a:pt x="14011" y="5450"/>
                  </a:cubicBezTo>
                  <a:cubicBezTo>
                    <a:pt x="14344" y="5216"/>
                    <a:pt x="14645" y="4949"/>
                    <a:pt x="14911" y="4616"/>
                  </a:cubicBezTo>
                  <a:cubicBezTo>
                    <a:pt x="15145" y="4282"/>
                    <a:pt x="15245" y="3848"/>
                    <a:pt x="15145" y="3448"/>
                  </a:cubicBezTo>
                  <a:cubicBezTo>
                    <a:pt x="15078" y="3181"/>
                    <a:pt x="14845" y="2981"/>
                    <a:pt x="14578" y="2948"/>
                  </a:cubicBezTo>
                  <a:cubicBezTo>
                    <a:pt x="14411" y="2948"/>
                    <a:pt x="14211" y="2981"/>
                    <a:pt x="14078" y="3081"/>
                  </a:cubicBezTo>
                  <a:cubicBezTo>
                    <a:pt x="13177" y="3515"/>
                    <a:pt x="12376" y="4115"/>
                    <a:pt x="11676" y="4816"/>
                  </a:cubicBezTo>
                  <a:cubicBezTo>
                    <a:pt x="11809" y="4115"/>
                    <a:pt x="11843" y="3415"/>
                    <a:pt x="11743" y="2681"/>
                  </a:cubicBezTo>
                  <a:lnTo>
                    <a:pt x="11743" y="2681"/>
                  </a:lnTo>
                  <a:cubicBezTo>
                    <a:pt x="11609" y="3448"/>
                    <a:pt x="11309" y="4182"/>
                    <a:pt x="10875" y="4816"/>
                  </a:cubicBezTo>
                  <a:cubicBezTo>
                    <a:pt x="10708" y="4315"/>
                    <a:pt x="10642" y="3815"/>
                    <a:pt x="10675" y="3281"/>
                  </a:cubicBezTo>
                  <a:lnTo>
                    <a:pt x="10675" y="3281"/>
                  </a:lnTo>
                  <a:cubicBezTo>
                    <a:pt x="10608" y="3515"/>
                    <a:pt x="10542" y="3748"/>
                    <a:pt x="10475" y="3982"/>
                  </a:cubicBezTo>
                  <a:cubicBezTo>
                    <a:pt x="10208" y="4516"/>
                    <a:pt x="10041" y="5049"/>
                    <a:pt x="9908" y="5650"/>
                  </a:cubicBezTo>
                  <a:cubicBezTo>
                    <a:pt x="9674" y="4949"/>
                    <a:pt x="9508" y="4249"/>
                    <a:pt x="9408" y="3548"/>
                  </a:cubicBezTo>
                  <a:lnTo>
                    <a:pt x="9408" y="3548"/>
                  </a:lnTo>
                  <a:cubicBezTo>
                    <a:pt x="9408" y="4182"/>
                    <a:pt x="9408" y="4816"/>
                    <a:pt x="9441" y="5450"/>
                  </a:cubicBezTo>
                  <a:lnTo>
                    <a:pt x="8740" y="3548"/>
                  </a:lnTo>
                  <a:lnTo>
                    <a:pt x="8740" y="3548"/>
                  </a:lnTo>
                  <a:cubicBezTo>
                    <a:pt x="8840" y="4115"/>
                    <a:pt x="8941" y="4649"/>
                    <a:pt x="9041" y="5216"/>
                  </a:cubicBezTo>
                  <a:lnTo>
                    <a:pt x="8007" y="3615"/>
                  </a:lnTo>
                  <a:lnTo>
                    <a:pt x="8007" y="3615"/>
                  </a:lnTo>
                  <a:cubicBezTo>
                    <a:pt x="8207" y="4149"/>
                    <a:pt x="8340" y="4682"/>
                    <a:pt x="8407" y="5249"/>
                  </a:cubicBezTo>
                  <a:lnTo>
                    <a:pt x="7206" y="3448"/>
                  </a:lnTo>
                  <a:lnTo>
                    <a:pt x="7773" y="5049"/>
                  </a:lnTo>
                  <a:lnTo>
                    <a:pt x="6505" y="3281"/>
                  </a:lnTo>
                  <a:lnTo>
                    <a:pt x="6505" y="3281"/>
                  </a:lnTo>
                  <a:cubicBezTo>
                    <a:pt x="6639" y="3782"/>
                    <a:pt x="6839" y="4282"/>
                    <a:pt x="7073" y="4749"/>
                  </a:cubicBezTo>
                  <a:cubicBezTo>
                    <a:pt x="6539" y="4249"/>
                    <a:pt x="6072" y="3682"/>
                    <a:pt x="5672" y="3081"/>
                  </a:cubicBezTo>
                  <a:lnTo>
                    <a:pt x="5672" y="3081"/>
                  </a:lnTo>
                  <a:cubicBezTo>
                    <a:pt x="5805" y="3648"/>
                    <a:pt x="6005" y="4215"/>
                    <a:pt x="6305" y="4716"/>
                  </a:cubicBezTo>
                  <a:lnTo>
                    <a:pt x="4904" y="2948"/>
                  </a:lnTo>
                  <a:lnTo>
                    <a:pt x="4904" y="2948"/>
                  </a:lnTo>
                  <a:cubicBezTo>
                    <a:pt x="5038" y="3515"/>
                    <a:pt x="5238" y="4015"/>
                    <a:pt x="5505" y="4516"/>
                  </a:cubicBezTo>
                  <a:cubicBezTo>
                    <a:pt x="5038" y="3915"/>
                    <a:pt x="4604" y="3281"/>
                    <a:pt x="4237" y="2581"/>
                  </a:cubicBezTo>
                  <a:lnTo>
                    <a:pt x="4237" y="2581"/>
                  </a:lnTo>
                  <a:cubicBezTo>
                    <a:pt x="4337" y="3115"/>
                    <a:pt x="4537" y="3615"/>
                    <a:pt x="4838" y="4082"/>
                  </a:cubicBezTo>
                  <a:cubicBezTo>
                    <a:pt x="4337" y="3548"/>
                    <a:pt x="3904" y="2914"/>
                    <a:pt x="3570" y="2281"/>
                  </a:cubicBezTo>
                  <a:lnTo>
                    <a:pt x="3570" y="2281"/>
                  </a:lnTo>
                  <a:cubicBezTo>
                    <a:pt x="3737" y="2848"/>
                    <a:pt x="3937" y="3448"/>
                    <a:pt x="4170" y="4015"/>
                  </a:cubicBezTo>
                  <a:cubicBezTo>
                    <a:pt x="3703" y="3481"/>
                    <a:pt x="3303" y="2881"/>
                    <a:pt x="3003" y="2214"/>
                  </a:cubicBezTo>
                  <a:lnTo>
                    <a:pt x="3003" y="2214"/>
                  </a:lnTo>
                  <a:cubicBezTo>
                    <a:pt x="3070" y="2781"/>
                    <a:pt x="3236" y="3281"/>
                    <a:pt x="3470" y="3782"/>
                  </a:cubicBezTo>
                  <a:cubicBezTo>
                    <a:pt x="3003" y="3281"/>
                    <a:pt x="2636" y="2681"/>
                    <a:pt x="2369" y="2047"/>
                  </a:cubicBezTo>
                  <a:lnTo>
                    <a:pt x="2369" y="2047"/>
                  </a:lnTo>
                  <a:cubicBezTo>
                    <a:pt x="2469" y="2614"/>
                    <a:pt x="2636" y="3148"/>
                    <a:pt x="2870" y="3648"/>
                  </a:cubicBezTo>
                  <a:cubicBezTo>
                    <a:pt x="2102" y="2848"/>
                    <a:pt x="1602" y="1880"/>
                    <a:pt x="1368" y="813"/>
                  </a:cubicBezTo>
                  <a:cubicBezTo>
                    <a:pt x="1302" y="513"/>
                    <a:pt x="1235" y="179"/>
                    <a:pt x="935" y="46"/>
                  </a:cubicBezTo>
                  <a:cubicBezTo>
                    <a:pt x="855" y="16"/>
                    <a:pt x="772" y="1"/>
                    <a:pt x="691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3696150" y="2456375"/>
              <a:ext cx="91750" cy="134025"/>
            </a:xfrm>
            <a:custGeom>
              <a:avLst/>
              <a:gdLst/>
              <a:ahLst/>
              <a:cxnLst/>
              <a:rect l="l" t="t" r="r" b="b"/>
              <a:pathLst>
                <a:path w="3670" h="5361" extrusionOk="0">
                  <a:moveTo>
                    <a:pt x="567" y="0"/>
                  </a:moveTo>
                  <a:lnTo>
                    <a:pt x="567" y="0"/>
                  </a:lnTo>
                  <a:cubicBezTo>
                    <a:pt x="868" y="434"/>
                    <a:pt x="1101" y="867"/>
                    <a:pt x="1335" y="1334"/>
                  </a:cubicBezTo>
                  <a:cubicBezTo>
                    <a:pt x="1701" y="2002"/>
                    <a:pt x="1902" y="2735"/>
                    <a:pt x="1868" y="3503"/>
                  </a:cubicBezTo>
                  <a:cubicBezTo>
                    <a:pt x="1902" y="3202"/>
                    <a:pt x="1902" y="2902"/>
                    <a:pt x="1868" y="2602"/>
                  </a:cubicBezTo>
                  <a:lnTo>
                    <a:pt x="1868" y="2602"/>
                  </a:lnTo>
                  <a:cubicBezTo>
                    <a:pt x="1935" y="3002"/>
                    <a:pt x="1968" y="3403"/>
                    <a:pt x="2035" y="3770"/>
                  </a:cubicBezTo>
                  <a:cubicBezTo>
                    <a:pt x="2102" y="3536"/>
                    <a:pt x="2135" y="3303"/>
                    <a:pt x="2135" y="3036"/>
                  </a:cubicBezTo>
                  <a:cubicBezTo>
                    <a:pt x="2202" y="3403"/>
                    <a:pt x="2202" y="3770"/>
                    <a:pt x="2135" y="4136"/>
                  </a:cubicBezTo>
                  <a:cubicBezTo>
                    <a:pt x="2302" y="3836"/>
                    <a:pt x="2402" y="3503"/>
                    <a:pt x="2469" y="3169"/>
                  </a:cubicBezTo>
                  <a:lnTo>
                    <a:pt x="2469" y="3169"/>
                  </a:lnTo>
                  <a:cubicBezTo>
                    <a:pt x="2569" y="3636"/>
                    <a:pt x="2469" y="4070"/>
                    <a:pt x="2202" y="4470"/>
                  </a:cubicBezTo>
                  <a:cubicBezTo>
                    <a:pt x="2002" y="4637"/>
                    <a:pt x="1802" y="4737"/>
                    <a:pt x="1535" y="4804"/>
                  </a:cubicBezTo>
                  <a:cubicBezTo>
                    <a:pt x="1285" y="4854"/>
                    <a:pt x="1026" y="4879"/>
                    <a:pt x="767" y="4879"/>
                  </a:cubicBezTo>
                  <a:cubicBezTo>
                    <a:pt x="509" y="4879"/>
                    <a:pt x="250" y="4854"/>
                    <a:pt x="0" y="4804"/>
                  </a:cubicBezTo>
                  <a:lnTo>
                    <a:pt x="0" y="4804"/>
                  </a:lnTo>
                  <a:cubicBezTo>
                    <a:pt x="667" y="5004"/>
                    <a:pt x="1368" y="5204"/>
                    <a:pt x="2068" y="5337"/>
                  </a:cubicBezTo>
                  <a:cubicBezTo>
                    <a:pt x="2135" y="5353"/>
                    <a:pt x="2200" y="5360"/>
                    <a:pt x="2262" y="5360"/>
                  </a:cubicBezTo>
                  <a:cubicBezTo>
                    <a:pt x="2734" y="5360"/>
                    <a:pt x="3096" y="4941"/>
                    <a:pt x="3303" y="4470"/>
                  </a:cubicBezTo>
                  <a:cubicBezTo>
                    <a:pt x="3503" y="4070"/>
                    <a:pt x="3603" y="3636"/>
                    <a:pt x="3670" y="3202"/>
                  </a:cubicBezTo>
                  <a:lnTo>
                    <a:pt x="3670" y="3202"/>
                  </a:lnTo>
                  <a:cubicBezTo>
                    <a:pt x="3573" y="3372"/>
                    <a:pt x="3458" y="3524"/>
                    <a:pt x="3351" y="3685"/>
                  </a:cubicBezTo>
                  <a:lnTo>
                    <a:pt x="3351" y="3685"/>
                  </a:lnTo>
                  <a:cubicBezTo>
                    <a:pt x="3512" y="3393"/>
                    <a:pt x="3597" y="3064"/>
                    <a:pt x="3569" y="2735"/>
                  </a:cubicBezTo>
                  <a:lnTo>
                    <a:pt x="3569" y="2735"/>
                  </a:lnTo>
                  <a:lnTo>
                    <a:pt x="3203" y="3436"/>
                  </a:lnTo>
                  <a:cubicBezTo>
                    <a:pt x="3336" y="3036"/>
                    <a:pt x="3436" y="2635"/>
                    <a:pt x="3469" y="2235"/>
                  </a:cubicBezTo>
                  <a:lnTo>
                    <a:pt x="3469" y="2235"/>
                  </a:lnTo>
                  <a:cubicBezTo>
                    <a:pt x="3369" y="2569"/>
                    <a:pt x="3203" y="2902"/>
                    <a:pt x="2969" y="3202"/>
                  </a:cubicBezTo>
                  <a:cubicBezTo>
                    <a:pt x="3303" y="2502"/>
                    <a:pt x="3203" y="1668"/>
                    <a:pt x="3069" y="901"/>
                  </a:cubicBezTo>
                  <a:lnTo>
                    <a:pt x="3069" y="901"/>
                  </a:lnTo>
                  <a:cubicBezTo>
                    <a:pt x="3036" y="1535"/>
                    <a:pt x="2902" y="2135"/>
                    <a:pt x="2702" y="2735"/>
                  </a:cubicBezTo>
                  <a:cubicBezTo>
                    <a:pt x="2836" y="2202"/>
                    <a:pt x="2769" y="1668"/>
                    <a:pt x="2535" y="1201"/>
                  </a:cubicBezTo>
                  <a:lnTo>
                    <a:pt x="2535" y="1201"/>
                  </a:lnTo>
                  <a:lnTo>
                    <a:pt x="2569" y="2235"/>
                  </a:lnTo>
                  <a:cubicBezTo>
                    <a:pt x="2469" y="1868"/>
                    <a:pt x="2335" y="1468"/>
                    <a:pt x="2202" y="1101"/>
                  </a:cubicBezTo>
                  <a:lnTo>
                    <a:pt x="2202" y="1101"/>
                  </a:lnTo>
                  <a:cubicBezTo>
                    <a:pt x="2235" y="1435"/>
                    <a:pt x="2302" y="1801"/>
                    <a:pt x="2335" y="2135"/>
                  </a:cubicBezTo>
                  <a:cubicBezTo>
                    <a:pt x="1902" y="1334"/>
                    <a:pt x="1301" y="601"/>
                    <a:pt x="567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3701975" y="2692375"/>
              <a:ext cx="95925" cy="85200"/>
            </a:xfrm>
            <a:custGeom>
              <a:avLst/>
              <a:gdLst/>
              <a:ahLst/>
              <a:cxnLst/>
              <a:rect l="l" t="t" r="r" b="b"/>
              <a:pathLst>
                <a:path w="3837" h="3408" extrusionOk="0">
                  <a:moveTo>
                    <a:pt x="1335" y="0"/>
                  </a:moveTo>
                  <a:lnTo>
                    <a:pt x="1335" y="0"/>
                  </a:lnTo>
                  <a:cubicBezTo>
                    <a:pt x="968" y="200"/>
                    <a:pt x="835" y="1101"/>
                    <a:pt x="701" y="1468"/>
                  </a:cubicBezTo>
                  <a:cubicBezTo>
                    <a:pt x="568" y="2035"/>
                    <a:pt x="334" y="2535"/>
                    <a:pt x="1" y="2969"/>
                  </a:cubicBezTo>
                  <a:cubicBezTo>
                    <a:pt x="301" y="2769"/>
                    <a:pt x="534" y="2535"/>
                    <a:pt x="768" y="2269"/>
                  </a:cubicBezTo>
                  <a:lnTo>
                    <a:pt x="768" y="2269"/>
                  </a:lnTo>
                  <a:cubicBezTo>
                    <a:pt x="668" y="2502"/>
                    <a:pt x="501" y="2736"/>
                    <a:pt x="301" y="2869"/>
                  </a:cubicBezTo>
                  <a:cubicBezTo>
                    <a:pt x="735" y="2635"/>
                    <a:pt x="1135" y="2302"/>
                    <a:pt x="1468" y="1902"/>
                  </a:cubicBezTo>
                  <a:lnTo>
                    <a:pt x="1468" y="1902"/>
                  </a:lnTo>
                  <a:lnTo>
                    <a:pt x="868" y="2235"/>
                  </a:lnTo>
                  <a:cubicBezTo>
                    <a:pt x="1068" y="2068"/>
                    <a:pt x="1202" y="1902"/>
                    <a:pt x="1302" y="1701"/>
                  </a:cubicBezTo>
                  <a:lnTo>
                    <a:pt x="1302" y="1701"/>
                  </a:lnTo>
                  <a:cubicBezTo>
                    <a:pt x="1202" y="1802"/>
                    <a:pt x="1102" y="1868"/>
                    <a:pt x="1001" y="1935"/>
                  </a:cubicBezTo>
                  <a:cubicBezTo>
                    <a:pt x="1135" y="1802"/>
                    <a:pt x="1235" y="1601"/>
                    <a:pt x="1302" y="1401"/>
                  </a:cubicBezTo>
                  <a:cubicBezTo>
                    <a:pt x="1769" y="1902"/>
                    <a:pt x="2202" y="2435"/>
                    <a:pt x="2603" y="3002"/>
                  </a:cubicBezTo>
                  <a:cubicBezTo>
                    <a:pt x="2703" y="3136"/>
                    <a:pt x="2803" y="3236"/>
                    <a:pt x="2936" y="3336"/>
                  </a:cubicBezTo>
                  <a:cubicBezTo>
                    <a:pt x="3052" y="3394"/>
                    <a:pt x="3180" y="3408"/>
                    <a:pt x="3312" y="3408"/>
                  </a:cubicBezTo>
                  <a:cubicBezTo>
                    <a:pt x="3437" y="3408"/>
                    <a:pt x="3565" y="3395"/>
                    <a:pt x="3690" y="3395"/>
                  </a:cubicBezTo>
                  <a:cubicBezTo>
                    <a:pt x="3740" y="3395"/>
                    <a:pt x="3789" y="3397"/>
                    <a:pt x="3837" y="3403"/>
                  </a:cubicBezTo>
                  <a:cubicBezTo>
                    <a:pt x="3303" y="3002"/>
                    <a:pt x="2869" y="2535"/>
                    <a:pt x="2503" y="2035"/>
                  </a:cubicBezTo>
                  <a:cubicBezTo>
                    <a:pt x="2369" y="1835"/>
                    <a:pt x="2236" y="1635"/>
                    <a:pt x="2036" y="1501"/>
                  </a:cubicBezTo>
                  <a:cubicBezTo>
                    <a:pt x="1935" y="1401"/>
                    <a:pt x="1769" y="1368"/>
                    <a:pt x="1669" y="1268"/>
                  </a:cubicBezTo>
                  <a:cubicBezTo>
                    <a:pt x="1468" y="1101"/>
                    <a:pt x="1335" y="901"/>
                    <a:pt x="1302" y="667"/>
                  </a:cubicBezTo>
                  <a:cubicBezTo>
                    <a:pt x="1235" y="434"/>
                    <a:pt x="1368" y="200"/>
                    <a:pt x="1335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3787050" y="2696550"/>
              <a:ext cx="100100" cy="81750"/>
            </a:xfrm>
            <a:custGeom>
              <a:avLst/>
              <a:gdLst/>
              <a:ahLst/>
              <a:cxnLst/>
              <a:rect l="l" t="t" r="r" b="b"/>
              <a:pathLst>
                <a:path w="4004" h="3270" extrusionOk="0">
                  <a:moveTo>
                    <a:pt x="2836" y="0"/>
                  </a:moveTo>
                  <a:cubicBezTo>
                    <a:pt x="2702" y="334"/>
                    <a:pt x="2535" y="667"/>
                    <a:pt x="2335" y="1001"/>
                  </a:cubicBezTo>
                  <a:cubicBezTo>
                    <a:pt x="2168" y="1201"/>
                    <a:pt x="2002" y="1368"/>
                    <a:pt x="1835" y="1568"/>
                  </a:cubicBezTo>
                  <a:cubicBezTo>
                    <a:pt x="1601" y="1868"/>
                    <a:pt x="1368" y="2202"/>
                    <a:pt x="1068" y="2468"/>
                  </a:cubicBezTo>
                  <a:cubicBezTo>
                    <a:pt x="823" y="2743"/>
                    <a:pt x="467" y="2906"/>
                    <a:pt x="102" y="2906"/>
                  </a:cubicBezTo>
                  <a:cubicBezTo>
                    <a:pt x="68" y="2906"/>
                    <a:pt x="34" y="2905"/>
                    <a:pt x="0" y="2902"/>
                  </a:cubicBezTo>
                  <a:lnTo>
                    <a:pt x="0" y="2902"/>
                  </a:lnTo>
                  <a:cubicBezTo>
                    <a:pt x="134" y="3069"/>
                    <a:pt x="334" y="3169"/>
                    <a:pt x="534" y="3236"/>
                  </a:cubicBezTo>
                  <a:cubicBezTo>
                    <a:pt x="612" y="3258"/>
                    <a:pt x="686" y="3269"/>
                    <a:pt x="758" y="3269"/>
                  </a:cubicBezTo>
                  <a:cubicBezTo>
                    <a:pt x="901" y="3269"/>
                    <a:pt x="1034" y="3225"/>
                    <a:pt x="1168" y="3136"/>
                  </a:cubicBezTo>
                  <a:lnTo>
                    <a:pt x="1168" y="3136"/>
                  </a:lnTo>
                  <a:cubicBezTo>
                    <a:pt x="1034" y="3169"/>
                    <a:pt x="901" y="3202"/>
                    <a:pt x="801" y="3202"/>
                  </a:cubicBezTo>
                  <a:cubicBezTo>
                    <a:pt x="934" y="3136"/>
                    <a:pt x="1034" y="3102"/>
                    <a:pt x="1134" y="3036"/>
                  </a:cubicBezTo>
                  <a:lnTo>
                    <a:pt x="1134" y="3036"/>
                  </a:lnTo>
                  <a:cubicBezTo>
                    <a:pt x="1068" y="3052"/>
                    <a:pt x="1001" y="3061"/>
                    <a:pt x="934" y="3061"/>
                  </a:cubicBezTo>
                  <a:cubicBezTo>
                    <a:pt x="867" y="3061"/>
                    <a:pt x="801" y="3052"/>
                    <a:pt x="734" y="3036"/>
                  </a:cubicBezTo>
                  <a:cubicBezTo>
                    <a:pt x="1201" y="2802"/>
                    <a:pt x="1568" y="2435"/>
                    <a:pt x="1801" y="1968"/>
                  </a:cubicBezTo>
                  <a:lnTo>
                    <a:pt x="1801" y="1968"/>
                  </a:lnTo>
                  <a:cubicBezTo>
                    <a:pt x="1768" y="2202"/>
                    <a:pt x="1701" y="2402"/>
                    <a:pt x="1535" y="2602"/>
                  </a:cubicBezTo>
                  <a:cubicBezTo>
                    <a:pt x="1735" y="2502"/>
                    <a:pt x="1868" y="2368"/>
                    <a:pt x="2002" y="2202"/>
                  </a:cubicBezTo>
                  <a:lnTo>
                    <a:pt x="2002" y="2202"/>
                  </a:lnTo>
                  <a:cubicBezTo>
                    <a:pt x="1902" y="2468"/>
                    <a:pt x="1768" y="2702"/>
                    <a:pt x="1535" y="2869"/>
                  </a:cubicBezTo>
                  <a:cubicBezTo>
                    <a:pt x="1701" y="2769"/>
                    <a:pt x="1902" y="2669"/>
                    <a:pt x="2068" y="2535"/>
                  </a:cubicBezTo>
                  <a:lnTo>
                    <a:pt x="2068" y="2535"/>
                  </a:lnTo>
                  <a:cubicBezTo>
                    <a:pt x="1868" y="2769"/>
                    <a:pt x="1701" y="2969"/>
                    <a:pt x="1468" y="3136"/>
                  </a:cubicBezTo>
                  <a:cubicBezTo>
                    <a:pt x="1601" y="3169"/>
                    <a:pt x="1735" y="3186"/>
                    <a:pt x="1868" y="3186"/>
                  </a:cubicBezTo>
                  <a:cubicBezTo>
                    <a:pt x="2002" y="3186"/>
                    <a:pt x="2135" y="3169"/>
                    <a:pt x="2268" y="3136"/>
                  </a:cubicBezTo>
                  <a:cubicBezTo>
                    <a:pt x="2502" y="3036"/>
                    <a:pt x="2769" y="2969"/>
                    <a:pt x="3036" y="2935"/>
                  </a:cubicBezTo>
                  <a:cubicBezTo>
                    <a:pt x="3102" y="2927"/>
                    <a:pt x="3171" y="2923"/>
                    <a:pt x="3241" y="2923"/>
                  </a:cubicBezTo>
                  <a:cubicBezTo>
                    <a:pt x="3448" y="2923"/>
                    <a:pt x="3661" y="2961"/>
                    <a:pt x="3836" y="3036"/>
                  </a:cubicBezTo>
                  <a:cubicBezTo>
                    <a:pt x="4003" y="2535"/>
                    <a:pt x="3903" y="2001"/>
                    <a:pt x="3569" y="1601"/>
                  </a:cubicBezTo>
                  <a:cubicBezTo>
                    <a:pt x="3236" y="1101"/>
                    <a:pt x="3002" y="567"/>
                    <a:pt x="2836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4128950" y="3360550"/>
              <a:ext cx="70900" cy="51125"/>
            </a:xfrm>
            <a:custGeom>
              <a:avLst/>
              <a:gdLst/>
              <a:ahLst/>
              <a:cxnLst/>
              <a:rect l="l" t="t" r="r" b="b"/>
              <a:pathLst>
                <a:path w="2836" h="2045" extrusionOk="0">
                  <a:moveTo>
                    <a:pt x="1635" y="1"/>
                  </a:moveTo>
                  <a:cubicBezTo>
                    <a:pt x="1535" y="1"/>
                    <a:pt x="1435" y="9"/>
                    <a:pt x="1335" y="26"/>
                  </a:cubicBezTo>
                  <a:cubicBezTo>
                    <a:pt x="1268" y="26"/>
                    <a:pt x="1201" y="59"/>
                    <a:pt x="1135" y="59"/>
                  </a:cubicBezTo>
                  <a:cubicBezTo>
                    <a:pt x="868" y="159"/>
                    <a:pt x="601" y="293"/>
                    <a:pt x="368" y="459"/>
                  </a:cubicBezTo>
                  <a:cubicBezTo>
                    <a:pt x="167" y="626"/>
                    <a:pt x="34" y="893"/>
                    <a:pt x="1" y="1193"/>
                  </a:cubicBezTo>
                  <a:cubicBezTo>
                    <a:pt x="1" y="1260"/>
                    <a:pt x="1" y="1327"/>
                    <a:pt x="34" y="1393"/>
                  </a:cubicBezTo>
                  <a:cubicBezTo>
                    <a:pt x="67" y="1460"/>
                    <a:pt x="101" y="1493"/>
                    <a:pt x="134" y="1560"/>
                  </a:cubicBezTo>
                  <a:cubicBezTo>
                    <a:pt x="201" y="1660"/>
                    <a:pt x="301" y="1760"/>
                    <a:pt x="434" y="1827"/>
                  </a:cubicBezTo>
                  <a:cubicBezTo>
                    <a:pt x="501" y="1860"/>
                    <a:pt x="568" y="1894"/>
                    <a:pt x="634" y="1927"/>
                  </a:cubicBezTo>
                  <a:cubicBezTo>
                    <a:pt x="833" y="2004"/>
                    <a:pt x="1046" y="2045"/>
                    <a:pt x="1259" y="2045"/>
                  </a:cubicBezTo>
                  <a:cubicBezTo>
                    <a:pt x="1512" y="2045"/>
                    <a:pt x="1767" y="1987"/>
                    <a:pt x="2002" y="1860"/>
                  </a:cubicBezTo>
                  <a:cubicBezTo>
                    <a:pt x="2102" y="1794"/>
                    <a:pt x="2202" y="1727"/>
                    <a:pt x="2269" y="1660"/>
                  </a:cubicBezTo>
                  <a:cubicBezTo>
                    <a:pt x="2469" y="1527"/>
                    <a:pt x="2636" y="1293"/>
                    <a:pt x="2736" y="1060"/>
                  </a:cubicBezTo>
                  <a:cubicBezTo>
                    <a:pt x="2836" y="693"/>
                    <a:pt x="2669" y="293"/>
                    <a:pt x="2302" y="126"/>
                  </a:cubicBezTo>
                  <a:cubicBezTo>
                    <a:pt x="2169" y="59"/>
                    <a:pt x="2069" y="26"/>
                    <a:pt x="1935" y="26"/>
                  </a:cubicBezTo>
                  <a:cubicBezTo>
                    <a:pt x="1835" y="9"/>
                    <a:pt x="1735" y="1"/>
                    <a:pt x="1635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3392600" y="3362225"/>
              <a:ext cx="69225" cy="49325"/>
            </a:xfrm>
            <a:custGeom>
              <a:avLst/>
              <a:gdLst/>
              <a:ahLst/>
              <a:cxnLst/>
              <a:rect l="l" t="t" r="r" b="b"/>
              <a:pathLst>
                <a:path w="2769" h="1973" extrusionOk="0">
                  <a:moveTo>
                    <a:pt x="1184" y="0"/>
                  </a:moveTo>
                  <a:cubicBezTo>
                    <a:pt x="1134" y="0"/>
                    <a:pt x="1084" y="9"/>
                    <a:pt x="1034" y="25"/>
                  </a:cubicBezTo>
                  <a:cubicBezTo>
                    <a:pt x="934" y="25"/>
                    <a:pt x="868" y="59"/>
                    <a:pt x="767" y="59"/>
                  </a:cubicBezTo>
                  <a:cubicBezTo>
                    <a:pt x="567" y="92"/>
                    <a:pt x="367" y="192"/>
                    <a:pt x="234" y="326"/>
                  </a:cubicBezTo>
                  <a:cubicBezTo>
                    <a:pt x="67" y="526"/>
                    <a:pt x="0" y="793"/>
                    <a:pt x="100" y="1060"/>
                  </a:cubicBezTo>
                  <a:cubicBezTo>
                    <a:pt x="200" y="1293"/>
                    <a:pt x="367" y="1460"/>
                    <a:pt x="601" y="1627"/>
                  </a:cubicBezTo>
                  <a:cubicBezTo>
                    <a:pt x="834" y="1793"/>
                    <a:pt x="1101" y="1893"/>
                    <a:pt x="1368" y="1960"/>
                  </a:cubicBezTo>
                  <a:cubicBezTo>
                    <a:pt x="1439" y="1968"/>
                    <a:pt x="1510" y="1972"/>
                    <a:pt x="1580" y="1972"/>
                  </a:cubicBezTo>
                  <a:cubicBezTo>
                    <a:pt x="1808" y="1972"/>
                    <a:pt x="2031" y="1929"/>
                    <a:pt x="2235" y="1827"/>
                  </a:cubicBezTo>
                  <a:cubicBezTo>
                    <a:pt x="2335" y="1793"/>
                    <a:pt x="2402" y="1760"/>
                    <a:pt x="2435" y="1693"/>
                  </a:cubicBezTo>
                  <a:cubicBezTo>
                    <a:pt x="2569" y="1560"/>
                    <a:pt x="2635" y="1426"/>
                    <a:pt x="2669" y="1260"/>
                  </a:cubicBezTo>
                  <a:cubicBezTo>
                    <a:pt x="2736" y="1093"/>
                    <a:pt x="2769" y="893"/>
                    <a:pt x="2702" y="693"/>
                  </a:cubicBezTo>
                  <a:cubicBezTo>
                    <a:pt x="2569" y="492"/>
                    <a:pt x="2369" y="326"/>
                    <a:pt x="2135" y="259"/>
                  </a:cubicBezTo>
                  <a:cubicBezTo>
                    <a:pt x="1902" y="126"/>
                    <a:pt x="1601" y="59"/>
                    <a:pt x="1335" y="25"/>
                  </a:cubicBezTo>
                  <a:cubicBezTo>
                    <a:pt x="1285" y="9"/>
                    <a:pt x="1234" y="0"/>
                    <a:pt x="1184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3912975" y="2531425"/>
              <a:ext cx="105925" cy="80075"/>
            </a:xfrm>
            <a:custGeom>
              <a:avLst/>
              <a:gdLst/>
              <a:ahLst/>
              <a:cxnLst/>
              <a:rect l="l" t="t" r="r" b="b"/>
              <a:pathLst>
                <a:path w="4237" h="3203" extrusionOk="0">
                  <a:moveTo>
                    <a:pt x="338" y="2079"/>
                  </a:moveTo>
                  <a:cubicBezTo>
                    <a:pt x="221" y="2126"/>
                    <a:pt x="106" y="2176"/>
                    <a:pt x="0" y="2235"/>
                  </a:cubicBezTo>
                  <a:cubicBezTo>
                    <a:pt x="114" y="2187"/>
                    <a:pt x="226" y="2134"/>
                    <a:pt x="338" y="2079"/>
                  </a:cubicBezTo>
                  <a:close/>
                  <a:moveTo>
                    <a:pt x="3503" y="0"/>
                  </a:moveTo>
                  <a:lnTo>
                    <a:pt x="3503" y="0"/>
                  </a:lnTo>
                  <a:cubicBezTo>
                    <a:pt x="2902" y="100"/>
                    <a:pt x="2435" y="567"/>
                    <a:pt x="1935" y="968"/>
                  </a:cubicBezTo>
                  <a:cubicBezTo>
                    <a:pt x="1460" y="1415"/>
                    <a:pt x="914" y="1792"/>
                    <a:pt x="338" y="2079"/>
                  </a:cubicBezTo>
                  <a:lnTo>
                    <a:pt x="338" y="2079"/>
                  </a:lnTo>
                  <a:cubicBezTo>
                    <a:pt x="552" y="1993"/>
                    <a:pt x="774" y="1921"/>
                    <a:pt x="967" y="1835"/>
                  </a:cubicBezTo>
                  <a:cubicBezTo>
                    <a:pt x="1183" y="1742"/>
                    <a:pt x="1713" y="1621"/>
                    <a:pt x="1897" y="1445"/>
                  </a:cubicBezTo>
                  <a:lnTo>
                    <a:pt x="1897" y="1445"/>
                  </a:lnTo>
                  <a:cubicBezTo>
                    <a:pt x="1743" y="1621"/>
                    <a:pt x="1584" y="1742"/>
                    <a:pt x="1368" y="1835"/>
                  </a:cubicBezTo>
                  <a:lnTo>
                    <a:pt x="2168" y="1601"/>
                  </a:lnTo>
                  <a:lnTo>
                    <a:pt x="2168" y="1601"/>
                  </a:lnTo>
                  <a:cubicBezTo>
                    <a:pt x="2002" y="1735"/>
                    <a:pt x="1835" y="1835"/>
                    <a:pt x="1635" y="1935"/>
                  </a:cubicBezTo>
                  <a:cubicBezTo>
                    <a:pt x="1868" y="1935"/>
                    <a:pt x="2068" y="1902"/>
                    <a:pt x="2302" y="1835"/>
                  </a:cubicBezTo>
                  <a:lnTo>
                    <a:pt x="2302" y="1835"/>
                  </a:lnTo>
                  <a:cubicBezTo>
                    <a:pt x="2068" y="1968"/>
                    <a:pt x="1801" y="2068"/>
                    <a:pt x="1535" y="2169"/>
                  </a:cubicBezTo>
                  <a:cubicBezTo>
                    <a:pt x="1901" y="2135"/>
                    <a:pt x="2268" y="2102"/>
                    <a:pt x="2635" y="2002"/>
                  </a:cubicBezTo>
                  <a:lnTo>
                    <a:pt x="2635" y="2002"/>
                  </a:lnTo>
                  <a:cubicBezTo>
                    <a:pt x="2335" y="2469"/>
                    <a:pt x="1935" y="2902"/>
                    <a:pt x="1468" y="3203"/>
                  </a:cubicBezTo>
                  <a:cubicBezTo>
                    <a:pt x="2535" y="2802"/>
                    <a:pt x="3169" y="1601"/>
                    <a:pt x="4236" y="1268"/>
                  </a:cubicBezTo>
                  <a:cubicBezTo>
                    <a:pt x="3970" y="1268"/>
                    <a:pt x="3703" y="1335"/>
                    <a:pt x="3436" y="1368"/>
                  </a:cubicBezTo>
                  <a:cubicBezTo>
                    <a:pt x="3669" y="1235"/>
                    <a:pt x="3936" y="1134"/>
                    <a:pt x="4236" y="1068"/>
                  </a:cubicBezTo>
                  <a:cubicBezTo>
                    <a:pt x="4156" y="1059"/>
                    <a:pt x="4076" y="1055"/>
                    <a:pt x="3995" y="1055"/>
                  </a:cubicBezTo>
                  <a:cubicBezTo>
                    <a:pt x="3775" y="1055"/>
                    <a:pt x="3556" y="1086"/>
                    <a:pt x="3336" y="1134"/>
                  </a:cubicBezTo>
                  <a:cubicBezTo>
                    <a:pt x="3569" y="1001"/>
                    <a:pt x="3836" y="901"/>
                    <a:pt x="4103" y="801"/>
                  </a:cubicBezTo>
                  <a:cubicBezTo>
                    <a:pt x="4014" y="792"/>
                    <a:pt x="3924" y="788"/>
                    <a:pt x="3835" y="788"/>
                  </a:cubicBezTo>
                  <a:cubicBezTo>
                    <a:pt x="3591" y="788"/>
                    <a:pt x="3347" y="819"/>
                    <a:pt x="3102" y="868"/>
                  </a:cubicBezTo>
                  <a:lnTo>
                    <a:pt x="3870" y="501"/>
                  </a:lnTo>
                  <a:lnTo>
                    <a:pt x="3870" y="501"/>
                  </a:lnTo>
                  <a:cubicBezTo>
                    <a:pt x="3569" y="534"/>
                    <a:pt x="3269" y="601"/>
                    <a:pt x="2969" y="701"/>
                  </a:cubicBezTo>
                  <a:cubicBezTo>
                    <a:pt x="3169" y="567"/>
                    <a:pt x="3403" y="401"/>
                    <a:pt x="3603" y="301"/>
                  </a:cubicBezTo>
                  <a:lnTo>
                    <a:pt x="3603" y="301"/>
                  </a:lnTo>
                  <a:cubicBezTo>
                    <a:pt x="3369" y="401"/>
                    <a:pt x="3102" y="501"/>
                    <a:pt x="2869" y="601"/>
                  </a:cubicBezTo>
                  <a:cubicBezTo>
                    <a:pt x="3069" y="367"/>
                    <a:pt x="3269" y="167"/>
                    <a:pt x="3503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3626925" y="2550600"/>
              <a:ext cx="131800" cy="83425"/>
            </a:xfrm>
            <a:custGeom>
              <a:avLst/>
              <a:gdLst/>
              <a:ahLst/>
              <a:cxnLst/>
              <a:rect l="l" t="t" r="r" b="b"/>
              <a:pathLst>
                <a:path w="5272" h="3337" extrusionOk="0">
                  <a:moveTo>
                    <a:pt x="1" y="1"/>
                  </a:moveTo>
                  <a:cubicBezTo>
                    <a:pt x="134" y="201"/>
                    <a:pt x="301" y="334"/>
                    <a:pt x="468" y="468"/>
                  </a:cubicBezTo>
                  <a:cubicBezTo>
                    <a:pt x="947" y="871"/>
                    <a:pt x="1483" y="1179"/>
                    <a:pt x="2048" y="1406"/>
                  </a:cubicBezTo>
                  <a:lnTo>
                    <a:pt x="2048" y="1406"/>
                  </a:lnTo>
                  <a:cubicBezTo>
                    <a:pt x="1711" y="1258"/>
                    <a:pt x="1399" y="1079"/>
                    <a:pt x="1068" y="901"/>
                  </a:cubicBezTo>
                  <a:cubicBezTo>
                    <a:pt x="701" y="634"/>
                    <a:pt x="334" y="334"/>
                    <a:pt x="1" y="1"/>
                  </a:cubicBezTo>
                  <a:close/>
                  <a:moveTo>
                    <a:pt x="2048" y="1406"/>
                  </a:moveTo>
                  <a:lnTo>
                    <a:pt x="2048" y="1406"/>
                  </a:lnTo>
                  <a:cubicBezTo>
                    <a:pt x="2152" y="1452"/>
                    <a:pt x="2259" y="1496"/>
                    <a:pt x="2369" y="1535"/>
                  </a:cubicBezTo>
                  <a:lnTo>
                    <a:pt x="3336" y="2002"/>
                  </a:lnTo>
                  <a:cubicBezTo>
                    <a:pt x="3203" y="2235"/>
                    <a:pt x="2903" y="2302"/>
                    <a:pt x="2636" y="2302"/>
                  </a:cubicBezTo>
                  <a:cubicBezTo>
                    <a:pt x="2719" y="2319"/>
                    <a:pt x="2811" y="2327"/>
                    <a:pt x="2907" y="2327"/>
                  </a:cubicBezTo>
                  <a:cubicBezTo>
                    <a:pt x="3003" y="2327"/>
                    <a:pt x="3103" y="2319"/>
                    <a:pt x="3203" y="2302"/>
                  </a:cubicBezTo>
                  <a:lnTo>
                    <a:pt x="3203" y="2302"/>
                  </a:lnTo>
                  <a:cubicBezTo>
                    <a:pt x="3013" y="2366"/>
                    <a:pt x="2836" y="2389"/>
                    <a:pt x="2655" y="2389"/>
                  </a:cubicBezTo>
                  <a:cubicBezTo>
                    <a:pt x="2551" y="2389"/>
                    <a:pt x="2445" y="2381"/>
                    <a:pt x="2336" y="2369"/>
                  </a:cubicBezTo>
                  <a:lnTo>
                    <a:pt x="2336" y="2369"/>
                  </a:lnTo>
                  <a:cubicBezTo>
                    <a:pt x="2469" y="2402"/>
                    <a:pt x="2602" y="2419"/>
                    <a:pt x="2736" y="2419"/>
                  </a:cubicBezTo>
                  <a:cubicBezTo>
                    <a:pt x="2869" y="2419"/>
                    <a:pt x="3003" y="2402"/>
                    <a:pt x="3136" y="2369"/>
                  </a:cubicBezTo>
                  <a:lnTo>
                    <a:pt x="3136" y="2369"/>
                  </a:lnTo>
                  <a:cubicBezTo>
                    <a:pt x="2747" y="2544"/>
                    <a:pt x="2334" y="2628"/>
                    <a:pt x="1926" y="2628"/>
                  </a:cubicBezTo>
                  <a:cubicBezTo>
                    <a:pt x="1635" y="2628"/>
                    <a:pt x="1346" y="2586"/>
                    <a:pt x="1068" y="2502"/>
                  </a:cubicBezTo>
                  <a:lnTo>
                    <a:pt x="1068" y="2502"/>
                  </a:lnTo>
                  <a:cubicBezTo>
                    <a:pt x="1410" y="2703"/>
                    <a:pt x="1800" y="2807"/>
                    <a:pt x="2202" y="2807"/>
                  </a:cubicBezTo>
                  <a:cubicBezTo>
                    <a:pt x="2467" y="2807"/>
                    <a:pt x="2737" y="2762"/>
                    <a:pt x="3003" y="2669"/>
                  </a:cubicBezTo>
                  <a:cubicBezTo>
                    <a:pt x="3270" y="2569"/>
                    <a:pt x="3570" y="2469"/>
                    <a:pt x="3903" y="2369"/>
                  </a:cubicBezTo>
                  <a:cubicBezTo>
                    <a:pt x="3930" y="2360"/>
                    <a:pt x="3959" y="2356"/>
                    <a:pt x="3990" y="2356"/>
                  </a:cubicBezTo>
                  <a:cubicBezTo>
                    <a:pt x="4073" y="2356"/>
                    <a:pt x="4164" y="2387"/>
                    <a:pt x="4237" y="2436"/>
                  </a:cubicBezTo>
                  <a:cubicBezTo>
                    <a:pt x="4237" y="2502"/>
                    <a:pt x="4270" y="2569"/>
                    <a:pt x="4270" y="2636"/>
                  </a:cubicBezTo>
                  <a:cubicBezTo>
                    <a:pt x="4237" y="2836"/>
                    <a:pt x="4237" y="3003"/>
                    <a:pt x="4204" y="3203"/>
                  </a:cubicBezTo>
                  <a:cubicBezTo>
                    <a:pt x="4337" y="3003"/>
                    <a:pt x="4404" y="2769"/>
                    <a:pt x="4404" y="2536"/>
                  </a:cubicBezTo>
                  <a:cubicBezTo>
                    <a:pt x="4470" y="2669"/>
                    <a:pt x="4504" y="2836"/>
                    <a:pt x="4537" y="3003"/>
                  </a:cubicBezTo>
                  <a:cubicBezTo>
                    <a:pt x="4537" y="2869"/>
                    <a:pt x="4537" y="2702"/>
                    <a:pt x="4537" y="2569"/>
                  </a:cubicBezTo>
                  <a:cubicBezTo>
                    <a:pt x="4604" y="2736"/>
                    <a:pt x="4637" y="2936"/>
                    <a:pt x="4704" y="3103"/>
                  </a:cubicBezTo>
                  <a:cubicBezTo>
                    <a:pt x="4704" y="2903"/>
                    <a:pt x="4671" y="2702"/>
                    <a:pt x="4671" y="2536"/>
                  </a:cubicBezTo>
                  <a:lnTo>
                    <a:pt x="4671" y="2536"/>
                  </a:lnTo>
                  <a:cubicBezTo>
                    <a:pt x="4804" y="2769"/>
                    <a:pt x="4937" y="3036"/>
                    <a:pt x="5038" y="3336"/>
                  </a:cubicBezTo>
                  <a:cubicBezTo>
                    <a:pt x="5038" y="3069"/>
                    <a:pt x="5004" y="2803"/>
                    <a:pt x="4937" y="2569"/>
                  </a:cubicBezTo>
                  <a:lnTo>
                    <a:pt x="4937" y="2569"/>
                  </a:lnTo>
                  <a:cubicBezTo>
                    <a:pt x="5038" y="2669"/>
                    <a:pt x="5138" y="2803"/>
                    <a:pt x="5271" y="2903"/>
                  </a:cubicBezTo>
                  <a:cubicBezTo>
                    <a:pt x="5171" y="2702"/>
                    <a:pt x="5038" y="2536"/>
                    <a:pt x="4904" y="2369"/>
                  </a:cubicBezTo>
                  <a:cubicBezTo>
                    <a:pt x="4837" y="2235"/>
                    <a:pt x="4737" y="2169"/>
                    <a:pt x="4637" y="2069"/>
                  </a:cubicBezTo>
                  <a:cubicBezTo>
                    <a:pt x="4537" y="2035"/>
                    <a:pt x="4404" y="1969"/>
                    <a:pt x="4304" y="1935"/>
                  </a:cubicBezTo>
                  <a:cubicBezTo>
                    <a:pt x="3970" y="1835"/>
                    <a:pt x="3637" y="1735"/>
                    <a:pt x="3303" y="1702"/>
                  </a:cubicBezTo>
                  <a:cubicBezTo>
                    <a:pt x="3069" y="1635"/>
                    <a:pt x="2836" y="1635"/>
                    <a:pt x="2602" y="1602"/>
                  </a:cubicBezTo>
                  <a:cubicBezTo>
                    <a:pt x="2415" y="1545"/>
                    <a:pt x="2230" y="1480"/>
                    <a:pt x="2048" y="1406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3791200" y="2553100"/>
              <a:ext cx="58400" cy="214450"/>
            </a:xfrm>
            <a:custGeom>
              <a:avLst/>
              <a:gdLst/>
              <a:ahLst/>
              <a:cxnLst/>
              <a:rect l="l" t="t" r="r" b="b"/>
              <a:pathLst>
                <a:path w="2336" h="8578" extrusionOk="0">
                  <a:moveTo>
                    <a:pt x="568" y="1"/>
                  </a:moveTo>
                  <a:cubicBezTo>
                    <a:pt x="468" y="167"/>
                    <a:pt x="368" y="368"/>
                    <a:pt x="335" y="601"/>
                  </a:cubicBezTo>
                  <a:cubicBezTo>
                    <a:pt x="234" y="935"/>
                    <a:pt x="201" y="1268"/>
                    <a:pt x="201" y="1602"/>
                  </a:cubicBezTo>
                  <a:cubicBezTo>
                    <a:pt x="234" y="1802"/>
                    <a:pt x="268" y="2002"/>
                    <a:pt x="301" y="2202"/>
                  </a:cubicBezTo>
                  <a:cubicBezTo>
                    <a:pt x="401" y="2736"/>
                    <a:pt x="401" y="3270"/>
                    <a:pt x="335" y="3803"/>
                  </a:cubicBezTo>
                  <a:cubicBezTo>
                    <a:pt x="501" y="3470"/>
                    <a:pt x="568" y="3069"/>
                    <a:pt x="568" y="2703"/>
                  </a:cubicBezTo>
                  <a:lnTo>
                    <a:pt x="568" y="2703"/>
                  </a:lnTo>
                  <a:cubicBezTo>
                    <a:pt x="601" y="3069"/>
                    <a:pt x="601" y="3436"/>
                    <a:pt x="535" y="3803"/>
                  </a:cubicBezTo>
                  <a:cubicBezTo>
                    <a:pt x="668" y="3503"/>
                    <a:pt x="768" y="3170"/>
                    <a:pt x="835" y="2836"/>
                  </a:cubicBezTo>
                  <a:lnTo>
                    <a:pt x="835" y="2836"/>
                  </a:lnTo>
                  <a:cubicBezTo>
                    <a:pt x="835" y="3103"/>
                    <a:pt x="802" y="3370"/>
                    <a:pt x="802" y="3670"/>
                  </a:cubicBezTo>
                  <a:cubicBezTo>
                    <a:pt x="802" y="5004"/>
                    <a:pt x="1002" y="6338"/>
                    <a:pt x="835" y="7639"/>
                  </a:cubicBezTo>
                  <a:cubicBezTo>
                    <a:pt x="835" y="7373"/>
                    <a:pt x="802" y="7072"/>
                    <a:pt x="735" y="6805"/>
                  </a:cubicBezTo>
                  <a:cubicBezTo>
                    <a:pt x="735" y="7072"/>
                    <a:pt x="668" y="7339"/>
                    <a:pt x="601" y="7573"/>
                  </a:cubicBezTo>
                  <a:cubicBezTo>
                    <a:pt x="635" y="7373"/>
                    <a:pt x="601" y="7172"/>
                    <a:pt x="601" y="7006"/>
                  </a:cubicBezTo>
                  <a:cubicBezTo>
                    <a:pt x="568" y="7272"/>
                    <a:pt x="535" y="7573"/>
                    <a:pt x="468" y="7840"/>
                  </a:cubicBezTo>
                  <a:cubicBezTo>
                    <a:pt x="401" y="8140"/>
                    <a:pt x="234" y="8373"/>
                    <a:pt x="1" y="8573"/>
                  </a:cubicBezTo>
                  <a:cubicBezTo>
                    <a:pt x="32" y="8576"/>
                    <a:pt x="64" y="8577"/>
                    <a:pt x="95" y="8577"/>
                  </a:cubicBezTo>
                  <a:cubicBezTo>
                    <a:pt x="496" y="8577"/>
                    <a:pt x="888" y="8380"/>
                    <a:pt x="1135" y="8040"/>
                  </a:cubicBezTo>
                  <a:cubicBezTo>
                    <a:pt x="1369" y="7673"/>
                    <a:pt x="1535" y="7272"/>
                    <a:pt x="1702" y="6872"/>
                  </a:cubicBezTo>
                  <a:cubicBezTo>
                    <a:pt x="1802" y="6672"/>
                    <a:pt x="1869" y="6472"/>
                    <a:pt x="1936" y="6272"/>
                  </a:cubicBezTo>
                  <a:cubicBezTo>
                    <a:pt x="2102" y="5705"/>
                    <a:pt x="2002" y="5104"/>
                    <a:pt x="2036" y="4537"/>
                  </a:cubicBezTo>
                  <a:cubicBezTo>
                    <a:pt x="2102" y="3837"/>
                    <a:pt x="2203" y="3170"/>
                    <a:pt x="2303" y="2502"/>
                  </a:cubicBezTo>
                  <a:cubicBezTo>
                    <a:pt x="2303" y="2336"/>
                    <a:pt x="2336" y="2102"/>
                    <a:pt x="2169" y="2035"/>
                  </a:cubicBezTo>
                  <a:cubicBezTo>
                    <a:pt x="1669" y="1869"/>
                    <a:pt x="1235" y="1568"/>
                    <a:pt x="868" y="1201"/>
                  </a:cubicBezTo>
                  <a:cubicBezTo>
                    <a:pt x="701" y="1035"/>
                    <a:pt x="601" y="801"/>
                    <a:pt x="568" y="568"/>
                  </a:cubicBezTo>
                  <a:cubicBezTo>
                    <a:pt x="501" y="701"/>
                    <a:pt x="468" y="868"/>
                    <a:pt x="468" y="1001"/>
                  </a:cubicBezTo>
                  <a:cubicBezTo>
                    <a:pt x="401" y="668"/>
                    <a:pt x="435" y="301"/>
                    <a:pt x="568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4043900" y="2372975"/>
              <a:ext cx="65900" cy="202375"/>
            </a:xfrm>
            <a:custGeom>
              <a:avLst/>
              <a:gdLst/>
              <a:ahLst/>
              <a:cxnLst/>
              <a:rect l="l" t="t" r="r" b="b"/>
              <a:pathLst>
                <a:path w="2636" h="8095" extrusionOk="0">
                  <a:moveTo>
                    <a:pt x="2168" y="0"/>
                  </a:moveTo>
                  <a:cubicBezTo>
                    <a:pt x="1501" y="467"/>
                    <a:pt x="1268" y="1135"/>
                    <a:pt x="1034" y="1902"/>
                  </a:cubicBezTo>
                  <a:cubicBezTo>
                    <a:pt x="734" y="2769"/>
                    <a:pt x="501" y="3636"/>
                    <a:pt x="300" y="4504"/>
                  </a:cubicBezTo>
                  <a:cubicBezTo>
                    <a:pt x="200" y="4871"/>
                    <a:pt x="167" y="5271"/>
                    <a:pt x="167" y="5671"/>
                  </a:cubicBezTo>
                  <a:cubicBezTo>
                    <a:pt x="200" y="6005"/>
                    <a:pt x="234" y="6372"/>
                    <a:pt x="234" y="6739"/>
                  </a:cubicBezTo>
                  <a:cubicBezTo>
                    <a:pt x="134" y="7106"/>
                    <a:pt x="67" y="7506"/>
                    <a:pt x="0" y="7906"/>
                  </a:cubicBezTo>
                  <a:cubicBezTo>
                    <a:pt x="0" y="7939"/>
                    <a:pt x="34" y="7973"/>
                    <a:pt x="34" y="8040"/>
                  </a:cubicBezTo>
                  <a:cubicBezTo>
                    <a:pt x="73" y="8079"/>
                    <a:pt x="135" y="8095"/>
                    <a:pt x="193" y="8095"/>
                  </a:cubicBezTo>
                  <a:cubicBezTo>
                    <a:pt x="234" y="8095"/>
                    <a:pt x="273" y="8087"/>
                    <a:pt x="300" y="8073"/>
                  </a:cubicBezTo>
                  <a:lnTo>
                    <a:pt x="567" y="8006"/>
                  </a:lnTo>
                  <a:cubicBezTo>
                    <a:pt x="534" y="7706"/>
                    <a:pt x="534" y="7406"/>
                    <a:pt x="634" y="7139"/>
                  </a:cubicBezTo>
                  <a:cubicBezTo>
                    <a:pt x="701" y="6839"/>
                    <a:pt x="901" y="6605"/>
                    <a:pt x="1201" y="6505"/>
                  </a:cubicBezTo>
                  <a:cubicBezTo>
                    <a:pt x="1268" y="6505"/>
                    <a:pt x="1301" y="6505"/>
                    <a:pt x="1334" y="6472"/>
                  </a:cubicBezTo>
                  <a:cubicBezTo>
                    <a:pt x="1368" y="6438"/>
                    <a:pt x="1401" y="6405"/>
                    <a:pt x="1435" y="6338"/>
                  </a:cubicBezTo>
                  <a:cubicBezTo>
                    <a:pt x="1601" y="6005"/>
                    <a:pt x="1735" y="5671"/>
                    <a:pt x="1835" y="5304"/>
                  </a:cubicBezTo>
                  <a:cubicBezTo>
                    <a:pt x="1935" y="5104"/>
                    <a:pt x="1968" y="4904"/>
                    <a:pt x="1968" y="4704"/>
                  </a:cubicBezTo>
                  <a:cubicBezTo>
                    <a:pt x="1935" y="4404"/>
                    <a:pt x="1768" y="4103"/>
                    <a:pt x="1768" y="3803"/>
                  </a:cubicBezTo>
                  <a:cubicBezTo>
                    <a:pt x="1768" y="3536"/>
                    <a:pt x="1835" y="3303"/>
                    <a:pt x="1968" y="3069"/>
                  </a:cubicBezTo>
                  <a:lnTo>
                    <a:pt x="1968" y="3069"/>
                  </a:lnTo>
                  <a:lnTo>
                    <a:pt x="1902" y="3503"/>
                  </a:lnTo>
                  <a:cubicBezTo>
                    <a:pt x="2002" y="3236"/>
                    <a:pt x="2102" y="2969"/>
                    <a:pt x="2202" y="2669"/>
                  </a:cubicBezTo>
                  <a:lnTo>
                    <a:pt x="2202" y="2669"/>
                  </a:lnTo>
                  <a:lnTo>
                    <a:pt x="2102" y="3069"/>
                  </a:lnTo>
                  <a:cubicBezTo>
                    <a:pt x="2402" y="2569"/>
                    <a:pt x="2535" y="1969"/>
                    <a:pt x="2435" y="1401"/>
                  </a:cubicBezTo>
                  <a:lnTo>
                    <a:pt x="2435" y="1401"/>
                  </a:lnTo>
                  <a:cubicBezTo>
                    <a:pt x="2502" y="1635"/>
                    <a:pt x="2535" y="1902"/>
                    <a:pt x="2502" y="2169"/>
                  </a:cubicBezTo>
                  <a:cubicBezTo>
                    <a:pt x="2602" y="1802"/>
                    <a:pt x="2635" y="1468"/>
                    <a:pt x="2602" y="1101"/>
                  </a:cubicBezTo>
                  <a:cubicBezTo>
                    <a:pt x="2635" y="934"/>
                    <a:pt x="2602" y="801"/>
                    <a:pt x="2535" y="634"/>
                  </a:cubicBezTo>
                  <a:cubicBezTo>
                    <a:pt x="2475" y="553"/>
                    <a:pt x="2377" y="509"/>
                    <a:pt x="2280" y="509"/>
                  </a:cubicBezTo>
                  <a:cubicBezTo>
                    <a:pt x="2217" y="509"/>
                    <a:pt x="2154" y="528"/>
                    <a:pt x="2102" y="568"/>
                  </a:cubicBezTo>
                  <a:cubicBezTo>
                    <a:pt x="2168" y="401"/>
                    <a:pt x="2202" y="201"/>
                    <a:pt x="2168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5208050" y="2508900"/>
              <a:ext cx="303575" cy="351125"/>
            </a:xfrm>
            <a:custGeom>
              <a:avLst/>
              <a:gdLst/>
              <a:ahLst/>
              <a:cxnLst/>
              <a:rect l="l" t="t" r="r" b="b"/>
              <a:pathLst>
                <a:path w="12143" h="14045" extrusionOk="0">
                  <a:moveTo>
                    <a:pt x="7139" y="1"/>
                  </a:moveTo>
                  <a:lnTo>
                    <a:pt x="6272" y="1302"/>
                  </a:lnTo>
                  <a:cubicBezTo>
                    <a:pt x="6138" y="1535"/>
                    <a:pt x="5972" y="1735"/>
                    <a:pt x="5738" y="1902"/>
                  </a:cubicBezTo>
                  <a:cubicBezTo>
                    <a:pt x="5641" y="1958"/>
                    <a:pt x="5532" y="1984"/>
                    <a:pt x="5423" y="1984"/>
                  </a:cubicBezTo>
                  <a:cubicBezTo>
                    <a:pt x="5272" y="1984"/>
                    <a:pt x="5121" y="1933"/>
                    <a:pt x="5004" y="1835"/>
                  </a:cubicBezTo>
                  <a:lnTo>
                    <a:pt x="5004" y="1835"/>
                  </a:lnTo>
                  <a:cubicBezTo>
                    <a:pt x="5071" y="2469"/>
                    <a:pt x="4404" y="3003"/>
                    <a:pt x="3770" y="3103"/>
                  </a:cubicBezTo>
                  <a:cubicBezTo>
                    <a:pt x="3613" y="3111"/>
                    <a:pt x="3455" y="3115"/>
                    <a:pt x="3298" y="3115"/>
                  </a:cubicBezTo>
                  <a:cubicBezTo>
                    <a:pt x="2790" y="3115"/>
                    <a:pt x="2286" y="3071"/>
                    <a:pt x="1802" y="2969"/>
                  </a:cubicBezTo>
                  <a:cubicBezTo>
                    <a:pt x="1766" y="2961"/>
                    <a:pt x="1728" y="2956"/>
                    <a:pt x="1689" y="2956"/>
                  </a:cubicBezTo>
                  <a:cubicBezTo>
                    <a:pt x="1582" y="2956"/>
                    <a:pt x="1466" y="2987"/>
                    <a:pt x="1368" y="3036"/>
                  </a:cubicBezTo>
                  <a:cubicBezTo>
                    <a:pt x="1268" y="3103"/>
                    <a:pt x="1168" y="3203"/>
                    <a:pt x="1102" y="3303"/>
                  </a:cubicBezTo>
                  <a:cubicBezTo>
                    <a:pt x="835" y="3603"/>
                    <a:pt x="601" y="3703"/>
                    <a:pt x="301" y="4037"/>
                  </a:cubicBezTo>
                  <a:cubicBezTo>
                    <a:pt x="1" y="4337"/>
                    <a:pt x="434" y="4437"/>
                    <a:pt x="768" y="4471"/>
                  </a:cubicBezTo>
                  <a:cubicBezTo>
                    <a:pt x="1084" y="4550"/>
                    <a:pt x="1410" y="4587"/>
                    <a:pt x="1738" y="4587"/>
                  </a:cubicBezTo>
                  <a:cubicBezTo>
                    <a:pt x="2242" y="4587"/>
                    <a:pt x="2752" y="4499"/>
                    <a:pt x="3236" y="4337"/>
                  </a:cubicBezTo>
                  <a:lnTo>
                    <a:pt x="3236" y="4337"/>
                  </a:lnTo>
                  <a:lnTo>
                    <a:pt x="2402" y="4737"/>
                  </a:lnTo>
                  <a:lnTo>
                    <a:pt x="2402" y="4737"/>
                  </a:lnTo>
                  <a:lnTo>
                    <a:pt x="3670" y="4637"/>
                  </a:lnTo>
                  <a:lnTo>
                    <a:pt x="3670" y="4637"/>
                  </a:lnTo>
                  <a:cubicBezTo>
                    <a:pt x="3370" y="4804"/>
                    <a:pt x="3070" y="4904"/>
                    <a:pt x="2736" y="4971"/>
                  </a:cubicBezTo>
                  <a:cubicBezTo>
                    <a:pt x="2828" y="4975"/>
                    <a:pt x="2919" y="4977"/>
                    <a:pt x="3010" y="4977"/>
                  </a:cubicBezTo>
                  <a:cubicBezTo>
                    <a:pt x="3645" y="4977"/>
                    <a:pt x="4258" y="4875"/>
                    <a:pt x="4871" y="4671"/>
                  </a:cubicBezTo>
                  <a:lnTo>
                    <a:pt x="4871" y="4671"/>
                  </a:lnTo>
                  <a:cubicBezTo>
                    <a:pt x="4871" y="5438"/>
                    <a:pt x="4637" y="6172"/>
                    <a:pt x="4204" y="6772"/>
                  </a:cubicBezTo>
                  <a:cubicBezTo>
                    <a:pt x="3737" y="7339"/>
                    <a:pt x="3203" y="7873"/>
                    <a:pt x="2636" y="8340"/>
                  </a:cubicBezTo>
                  <a:cubicBezTo>
                    <a:pt x="2836" y="8040"/>
                    <a:pt x="3003" y="7740"/>
                    <a:pt x="3136" y="7439"/>
                  </a:cubicBezTo>
                  <a:lnTo>
                    <a:pt x="3136" y="7439"/>
                  </a:lnTo>
                  <a:cubicBezTo>
                    <a:pt x="2732" y="8141"/>
                    <a:pt x="2002" y="8531"/>
                    <a:pt x="1258" y="8531"/>
                  </a:cubicBezTo>
                  <a:cubicBezTo>
                    <a:pt x="836" y="8531"/>
                    <a:pt x="409" y="8406"/>
                    <a:pt x="34" y="8140"/>
                  </a:cubicBezTo>
                  <a:lnTo>
                    <a:pt x="34" y="8140"/>
                  </a:lnTo>
                  <a:cubicBezTo>
                    <a:pt x="401" y="8707"/>
                    <a:pt x="968" y="9141"/>
                    <a:pt x="1602" y="9374"/>
                  </a:cubicBezTo>
                  <a:cubicBezTo>
                    <a:pt x="1735" y="9441"/>
                    <a:pt x="1902" y="9507"/>
                    <a:pt x="2002" y="9608"/>
                  </a:cubicBezTo>
                  <a:cubicBezTo>
                    <a:pt x="2269" y="9874"/>
                    <a:pt x="2169" y="10308"/>
                    <a:pt x="2069" y="10675"/>
                  </a:cubicBezTo>
                  <a:cubicBezTo>
                    <a:pt x="1835" y="11375"/>
                    <a:pt x="1602" y="12109"/>
                    <a:pt x="1335" y="12843"/>
                  </a:cubicBezTo>
                  <a:cubicBezTo>
                    <a:pt x="1635" y="12109"/>
                    <a:pt x="1969" y="11442"/>
                    <a:pt x="2369" y="10775"/>
                  </a:cubicBezTo>
                  <a:lnTo>
                    <a:pt x="2369" y="10775"/>
                  </a:lnTo>
                  <a:cubicBezTo>
                    <a:pt x="2236" y="11876"/>
                    <a:pt x="1969" y="12977"/>
                    <a:pt x="1635" y="14044"/>
                  </a:cubicBezTo>
                  <a:cubicBezTo>
                    <a:pt x="2869" y="12643"/>
                    <a:pt x="4270" y="11409"/>
                    <a:pt x="5772" y="10341"/>
                  </a:cubicBezTo>
                  <a:lnTo>
                    <a:pt x="5772" y="10341"/>
                  </a:lnTo>
                  <a:cubicBezTo>
                    <a:pt x="5349" y="10519"/>
                    <a:pt x="4897" y="10608"/>
                    <a:pt x="4445" y="10608"/>
                  </a:cubicBezTo>
                  <a:cubicBezTo>
                    <a:pt x="4219" y="10608"/>
                    <a:pt x="3993" y="10586"/>
                    <a:pt x="3770" y="10542"/>
                  </a:cubicBezTo>
                  <a:cubicBezTo>
                    <a:pt x="3703" y="10508"/>
                    <a:pt x="3637" y="10475"/>
                    <a:pt x="3603" y="10441"/>
                  </a:cubicBezTo>
                  <a:cubicBezTo>
                    <a:pt x="3537" y="10341"/>
                    <a:pt x="3503" y="10241"/>
                    <a:pt x="3537" y="10108"/>
                  </a:cubicBezTo>
                  <a:cubicBezTo>
                    <a:pt x="3737" y="9207"/>
                    <a:pt x="4504" y="8573"/>
                    <a:pt x="5271" y="8040"/>
                  </a:cubicBezTo>
                  <a:lnTo>
                    <a:pt x="5271" y="8040"/>
                  </a:lnTo>
                  <a:cubicBezTo>
                    <a:pt x="4971" y="8540"/>
                    <a:pt x="4637" y="8974"/>
                    <a:pt x="4270" y="9407"/>
                  </a:cubicBezTo>
                  <a:cubicBezTo>
                    <a:pt x="4768" y="9198"/>
                    <a:pt x="5204" y="8885"/>
                    <a:pt x="5562" y="8486"/>
                  </a:cubicBezTo>
                  <a:lnTo>
                    <a:pt x="5562" y="8486"/>
                  </a:lnTo>
                  <a:cubicBezTo>
                    <a:pt x="5407" y="8701"/>
                    <a:pt x="5266" y="8927"/>
                    <a:pt x="5138" y="9141"/>
                  </a:cubicBezTo>
                  <a:cubicBezTo>
                    <a:pt x="5671" y="8840"/>
                    <a:pt x="6105" y="8373"/>
                    <a:pt x="6372" y="7806"/>
                  </a:cubicBezTo>
                  <a:lnTo>
                    <a:pt x="6372" y="7806"/>
                  </a:lnTo>
                  <a:lnTo>
                    <a:pt x="5872" y="9040"/>
                  </a:lnTo>
                  <a:cubicBezTo>
                    <a:pt x="6239" y="8607"/>
                    <a:pt x="6572" y="8173"/>
                    <a:pt x="6839" y="7673"/>
                  </a:cubicBezTo>
                  <a:lnTo>
                    <a:pt x="6839" y="7673"/>
                  </a:lnTo>
                  <a:cubicBezTo>
                    <a:pt x="6706" y="8173"/>
                    <a:pt x="6472" y="8674"/>
                    <a:pt x="6172" y="9107"/>
                  </a:cubicBezTo>
                  <a:cubicBezTo>
                    <a:pt x="6906" y="8440"/>
                    <a:pt x="7539" y="7673"/>
                    <a:pt x="7973" y="6772"/>
                  </a:cubicBezTo>
                  <a:cubicBezTo>
                    <a:pt x="8140" y="6372"/>
                    <a:pt x="8340" y="5972"/>
                    <a:pt x="8540" y="5605"/>
                  </a:cubicBezTo>
                  <a:cubicBezTo>
                    <a:pt x="8774" y="5204"/>
                    <a:pt x="9141" y="4904"/>
                    <a:pt x="9541" y="4771"/>
                  </a:cubicBezTo>
                  <a:cubicBezTo>
                    <a:pt x="9616" y="4746"/>
                    <a:pt x="9699" y="4733"/>
                    <a:pt x="9783" y="4733"/>
                  </a:cubicBezTo>
                  <a:cubicBezTo>
                    <a:pt x="10035" y="4733"/>
                    <a:pt x="10291" y="4846"/>
                    <a:pt x="10341" y="5071"/>
                  </a:cubicBezTo>
                  <a:cubicBezTo>
                    <a:pt x="11175" y="3570"/>
                    <a:pt x="11776" y="1935"/>
                    <a:pt x="12143" y="268"/>
                  </a:cubicBezTo>
                  <a:lnTo>
                    <a:pt x="12143" y="268"/>
                  </a:lnTo>
                  <a:cubicBezTo>
                    <a:pt x="11876" y="801"/>
                    <a:pt x="11509" y="1235"/>
                    <a:pt x="11009" y="1602"/>
                  </a:cubicBezTo>
                  <a:cubicBezTo>
                    <a:pt x="11175" y="1335"/>
                    <a:pt x="11342" y="1068"/>
                    <a:pt x="11509" y="835"/>
                  </a:cubicBezTo>
                  <a:lnTo>
                    <a:pt x="11509" y="835"/>
                  </a:lnTo>
                  <a:cubicBezTo>
                    <a:pt x="11209" y="1235"/>
                    <a:pt x="10842" y="1568"/>
                    <a:pt x="10375" y="1802"/>
                  </a:cubicBezTo>
                  <a:cubicBezTo>
                    <a:pt x="10675" y="1468"/>
                    <a:pt x="10875" y="1101"/>
                    <a:pt x="11009" y="701"/>
                  </a:cubicBezTo>
                  <a:lnTo>
                    <a:pt x="11009" y="701"/>
                  </a:lnTo>
                  <a:cubicBezTo>
                    <a:pt x="10675" y="1168"/>
                    <a:pt x="10275" y="1535"/>
                    <a:pt x="9841" y="1869"/>
                  </a:cubicBezTo>
                  <a:cubicBezTo>
                    <a:pt x="10041" y="1568"/>
                    <a:pt x="10175" y="1268"/>
                    <a:pt x="10241" y="901"/>
                  </a:cubicBezTo>
                  <a:lnTo>
                    <a:pt x="10241" y="901"/>
                  </a:lnTo>
                  <a:cubicBezTo>
                    <a:pt x="9983" y="1353"/>
                    <a:pt x="9600" y="1837"/>
                    <a:pt x="9091" y="1837"/>
                  </a:cubicBezTo>
                  <a:cubicBezTo>
                    <a:pt x="9074" y="1837"/>
                    <a:pt x="9058" y="1836"/>
                    <a:pt x="9041" y="1835"/>
                  </a:cubicBezTo>
                  <a:cubicBezTo>
                    <a:pt x="8974" y="1835"/>
                    <a:pt x="8907" y="1835"/>
                    <a:pt x="8874" y="1769"/>
                  </a:cubicBezTo>
                  <a:cubicBezTo>
                    <a:pt x="8840" y="1735"/>
                    <a:pt x="8840" y="1635"/>
                    <a:pt x="8874" y="1568"/>
                  </a:cubicBezTo>
                  <a:cubicBezTo>
                    <a:pt x="9041" y="1068"/>
                    <a:pt x="9207" y="568"/>
                    <a:pt x="9407" y="34"/>
                  </a:cubicBezTo>
                  <a:lnTo>
                    <a:pt x="9407" y="34"/>
                  </a:lnTo>
                  <a:cubicBezTo>
                    <a:pt x="9074" y="701"/>
                    <a:pt x="8707" y="1335"/>
                    <a:pt x="8307" y="1902"/>
                  </a:cubicBezTo>
                  <a:cubicBezTo>
                    <a:pt x="8373" y="1769"/>
                    <a:pt x="8440" y="1568"/>
                    <a:pt x="8440" y="1368"/>
                  </a:cubicBezTo>
                  <a:lnTo>
                    <a:pt x="8440" y="1368"/>
                  </a:lnTo>
                  <a:cubicBezTo>
                    <a:pt x="8273" y="1702"/>
                    <a:pt x="8040" y="2002"/>
                    <a:pt x="7740" y="2169"/>
                  </a:cubicBezTo>
                  <a:cubicBezTo>
                    <a:pt x="7906" y="1902"/>
                    <a:pt x="8006" y="1602"/>
                    <a:pt x="8040" y="1302"/>
                  </a:cubicBezTo>
                  <a:lnTo>
                    <a:pt x="8040" y="1302"/>
                  </a:lnTo>
                  <a:cubicBezTo>
                    <a:pt x="7840" y="1702"/>
                    <a:pt x="7573" y="2069"/>
                    <a:pt x="7206" y="2369"/>
                  </a:cubicBezTo>
                  <a:cubicBezTo>
                    <a:pt x="7373" y="2102"/>
                    <a:pt x="7473" y="1769"/>
                    <a:pt x="7473" y="1468"/>
                  </a:cubicBezTo>
                  <a:lnTo>
                    <a:pt x="7473" y="1468"/>
                  </a:lnTo>
                  <a:cubicBezTo>
                    <a:pt x="7439" y="1669"/>
                    <a:pt x="7339" y="1902"/>
                    <a:pt x="7206" y="2069"/>
                  </a:cubicBezTo>
                  <a:cubicBezTo>
                    <a:pt x="7134" y="2141"/>
                    <a:pt x="7043" y="2176"/>
                    <a:pt x="6950" y="2176"/>
                  </a:cubicBezTo>
                  <a:cubicBezTo>
                    <a:pt x="6827" y="2176"/>
                    <a:pt x="6700" y="2116"/>
                    <a:pt x="6605" y="2002"/>
                  </a:cubicBezTo>
                  <a:cubicBezTo>
                    <a:pt x="6572" y="1902"/>
                    <a:pt x="6572" y="1735"/>
                    <a:pt x="6605" y="1602"/>
                  </a:cubicBezTo>
                  <a:cubicBezTo>
                    <a:pt x="6806" y="1068"/>
                    <a:pt x="6972" y="534"/>
                    <a:pt x="7139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3984675" y="3080350"/>
              <a:ext cx="429500" cy="338450"/>
            </a:xfrm>
            <a:custGeom>
              <a:avLst/>
              <a:gdLst/>
              <a:ahLst/>
              <a:cxnLst/>
              <a:rect l="l" t="t" r="r" b="b"/>
              <a:pathLst>
                <a:path w="17180" h="13538" extrusionOk="0">
                  <a:moveTo>
                    <a:pt x="10050" y="5698"/>
                  </a:moveTo>
                  <a:lnTo>
                    <a:pt x="9841" y="5797"/>
                  </a:lnTo>
                  <a:cubicBezTo>
                    <a:pt x="9912" y="5765"/>
                    <a:pt x="9982" y="5732"/>
                    <a:pt x="10050" y="5698"/>
                  </a:cubicBezTo>
                  <a:close/>
                  <a:moveTo>
                    <a:pt x="16732" y="1"/>
                  </a:moveTo>
                  <a:cubicBezTo>
                    <a:pt x="16508" y="1"/>
                    <a:pt x="16271" y="151"/>
                    <a:pt x="16146" y="226"/>
                  </a:cubicBezTo>
                  <a:cubicBezTo>
                    <a:pt x="14978" y="726"/>
                    <a:pt x="14078" y="1694"/>
                    <a:pt x="13244" y="2661"/>
                  </a:cubicBezTo>
                  <a:cubicBezTo>
                    <a:pt x="12292" y="3771"/>
                    <a:pt x="11371" y="5031"/>
                    <a:pt x="10050" y="5698"/>
                  </a:cubicBezTo>
                  <a:lnTo>
                    <a:pt x="10050" y="5698"/>
                  </a:lnTo>
                  <a:lnTo>
                    <a:pt x="12310" y="4629"/>
                  </a:lnTo>
                  <a:lnTo>
                    <a:pt x="12310" y="4629"/>
                  </a:lnTo>
                  <a:cubicBezTo>
                    <a:pt x="11409" y="5330"/>
                    <a:pt x="10442" y="5963"/>
                    <a:pt x="9441" y="6497"/>
                  </a:cubicBezTo>
                  <a:lnTo>
                    <a:pt x="11809" y="5496"/>
                  </a:lnTo>
                  <a:lnTo>
                    <a:pt x="11809" y="5496"/>
                  </a:lnTo>
                  <a:cubicBezTo>
                    <a:pt x="11075" y="6097"/>
                    <a:pt x="10275" y="6630"/>
                    <a:pt x="9408" y="7064"/>
                  </a:cubicBezTo>
                  <a:cubicBezTo>
                    <a:pt x="10241" y="6764"/>
                    <a:pt x="11042" y="6430"/>
                    <a:pt x="11843" y="5997"/>
                  </a:cubicBezTo>
                  <a:lnTo>
                    <a:pt x="11843" y="5997"/>
                  </a:lnTo>
                  <a:cubicBezTo>
                    <a:pt x="9374" y="8765"/>
                    <a:pt x="6139" y="10733"/>
                    <a:pt x="2703" y="12101"/>
                  </a:cubicBezTo>
                  <a:cubicBezTo>
                    <a:pt x="1835" y="12468"/>
                    <a:pt x="935" y="12701"/>
                    <a:pt x="1" y="12768"/>
                  </a:cubicBezTo>
                  <a:cubicBezTo>
                    <a:pt x="300" y="12806"/>
                    <a:pt x="601" y="12825"/>
                    <a:pt x="903" y="12825"/>
                  </a:cubicBezTo>
                  <a:cubicBezTo>
                    <a:pt x="1680" y="12825"/>
                    <a:pt x="2459" y="12699"/>
                    <a:pt x="3203" y="12435"/>
                  </a:cubicBezTo>
                  <a:lnTo>
                    <a:pt x="3203" y="12435"/>
                  </a:lnTo>
                  <a:cubicBezTo>
                    <a:pt x="2503" y="12835"/>
                    <a:pt x="1735" y="13068"/>
                    <a:pt x="901" y="13135"/>
                  </a:cubicBezTo>
                  <a:cubicBezTo>
                    <a:pt x="1079" y="13149"/>
                    <a:pt x="1254" y="13155"/>
                    <a:pt x="1429" y="13155"/>
                  </a:cubicBezTo>
                  <a:cubicBezTo>
                    <a:pt x="2108" y="13155"/>
                    <a:pt x="2766" y="13054"/>
                    <a:pt x="3403" y="12868"/>
                  </a:cubicBezTo>
                  <a:lnTo>
                    <a:pt x="3403" y="12868"/>
                  </a:lnTo>
                  <a:cubicBezTo>
                    <a:pt x="2769" y="13269"/>
                    <a:pt x="2002" y="13469"/>
                    <a:pt x="1235" y="13469"/>
                  </a:cubicBezTo>
                  <a:cubicBezTo>
                    <a:pt x="1548" y="13514"/>
                    <a:pt x="1863" y="13538"/>
                    <a:pt x="2176" y="13538"/>
                  </a:cubicBezTo>
                  <a:cubicBezTo>
                    <a:pt x="3233" y="13538"/>
                    <a:pt x="4278" y="13275"/>
                    <a:pt x="5205" y="12735"/>
                  </a:cubicBezTo>
                  <a:cubicBezTo>
                    <a:pt x="5816" y="12368"/>
                    <a:pt x="6456" y="11889"/>
                    <a:pt x="7175" y="11889"/>
                  </a:cubicBezTo>
                  <a:cubicBezTo>
                    <a:pt x="7240" y="11889"/>
                    <a:pt x="7306" y="11893"/>
                    <a:pt x="7373" y="11901"/>
                  </a:cubicBezTo>
                  <a:cubicBezTo>
                    <a:pt x="7448" y="11410"/>
                    <a:pt x="7855" y="11144"/>
                    <a:pt x="8266" y="11144"/>
                  </a:cubicBezTo>
                  <a:cubicBezTo>
                    <a:pt x="8582" y="11144"/>
                    <a:pt x="8900" y="11301"/>
                    <a:pt x="9074" y="11634"/>
                  </a:cubicBezTo>
                  <a:cubicBezTo>
                    <a:pt x="9574" y="10867"/>
                    <a:pt x="10475" y="10433"/>
                    <a:pt x="11175" y="9866"/>
                  </a:cubicBezTo>
                  <a:cubicBezTo>
                    <a:pt x="11709" y="9399"/>
                    <a:pt x="12176" y="8865"/>
                    <a:pt x="12610" y="8298"/>
                  </a:cubicBezTo>
                  <a:cubicBezTo>
                    <a:pt x="14011" y="6564"/>
                    <a:pt x="15412" y="4796"/>
                    <a:pt x="16346" y="2761"/>
                  </a:cubicBezTo>
                  <a:cubicBezTo>
                    <a:pt x="16679" y="2161"/>
                    <a:pt x="16880" y="1493"/>
                    <a:pt x="17013" y="826"/>
                  </a:cubicBezTo>
                  <a:cubicBezTo>
                    <a:pt x="17046" y="593"/>
                    <a:pt x="17180" y="193"/>
                    <a:pt x="16946" y="59"/>
                  </a:cubicBezTo>
                  <a:cubicBezTo>
                    <a:pt x="16880" y="17"/>
                    <a:pt x="16807" y="1"/>
                    <a:pt x="16732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3575225" y="2819125"/>
              <a:ext cx="373625" cy="203500"/>
            </a:xfrm>
            <a:custGeom>
              <a:avLst/>
              <a:gdLst/>
              <a:ahLst/>
              <a:cxnLst/>
              <a:rect l="l" t="t" r="r" b="b"/>
              <a:pathLst>
                <a:path w="14945" h="8140" extrusionOk="0">
                  <a:moveTo>
                    <a:pt x="0" y="1"/>
                  </a:moveTo>
                  <a:cubicBezTo>
                    <a:pt x="434" y="1035"/>
                    <a:pt x="1101" y="2002"/>
                    <a:pt x="1935" y="2769"/>
                  </a:cubicBezTo>
                  <a:lnTo>
                    <a:pt x="734" y="1902"/>
                  </a:lnTo>
                  <a:lnTo>
                    <a:pt x="734" y="1902"/>
                  </a:lnTo>
                  <a:lnTo>
                    <a:pt x="1902" y="3136"/>
                  </a:lnTo>
                  <a:cubicBezTo>
                    <a:pt x="1535" y="2836"/>
                    <a:pt x="1101" y="2602"/>
                    <a:pt x="668" y="2402"/>
                  </a:cubicBezTo>
                  <a:lnTo>
                    <a:pt x="668" y="2402"/>
                  </a:lnTo>
                  <a:cubicBezTo>
                    <a:pt x="1135" y="2703"/>
                    <a:pt x="1568" y="3036"/>
                    <a:pt x="2002" y="3436"/>
                  </a:cubicBezTo>
                  <a:cubicBezTo>
                    <a:pt x="1535" y="3170"/>
                    <a:pt x="1035" y="3003"/>
                    <a:pt x="534" y="2903"/>
                  </a:cubicBezTo>
                  <a:lnTo>
                    <a:pt x="534" y="2903"/>
                  </a:lnTo>
                  <a:cubicBezTo>
                    <a:pt x="1301" y="3236"/>
                    <a:pt x="2035" y="3670"/>
                    <a:pt x="2769" y="4137"/>
                  </a:cubicBezTo>
                  <a:cubicBezTo>
                    <a:pt x="2229" y="3897"/>
                    <a:pt x="1663" y="3765"/>
                    <a:pt x="1093" y="3765"/>
                  </a:cubicBezTo>
                  <a:cubicBezTo>
                    <a:pt x="1029" y="3765"/>
                    <a:pt x="965" y="3767"/>
                    <a:pt x="901" y="3770"/>
                  </a:cubicBezTo>
                  <a:cubicBezTo>
                    <a:pt x="1868" y="4104"/>
                    <a:pt x="2903" y="4470"/>
                    <a:pt x="3670" y="5171"/>
                  </a:cubicBezTo>
                  <a:cubicBezTo>
                    <a:pt x="3937" y="5371"/>
                    <a:pt x="4170" y="5638"/>
                    <a:pt x="4370" y="5905"/>
                  </a:cubicBezTo>
                  <a:cubicBezTo>
                    <a:pt x="4437" y="5972"/>
                    <a:pt x="4470" y="6038"/>
                    <a:pt x="4537" y="6105"/>
                  </a:cubicBezTo>
                  <a:cubicBezTo>
                    <a:pt x="4570" y="6138"/>
                    <a:pt x="4637" y="6138"/>
                    <a:pt x="4704" y="6172"/>
                  </a:cubicBezTo>
                  <a:lnTo>
                    <a:pt x="5604" y="6472"/>
                  </a:lnTo>
                  <a:cubicBezTo>
                    <a:pt x="5567" y="6421"/>
                    <a:pt x="5569" y="6398"/>
                    <a:pt x="5600" y="6398"/>
                  </a:cubicBezTo>
                  <a:cubicBezTo>
                    <a:pt x="5791" y="6398"/>
                    <a:pt x="7100" y="7262"/>
                    <a:pt x="7272" y="7606"/>
                  </a:cubicBezTo>
                  <a:lnTo>
                    <a:pt x="8406" y="8040"/>
                  </a:lnTo>
                  <a:cubicBezTo>
                    <a:pt x="8573" y="8106"/>
                    <a:pt x="8740" y="8140"/>
                    <a:pt x="8940" y="8140"/>
                  </a:cubicBezTo>
                  <a:cubicBezTo>
                    <a:pt x="9074" y="8106"/>
                    <a:pt x="9207" y="8040"/>
                    <a:pt x="9307" y="7940"/>
                  </a:cubicBezTo>
                  <a:cubicBezTo>
                    <a:pt x="10108" y="7439"/>
                    <a:pt x="10942" y="6972"/>
                    <a:pt x="11776" y="6605"/>
                  </a:cubicBezTo>
                  <a:cubicBezTo>
                    <a:pt x="12042" y="6505"/>
                    <a:pt x="12309" y="6405"/>
                    <a:pt x="12576" y="6305"/>
                  </a:cubicBezTo>
                  <a:cubicBezTo>
                    <a:pt x="12710" y="6305"/>
                    <a:pt x="12810" y="6238"/>
                    <a:pt x="12910" y="6205"/>
                  </a:cubicBezTo>
                  <a:cubicBezTo>
                    <a:pt x="13010" y="6138"/>
                    <a:pt x="13076" y="6072"/>
                    <a:pt x="13143" y="5972"/>
                  </a:cubicBezTo>
                  <a:cubicBezTo>
                    <a:pt x="13644" y="5371"/>
                    <a:pt x="14277" y="4837"/>
                    <a:pt x="14944" y="4437"/>
                  </a:cubicBezTo>
                  <a:lnTo>
                    <a:pt x="14944" y="4437"/>
                  </a:lnTo>
                  <a:cubicBezTo>
                    <a:pt x="14244" y="4671"/>
                    <a:pt x="13610" y="5038"/>
                    <a:pt x="13010" y="5438"/>
                  </a:cubicBezTo>
                  <a:cubicBezTo>
                    <a:pt x="13510" y="4971"/>
                    <a:pt x="14044" y="4537"/>
                    <a:pt x="14611" y="4137"/>
                  </a:cubicBezTo>
                  <a:lnTo>
                    <a:pt x="14611" y="4137"/>
                  </a:lnTo>
                  <a:cubicBezTo>
                    <a:pt x="13910" y="4470"/>
                    <a:pt x="13243" y="4837"/>
                    <a:pt x="12643" y="5271"/>
                  </a:cubicBezTo>
                  <a:cubicBezTo>
                    <a:pt x="13210" y="4571"/>
                    <a:pt x="13910" y="3970"/>
                    <a:pt x="14678" y="3470"/>
                  </a:cubicBezTo>
                  <a:cubicBezTo>
                    <a:pt x="14177" y="3270"/>
                    <a:pt x="14244" y="2369"/>
                    <a:pt x="13777" y="2069"/>
                  </a:cubicBezTo>
                  <a:cubicBezTo>
                    <a:pt x="13668" y="1984"/>
                    <a:pt x="13537" y="1952"/>
                    <a:pt x="13397" y="1952"/>
                  </a:cubicBezTo>
                  <a:cubicBezTo>
                    <a:pt x="13151" y="1952"/>
                    <a:pt x="12877" y="2050"/>
                    <a:pt x="12643" y="2135"/>
                  </a:cubicBezTo>
                  <a:lnTo>
                    <a:pt x="9474" y="3470"/>
                  </a:lnTo>
                  <a:cubicBezTo>
                    <a:pt x="9107" y="3670"/>
                    <a:pt x="8707" y="3770"/>
                    <a:pt x="8273" y="3770"/>
                  </a:cubicBezTo>
                  <a:cubicBezTo>
                    <a:pt x="7639" y="3703"/>
                    <a:pt x="7172" y="3136"/>
                    <a:pt x="6672" y="2736"/>
                  </a:cubicBezTo>
                  <a:cubicBezTo>
                    <a:pt x="6238" y="2402"/>
                    <a:pt x="5738" y="2202"/>
                    <a:pt x="5204" y="2069"/>
                  </a:cubicBezTo>
                  <a:cubicBezTo>
                    <a:pt x="4504" y="1935"/>
                    <a:pt x="3736" y="2002"/>
                    <a:pt x="3036" y="1835"/>
                  </a:cubicBezTo>
                  <a:cubicBezTo>
                    <a:pt x="2035" y="1568"/>
                    <a:pt x="1235" y="868"/>
                    <a:pt x="467" y="167"/>
                  </a:cubicBezTo>
                  <a:lnTo>
                    <a:pt x="467" y="167"/>
                  </a:lnTo>
                  <a:cubicBezTo>
                    <a:pt x="644" y="580"/>
                    <a:pt x="847" y="967"/>
                    <a:pt x="1123" y="1305"/>
                  </a:cubicBezTo>
                  <a:lnTo>
                    <a:pt x="1123" y="1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2276800" y="2773125"/>
              <a:ext cx="50900" cy="83075"/>
            </a:xfrm>
            <a:custGeom>
              <a:avLst/>
              <a:gdLst/>
              <a:ahLst/>
              <a:cxnLst/>
              <a:rect l="l" t="t" r="r" b="b"/>
              <a:pathLst>
                <a:path w="2036" h="3323" extrusionOk="0">
                  <a:moveTo>
                    <a:pt x="166" y="0"/>
                  </a:moveTo>
                  <a:cubicBezTo>
                    <a:pt x="135" y="0"/>
                    <a:pt x="102" y="2"/>
                    <a:pt x="67" y="6"/>
                  </a:cubicBezTo>
                  <a:cubicBezTo>
                    <a:pt x="34" y="6"/>
                    <a:pt x="0" y="106"/>
                    <a:pt x="67" y="106"/>
                  </a:cubicBezTo>
                  <a:cubicBezTo>
                    <a:pt x="701" y="206"/>
                    <a:pt x="1001" y="1140"/>
                    <a:pt x="1235" y="1640"/>
                  </a:cubicBezTo>
                  <a:cubicBezTo>
                    <a:pt x="1501" y="2174"/>
                    <a:pt x="1702" y="2741"/>
                    <a:pt x="1968" y="3308"/>
                  </a:cubicBezTo>
                  <a:cubicBezTo>
                    <a:pt x="1968" y="3318"/>
                    <a:pt x="1974" y="3322"/>
                    <a:pt x="1982" y="3322"/>
                  </a:cubicBezTo>
                  <a:cubicBezTo>
                    <a:pt x="2002" y="3322"/>
                    <a:pt x="2035" y="3299"/>
                    <a:pt x="2035" y="3275"/>
                  </a:cubicBezTo>
                  <a:cubicBezTo>
                    <a:pt x="1735" y="2474"/>
                    <a:pt x="1401" y="1707"/>
                    <a:pt x="1034" y="940"/>
                  </a:cubicBezTo>
                  <a:cubicBezTo>
                    <a:pt x="846" y="500"/>
                    <a:pt x="687" y="0"/>
                    <a:pt x="16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2308475" y="2752575"/>
              <a:ext cx="24225" cy="30625"/>
            </a:xfrm>
            <a:custGeom>
              <a:avLst/>
              <a:gdLst/>
              <a:ahLst/>
              <a:cxnLst/>
              <a:rect l="l" t="t" r="r" b="b"/>
              <a:pathLst>
                <a:path w="969" h="1225" extrusionOk="0">
                  <a:moveTo>
                    <a:pt x="350" y="0"/>
                  </a:moveTo>
                  <a:cubicBezTo>
                    <a:pt x="273" y="0"/>
                    <a:pt x="193" y="36"/>
                    <a:pt x="134" y="94"/>
                  </a:cubicBezTo>
                  <a:cubicBezTo>
                    <a:pt x="34" y="227"/>
                    <a:pt x="1" y="394"/>
                    <a:pt x="34" y="561"/>
                  </a:cubicBezTo>
                  <a:cubicBezTo>
                    <a:pt x="34" y="594"/>
                    <a:pt x="51" y="611"/>
                    <a:pt x="72" y="611"/>
                  </a:cubicBezTo>
                  <a:cubicBezTo>
                    <a:pt x="93" y="611"/>
                    <a:pt x="118" y="594"/>
                    <a:pt x="134" y="561"/>
                  </a:cubicBezTo>
                  <a:cubicBezTo>
                    <a:pt x="134" y="503"/>
                    <a:pt x="211" y="316"/>
                    <a:pt x="298" y="316"/>
                  </a:cubicBezTo>
                  <a:cubicBezTo>
                    <a:pt x="310" y="316"/>
                    <a:pt x="322" y="319"/>
                    <a:pt x="335" y="328"/>
                  </a:cubicBezTo>
                  <a:cubicBezTo>
                    <a:pt x="435" y="394"/>
                    <a:pt x="501" y="494"/>
                    <a:pt x="535" y="561"/>
                  </a:cubicBezTo>
                  <a:cubicBezTo>
                    <a:pt x="701" y="761"/>
                    <a:pt x="835" y="995"/>
                    <a:pt x="902" y="1195"/>
                  </a:cubicBezTo>
                  <a:cubicBezTo>
                    <a:pt x="902" y="1217"/>
                    <a:pt x="909" y="1225"/>
                    <a:pt x="919" y="1225"/>
                  </a:cubicBezTo>
                  <a:cubicBezTo>
                    <a:pt x="939" y="1225"/>
                    <a:pt x="968" y="1195"/>
                    <a:pt x="968" y="1195"/>
                  </a:cubicBezTo>
                  <a:cubicBezTo>
                    <a:pt x="935" y="961"/>
                    <a:pt x="868" y="761"/>
                    <a:pt x="802" y="561"/>
                  </a:cubicBezTo>
                  <a:cubicBezTo>
                    <a:pt x="768" y="361"/>
                    <a:pt x="635" y="194"/>
                    <a:pt x="501" y="61"/>
                  </a:cubicBezTo>
                  <a:cubicBezTo>
                    <a:pt x="459" y="19"/>
                    <a:pt x="406" y="0"/>
                    <a:pt x="3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2338500" y="2799950"/>
              <a:ext cx="65550" cy="173600"/>
            </a:xfrm>
            <a:custGeom>
              <a:avLst/>
              <a:gdLst/>
              <a:ahLst/>
              <a:cxnLst/>
              <a:rect l="l" t="t" r="r" b="b"/>
              <a:pathLst>
                <a:path w="2622" h="6944" extrusionOk="0">
                  <a:moveTo>
                    <a:pt x="34" y="0"/>
                  </a:moveTo>
                  <a:cubicBezTo>
                    <a:pt x="1" y="0"/>
                    <a:pt x="1" y="0"/>
                    <a:pt x="1" y="34"/>
                  </a:cubicBezTo>
                  <a:cubicBezTo>
                    <a:pt x="968" y="2302"/>
                    <a:pt x="1735" y="4604"/>
                    <a:pt x="2536" y="6905"/>
                  </a:cubicBezTo>
                  <a:cubicBezTo>
                    <a:pt x="2536" y="6933"/>
                    <a:pt x="2554" y="6944"/>
                    <a:pt x="2572" y="6944"/>
                  </a:cubicBezTo>
                  <a:cubicBezTo>
                    <a:pt x="2597" y="6944"/>
                    <a:pt x="2622" y="6925"/>
                    <a:pt x="2603" y="6905"/>
                  </a:cubicBezTo>
                  <a:cubicBezTo>
                    <a:pt x="1969" y="4537"/>
                    <a:pt x="1102" y="2235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2669575" y="3183450"/>
              <a:ext cx="36500" cy="123050"/>
            </a:xfrm>
            <a:custGeom>
              <a:avLst/>
              <a:gdLst/>
              <a:ahLst/>
              <a:cxnLst/>
              <a:rect l="l" t="t" r="r" b="b"/>
              <a:pathLst>
                <a:path w="1460" h="4922" extrusionOk="0">
                  <a:moveTo>
                    <a:pt x="318" y="0"/>
                  </a:moveTo>
                  <a:cubicBezTo>
                    <a:pt x="268" y="0"/>
                    <a:pt x="216" y="25"/>
                    <a:pt x="201" y="71"/>
                  </a:cubicBezTo>
                  <a:cubicBezTo>
                    <a:pt x="1" y="905"/>
                    <a:pt x="34" y="1739"/>
                    <a:pt x="267" y="2540"/>
                  </a:cubicBezTo>
                  <a:cubicBezTo>
                    <a:pt x="501" y="3374"/>
                    <a:pt x="868" y="4174"/>
                    <a:pt x="1368" y="4908"/>
                  </a:cubicBezTo>
                  <a:cubicBezTo>
                    <a:pt x="1377" y="4917"/>
                    <a:pt x="1389" y="4921"/>
                    <a:pt x="1400" y="4921"/>
                  </a:cubicBezTo>
                  <a:cubicBezTo>
                    <a:pt x="1430" y="4921"/>
                    <a:pt x="1459" y="4890"/>
                    <a:pt x="1435" y="4841"/>
                  </a:cubicBezTo>
                  <a:cubicBezTo>
                    <a:pt x="968" y="4174"/>
                    <a:pt x="668" y="3374"/>
                    <a:pt x="501" y="2573"/>
                  </a:cubicBezTo>
                  <a:cubicBezTo>
                    <a:pt x="434" y="2140"/>
                    <a:pt x="401" y="1739"/>
                    <a:pt x="368" y="1306"/>
                  </a:cubicBezTo>
                  <a:cubicBezTo>
                    <a:pt x="368" y="905"/>
                    <a:pt x="434" y="505"/>
                    <a:pt x="434" y="105"/>
                  </a:cubicBezTo>
                  <a:cubicBezTo>
                    <a:pt x="434" y="33"/>
                    <a:pt x="377" y="0"/>
                    <a:pt x="31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2658725" y="3212775"/>
              <a:ext cx="43975" cy="108275"/>
            </a:xfrm>
            <a:custGeom>
              <a:avLst/>
              <a:gdLst/>
              <a:ahLst/>
              <a:cxnLst/>
              <a:rect l="l" t="t" r="r" b="b"/>
              <a:pathLst>
                <a:path w="1759" h="4331" extrusionOk="0">
                  <a:moveTo>
                    <a:pt x="185" y="0"/>
                  </a:moveTo>
                  <a:cubicBezTo>
                    <a:pt x="113" y="0"/>
                    <a:pt x="34" y="55"/>
                    <a:pt x="34" y="133"/>
                  </a:cubicBezTo>
                  <a:cubicBezTo>
                    <a:pt x="1" y="1600"/>
                    <a:pt x="802" y="3168"/>
                    <a:pt x="1635" y="4302"/>
                  </a:cubicBezTo>
                  <a:cubicBezTo>
                    <a:pt x="1646" y="4323"/>
                    <a:pt x="1663" y="4331"/>
                    <a:pt x="1680" y="4331"/>
                  </a:cubicBezTo>
                  <a:cubicBezTo>
                    <a:pt x="1718" y="4331"/>
                    <a:pt x="1759" y="4292"/>
                    <a:pt x="1736" y="4269"/>
                  </a:cubicBezTo>
                  <a:cubicBezTo>
                    <a:pt x="1269" y="3635"/>
                    <a:pt x="935" y="2935"/>
                    <a:pt x="701" y="2201"/>
                  </a:cubicBezTo>
                  <a:cubicBezTo>
                    <a:pt x="535" y="1500"/>
                    <a:pt x="368" y="800"/>
                    <a:pt x="301" y="99"/>
                  </a:cubicBezTo>
                  <a:cubicBezTo>
                    <a:pt x="287" y="29"/>
                    <a:pt x="238" y="0"/>
                    <a:pt x="18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653725" y="3243900"/>
              <a:ext cx="40900" cy="87425"/>
            </a:xfrm>
            <a:custGeom>
              <a:avLst/>
              <a:gdLst/>
              <a:ahLst/>
              <a:cxnLst/>
              <a:rect l="l" t="t" r="r" b="b"/>
              <a:pathLst>
                <a:path w="1636" h="3497" extrusionOk="0">
                  <a:moveTo>
                    <a:pt x="98" y="0"/>
                  </a:moveTo>
                  <a:cubicBezTo>
                    <a:pt x="49" y="0"/>
                    <a:pt x="1" y="35"/>
                    <a:pt x="1" y="88"/>
                  </a:cubicBezTo>
                  <a:cubicBezTo>
                    <a:pt x="68" y="1323"/>
                    <a:pt x="868" y="2524"/>
                    <a:pt x="1569" y="3458"/>
                  </a:cubicBezTo>
                  <a:cubicBezTo>
                    <a:pt x="1583" y="3486"/>
                    <a:pt x="1597" y="3496"/>
                    <a:pt x="1608" y="3496"/>
                  </a:cubicBezTo>
                  <a:cubicBezTo>
                    <a:pt x="1624" y="3496"/>
                    <a:pt x="1635" y="3477"/>
                    <a:pt x="1635" y="3458"/>
                  </a:cubicBezTo>
                  <a:cubicBezTo>
                    <a:pt x="1302" y="2957"/>
                    <a:pt x="1035" y="2457"/>
                    <a:pt x="801" y="1956"/>
                  </a:cubicBezTo>
                  <a:cubicBezTo>
                    <a:pt x="535" y="1323"/>
                    <a:pt x="434" y="689"/>
                    <a:pt x="201" y="88"/>
                  </a:cubicBezTo>
                  <a:cubicBezTo>
                    <a:pt x="185" y="26"/>
                    <a:pt x="141" y="0"/>
                    <a:pt x="9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2650400" y="3269475"/>
              <a:ext cx="39225" cy="74575"/>
            </a:xfrm>
            <a:custGeom>
              <a:avLst/>
              <a:gdLst/>
              <a:ahLst/>
              <a:cxnLst/>
              <a:rect l="l" t="t" r="r" b="b"/>
              <a:pathLst>
                <a:path w="1569" h="2983" extrusionOk="0">
                  <a:moveTo>
                    <a:pt x="178" y="1"/>
                  </a:moveTo>
                  <a:cubicBezTo>
                    <a:pt x="112" y="1"/>
                    <a:pt x="34" y="56"/>
                    <a:pt x="34" y="133"/>
                  </a:cubicBezTo>
                  <a:lnTo>
                    <a:pt x="34" y="200"/>
                  </a:lnTo>
                  <a:cubicBezTo>
                    <a:pt x="0" y="233"/>
                    <a:pt x="34" y="266"/>
                    <a:pt x="67" y="266"/>
                  </a:cubicBezTo>
                  <a:cubicBezTo>
                    <a:pt x="234" y="1267"/>
                    <a:pt x="934" y="2134"/>
                    <a:pt x="1501" y="2968"/>
                  </a:cubicBezTo>
                  <a:cubicBezTo>
                    <a:pt x="1511" y="2978"/>
                    <a:pt x="1521" y="2982"/>
                    <a:pt x="1530" y="2982"/>
                  </a:cubicBezTo>
                  <a:cubicBezTo>
                    <a:pt x="1551" y="2982"/>
                    <a:pt x="1568" y="2958"/>
                    <a:pt x="1568" y="2935"/>
                  </a:cubicBezTo>
                  <a:cubicBezTo>
                    <a:pt x="1034" y="2001"/>
                    <a:pt x="401" y="1134"/>
                    <a:pt x="267" y="100"/>
                  </a:cubicBezTo>
                  <a:cubicBezTo>
                    <a:pt x="267" y="29"/>
                    <a:pt x="226" y="1"/>
                    <a:pt x="17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3413100" y="2810800"/>
              <a:ext cx="96275" cy="47900"/>
            </a:xfrm>
            <a:custGeom>
              <a:avLst/>
              <a:gdLst/>
              <a:ahLst/>
              <a:cxnLst/>
              <a:rect l="l" t="t" r="r" b="b"/>
              <a:pathLst>
                <a:path w="3851" h="1916" extrusionOk="0">
                  <a:moveTo>
                    <a:pt x="3784" y="0"/>
                  </a:moveTo>
                  <a:cubicBezTo>
                    <a:pt x="2383" y="234"/>
                    <a:pt x="1082" y="901"/>
                    <a:pt x="48" y="1868"/>
                  </a:cubicBezTo>
                  <a:cubicBezTo>
                    <a:pt x="0" y="1892"/>
                    <a:pt x="20" y="1915"/>
                    <a:pt x="47" y="1915"/>
                  </a:cubicBezTo>
                  <a:cubicBezTo>
                    <a:pt x="58" y="1915"/>
                    <a:pt x="71" y="1911"/>
                    <a:pt x="81" y="1901"/>
                  </a:cubicBezTo>
                  <a:cubicBezTo>
                    <a:pt x="1182" y="1034"/>
                    <a:pt x="2449" y="400"/>
                    <a:pt x="3784" y="67"/>
                  </a:cubicBezTo>
                  <a:cubicBezTo>
                    <a:pt x="3850" y="67"/>
                    <a:pt x="3817" y="0"/>
                    <a:pt x="37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3419450" y="2832475"/>
              <a:ext cx="65725" cy="31100"/>
            </a:xfrm>
            <a:custGeom>
              <a:avLst/>
              <a:gdLst/>
              <a:ahLst/>
              <a:cxnLst/>
              <a:rect l="l" t="t" r="r" b="b"/>
              <a:pathLst>
                <a:path w="2629" h="1244" extrusionOk="0">
                  <a:moveTo>
                    <a:pt x="2596" y="0"/>
                  </a:moveTo>
                  <a:cubicBezTo>
                    <a:pt x="1662" y="234"/>
                    <a:pt x="794" y="634"/>
                    <a:pt x="27" y="1201"/>
                  </a:cubicBezTo>
                  <a:cubicBezTo>
                    <a:pt x="0" y="1201"/>
                    <a:pt x="16" y="1244"/>
                    <a:pt x="24" y="1244"/>
                  </a:cubicBezTo>
                  <a:cubicBezTo>
                    <a:pt x="26" y="1244"/>
                    <a:pt x="27" y="1241"/>
                    <a:pt x="27" y="1235"/>
                  </a:cubicBezTo>
                  <a:cubicBezTo>
                    <a:pt x="828" y="734"/>
                    <a:pt x="1695" y="367"/>
                    <a:pt x="2596" y="67"/>
                  </a:cubicBezTo>
                  <a:cubicBezTo>
                    <a:pt x="2629" y="67"/>
                    <a:pt x="2629" y="0"/>
                    <a:pt x="259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3424275" y="2840800"/>
              <a:ext cx="70925" cy="26725"/>
            </a:xfrm>
            <a:custGeom>
              <a:avLst/>
              <a:gdLst/>
              <a:ahLst/>
              <a:cxnLst/>
              <a:rect l="l" t="t" r="r" b="b"/>
              <a:pathLst>
                <a:path w="2837" h="1069" extrusionOk="0">
                  <a:moveTo>
                    <a:pt x="2803" y="1"/>
                  </a:moveTo>
                  <a:cubicBezTo>
                    <a:pt x="1802" y="134"/>
                    <a:pt x="835" y="501"/>
                    <a:pt x="1" y="1035"/>
                  </a:cubicBezTo>
                  <a:lnTo>
                    <a:pt x="1" y="1068"/>
                  </a:lnTo>
                  <a:cubicBezTo>
                    <a:pt x="901" y="635"/>
                    <a:pt x="1835" y="301"/>
                    <a:pt x="2803" y="34"/>
                  </a:cubicBezTo>
                  <a:cubicBezTo>
                    <a:pt x="2836" y="34"/>
                    <a:pt x="2803" y="1"/>
                    <a:pt x="280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3425425" y="2856650"/>
              <a:ext cx="50575" cy="16925"/>
            </a:xfrm>
            <a:custGeom>
              <a:avLst/>
              <a:gdLst/>
              <a:ahLst/>
              <a:cxnLst/>
              <a:rect l="l" t="t" r="r" b="b"/>
              <a:pathLst>
                <a:path w="2023" h="677" extrusionOk="0">
                  <a:moveTo>
                    <a:pt x="1990" y="1"/>
                  </a:moveTo>
                  <a:cubicBezTo>
                    <a:pt x="1322" y="67"/>
                    <a:pt x="655" y="268"/>
                    <a:pt x="55" y="601"/>
                  </a:cubicBezTo>
                  <a:cubicBezTo>
                    <a:pt x="1" y="628"/>
                    <a:pt x="34" y="677"/>
                    <a:pt x="67" y="677"/>
                  </a:cubicBezTo>
                  <a:cubicBezTo>
                    <a:pt x="74" y="677"/>
                    <a:pt x="82" y="674"/>
                    <a:pt x="88" y="668"/>
                  </a:cubicBezTo>
                  <a:cubicBezTo>
                    <a:pt x="722" y="434"/>
                    <a:pt x="1356" y="234"/>
                    <a:pt x="1990" y="67"/>
                  </a:cubicBezTo>
                  <a:cubicBezTo>
                    <a:pt x="2023" y="67"/>
                    <a:pt x="2023" y="1"/>
                    <a:pt x="199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3436800" y="2865000"/>
              <a:ext cx="47550" cy="8350"/>
            </a:xfrm>
            <a:custGeom>
              <a:avLst/>
              <a:gdLst/>
              <a:ahLst/>
              <a:cxnLst/>
              <a:rect l="l" t="t" r="r" b="b"/>
              <a:pathLst>
                <a:path w="1902" h="334" extrusionOk="0">
                  <a:moveTo>
                    <a:pt x="1835" y="0"/>
                  </a:moveTo>
                  <a:cubicBezTo>
                    <a:pt x="1234" y="67"/>
                    <a:pt x="634" y="134"/>
                    <a:pt x="34" y="300"/>
                  </a:cubicBezTo>
                  <a:cubicBezTo>
                    <a:pt x="0" y="300"/>
                    <a:pt x="0" y="334"/>
                    <a:pt x="34" y="334"/>
                  </a:cubicBezTo>
                  <a:cubicBezTo>
                    <a:pt x="634" y="234"/>
                    <a:pt x="1234" y="200"/>
                    <a:pt x="1835" y="100"/>
                  </a:cubicBezTo>
                  <a:cubicBezTo>
                    <a:pt x="1902" y="67"/>
                    <a:pt x="1868" y="0"/>
                    <a:pt x="183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3446925" y="2871675"/>
              <a:ext cx="34925" cy="4350"/>
            </a:xfrm>
            <a:custGeom>
              <a:avLst/>
              <a:gdLst/>
              <a:ahLst/>
              <a:cxnLst/>
              <a:rect l="l" t="t" r="r" b="b"/>
              <a:pathLst>
                <a:path w="1397" h="174" extrusionOk="0">
                  <a:moveTo>
                    <a:pt x="1396" y="0"/>
                  </a:moveTo>
                  <a:cubicBezTo>
                    <a:pt x="929" y="0"/>
                    <a:pt x="496" y="33"/>
                    <a:pt x="29" y="100"/>
                  </a:cubicBezTo>
                  <a:cubicBezTo>
                    <a:pt x="0" y="100"/>
                    <a:pt x="21" y="174"/>
                    <a:pt x="27" y="174"/>
                  </a:cubicBezTo>
                  <a:cubicBezTo>
                    <a:pt x="28" y="174"/>
                    <a:pt x="29" y="172"/>
                    <a:pt x="29" y="167"/>
                  </a:cubicBezTo>
                  <a:cubicBezTo>
                    <a:pt x="496" y="100"/>
                    <a:pt x="929" y="100"/>
                    <a:pt x="1363" y="67"/>
                  </a:cubicBezTo>
                  <a:cubicBezTo>
                    <a:pt x="1396" y="67"/>
                    <a:pt x="1396" y="33"/>
                    <a:pt x="139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3602750" y="3118425"/>
              <a:ext cx="161800" cy="40975"/>
            </a:xfrm>
            <a:custGeom>
              <a:avLst/>
              <a:gdLst/>
              <a:ahLst/>
              <a:cxnLst/>
              <a:rect l="l" t="t" r="r" b="b"/>
              <a:pathLst>
                <a:path w="6472" h="1639" extrusionOk="0">
                  <a:moveTo>
                    <a:pt x="6360" y="1"/>
                  </a:moveTo>
                  <a:cubicBezTo>
                    <a:pt x="6353" y="1"/>
                    <a:pt x="6346" y="2"/>
                    <a:pt x="6338" y="4"/>
                  </a:cubicBezTo>
                  <a:cubicBezTo>
                    <a:pt x="5237" y="71"/>
                    <a:pt x="4170" y="237"/>
                    <a:pt x="3102" y="437"/>
                  </a:cubicBezTo>
                  <a:cubicBezTo>
                    <a:pt x="2035" y="704"/>
                    <a:pt x="1001" y="1105"/>
                    <a:pt x="34" y="1605"/>
                  </a:cubicBezTo>
                  <a:cubicBezTo>
                    <a:pt x="0" y="1605"/>
                    <a:pt x="34" y="1638"/>
                    <a:pt x="67" y="1638"/>
                  </a:cubicBezTo>
                  <a:cubicBezTo>
                    <a:pt x="1034" y="1138"/>
                    <a:pt x="2068" y="771"/>
                    <a:pt x="3136" y="538"/>
                  </a:cubicBezTo>
                  <a:cubicBezTo>
                    <a:pt x="3911" y="312"/>
                    <a:pt x="4706" y="200"/>
                    <a:pt x="5519" y="200"/>
                  </a:cubicBezTo>
                  <a:cubicBezTo>
                    <a:pt x="5790" y="200"/>
                    <a:pt x="6063" y="212"/>
                    <a:pt x="6338" y="237"/>
                  </a:cubicBezTo>
                  <a:cubicBezTo>
                    <a:pt x="6464" y="237"/>
                    <a:pt x="6471" y="1"/>
                    <a:pt x="636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3654475" y="3111025"/>
              <a:ext cx="103400" cy="10250"/>
            </a:xfrm>
            <a:custGeom>
              <a:avLst/>
              <a:gdLst/>
              <a:ahLst/>
              <a:cxnLst/>
              <a:rect l="l" t="t" r="r" b="b"/>
              <a:pathLst>
                <a:path w="4136" h="410" extrusionOk="0">
                  <a:moveTo>
                    <a:pt x="3146" y="0"/>
                  </a:moveTo>
                  <a:cubicBezTo>
                    <a:pt x="2099" y="0"/>
                    <a:pt x="1046" y="133"/>
                    <a:pt x="33" y="367"/>
                  </a:cubicBezTo>
                  <a:cubicBezTo>
                    <a:pt x="6" y="367"/>
                    <a:pt x="1" y="409"/>
                    <a:pt x="17" y="409"/>
                  </a:cubicBezTo>
                  <a:cubicBezTo>
                    <a:pt x="21" y="409"/>
                    <a:pt x="26" y="407"/>
                    <a:pt x="33" y="400"/>
                  </a:cubicBezTo>
                  <a:cubicBezTo>
                    <a:pt x="945" y="213"/>
                    <a:pt x="1891" y="108"/>
                    <a:pt x="2835" y="108"/>
                  </a:cubicBezTo>
                  <a:cubicBezTo>
                    <a:pt x="3236" y="108"/>
                    <a:pt x="3637" y="127"/>
                    <a:pt x="4036" y="166"/>
                  </a:cubicBezTo>
                  <a:cubicBezTo>
                    <a:pt x="4136" y="166"/>
                    <a:pt x="4136" y="66"/>
                    <a:pt x="4036" y="33"/>
                  </a:cubicBezTo>
                  <a:cubicBezTo>
                    <a:pt x="3740" y="11"/>
                    <a:pt x="3443" y="0"/>
                    <a:pt x="314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3620250" y="3063775"/>
              <a:ext cx="158475" cy="13900"/>
            </a:xfrm>
            <a:custGeom>
              <a:avLst/>
              <a:gdLst/>
              <a:ahLst/>
              <a:cxnLst/>
              <a:rect l="l" t="t" r="r" b="b"/>
              <a:pathLst>
                <a:path w="6339" h="556" extrusionOk="0">
                  <a:moveTo>
                    <a:pt x="3202" y="1"/>
                  </a:moveTo>
                  <a:cubicBezTo>
                    <a:pt x="2140" y="1"/>
                    <a:pt x="1082" y="151"/>
                    <a:pt x="67" y="455"/>
                  </a:cubicBezTo>
                  <a:cubicBezTo>
                    <a:pt x="1" y="489"/>
                    <a:pt x="34" y="555"/>
                    <a:pt x="67" y="555"/>
                  </a:cubicBezTo>
                  <a:cubicBezTo>
                    <a:pt x="1102" y="288"/>
                    <a:pt x="2136" y="155"/>
                    <a:pt x="3170" y="155"/>
                  </a:cubicBezTo>
                  <a:cubicBezTo>
                    <a:pt x="4204" y="188"/>
                    <a:pt x="5238" y="288"/>
                    <a:pt x="6239" y="522"/>
                  </a:cubicBezTo>
                  <a:cubicBezTo>
                    <a:pt x="6305" y="522"/>
                    <a:pt x="6339" y="455"/>
                    <a:pt x="6272" y="422"/>
                  </a:cubicBezTo>
                  <a:cubicBezTo>
                    <a:pt x="5269" y="142"/>
                    <a:pt x="4234" y="1"/>
                    <a:pt x="320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715325" y="3076300"/>
              <a:ext cx="64200" cy="9700"/>
            </a:xfrm>
            <a:custGeom>
              <a:avLst/>
              <a:gdLst/>
              <a:ahLst/>
              <a:cxnLst/>
              <a:rect l="l" t="t" r="r" b="b"/>
              <a:pathLst>
                <a:path w="2568" h="388" extrusionOk="0">
                  <a:moveTo>
                    <a:pt x="534" y="1"/>
                  </a:moveTo>
                  <a:cubicBezTo>
                    <a:pt x="367" y="1"/>
                    <a:pt x="201" y="8"/>
                    <a:pt x="34" y="21"/>
                  </a:cubicBezTo>
                  <a:cubicBezTo>
                    <a:pt x="0" y="21"/>
                    <a:pt x="0" y="121"/>
                    <a:pt x="34" y="121"/>
                  </a:cubicBezTo>
                  <a:cubicBezTo>
                    <a:pt x="140" y="117"/>
                    <a:pt x="246" y="115"/>
                    <a:pt x="352" y="115"/>
                  </a:cubicBezTo>
                  <a:cubicBezTo>
                    <a:pt x="1079" y="115"/>
                    <a:pt x="1803" y="213"/>
                    <a:pt x="2502" y="388"/>
                  </a:cubicBezTo>
                  <a:cubicBezTo>
                    <a:pt x="2559" y="388"/>
                    <a:pt x="2568" y="314"/>
                    <a:pt x="2527" y="314"/>
                  </a:cubicBezTo>
                  <a:cubicBezTo>
                    <a:pt x="2520" y="314"/>
                    <a:pt x="2512" y="316"/>
                    <a:pt x="2502" y="321"/>
                  </a:cubicBezTo>
                  <a:cubicBezTo>
                    <a:pt x="1862" y="108"/>
                    <a:pt x="1200" y="1"/>
                    <a:pt x="5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688050" y="3278400"/>
              <a:ext cx="88025" cy="74800"/>
            </a:xfrm>
            <a:custGeom>
              <a:avLst/>
              <a:gdLst/>
              <a:ahLst/>
              <a:cxnLst/>
              <a:rect l="l" t="t" r="r" b="b"/>
              <a:pathLst>
                <a:path w="3521" h="2992" extrusionOk="0">
                  <a:moveTo>
                    <a:pt x="3429" y="1"/>
                  </a:moveTo>
                  <a:cubicBezTo>
                    <a:pt x="3418" y="1"/>
                    <a:pt x="3405" y="3"/>
                    <a:pt x="3393" y="9"/>
                  </a:cubicBezTo>
                  <a:cubicBezTo>
                    <a:pt x="2326" y="1077"/>
                    <a:pt x="1158" y="2011"/>
                    <a:pt x="24" y="2945"/>
                  </a:cubicBezTo>
                  <a:cubicBezTo>
                    <a:pt x="0" y="2968"/>
                    <a:pt x="10" y="2992"/>
                    <a:pt x="30" y="2992"/>
                  </a:cubicBezTo>
                  <a:cubicBezTo>
                    <a:pt x="38" y="2992"/>
                    <a:pt x="48" y="2988"/>
                    <a:pt x="57" y="2978"/>
                  </a:cubicBezTo>
                  <a:cubicBezTo>
                    <a:pt x="1292" y="2144"/>
                    <a:pt x="2426" y="1177"/>
                    <a:pt x="3493" y="109"/>
                  </a:cubicBezTo>
                  <a:cubicBezTo>
                    <a:pt x="3520" y="55"/>
                    <a:pt x="3481" y="1"/>
                    <a:pt x="342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364250" y="3430400"/>
              <a:ext cx="70900" cy="58400"/>
            </a:xfrm>
            <a:custGeom>
              <a:avLst/>
              <a:gdLst/>
              <a:ahLst/>
              <a:cxnLst/>
              <a:rect l="l" t="t" r="r" b="b"/>
              <a:pathLst>
                <a:path w="2836" h="2336" extrusionOk="0">
                  <a:moveTo>
                    <a:pt x="100" y="0"/>
                  </a:moveTo>
                  <a:cubicBezTo>
                    <a:pt x="67" y="0"/>
                    <a:pt x="0" y="0"/>
                    <a:pt x="33" y="67"/>
                  </a:cubicBezTo>
                  <a:cubicBezTo>
                    <a:pt x="834" y="868"/>
                    <a:pt x="1568" y="2102"/>
                    <a:pt x="2769" y="2335"/>
                  </a:cubicBezTo>
                  <a:cubicBezTo>
                    <a:pt x="2835" y="2335"/>
                    <a:pt x="2835" y="2269"/>
                    <a:pt x="2802" y="2269"/>
                  </a:cubicBezTo>
                  <a:cubicBezTo>
                    <a:pt x="1668" y="1735"/>
                    <a:pt x="1001" y="834"/>
                    <a:pt x="1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3369475" y="3454250"/>
              <a:ext cx="39000" cy="39775"/>
            </a:xfrm>
            <a:custGeom>
              <a:avLst/>
              <a:gdLst/>
              <a:ahLst/>
              <a:cxnLst/>
              <a:rect l="l" t="t" r="r" b="b"/>
              <a:pathLst>
                <a:path w="1560" h="1591" extrusionOk="0">
                  <a:moveTo>
                    <a:pt x="60" y="1"/>
                  </a:moveTo>
                  <a:cubicBezTo>
                    <a:pt x="29" y="1"/>
                    <a:pt x="0" y="32"/>
                    <a:pt x="25" y="80"/>
                  </a:cubicBezTo>
                  <a:cubicBezTo>
                    <a:pt x="258" y="381"/>
                    <a:pt x="492" y="648"/>
                    <a:pt x="725" y="914"/>
                  </a:cubicBezTo>
                  <a:cubicBezTo>
                    <a:pt x="959" y="1181"/>
                    <a:pt x="1225" y="1381"/>
                    <a:pt x="1492" y="1582"/>
                  </a:cubicBezTo>
                  <a:cubicBezTo>
                    <a:pt x="1499" y="1588"/>
                    <a:pt x="1505" y="1591"/>
                    <a:pt x="1511" y="1591"/>
                  </a:cubicBezTo>
                  <a:cubicBezTo>
                    <a:pt x="1537" y="1591"/>
                    <a:pt x="1559" y="1542"/>
                    <a:pt x="1559" y="1515"/>
                  </a:cubicBezTo>
                  <a:cubicBezTo>
                    <a:pt x="1292" y="1248"/>
                    <a:pt x="1059" y="1014"/>
                    <a:pt x="792" y="781"/>
                  </a:cubicBezTo>
                  <a:cubicBezTo>
                    <a:pt x="558" y="547"/>
                    <a:pt x="325" y="281"/>
                    <a:pt x="91" y="14"/>
                  </a:cubicBezTo>
                  <a:cubicBezTo>
                    <a:pt x="82" y="5"/>
                    <a:pt x="71" y="1"/>
                    <a:pt x="6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3373725" y="3470200"/>
              <a:ext cx="33075" cy="33000"/>
            </a:xfrm>
            <a:custGeom>
              <a:avLst/>
              <a:gdLst/>
              <a:ahLst/>
              <a:cxnLst/>
              <a:rect l="l" t="t" r="r" b="b"/>
              <a:pathLst>
                <a:path w="1323" h="1320" extrusionOk="0">
                  <a:moveTo>
                    <a:pt x="84" y="0"/>
                  </a:moveTo>
                  <a:cubicBezTo>
                    <a:pt x="34" y="0"/>
                    <a:pt x="1" y="49"/>
                    <a:pt x="55" y="76"/>
                  </a:cubicBezTo>
                  <a:cubicBezTo>
                    <a:pt x="388" y="543"/>
                    <a:pt x="789" y="944"/>
                    <a:pt x="1256" y="1310"/>
                  </a:cubicBezTo>
                  <a:cubicBezTo>
                    <a:pt x="1262" y="1317"/>
                    <a:pt x="1268" y="1320"/>
                    <a:pt x="1274" y="1320"/>
                  </a:cubicBezTo>
                  <a:cubicBezTo>
                    <a:pt x="1300" y="1320"/>
                    <a:pt x="1322" y="1271"/>
                    <a:pt x="1322" y="1244"/>
                  </a:cubicBezTo>
                  <a:cubicBezTo>
                    <a:pt x="922" y="843"/>
                    <a:pt x="488" y="443"/>
                    <a:pt x="121" y="10"/>
                  </a:cubicBezTo>
                  <a:cubicBezTo>
                    <a:pt x="109" y="3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3389250" y="3359425"/>
              <a:ext cx="76750" cy="54400"/>
            </a:xfrm>
            <a:custGeom>
              <a:avLst/>
              <a:gdLst/>
              <a:ahLst/>
              <a:cxnLst/>
              <a:rect l="l" t="t" r="r" b="b"/>
              <a:pathLst>
                <a:path w="3070" h="2176" extrusionOk="0">
                  <a:moveTo>
                    <a:pt x="1344" y="1"/>
                  </a:moveTo>
                  <a:cubicBezTo>
                    <a:pt x="759" y="1"/>
                    <a:pt x="39" y="225"/>
                    <a:pt x="101" y="971"/>
                  </a:cubicBezTo>
                  <a:cubicBezTo>
                    <a:pt x="134" y="1672"/>
                    <a:pt x="935" y="2139"/>
                    <a:pt x="1569" y="2172"/>
                  </a:cubicBezTo>
                  <a:cubicBezTo>
                    <a:pt x="1614" y="2175"/>
                    <a:pt x="1659" y="2176"/>
                    <a:pt x="1705" y="2176"/>
                  </a:cubicBezTo>
                  <a:cubicBezTo>
                    <a:pt x="2324" y="2176"/>
                    <a:pt x="2910" y="1953"/>
                    <a:pt x="3003" y="1238"/>
                  </a:cubicBezTo>
                  <a:cubicBezTo>
                    <a:pt x="3070" y="504"/>
                    <a:pt x="2202" y="104"/>
                    <a:pt x="1569" y="4"/>
                  </a:cubicBezTo>
                  <a:cubicBezTo>
                    <a:pt x="1535" y="4"/>
                    <a:pt x="1535" y="71"/>
                    <a:pt x="1569" y="71"/>
                  </a:cubicBezTo>
                  <a:cubicBezTo>
                    <a:pt x="1936" y="204"/>
                    <a:pt x="2269" y="404"/>
                    <a:pt x="2569" y="638"/>
                  </a:cubicBezTo>
                  <a:cubicBezTo>
                    <a:pt x="2903" y="1038"/>
                    <a:pt x="2769" y="1639"/>
                    <a:pt x="2269" y="1839"/>
                  </a:cubicBezTo>
                  <a:cubicBezTo>
                    <a:pt x="2123" y="1888"/>
                    <a:pt x="1976" y="1918"/>
                    <a:pt x="1830" y="1918"/>
                  </a:cubicBezTo>
                  <a:cubicBezTo>
                    <a:pt x="1776" y="1918"/>
                    <a:pt x="1722" y="1914"/>
                    <a:pt x="1669" y="1905"/>
                  </a:cubicBezTo>
                  <a:cubicBezTo>
                    <a:pt x="1235" y="1872"/>
                    <a:pt x="835" y="1672"/>
                    <a:pt x="568" y="1338"/>
                  </a:cubicBezTo>
                  <a:cubicBezTo>
                    <a:pt x="1" y="638"/>
                    <a:pt x="835" y="104"/>
                    <a:pt x="1469" y="104"/>
                  </a:cubicBezTo>
                  <a:cubicBezTo>
                    <a:pt x="1535" y="104"/>
                    <a:pt x="1535" y="4"/>
                    <a:pt x="1469" y="4"/>
                  </a:cubicBezTo>
                  <a:cubicBezTo>
                    <a:pt x="1428" y="2"/>
                    <a:pt x="1386" y="1"/>
                    <a:pt x="134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3411775" y="3376500"/>
              <a:ext cx="27550" cy="22225"/>
            </a:xfrm>
            <a:custGeom>
              <a:avLst/>
              <a:gdLst/>
              <a:ahLst/>
              <a:cxnLst/>
              <a:rect l="l" t="t" r="r" b="b"/>
              <a:pathLst>
                <a:path w="1102" h="889" extrusionOk="0">
                  <a:moveTo>
                    <a:pt x="394" y="1"/>
                  </a:moveTo>
                  <a:cubicBezTo>
                    <a:pt x="256" y="1"/>
                    <a:pt x="120" y="97"/>
                    <a:pt x="67" y="255"/>
                  </a:cubicBezTo>
                  <a:cubicBezTo>
                    <a:pt x="0" y="422"/>
                    <a:pt x="67" y="655"/>
                    <a:pt x="234" y="755"/>
                  </a:cubicBezTo>
                  <a:cubicBezTo>
                    <a:pt x="323" y="844"/>
                    <a:pt x="456" y="889"/>
                    <a:pt x="595" y="889"/>
                  </a:cubicBezTo>
                  <a:cubicBezTo>
                    <a:pt x="664" y="889"/>
                    <a:pt x="734" y="878"/>
                    <a:pt x="801" y="855"/>
                  </a:cubicBezTo>
                  <a:cubicBezTo>
                    <a:pt x="934" y="822"/>
                    <a:pt x="1101" y="689"/>
                    <a:pt x="1068" y="522"/>
                  </a:cubicBezTo>
                  <a:cubicBezTo>
                    <a:pt x="1051" y="505"/>
                    <a:pt x="1035" y="497"/>
                    <a:pt x="1022" y="497"/>
                  </a:cubicBezTo>
                  <a:cubicBezTo>
                    <a:pt x="1010" y="497"/>
                    <a:pt x="1001" y="505"/>
                    <a:pt x="1001" y="522"/>
                  </a:cubicBezTo>
                  <a:cubicBezTo>
                    <a:pt x="951" y="655"/>
                    <a:pt x="843" y="705"/>
                    <a:pt x="726" y="705"/>
                  </a:cubicBezTo>
                  <a:cubicBezTo>
                    <a:pt x="609" y="705"/>
                    <a:pt x="484" y="655"/>
                    <a:pt x="401" y="589"/>
                  </a:cubicBezTo>
                  <a:cubicBezTo>
                    <a:pt x="234" y="455"/>
                    <a:pt x="301" y="188"/>
                    <a:pt x="501" y="122"/>
                  </a:cubicBezTo>
                  <a:cubicBezTo>
                    <a:pt x="534" y="88"/>
                    <a:pt x="534" y="55"/>
                    <a:pt x="501" y="22"/>
                  </a:cubicBezTo>
                  <a:cubicBezTo>
                    <a:pt x="466" y="8"/>
                    <a:pt x="430" y="1"/>
                    <a:pt x="39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3251175" y="3309300"/>
              <a:ext cx="53725" cy="41275"/>
            </a:xfrm>
            <a:custGeom>
              <a:avLst/>
              <a:gdLst/>
              <a:ahLst/>
              <a:cxnLst/>
              <a:rect l="l" t="t" r="r" b="b"/>
              <a:pathLst>
                <a:path w="2149" h="1651" extrusionOk="0">
                  <a:moveTo>
                    <a:pt x="114" y="1"/>
                  </a:moveTo>
                  <a:cubicBezTo>
                    <a:pt x="38" y="1"/>
                    <a:pt x="1" y="79"/>
                    <a:pt x="87" y="108"/>
                  </a:cubicBezTo>
                  <a:cubicBezTo>
                    <a:pt x="487" y="341"/>
                    <a:pt x="854" y="575"/>
                    <a:pt x="1221" y="875"/>
                  </a:cubicBezTo>
                  <a:cubicBezTo>
                    <a:pt x="1521" y="1108"/>
                    <a:pt x="1754" y="1409"/>
                    <a:pt x="2055" y="1642"/>
                  </a:cubicBezTo>
                  <a:cubicBezTo>
                    <a:pt x="2067" y="1648"/>
                    <a:pt x="2078" y="1651"/>
                    <a:pt x="2088" y="1651"/>
                  </a:cubicBezTo>
                  <a:cubicBezTo>
                    <a:pt x="2131" y="1651"/>
                    <a:pt x="2149" y="1597"/>
                    <a:pt x="2121" y="1542"/>
                  </a:cubicBezTo>
                  <a:cubicBezTo>
                    <a:pt x="1621" y="875"/>
                    <a:pt x="921" y="341"/>
                    <a:pt x="153" y="8"/>
                  </a:cubicBezTo>
                  <a:cubicBezTo>
                    <a:pt x="139" y="3"/>
                    <a:pt x="126" y="1"/>
                    <a:pt x="11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3262000" y="3326825"/>
              <a:ext cx="47825" cy="36750"/>
            </a:xfrm>
            <a:custGeom>
              <a:avLst/>
              <a:gdLst/>
              <a:ahLst/>
              <a:cxnLst/>
              <a:rect l="l" t="t" r="r" b="b"/>
              <a:pathLst>
                <a:path w="1913" h="1470" extrusionOk="0">
                  <a:moveTo>
                    <a:pt x="115" y="0"/>
                  </a:moveTo>
                  <a:cubicBezTo>
                    <a:pt x="39" y="0"/>
                    <a:pt x="1" y="83"/>
                    <a:pt x="87" y="141"/>
                  </a:cubicBezTo>
                  <a:cubicBezTo>
                    <a:pt x="688" y="541"/>
                    <a:pt x="1255" y="974"/>
                    <a:pt x="1822" y="1441"/>
                  </a:cubicBezTo>
                  <a:cubicBezTo>
                    <a:pt x="1832" y="1461"/>
                    <a:pt x="1844" y="1469"/>
                    <a:pt x="1856" y="1469"/>
                  </a:cubicBezTo>
                  <a:cubicBezTo>
                    <a:pt x="1886" y="1469"/>
                    <a:pt x="1912" y="1422"/>
                    <a:pt x="1889" y="1375"/>
                  </a:cubicBezTo>
                  <a:cubicBezTo>
                    <a:pt x="1388" y="808"/>
                    <a:pt x="821" y="341"/>
                    <a:pt x="154" y="7"/>
                  </a:cubicBezTo>
                  <a:cubicBezTo>
                    <a:pt x="140" y="3"/>
                    <a:pt x="127" y="0"/>
                    <a:pt x="11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3261175" y="3338500"/>
              <a:ext cx="47225" cy="33775"/>
            </a:xfrm>
            <a:custGeom>
              <a:avLst/>
              <a:gdLst/>
              <a:ahLst/>
              <a:cxnLst/>
              <a:rect l="l" t="t" r="r" b="b"/>
              <a:pathLst>
                <a:path w="1889" h="1351" extrusionOk="0">
                  <a:moveTo>
                    <a:pt x="114" y="0"/>
                  </a:moveTo>
                  <a:cubicBezTo>
                    <a:pt x="38" y="0"/>
                    <a:pt x="1" y="78"/>
                    <a:pt x="87" y="107"/>
                  </a:cubicBezTo>
                  <a:cubicBezTo>
                    <a:pt x="687" y="474"/>
                    <a:pt x="1221" y="941"/>
                    <a:pt x="1821" y="1341"/>
                  </a:cubicBezTo>
                  <a:cubicBezTo>
                    <a:pt x="1828" y="1348"/>
                    <a:pt x="1834" y="1350"/>
                    <a:pt x="1840" y="1350"/>
                  </a:cubicBezTo>
                  <a:cubicBezTo>
                    <a:pt x="1866" y="1350"/>
                    <a:pt x="1888" y="1302"/>
                    <a:pt x="1888" y="1275"/>
                  </a:cubicBezTo>
                  <a:cubicBezTo>
                    <a:pt x="1354" y="774"/>
                    <a:pt x="787" y="341"/>
                    <a:pt x="154" y="7"/>
                  </a:cubicBezTo>
                  <a:cubicBezTo>
                    <a:pt x="140" y="2"/>
                    <a:pt x="126" y="0"/>
                    <a:pt x="11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268675" y="3354050"/>
              <a:ext cx="41075" cy="31550"/>
            </a:xfrm>
            <a:custGeom>
              <a:avLst/>
              <a:gdLst/>
              <a:ahLst/>
              <a:cxnLst/>
              <a:rect l="l" t="t" r="r" b="b"/>
              <a:pathLst>
                <a:path w="1643" h="1262" extrusionOk="0">
                  <a:moveTo>
                    <a:pt x="82" y="0"/>
                  </a:moveTo>
                  <a:cubicBezTo>
                    <a:pt x="33" y="0"/>
                    <a:pt x="0" y="92"/>
                    <a:pt x="54" y="119"/>
                  </a:cubicBezTo>
                  <a:cubicBezTo>
                    <a:pt x="521" y="519"/>
                    <a:pt x="1021" y="886"/>
                    <a:pt x="1555" y="1253"/>
                  </a:cubicBezTo>
                  <a:cubicBezTo>
                    <a:pt x="1561" y="1259"/>
                    <a:pt x="1568" y="1262"/>
                    <a:pt x="1576" y="1262"/>
                  </a:cubicBezTo>
                  <a:cubicBezTo>
                    <a:pt x="1608" y="1262"/>
                    <a:pt x="1643" y="1208"/>
                    <a:pt x="1588" y="1153"/>
                  </a:cubicBezTo>
                  <a:cubicBezTo>
                    <a:pt x="1155" y="719"/>
                    <a:pt x="688" y="319"/>
                    <a:pt x="120" y="19"/>
                  </a:cubicBezTo>
                  <a:cubicBezTo>
                    <a:pt x="107" y="6"/>
                    <a:pt x="94" y="0"/>
                    <a:pt x="8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3266150" y="3366800"/>
              <a:ext cx="36250" cy="24650"/>
            </a:xfrm>
            <a:custGeom>
              <a:avLst/>
              <a:gdLst/>
              <a:ahLst/>
              <a:cxnLst/>
              <a:rect l="l" t="t" r="r" b="b"/>
              <a:pathLst>
                <a:path w="1450" h="986" extrusionOk="0">
                  <a:moveTo>
                    <a:pt x="66" y="0"/>
                  </a:moveTo>
                  <a:cubicBezTo>
                    <a:pt x="34" y="0"/>
                    <a:pt x="1" y="49"/>
                    <a:pt x="55" y="76"/>
                  </a:cubicBezTo>
                  <a:cubicBezTo>
                    <a:pt x="522" y="343"/>
                    <a:pt x="922" y="676"/>
                    <a:pt x="1356" y="977"/>
                  </a:cubicBezTo>
                  <a:cubicBezTo>
                    <a:pt x="1362" y="983"/>
                    <a:pt x="1369" y="985"/>
                    <a:pt x="1377" y="985"/>
                  </a:cubicBezTo>
                  <a:cubicBezTo>
                    <a:pt x="1410" y="985"/>
                    <a:pt x="1450" y="931"/>
                    <a:pt x="1422" y="877"/>
                  </a:cubicBezTo>
                  <a:cubicBezTo>
                    <a:pt x="1055" y="510"/>
                    <a:pt x="588" y="209"/>
                    <a:pt x="88" y="9"/>
                  </a:cubicBezTo>
                  <a:cubicBezTo>
                    <a:pt x="82" y="3"/>
                    <a:pt x="74" y="0"/>
                    <a:pt x="6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3274400" y="3381025"/>
              <a:ext cx="32200" cy="22875"/>
            </a:xfrm>
            <a:custGeom>
              <a:avLst/>
              <a:gdLst/>
              <a:ahLst/>
              <a:cxnLst/>
              <a:rect l="l" t="t" r="r" b="b"/>
              <a:pathLst>
                <a:path w="1288" h="915" extrusionOk="0">
                  <a:moveTo>
                    <a:pt x="76" y="1"/>
                  </a:moveTo>
                  <a:cubicBezTo>
                    <a:pt x="42" y="1"/>
                    <a:pt x="1" y="79"/>
                    <a:pt x="58" y="107"/>
                  </a:cubicBezTo>
                  <a:cubicBezTo>
                    <a:pt x="425" y="374"/>
                    <a:pt x="792" y="674"/>
                    <a:pt x="1192" y="908"/>
                  </a:cubicBezTo>
                  <a:cubicBezTo>
                    <a:pt x="1197" y="913"/>
                    <a:pt x="1202" y="915"/>
                    <a:pt x="1208" y="915"/>
                  </a:cubicBezTo>
                  <a:cubicBezTo>
                    <a:pt x="1242" y="915"/>
                    <a:pt x="1288" y="837"/>
                    <a:pt x="1259" y="808"/>
                  </a:cubicBezTo>
                  <a:cubicBezTo>
                    <a:pt x="892" y="508"/>
                    <a:pt x="525" y="241"/>
                    <a:pt x="92" y="7"/>
                  </a:cubicBezTo>
                  <a:cubicBezTo>
                    <a:pt x="87" y="3"/>
                    <a:pt x="82" y="1"/>
                    <a:pt x="7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3279400" y="3399375"/>
              <a:ext cx="25650" cy="1770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66" y="0"/>
                  </a:moveTo>
                  <a:cubicBezTo>
                    <a:pt x="18" y="0"/>
                    <a:pt x="1" y="79"/>
                    <a:pt x="58" y="107"/>
                  </a:cubicBezTo>
                  <a:cubicBezTo>
                    <a:pt x="325" y="341"/>
                    <a:pt x="625" y="541"/>
                    <a:pt x="926" y="708"/>
                  </a:cubicBezTo>
                  <a:cubicBezTo>
                    <a:pt x="959" y="708"/>
                    <a:pt x="1026" y="674"/>
                    <a:pt x="959" y="641"/>
                  </a:cubicBezTo>
                  <a:cubicBezTo>
                    <a:pt x="692" y="407"/>
                    <a:pt x="392" y="207"/>
                    <a:pt x="92" y="7"/>
                  </a:cubicBezTo>
                  <a:cubicBezTo>
                    <a:pt x="82" y="3"/>
                    <a:pt x="74" y="0"/>
                    <a:pt x="6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3284350" y="3415150"/>
              <a:ext cx="12950" cy="12275"/>
            </a:xfrm>
            <a:custGeom>
              <a:avLst/>
              <a:gdLst/>
              <a:ahLst/>
              <a:cxnLst/>
              <a:rect l="l" t="t" r="r" b="b"/>
              <a:pathLst>
                <a:path w="518" h="491" extrusionOk="0">
                  <a:moveTo>
                    <a:pt x="90" y="1"/>
                  </a:moveTo>
                  <a:cubicBezTo>
                    <a:pt x="39" y="1"/>
                    <a:pt x="0" y="50"/>
                    <a:pt x="27" y="77"/>
                  </a:cubicBezTo>
                  <a:cubicBezTo>
                    <a:pt x="161" y="243"/>
                    <a:pt x="294" y="344"/>
                    <a:pt x="461" y="477"/>
                  </a:cubicBezTo>
                  <a:cubicBezTo>
                    <a:pt x="471" y="487"/>
                    <a:pt x="480" y="491"/>
                    <a:pt x="488" y="491"/>
                  </a:cubicBezTo>
                  <a:cubicBezTo>
                    <a:pt x="508" y="491"/>
                    <a:pt x="518" y="467"/>
                    <a:pt x="494" y="444"/>
                  </a:cubicBezTo>
                  <a:cubicBezTo>
                    <a:pt x="394" y="277"/>
                    <a:pt x="261" y="143"/>
                    <a:pt x="127" y="10"/>
                  </a:cubicBezTo>
                  <a:cubicBezTo>
                    <a:pt x="115" y="4"/>
                    <a:pt x="102" y="1"/>
                    <a:pt x="9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3287675" y="3429350"/>
              <a:ext cx="8200" cy="8575"/>
            </a:xfrm>
            <a:custGeom>
              <a:avLst/>
              <a:gdLst/>
              <a:ahLst/>
              <a:cxnLst/>
              <a:rect l="l" t="t" r="r" b="b"/>
              <a:pathLst>
                <a:path w="328" h="343" extrusionOk="0">
                  <a:moveTo>
                    <a:pt x="92" y="0"/>
                  </a:moveTo>
                  <a:cubicBezTo>
                    <a:pt x="40" y="0"/>
                    <a:pt x="0" y="55"/>
                    <a:pt x="28" y="109"/>
                  </a:cubicBezTo>
                  <a:cubicBezTo>
                    <a:pt x="94" y="209"/>
                    <a:pt x="161" y="276"/>
                    <a:pt x="261" y="343"/>
                  </a:cubicBezTo>
                  <a:cubicBezTo>
                    <a:pt x="294" y="343"/>
                    <a:pt x="328" y="309"/>
                    <a:pt x="294" y="276"/>
                  </a:cubicBezTo>
                  <a:cubicBezTo>
                    <a:pt x="261" y="176"/>
                    <a:pt x="194" y="109"/>
                    <a:pt x="128" y="9"/>
                  </a:cubicBezTo>
                  <a:cubicBezTo>
                    <a:pt x="115" y="3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3336250" y="3584550"/>
              <a:ext cx="113900" cy="109400"/>
            </a:xfrm>
            <a:custGeom>
              <a:avLst/>
              <a:gdLst/>
              <a:ahLst/>
              <a:cxnLst/>
              <a:rect l="l" t="t" r="r" b="b"/>
              <a:pathLst>
                <a:path w="4556" h="4376" extrusionOk="0">
                  <a:moveTo>
                    <a:pt x="50" y="0"/>
                  </a:moveTo>
                  <a:cubicBezTo>
                    <a:pt x="25" y="0"/>
                    <a:pt x="0" y="20"/>
                    <a:pt x="19" y="39"/>
                  </a:cubicBezTo>
                  <a:cubicBezTo>
                    <a:pt x="586" y="2074"/>
                    <a:pt x="2288" y="4108"/>
                    <a:pt x="4523" y="4375"/>
                  </a:cubicBezTo>
                  <a:cubicBezTo>
                    <a:pt x="4556" y="4375"/>
                    <a:pt x="4556" y="4275"/>
                    <a:pt x="4523" y="4275"/>
                  </a:cubicBezTo>
                  <a:cubicBezTo>
                    <a:pt x="3488" y="3942"/>
                    <a:pt x="2554" y="3408"/>
                    <a:pt x="1787" y="2707"/>
                  </a:cubicBezTo>
                  <a:cubicBezTo>
                    <a:pt x="987" y="1974"/>
                    <a:pt x="420" y="1040"/>
                    <a:pt x="86" y="39"/>
                  </a:cubicBezTo>
                  <a:cubicBezTo>
                    <a:pt x="86" y="11"/>
                    <a:pt x="68" y="0"/>
                    <a:pt x="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3369475" y="3628550"/>
              <a:ext cx="84025" cy="52500"/>
            </a:xfrm>
            <a:custGeom>
              <a:avLst/>
              <a:gdLst/>
              <a:ahLst/>
              <a:cxnLst/>
              <a:rect l="l" t="t" r="r" b="b"/>
              <a:pathLst>
                <a:path w="3361" h="2100" extrusionOk="0">
                  <a:moveTo>
                    <a:pt x="32" y="0"/>
                  </a:moveTo>
                  <a:cubicBezTo>
                    <a:pt x="12" y="0"/>
                    <a:pt x="0" y="31"/>
                    <a:pt x="25" y="80"/>
                  </a:cubicBezTo>
                  <a:cubicBezTo>
                    <a:pt x="458" y="647"/>
                    <a:pt x="1025" y="1114"/>
                    <a:pt x="1626" y="1515"/>
                  </a:cubicBezTo>
                  <a:cubicBezTo>
                    <a:pt x="2065" y="1807"/>
                    <a:pt x="2606" y="2100"/>
                    <a:pt x="3138" y="2100"/>
                  </a:cubicBezTo>
                  <a:cubicBezTo>
                    <a:pt x="3212" y="2100"/>
                    <a:pt x="3287" y="2094"/>
                    <a:pt x="3360" y="2082"/>
                  </a:cubicBezTo>
                  <a:lnTo>
                    <a:pt x="3360" y="2048"/>
                  </a:lnTo>
                  <a:cubicBezTo>
                    <a:pt x="2059" y="1948"/>
                    <a:pt x="892" y="981"/>
                    <a:pt x="58" y="13"/>
                  </a:cubicBezTo>
                  <a:cubicBezTo>
                    <a:pt x="49" y="4"/>
                    <a:pt x="40" y="0"/>
                    <a:pt x="3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3403000" y="3648325"/>
              <a:ext cx="48000" cy="22425"/>
            </a:xfrm>
            <a:custGeom>
              <a:avLst/>
              <a:gdLst/>
              <a:ahLst/>
              <a:cxnLst/>
              <a:rect l="l" t="t" r="r" b="b"/>
              <a:pathLst>
                <a:path w="1920" h="897" extrusionOk="0">
                  <a:moveTo>
                    <a:pt x="58" y="1"/>
                  </a:moveTo>
                  <a:cubicBezTo>
                    <a:pt x="27" y="1"/>
                    <a:pt x="0" y="72"/>
                    <a:pt x="51" y="123"/>
                  </a:cubicBezTo>
                  <a:cubicBezTo>
                    <a:pt x="519" y="466"/>
                    <a:pt x="1104" y="897"/>
                    <a:pt x="1723" y="897"/>
                  </a:cubicBezTo>
                  <a:cubicBezTo>
                    <a:pt x="1766" y="897"/>
                    <a:pt x="1809" y="895"/>
                    <a:pt x="1853" y="890"/>
                  </a:cubicBezTo>
                  <a:cubicBezTo>
                    <a:pt x="1919" y="890"/>
                    <a:pt x="1919" y="824"/>
                    <a:pt x="1853" y="790"/>
                  </a:cubicBezTo>
                  <a:cubicBezTo>
                    <a:pt x="1219" y="657"/>
                    <a:pt x="618" y="390"/>
                    <a:pt x="85" y="23"/>
                  </a:cubicBezTo>
                  <a:cubicBezTo>
                    <a:pt x="77" y="7"/>
                    <a:pt x="67" y="1"/>
                    <a:pt x="5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3450125" y="3507875"/>
              <a:ext cx="53400" cy="88500"/>
            </a:xfrm>
            <a:custGeom>
              <a:avLst/>
              <a:gdLst/>
              <a:ahLst/>
              <a:cxnLst/>
              <a:rect l="l" t="t" r="r" b="b"/>
              <a:pathLst>
                <a:path w="2136" h="3540" extrusionOk="0">
                  <a:moveTo>
                    <a:pt x="113" y="1"/>
                  </a:moveTo>
                  <a:cubicBezTo>
                    <a:pt x="65" y="1"/>
                    <a:pt x="1" y="29"/>
                    <a:pt x="1" y="70"/>
                  </a:cubicBezTo>
                  <a:cubicBezTo>
                    <a:pt x="68" y="804"/>
                    <a:pt x="268" y="1505"/>
                    <a:pt x="601" y="2172"/>
                  </a:cubicBezTo>
                  <a:cubicBezTo>
                    <a:pt x="902" y="2672"/>
                    <a:pt x="1369" y="3406"/>
                    <a:pt x="2002" y="3539"/>
                  </a:cubicBezTo>
                  <a:cubicBezTo>
                    <a:pt x="2069" y="3539"/>
                    <a:pt x="2136" y="3506"/>
                    <a:pt x="2069" y="3439"/>
                  </a:cubicBezTo>
                  <a:cubicBezTo>
                    <a:pt x="1035" y="2605"/>
                    <a:pt x="334" y="1371"/>
                    <a:pt x="168" y="37"/>
                  </a:cubicBezTo>
                  <a:cubicBezTo>
                    <a:pt x="168" y="12"/>
                    <a:pt x="143" y="1"/>
                    <a:pt x="11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3477975" y="3545400"/>
              <a:ext cx="48675" cy="63650"/>
            </a:xfrm>
            <a:custGeom>
              <a:avLst/>
              <a:gdLst/>
              <a:ahLst/>
              <a:cxnLst/>
              <a:rect l="l" t="t" r="r" b="b"/>
              <a:pathLst>
                <a:path w="1947" h="2546" extrusionOk="0">
                  <a:moveTo>
                    <a:pt x="65" y="1"/>
                  </a:moveTo>
                  <a:cubicBezTo>
                    <a:pt x="31" y="1"/>
                    <a:pt x="0" y="29"/>
                    <a:pt x="21" y="70"/>
                  </a:cubicBezTo>
                  <a:cubicBezTo>
                    <a:pt x="255" y="1004"/>
                    <a:pt x="922" y="2072"/>
                    <a:pt x="1822" y="2539"/>
                  </a:cubicBezTo>
                  <a:cubicBezTo>
                    <a:pt x="1832" y="2544"/>
                    <a:pt x="1841" y="2546"/>
                    <a:pt x="1850" y="2546"/>
                  </a:cubicBezTo>
                  <a:cubicBezTo>
                    <a:pt x="1905" y="2546"/>
                    <a:pt x="1946" y="2467"/>
                    <a:pt x="1889" y="2439"/>
                  </a:cubicBezTo>
                  <a:cubicBezTo>
                    <a:pt x="1522" y="2105"/>
                    <a:pt x="1155" y="1738"/>
                    <a:pt x="822" y="1371"/>
                  </a:cubicBezTo>
                  <a:cubicBezTo>
                    <a:pt x="521" y="938"/>
                    <a:pt x="288" y="504"/>
                    <a:pt x="121" y="37"/>
                  </a:cubicBezTo>
                  <a:cubicBezTo>
                    <a:pt x="108" y="12"/>
                    <a:pt x="86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3501350" y="3553150"/>
              <a:ext cx="40550" cy="59075"/>
            </a:xfrm>
            <a:custGeom>
              <a:avLst/>
              <a:gdLst/>
              <a:ahLst/>
              <a:cxnLst/>
              <a:rect l="l" t="t" r="r" b="b"/>
              <a:pathLst>
                <a:path w="1622" h="2363" extrusionOk="0">
                  <a:moveTo>
                    <a:pt x="58" y="0"/>
                  </a:moveTo>
                  <a:cubicBezTo>
                    <a:pt x="26" y="0"/>
                    <a:pt x="1" y="36"/>
                    <a:pt x="20" y="94"/>
                  </a:cubicBezTo>
                  <a:cubicBezTo>
                    <a:pt x="220" y="895"/>
                    <a:pt x="687" y="1962"/>
                    <a:pt x="1488" y="2362"/>
                  </a:cubicBezTo>
                  <a:cubicBezTo>
                    <a:pt x="1521" y="2362"/>
                    <a:pt x="1621" y="2329"/>
                    <a:pt x="1554" y="2262"/>
                  </a:cubicBezTo>
                  <a:cubicBezTo>
                    <a:pt x="1321" y="1895"/>
                    <a:pt x="987" y="1662"/>
                    <a:pt x="721" y="1295"/>
                  </a:cubicBezTo>
                  <a:cubicBezTo>
                    <a:pt x="454" y="928"/>
                    <a:pt x="254" y="494"/>
                    <a:pt x="120" y="61"/>
                  </a:cubicBezTo>
                  <a:cubicBezTo>
                    <a:pt x="106" y="19"/>
                    <a:pt x="80" y="0"/>
                    <a:pt x="5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3525475" y="3576775"/>
              <a:ext cx="38775" cy="47350"/>
            </a:xfrm>
            <a:custGeom>
              <a:avLst/>
              <a:gdLst/>
              <a:ahLst/>
              <a:cxnLst/>
              <a:rect l="l" t="t" r="r" b="b"/>
              <a:pathLst>
                <a:path w="1551" h="1894" extrusionOk="0">
                  <a:moveTo>
                    <a:pt x="96" y="0"/>
                  </a:moveTo>
                  <a:cubicBezTo>
                    <a:pt x="50" y="0"/>
                    <a:pt x="1" y="51"/>
                    <a:pt x="22" y="116"/>
                  </a:cubicBezTo>
                  <a:cubicBezTo>
                    <a:pt x="289" y="783"/>
                    <a:pt x="756" y="1584"/>
                    <a:pt x="1423" y="1884"/>
                  </a:cubicBezTo>
                  <a:cubicBezTo>
                    <a:pt x="1436" y="1890"/>
                    <a:pt x="1448" y="1893"/>
                    <a:pt x="1460" y="1893"/>
                  </a:cubicBezTo>
                  <a:cubicBezTo>
                    <a:pt x="1511" y="1893"/>
                    <a:pt x="1551" y="1839"/>
                    <a:pt x="1523" y="1784"/>
                  </a:cubicBezTo>
                  <a:cubicBezTo>
                    <a:pt x="1257" y="1517"/>
                    <a:pt x="956" y="1317"/>
                    <a:pt x="723" y="1017"/>
                  </a:cubicBezTo>
                  <a:cubicBezTo>
                    <a:pt x="489" y="717"/>
                    <a:pt x="289" y="383"/>
                    <a:pt x="156" y="50"/>
                  </a:cubicBezTo>
                  <a:cubicBezTo>
                    <a:pt x="144" y="15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3547950" y="3591500"/>
              <a:ext cx="32900" cy="38400"/>
            </a:xfrm>
            <a:custGeom>
              <a:avLst/>
              <a:gdLst/>
              <a:ahLst/>
              <a:cxnLst/>
              <a:rect l="l" t="t" r="r" b="b"/>
              <a:pathLst>
                <a:path w="1316" h="1536" extrusionOk="0">
                  <a:moveTo>
                    <a:pt x="68" y="0"/>
                  </a:moveTo>
                  <a:cubicBezTo>
                    <a:pt x="27" y="0"/>
                    <a:pt x="0" y="47"/>
                    <a:pt x="24" y="94"/>
                  </a:cubicBezTo>
                  <a:cubicBezTo>
                    <a:pt x="291" y="628"/>
                    <a:pt x="624" y="1295"/>
                    <a:pt x="1225" y="1529"/>
                  </a:cubicBezTo>
                  <a:cubicBezTo>
                    <a:pt x="1230" y="1533"/>
                    <a:pt x="1235" y="1535"/>
                    <a:pt x="1240" y="1535"/>
                  </a:cubicBezTo>
                  <a:cubicBezTo>
                    <a:pt x="1274" y="1535"/>
                    <a:pt x="1316" y="1457"/>
                    <a:pt x="1258" y="1429"/>
                  </a:cubicBezTo>
                  <a:cubicBezTo>
                    <a:pt x="1025" y="1229"/>
                    <a:pt x="791" y="995"/>
                    <a:pt x="591" y="762"/>
                  </a:cubicBezTo>
                  <a:cubicBezTo>
                    <a:pt x="424" y="528"/>
                    <a:pt x="258" y="295"/>
                    <a:pt x="124" y="28"/>
                  </a:cubicBezTo>
                  <a:cubicBezTo>
                    <a:pt x="105" y="8"/>
                    <a:pt x="85" y="0"/>
                    <a:pt x="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3581500" y="3615475"/>
              <a:ext cx="23775" cy="15650"/>
            </a:xfrm>
            <a:custGeom>
              <a:avLst/>
              <a:gdLst/>
              <a:ahLst/>
              <a:cxnLst/>
              <a:rect l="l" t="t" r="r" b="b"/>
              <a:pathLst>
                <a:path w="951" h="626" extrusionOk="0">
                  <a:moveTo>
                    <a:pt x="95" y="0"/>
                  </a:moveTo>
                  <a:cubicBezTo>
                    <a:pt x="43" y="0"/>
                    <a:pt x="0" y="87"/>
                    <a:pt x="50" y="136"/>
                  </a:cubicBezTo>
                  <a:cubicBezTo>
                    <a:pt x="150" y="303"/>
                    <a:pt x="317" y="403"/>
                    <a:pt x="483" y="503"/>
                  </a:cubicBezTo>
                  <a:cubicBezTo>
                    <a:pt x="586" y="554"/>
                    <a:pt x="708" y="625"/>
                    <a:pt x="819" y="625"/>
                  </a:cubicBezTo>
                  <a:cubicBezTo>
                    <a:pt x="853" y="625"/>
                    <a:pt x="886" y="619"/>
                    <a:pt x="917" y="603"/>
                  </a:cubicBezTo>
                  <a:cubicBezTo>
                    <a:pt x="950" y="603"/>
                    <a:pt x="950" y="536"/>
                    <a:pt x="917" y="536"/>
                  </a:cubicBezTo>
                  <a:cubicBezTo>
                    <a:pt x="817" y="436"/>
                    <a:pt x="650" y="436"/>
                    <a:pt x="550" y="370"/>
                  </a:cubicBezTo>
                  <a:cubicBezTo>
                    <a:pt x="383" y="270"/>
                    <a:pt x="250" y="169"/>
                    <a:pt x="150" y="36"/>
                  </a:cubicBezTo>
                  <a:cubicBezTo>
                    <a:pt x="133" y="10"/>
                    <a:pt x="113" y="0"/>
                    <a:pt x="9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3481000" y="3648750"/>
              <a:ext cx="51400" cy="105450"/>
            </a:xfrm>
            <a:custGeom>
              <a:avLst/>
              <a:gdLst/>
              <a:ahLst/>
              <a:cxnLst/>
              <a:rect l="l" t="t" r="r" b="b"/>
              <a:pathLst>
                <a:path w="2056" h="4218" extrusionOk="0">
                  <a:moveTo>
                    <a:pt x="182" y="1"/>
                  </a:moveTo>
                  <a:cubicBezTo>
                    <a:pt x="157" y="1"/>
                    <a:pt x="134" y="11"/>
                    <a:pt x="134" y="39"/>
                  </a:cubicBezTo>
                  <a:cubicBezTo>
                    <a:pt x="0" y="840"/>
                    <a:pt x="100" y="1674"/>
                    <a:pt x="400" y="2408"/>
                  </a:cubicBezTo>
                  <a:cubicBezTo>
                    <a:pt x="701" y="3108"/>
                    <a:pt x="1234" y="3909"/>
                    <a:pt x="1968" y="4209"/>
                  </a:cubicBezTo>
                  <a:cubicBezTo>
                    <a:pt x="1974" y="4215"/>
                    <a:pt x="1982" y="4218"/>
                    <a:pt x="1989" y="4218"/>
                  </a:cubicBezTo>
                  <a:cubicBezTo>
                    <a:pt x="2022" y="4218"/>
                    <a:pt x="2056" y="4163"/>
                    <a:pt x="2002" y="4109"/>
                  </a:cubicBezTo>
                  <a:cubicBezTo>
                    <a:pt x="1468" y="3609"/>
                    <a:pt x="1001" y="3008"/>
                    <a:pt x="634" y="2374"/>
                  </a:cubicBezTo>
                  <a:cubicBezTo>
                    <a:pt x="300" y="1641"/>
                    <a:pt x="167" y="840"/>
                    <a:pt x="234" y="39"/>
                  </a:cubicBezTo>
                  <a:cubicBezTo>
                    <a:pt x="253" y="20"/>
                    <a:pt x="217" y="1"/>
                    <a:pt x="18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3505550" y="3696925"/>
              <a:ext cx="42175" cy="61225"/>
            </a:xfrm>
            <a:custGeom>
              <a:avLst/>
              <a:gdLst/>
              <a:ahLst/>
              <a:cxnLst/>
              <a:rect l="l" t="t" r="r" b="b"/>
              <a:pathLst>
                <a:path w="1687" h="2449" extrusionOk="0">
                  <a:moveTo>
                    <a:pt x="52" y="1"/>
                  </a:moveTo>
                  <a:cubicBezTo>
                    <a:pt x="23" y="1"/>
                    <a:pt x="0" y="25"/>
                    <a:pt x="19" y="80"/>
                  </a:cubicBezTo>
                  <a:cubicBezTo>
                    <a:pt x="219" y="914"/>
                    <a:pt x="753" y="2082"/>
                    <a:pt x="1620" y="2449"/>
                  </a:cubicBezTo>
                  <a:cubicBezTo>
                    <a:pt x="1653" y="2449"/>
                    <a:pt x="1687" y="2449"/>
                    <a:pt x="1687" y="2382"/>
                  </a:cubicBezTo>
                  <a:cubicBezTo>
                    <a:pt x="1420" y="2015"/>
                    <a:pt x="1053" y="1748"/>
                    <a:pt x="786" y="1381"/>
                  </a:cubicBezTo>
                  <a:cubicBezTo>
                    <a:pt x="486" y="981"/>
                    <a:pt x="252" y="514"/>
                    <a:pt x="119" y="47"/>
                  </a:cubicBezTo>
                  <a:cubicBezTo>
                    <a:pt x="104" y="17"/>
                    <a:pt x="75" y="1"/>
                    <a:pt x="5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3527150" y="3708075"/>
              <a:ext cx="41200" cy="51075"/>
            </a:xfrm>
            <a:custGeom>
              <a:avLst/>
              <a:gdLst/>
              <a:ahLst/>
              <a:cxnLst/>
              <a:rect l="l" t="t" r="r" b="b"/>
              <a:pathLst>
                <a:path w="1648" h="2043" extrusionOk="0">
                  <a:moveTo>
                    <a:pt x="109" y="0"/>
                  </a:moveTo>
                  <a:cubicBezTo>
                    <a:pt x="62" y="0"/>
                    <a:pt x="1" y="37"/>
                    <a:pt x="22" y="101"/>
                  </a:cubicBezTo>
                  <a:cubicBezTo>
                    <a:pt x="189" y="869"/>
                    <a:pt x="723" y="1769"/>
                    <a:pt x="1523" y="2036"/>
                  </a:cubicBezTo>
                  <a:cubicBezTo>
                    <a:pt x="1532" y="2041"/>
                    <a:pt x="1542" y="2043"/>
                    <a:pt x="1551" y="2043"/>
                  </a:cubicBezTo>
                  <a:cubicBezTo>
                    <a:pt x="1606" y="2043"/>
                    <a:pt x="1647" y="1965"/>
                    <a:pt x="1590" y="1936"/>
                  </a:cubicBezTo>
                  <a:cubicBezTo>
                    <a:pt x="1290" y="1703"/>
                    <a:pt x="1023" y="1469"/>
                    <a:pt x="756" y="1202"/>
                  </a:cubicBezTo>
                  <a:cubicBezTo>
                    <a:pt x="489" y="869"/>
                    <a:pt x="289" y="468"/>
                    <a:pt x="156" y="35"/>
                  </a:cubicBezTo>
                  <a:cubicBezTo>
                    <a:pt x="156" y="11"/>
                    <a:pt x="135" y="0"/>
                    <a:pt x="10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3552125" y="3724925"/>
              <a:ext cx="34650" cy="28450"/>
            </a:xfrm>
            <a:custGeom>
              <a:avLst/>
              <a:gdLst/>
              <a:ahLst/>
              <a:cxnLst/>
              <a:rect l="l" t="t" r="r" b="b"/>
              <a:pathLst>
                <a:path w="1386" h="1138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28"/>
                    <a:pt x="391" y="562"/>
                    <a:pt x="624" y="762"/>
                  </a:cubicBezTo>
                  <a:cubicBezTo>
                    <a:pt x="791" y="962"/>
                    <a:pt x="1058" y="1095"/>
                    <a:pt x="1291" y="1129"/>
                  </a:cubicBezTo>
                  <a:cubicBezTo>
                    <a:pt x="1304" y="1135"/>
                    <a:pt x="1316" y="1138"/>
                    <a:pt x="1326" y="1138"/>
                  </a:cubicBezTo>
                  <a:cubicBezTo>
                    <a:pt x="1368" y="1138"/>
                    <a:pt x="1385" y="1089"/>
                    <a:pt x="1358" y="1062"/>
                  </a:cubicBezTo>
                  <a:cubicBezTo>
                    <a:pt x="1158" y="895"/>
                    <a:pt x="924" y="828"/>
                    <a:pt x="724" y="662"/>
                  </a:cubicBezTo>
                  <a:cubicBezTo>
                    <a:pt x="491" y="462"/>
                    <a:pt x="291" y="261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3585750" y="3733725"/>
              <a:ext cx="25350" cy="22775"/>
            </a:xfrm>
            <a:custGeom>
              <a:avLst/>
              <a:gdLst/>
              <a:ahLst/>
              <a:cxnLst/>
              <a:rect l="l" t="t" r="r" b="b"/>
              <a:pathLst>
                <a:path w="1014" h="911" extrusionOk="0">
                  <a:moveTo>
                    <a:pt x="97" y="0"/>
                  </a:moveTo>
                  <a:cubicBezTo>
                    <a:pt x="51" y="0"/>
                    <a:pt x="0" y="63"/>
                    <a:pt x="46" y="110"/>
                  </a:cubicBezTo>
                  <a:cubicBezTo>
                    <a:pt x="180" y="510"/>
                    <a:pt x="513" y="777"/>
                    <a:pt x="947" y="910"/>
                  </a:cubicBezTo>
                  <a:cubicBezTo>
                    <a:pt x="980" y="910"/>
                    <a:pt x="1014" y="843"/>
                    <a:pt x="980" y="810"/>
                  </a:cubicBezTo>
                  <a:cubicBezTo>
                    <a:pt x="847" y="710"/>
                    <a:pt x="680" y="610"/>
                    <a:pt x="547" y="510"/>
                  </a:cubicBezTo>
                  <a:cubicBezTo>
                    <a:pt x="380" y="376"/>
                    <a:pt x="247" y="210"/>
                    <a:pt x="147" y="43"/>
                  </a:cubicBezTo>
                  <a:cubicBezTo>
                    <a:pt x="136" y="12"/>
                    <a:pt x="117" y="0"/>
                    <a:pt x="9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3610750" y="3737425"/>
              <a:ext cx="17875" cy="15725"/>
            </a:xfrm>
            <a:custGeom>
              <a:avLst/>
              <a:gdLst/>
              <a:ahLst/>
              <a:cxnLst/>
              <a:rect l="l" t="t" r="r" b="b"/>
              <a:pathLst>
                <a:path w="715" h="629" extrusionOk="0">
                  <a:moveTo>
                    <a:pt x="100" y="1"/>
                  </a:moveTo>
                  <a:cubicBezTo>
                    <a:pt x="53" y="1"/>
                    <a:pt x="0" y="48"/>
                    <a:pt x="47" y="95"/>
                  </a:cubicBezTo>
                  <a:cubicBezTo>
                    <a:pt x="147" y="328"/>
                    <a:pt x="381" y="529"/>
                    <a:pt x="614" y="629"/>
                  </a:cubicBezTo>
                  <a:cubicBezTo>
                    <a:pt x="681" y="629"/>
                    <a:pt x="714" y="562"/>
                    <a:pt x="681" y="529"/>
                  </a:cubicBezTo>
                  <a:cubicBezTo>
                    <a:pt x="581" y="462"/>
                    <a:pt x="514" y="395"/>
                    <a:pt x="414" y="328"/>
                  </a:cubicBezTo>
                  <a:cubicBezTo>
                    <a:pt x="314" y="228"/>
                    <a:pt x="214" y="128"/>
                    <a:pt x="147" y="28"/>
                  </a:cubicBezTo>
                  <a:cubicBezTo>
                    <a:pt x="137" y="9"/>
                    <a:pt x="119" y="1"/>
                    <a:pt x="10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3635650" y="3745900"/>
              <a:ext cx="11150" cy="9150"/>
            </a:xfrm>
            <a:custGeom>
              <a:avLst/>
              <a:gdLst/>
              <a:ahLst/>
              <a:cxnLst/>
              <a:rect l="l" t="t" r="r" b="b"/>
              <a:pathLst>
                <a:path w="446" h="366" extrusionOk="0">
                  <a:moveTo>
                    <a:pt x="103" y="1"/>
                  </a:moveTo>
                  <a:cubicBezTo>
                    <a:pt x="48" y="1"/>
                    <a:pt x="1" y="72"/>
                    <a:pt x="52" y="123"/>
                  </a:cubicBezTo>
                  <a:cubicBezTo>
                    <a:pt x="152" y="223"/>
                    <a:pt x="252" y="290"/>
                    <a:pt x="352" y="356"/>
                  </a:cubicBezTo>
                  <a:cubicBezTo>
                    <a:pt x="365" y="363"/>
                    <a:pt x="376" y="365"/>
                    <a:pt x="386" y="365"/>
                  </a:cubicBezTo>
                  <a:cubicBezTo>
                    <a:pt x="429" y="365"/>
                    <a:pt x="446" y="317"/>
                    <a:pt x="419" y="290"/>
                  </a:cubicBezTo>
                  <a:cubicBezTo>
                    <a:pt x="352" y="190"/>
                    <a:pt x="252" y="90"/>
                    <a:pt x="152" y="23"/>
                  </a:cubicBezTo>
                  <a:cubicBezTo>
                    <a:pt x="136" y="7"/>
                    <a:pt x="119" y="1"/>
                    <a:pt x="10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3732175" y="3583225"/>
              <a:ext cx="42375" cy="65825"/>
            </a:xfrm>
            <a:custGeom>
              <a:avLst/>
              <a:gdLst/>
              <a:ahLst/>
              <a:cxnLst/>
              <a:rect l="l" t="t" r="r" b="b"/>
              <a:pathLst>
                <a:path w="1695" h="2633" extrusionOk="0">
                  <a:moveTo>
                    <a:pt x="1595" y="0"/>
                  </a:moveTo>
                  <a:cubicBezTo>
                    <a:pt x="1578" y="0"/>
                    <a:pt x="1561" y="8"/>
                    <a:pt x="1561" y="25"/>
                  </a:cubicBezTo>
                  <a:cubicBezTo>
                    <a:pt x="1595" y="1093"/>
                    <a:pt x="794" y="1826"/>
                    <a:pt x="60" y="2460"/>
                  </a:cubicBezTo>
                  <a:cubicBezTo>
                    <a:pt x="1" y="2520"/>
                    <a:pt x="74" y="2632"/>
                    <a:pt x="138" y="2632"/>
                  </a:cubicBezTo>
                  <a:cubicBezTo>
                    <a:pt x="146" y="2632"/>
                    <a:pt x="153" y="2631"/>
                    <a:pt x="160" y="2627"/>
                  </a:cubicBezTo>
                  <a:cubicBezTo>
                    <a:pt x="1128" y="2127"/>
                    <a:pt x="1695" y="1126"/>
                    <a:pt x="1628" y="25"/>
                  </a:cubicBezTo>
                  <a:cubicBezTo>
                    <a:pt x="1628" y="8"/>
                    <a:pt x="1611" y="0"/>
                    <a:pt x="159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3718650" y="3607600"/>
              <a:ext cx="35900" cy="42975"/>
            </a:xfrm>
            <a:custGeom>
              <a:avLst/>
              <a:gdLst/>
              <a:ahLst/>
              <a:cxnLst/>
              <a:rect l="l" t="t" r="r" b="b"/>
              <a:pathLst>
                <a:path w="1436" h="1719" extrusionOk="0">
                  <a:moveTo>
                    <a:pt x="1402" y="1"/>
                  </a:moveTo>
                  <a:cubicBezTo>
                    <a:pt x="1385" y="1"/>
                    <a:pt x="1369" y="17"/>
                    <a:pt x="1369" y="51"/>
                  </a:cubicBezTo>
                  <a:cubicBezTo>
                    <a:pt x="1235" y="418"/>
                    <a:pt x="1035" y="751"/>
                    <a:pt x="768" y="1018"/>
                  </a:cubicBezTo>
                  <a:cubicBezTo>
                    <a:pt x="568" y="1252"/>
                    <a:pt x="234" y="1385"/>
                    <a:pt x="34" y="1619"/>
                  </a:cubicBezTo>
                  <a:cubicBezTo>
                    <a:pt x="1" y="1652"/>
                    <a:pt x="34" y="1719"/>
                    <a:pt x="101" y="1719"/>
                  </a:cubicBezTo>
                  <a:cubicBezTo>
                    <a:pt x="435" y="1719"/>
                    <a:pt x="801" y="1352"/>
                    <a:pt x="1002" y="1085"/>
                  </a:cubicBezTo>
                  <a:cubicBezTo>
                    <a:pt x="1235" y="785"/>
                    <a:pt x="1369" y="418"/>
                    <a:pt x="1435" y="51"/>
                  </a:cubicBezTo>
                  <a:cubicBezTo>
                    <a:pt x="1435" y="17"/>
                    <a:pt x="1419" y="1"/>
                    <a:pt x="140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3704475" y="3613150"/>
              <a:ext cx="32550" cy="30750"/>
            </a:xfrm>
            <a:custGeom>
              <a:avLst/>
              <a:gdLst/>
              <a:ahLst/>
              <a:cxnLst/>
              <a:rect l="l" t="t" r="r" b="b"/>
              <a:pathLst>
                <a:path w="1302" h="1230" extrusionOk="0">
                  <a:moveTo>
                    <a:pt x="1239" y="0"/>
                  </a:moveTo>
                  <a:cubicBezTo>
                    <a:pt x="1226" y="0"/>
                    <a:pt x="1212" y="8"/>
                    <a:pt x="1202" y="29"/>
                  </a:cubicBezTo>
                  <a:cubicBezTo>
                    <a:pt x="1068" y="262"/>
                    <a:pt x="901" y="496"/>
                    <a:pt x="668" y="663"/>
                  </a:cubicBezTo>
                  <a:cubicBezTo>
                    <a:pt x="568" y="763"/>
                    <a:pt x="468" y="830"/>
                    <a:pt x="334" y="896"/>
                  </a:cubicBezTo>
                  <a:cubicBezTo>
                    <a:pt x="234" y="963"/>
                    <a:pt x="134" y="1030"/>
                    <a:pt x="34" y="1130"/>
                  </a:cubicBezTo>
                  <a:cubicBezTo>
                    <a:pt x="1" y="1163"/>
                    <a:pt x="34" y="1230"/>
                    <a:pt x="68" y="1230"/>
                  </a:cubicBezTo>
                  <a:cubicBezTo>
                    <a:pt x="334" y="1197"/>
                    <a:pt x="601" y="1030"/>
                    <a:pt x="768" y="830"/>
                  </a:cubicBezTo>
                  <a:cubicBezTo>
                    <a:pt x="1002" y="596"/>
                    <a:pt x="1168" y="363"/>
                    <a:pt x="1302" y="62"/>
                  </a:cubicBezTo>
                  <a:cubicBezTo>
                    <a:pt x="1302" y="39"/>
                    <a:pt x="1270" y="0"/>
                    <a:pt x="123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3687800" y="3616850"/>
              <a:ext cx="33975" cy="27900"/>
            </a:xfrm>
            <a:custGeom>
              <a:avLst/>
              <a:gdLst/>
              <a:ahLst/>
              <a:cxnLst/>
              <a:rect l="l" t="t" r="r" b="b"/>
              <a:pathLst>
                <a:path w="1359" h="1116" extrusionOk="0">
                  <a:moveTo>
                    <a:pt x="1303" y="1"/>
                  </a:moveTo>
                  <a:cubicBezTo>
                    <a:pt x="1291" y="1"/>
                    <a:pt x="1278" y="5"/>
                    <a:pt x="1268" y="14"/>
                  </a:cubicBezTo>
                  <a:cubicBezTo>
                    <a:pt x="1135" y="281"/>
                    <a:pt x="935" y="481"/>
                    <a:pt x="701" y="648"/>
                  </a:cubicBezTo>
                  <a:cubicBezTo>
                    <a:pt x="501" y="748"/>
                    <a:pt x="268" y="882"/>
                    <a:pt x="67" y="982"/>
                  </a:cubicBezTo>
                  <a:cubicBezTo>
                    <a:pt x="1" y="1015"/>
                    <a:pt x="34" y="1082"/>
                    <a:pt x="101" y="1115"/>
                  </a:cubicBezTo>
                  <a:cubicBezTo>
                    <a:pt x="634" y="1082"/>
                    <a:pt x="1101" y="515"/>
                    <a:pt x="1335" y="48"/>
                  </a:cubicBezTo>
                  <a:cubicBezTo>
                    <a:pt x="1359" y="24"/>
                    <a:pt x="1332" y="1"/>
                    <a:pt x="130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3673850" y="3628650"/>
              <a:ext cx="22000" cy="14600"/>
            </a:xfrm>
            <a:custGeom>
              <a:avLst/>
              <a:gdLst/>
              <a:ahLst/>
              <a:cxnLst/>
              <a:rect l="l" t="t" r="r" b="b"/>
              <a:pathLst>
                <a:path w="880" h="584" extrusionOk="0">
                  <a:moveTo>
                    <a:pt x="795" y="1"/>
                  </a:moveTo>
                  <a:cubicBezTo>
                    <a:pt x="783" y="1"/>
                    <a:pt x="771" y="3"/>
                    <a:pt x="759" y="9"/>
                  </a:cubicBezTo>
                  <a:cubicBezTo>
                    <a:pt x="559" y="210"/>
                    <a:pt x="292" y="310"/>
                    <a:pt x="58" y="476"/>
                  </a:cubicBezTo>
                  <a:cubicBezTo>
                    <a:pt x="1" y="505"/>
                    <a:pt x="18" y="583"/>
                    <a:pt x="66" y="583"/>
                  </a:cubicBezTo>
                  <a:cubicBezTo>
                    <a:pt x="74" y="583"/>
                    <a:pt x="82" y="581"/>
                    <a:pt x="92" y="577"/>
                  </a:cubicBezTo>
                  <a:cubicBezTo>
                    <a:pt x="392" y="476"/>
                    <a:pt x="625" y="310"/>
                    <a:pt x="826" y="109"/>
                  </a:cubicBezTo>
                  <a:cubicBezTo>
                    <a:pt x="880" y="55"/>
                    <a:pt x="846" y="1"/>
                    <a:pt x="79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3727000" y="3719150"/>
              <a:ext cx="36725" cy="44000"/>
            </a:xfrm>
            <a:custGeom>
              <a:avLst/>
              <a:gdLst/>
              <a:ahLst/>
              <a:cxnLst/>
              <a:rect l="l" t="t" r="r" b="b"/>
              <a:pathLst>
                <a:path w="1469" h="1760" extrusionOk="0">
                  <a:moveTo>
                    <a:pt x="1435" y="0"/>
                  </a:moveTo>
                  <a:cubicBezTo>
                    <a:pt x="1418" y="0"/>
                    <a:pt x="1401" y="9"/>
                    <a:pt x="1401" y="25"/>
                  </a:cubicBezTo>
                  <a:cubicBezTo>
                    <a:pt x="1235" y="826"/>
                    <a:pt x="668" y="1293"/>
                    <a:pt x="34" y="1693"/>
                  </a:cubicBezTo>
                  <a:cubicBezTo>
                    <a:pt x="0" y="1727"/>
                    <a:pt x="34" y="1760"/>
                    <a:pt x="67" y="1760"/>
                  </a:cubicBezTo>
                  <a:cubicBezTo>
                    <a:pt x="901" y="1660"/>
                    <a:pt x="1401" y="793"/>
                    <a:pt x="1468" y="25"/>
                  </a:cubicBezTo>
                  <a:cubicBezTo>
                    <a:pt x="1468" y="9"/>
                    <a:pt x="1452" y="0"/>
                    <a:pt x="143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3711150" y="3730900"/>
              <a:ext cx="37550" cy="32250"/>
            </a:xfrm>
            <a:custGeom>
              <a:avLst/>
              <a:gdLst/>
              <a:ahLst/>
              <a:cxnLst/>
              <a:rect l="l" t="t" r="r" b="b"/>
              <a:pathLst>
                <a:path w="1502" h="1290" extrusionOk="0">
                  <a:moveTo>
                    <a:pt x="1453" y="0"/>
                  </a:moveTo>
                  <a:cubicBezTo>
                    <a:pt x="1435" y="0"/>
                    <a:pt x="1416" y="9"/>
                    <a:pt x="1402" y="22"/>
                  </a:cubicBezTo>
                  <a:cubicBezTo>
                    <a:pt x="1168" y="656"/>
                    <a:pt x="534" y="823"/>
                    <a:pt x="34" y="1190"/>
                  </a:cubicBezTo>
                  <a:cubicBezTo>
                    <a:pt x="1" y="1190"/>
                    <a:pt x="34" y="1290"/>
                    <a:pt x="101" y="1290"/>
                  </a:cubicBezTo>
                  <a:cubicBezTo>
                    <a:pt x="735" y="1123"/>
                    <a:pt x="1268" y="656"/>
                    <a:pt x="1502" y="56"/>
                  </a:cubicBezTo>
                  <a:cubicBezTo>
                    <a:pt x="1502" y="17"/>
                    <a:pt x="1479" y="0"/>
                    <a:pt x="145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3696975" y="3736125"/>
              <a:ext cx="32550" cy="25375"/>
            </a:xfrm>
            <a:custGeom>
              <a:avLst/>
              <a:gdLst/>
              <a:ahLst/>
              <a:cxnLst/>
              <a:rect l="l" t="t" r="r" b="b"/>
              <a:pathLst>
                <a:path w="1302" h="1015" extrusionOk="0">
                  <a:moveTo>
                    <a:pt x="1247" y="0"/>
                  </a:moveTo>
                  <a:cubicBezTo>
                    <a:pt x="1240" y="0"/>
                    <a:pt x="1235" y="5"/>
                    <a:pt x="1235" y="14"/>
                  </a:cubicBezTo>
                  <a:cubicBezTo>
                    <a:pt x="1068" y="214"/>
                    <a:pt x="868" y="380"/>
                    <a:pt x="668" y="514"/>
                  </a:cubicBezTo>
                  <a:cubicBezTo>
                    <a:pt x="468" y="647"/>
                    <a:pt x="234" y="747"/>
                    <a:pt x="34" y="881"/>
                  </a:cubicBezTo>
                  <a:cubicBezTo>
                    <a:pt x="1" y="914"/>
                    <a:pt x="34" y="1014"/>
                    <a:pt x="101" y="1014"/>
                  </a:cubicBezTo>
                  <a:cubicBezTo>
                    <a:pt x="601" y="847"/>
                    <a:pt x="1001" y="514"/>
                    <a:pt x="1302" y="80"/>
                  </a:cubicBezTo>
                  <a:cubicBezTo>
                    <a:pt x="1302" y="31"/>
                    <a:pt x="1266" y="0"/>
                    <a:pt x="124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3683625" y="3735725"/>
              <a:ext cx="30050" cy="22425"/>
            </a:xfrm>
            <a:custGeom>
              <a:avLst/>
              <a:gdLst/>
              <a:ahLst/>
              <a:cxnLst/>
              <a:rect l="l" t="t" r="r" b="b"/>
              <a:pathLst>
                <a:path w="1202" h="897" extrusionOk="0">
                  <a:moveTo>
                    <a:pt x="1139" y="1"/>
                  </a:moveTo>
                  <a:cubicBezTo>
                    <a:pt x="1126" y="1"/>
                    <a:pt x="1112" y="9"/>
                    <a:pt x="1102" y="30"/>
                  </a:cubicBezTo>
                  <a:cubicBezTo>
                    <a:pt x="801" y="330"/>
                    <a:pt x="468" y="597"/>
                    <a:pt x="68" y="797"/>
                  </a:cubicBezTo>
                  <a:cubicBezTo>
                    <a:pt x="1" y="830"/>
                    <a:pt x="68" y="897"/>
                    <a:pt x="101" y="897"/>
                  </a:cubicBezTo>
                  <a:cubicBezTo>
                    <a:pt x="568" y="763"/>
                    <a:pt x="935" y="497"/>
                    <a:pt x="1202" y="63"/>
                  </a:cubicBezTo>
                  <a:cubicBezTo>
                    <a:pt x="1202" y="40"/>
                    <a:pt x="1170" y="1"/>
                    <a:pt x="113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3458475" y="3776125"/>
              <a:ext cx="101775" cy="109625"/>
            </a:xfrm>
            <a:custGeom>
              <a:avLst/>
              <a:gdLst/>
              <a:ahLst/>
              <a:cxnLst/>
              <a:rect l="l" t="t" r="r" b="b"/>
              <a:pathLst>
                <a:path w="4071" h="4385" extrusionOk="0">
                  <a:moveTo>
                    <a:pt x="53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434" y="982"/>
                    <a:pt x="968" y="1849"/>
                    <a:pt x="1668" y="2617"/>
                  </a:cubicBezTo>
                  <a:cubicBezTo>
                    <a:pt x="2235" y="3250"/>
                    <a:pt x="3069" y="4084"/>
                    <a:pt x="3937" y="4384"/>
                  </a:cubicBezTo>
                  <a:cubicBezTo>
                    <a:pt x="4003" y="4384"/>
                    <a:pt x="4070" y="4318"/>
                    <a:pt x="4003" y="4284"/>
                  </a:cubicBezTo>
                  <a:cubicBezTo>
                    <a:pt x="3703" y="3984"/>
                    <a:pt x="3336" y="3784"/>
                    <a:pt x="2969" y="3551"/>
                  </a:cubicBezTo>
                  <a:cubicBezTo>
                    <a:pt x="2569" y="3217"/>
                    <a:pt x="2169" y="2850"/>
                    <a:pt x="1802" y="2483"/>
                  </a:cubicBezTo>
                  <a:cubicBezTo>
                    <a:pt x="1101" y="1749"/>
                    <a:pt x="501" y="915"/>
                    <a:pt x="67" y="15"/>
                  </a:cubicBezTo>
                  <a:cubicBezTo>
                    <a:pt x="67" y="5"/>
                    <a:pt x="61" y="1"/>
                    <a:pt x="5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3511325" y="3830450"/>
              <a:ext cx="72975" cy="60475"/>
            </a:xfrm>
            <a:custGeom>
              <a:avLst/>
              <a:gdLst/>
              <a:ahLst/>
              <a:cxnLst/>
              <a:rect l="l" t="t" r="r" b="b"/>
              <a:pathLst>
                <a:path w="2919" h="2419" extrusionOk="0">
                  <a:moveTo>
                    <a:pt x="84" y="1"/>
                  </a:moveTo>
                  <a:cubicBezTo>
                    <a:pt x="34" y="1"/>
                    <a:pt x="1" y="50"/>
                    <a:pt x="55" y="77"/>
                  </a:cubicBezTo>
                  <a:cubicBezTo>
                    <a:pt x="755" y="1077"/>
                    <a:pt x="1723" y="1878"/>
                    <a:pt x="2857" y="2412"/>
                  </a:cubicBezTo>
                  <a:cubicBezTo>
                    <a:pt x="2861" y="2416"/>
                    <a:pt x="2866" y="2418"/>
                    <a:pt x="2870" y="2418"/>
                  </a:cubicBezTo>
                  <a:cubicBezTo>
                    <a:pt x="2898" y="2418"/>
                    <a:pt x="2919" y="2340"/>
                    <a:pt x="2890" y="2312"/>
                  </a:cubicBezTo>
                  <a:cubicBezTo>
                    <a:pt x="1856" y="1678"/>
                    <a:pt x="922" y="911"/>
                    <a:pt x="121" y="10"/>
                  </a:cubicBezTo>
                  <a:cubicBezTo>
                    <a:pt x="109" y="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3542925" y="3842875"/>
              <a:ext cx="66125" cy="53450"/>
            </a:xfrm>
            <a:custGeom>
              <a:avLst/>
              <a:gdLst/>
              <a:ahLst/>
              <a:cxnLst/>
              <a:rect l="l" t="t" r="r" b="b"/>
              <a:pathLst>
                <a:path w="2645" h="2138" extrusionOk="0">
                  <a:moveTo>
                    <a:pt x="60" y="0"/>
                  </a:moveTo>
                  <a:cubicBezTo>
                    <a:pt x="30" y="0"/>
                    <a:pt x="0" y="31"/>
                    <a:pt x="25" y="80"/>
                  </a:cubicBezTo>
                  <a:cubicBezTo>
                    <a:pt x="625" y="1014"/>
                    <a:pt x="1493" y="1714"/>
                    <a:pt x="2527" y="2115"/>
                  </a:cubicBezTo>
                  <a:cubicBezTo>
                    <a:pt x="2535" y="2131"/>
                    <a:pt x="2547" y="2137"/>
                    <a:pt x="2559" y="2137"/>
                  </a:cubicBezTo>
                  <a:cubicBezTo>
                    <a:pt x="2599" y="2137"/>
                    <a:pt x="2644" y="2073"/>
                    <a:pt x="2593" y="2048"/>
                  </a:cubicBezTo>
                  <a:cubicBezTo>
                    <a:pt x="1693" y="1414"/>
                    <a:pt x="792" y="881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3574775" y="3859325"/>
              <a:ext cx="52050" cy="37425"/>
            </a:xfrm>
            <a:custGeom>
              <a:avLst/>
              <a:gdLst/>
              <a:ahLst/>
              <a:cxnLst/>
              <a:rect l="l" t="t" r="r" b="b"/>
              <a:pathLst>
                <a:path w="2082" h="1497" extrusionOk="0">
                  <a:moveTo>
                    <a:pt x="87" y="0"/>
                  </a:moveTo>
                  <a:cubicBezTo>
                    <a:pt x="48" y="0"/>
                    <a:pt x="1" y="71"/>
                    <a:pt x="52" y="122"/>
                  </a:cubicBezTo>
                  <a:cubicBezTo>
                    <a:pt x="586" y="690"/>
                    <a:pt x="1253" y="1190"/>
                    <a:pt x="2020" y="1490"/>
                  </a:cubicBezTo>
                  <a:cubicBezTo>
                    <a:pt x="2025" y="1495"/>
                    <a:pt x="2029" y="1497"/>
                    <a:pt x="2034" y="1497"/>
                  </a:cubicBezTo>
                  <a:cubicBezTo>
                    <a:pt x="2061" y="1497"/>
                    <a:pt x="2082" y="1423"/>
                    <a:pt x="2053" y="1423"/>
                  </a:cubicBezTo>
                  <a:cubicBezTo>
                    <a:pt x="1386" y="990"/>
                    <a:pt x="719" y="523"/>
                    <a:pt x="119" y="22"/>
                  </a:cubicBezTo>
                  <a:cubicBezTo>
                    <a:pt x="111" y="7"/>
                    <a:pt x="99" y="0"/>
                    <a:pt x="8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3608125" y="3870175"/>
              <a:ext cx="37175" cy="22250"/>
            </a:xfrm>
            <a:custGeom>
              <a:avLst/>
              <a:gdLst/>
              <a:ahLst/>
              <a:cxnLst/>
              <a:rect l="l" t="t" r="r" b="b"/>
              <a:pathLst>
                <a:path w="1487" h="890" extrusionOk="0">
                  <a:moveTo>
                    <a:pt x="132" y="0"/>
                  </a:moveTo>
                  <a:cubicBezTo>
                    <a:pt x="68" y="0"/>
                    <a:pt x="1" y="71"/>
                    <a:pt x="52" y="122"/>
                  </a:cubicBezTo>
                  <a:cubicBezTo>
                    <a:pt x="452" y="489"/>
                    <a:pt x="886" y="756"/>
                    <a:pt x="1420" y="889"/>
                  </a:cubicBezTo>
                  <a:cubicBezTo>
                    <a:pt x="1453" y="889"/>
                    <a:pt x="1486" y="823"/>
                    <a:pt x="1453" y="789"/>
                  </a:cubicBezTo>
                  <a:cubicBezTo>
                    <a:pt x="986" y="556"/>
                    <a:pt x="586" y="322"/>
                    <a:pt x="186" y="22"/>
                  </a:cubicBezTo>
                  <a:cubicBezTo>
                    <a:pt x="170" y="7"/>
                    <a:pt x="151" y="0"/>
                    <a:pt x="13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3712975" y="3863625"/>
              <a:ext cx="36575" cy="43200"/>
            </a:xfrm>
            <a:custGeom>
              <a:avLst/>
              <a:gdLst/>
              <a:ahLst/>
              <a:cxnLst/>
              <a:rect l="l" t="t" r="r" b="b"/>
              <a:pathLst>
                <a:path w="1463" h="1728" extrusionOk="0">
                  <a:moveTo>
                    <a:pt x="1299" y="0"/>
                  </a:moveTo>
                  <a:cubicBezTo>
                    <a:pt x="1279" y="0"/>
                    <a:pt x="1262" y="17"/>
                    <a:pt x="1262" y="51"/>
                  </a:cubicBezTo>
                  <a:cubicBezTo>
                    <a:pt x="1229" y="851"/>
                    <a:pt x="561" y="1151"/>
                    <a:pt x="28" y="1652"/>
                  </a:cubicBezTo>
                  <a:cubicBezTo>
                    <a:pt x="1" y="1679"/>
                    <a:pt x="17" y="1727"/>
                    <a:pt x="60" y="1727"/>
                  </a:cubicBezTo>
                  <a:cubicBezTo>
                    <a:pt x="70" y="1727"/>
                    <a:pt x="82" y="1725"/>
                    <a:pt x="94" y="1718"/>
                  </a:cubicBezTo>
                  <a:cubicBezTo>
                    <a:pt x="762" y="1485"/>
                    <a:pt x="1462" y="818"/>
                    <a:pt x="1362" y="51"/>
                  </a:cubicBezTo>
                  <a:cubicBezTo>
                    <a:pt x="1345" y="17"/>
                    <a:pt x="1320" y="0"/>
                    <a:pt x="129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3696975" y="3874325"/>
              <a:ext cx="35875" cy="28100"/>
            </a:xfrm>
            <a:custGeom>
              <a:avLst/>
              <a:gdLst/>
              <a:ahLst/>
              <a:cxnLst/>
              <a:rect l="l" t="t" r="r" b="b"/>
              <a:pathLst>
                <a:path w="1435" h="1124" extrusionOk="0">
                  <a:moveTo>
                    <a:pt x="1386" y="1"/>
                  </a:moveTo>
                  <a:cubicBezTo>
                    <a:pt x="1368" y="1"/>
                    <a:pt x="1349" y="9"/>
                    <a:pt x="1335" y="23"/>
                  </a:cubicBezTo>
                  <a:cubicBezTo>
                    <a:pt x="1101" y="557"/>
                    <a:pt x="634" y="923"/>
                    <a:pt x="67" y="990"/>
                  </a:cubicBezTo>
                  <a:cubicBezTo>
                    <a:pt x="1" y="990"/>
                    <a:pt x="34" y="1124"/>
                    <a:pt x="67" y="1124"/>
                  </a:cubicBezTo>
                  <a:cubicBezTo>
                    <a:pt x="701" y="1124"/>
                    <a:pt x="1268" y="690"/>
                    <a:pt x="1435" y="56"/>
                  </a:cubicBezTo>
                  <a:cubicBezTo>
                    <a:pt x="1435" y="17"/>
                    <a:pt x="1412" y="1"/>
                    <a:pt x="138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3679475" y="3883500"/>
              <a:ext cx="35675" cy="18100"/>
            </a:xfrm>
            <a:custGeom>
              <a:avLst/>
              <a:gdLst/>
              <a:ahLst/>
              <a:cxnLst/>
              <a:rect l="l" t="t" r="r" b="b"/>
              <a:pathLst>
                <a:path w="1427" h="724" extrusionOk="0">
                  <a:moveTo>
                    <a:pt x="1362" y="0"/>
                  </a:moveTo>
                  <a:cubicBezTo>
                    <a:pt x="1352" y="0"/>
                    <a:pt x="1342" y="7"/>
                    <a:pt x="1334" y="23"/>
                  </a:cubicBezTo>
                  <a:cubicBezTo>
                    <a:pt x="901" y="256"/>
                    <a:pt x="500" y="423"/>
                    <a:pt x="67" y="623"/>
                  </a:cubicBezTo>
                  <a:cubicBezTo>
                    <a:pt x="0" y="657"/>
                    <a:pt x="67" y="723"/>
                    <a:pt x="134" y="723"/>
                  </a:cubicBezTo>
                  <a:cubicBezTo>
                    <a:pt x="567" y="590"/>
                    <a:pt x="1001" y="390"/>
                    <a:pt x="1401" y="89"/>
                  </a:cubicBezTo>
                  <a:cubicBezTo>
                    <a:pt x="1426" y="64"/>
                    <a:pt x="1394" y="0"/>
                    <a:pt x="136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3370425" y="3692550"/>
              <a:ext cx="73075" cy="73950"/>
            </a:xfrm>
            <a:custGeom>
              <a:avLst/>
              <a:gdLst/>
              <a:ahLst/>
              <a:cxnLst/>
              <a:rect l="l" t="t" r="r" b="b"/>
              <a:pathLst>
                <a:path w="2923" h="2958" extrusionOk="0">
                  <a:moveTo>
                    <a:pt x="58" y="0"/>
                  </a:moveTo>
                  <a:cubicBezTo>
                    <a:pt x="27" y="0"/>
                    <a:pt x="0" y="16"/>
                    <a:pt x="20" y="55"/>
                  </a:cubicBezTo>
                  <a:cubicBezTo>
                    <a:pt x="454" y="1323"/>
                    <a:pt x="1354" y="2791"/>
                    <a:pt x="2822" y="2957"/>
                  </a:cubicBezTo>
                  <a:cubicBezTo>
                    <a:pt x="2889" y="2957"/>
                    <a:pt x="2922" y="2824"/>
                    <a:pt x="2855" y="2757"/>
                  </a:cubicBezTo>
                  <a:cubicBezTo>
                    <a:pt x="2288" y="2557"/>
                    <a:pt x="1755" y="2224"/>
                    <a:pt x="1288" y="1823"/>
                  </a:cubicBezTo>
                  <a:cubicBezTo>
                    <a:pt x="754" y="1323"/>
                    <a:pt x="354" y="722"/>
                    <a:pt x="120" y="22"/>
                  </a:cubicBezTo>
                  <a:cubicBezTo>
                    <a:pt x="106" y="8"/>
                    <a:pt x="81" y="0"/>
                    <a:pt x="5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4"/>
            <p:cNvSpPr/>
            <p:nvPr/>
          </p:nvSpPr>
          <p:spPr>
            <a:xfrm>
              <a:off x="3388675" y="3736575"/>
              <a:ext cx="49625" cy="35050"/>
            </a:xfrm>
            <a:custGeom>
              <a:avLst/>
              <a:gdLst/>
              <a:ahLst/>
              <a:cxnLst/>
              <a:rect l="l" t="t" r="r" b="b"/>
              <a:pathLst>
                <a:path w="1985" h="1402" extrusionOk="0">
                  <a:moveTo>
                    <a:pt x="54" y="0"/>
                  </a:moveTo>
                  <a:cubicBezTo>
                    <a:pt x="25" y="0"/>
                    <a:pt x="1" y="39"/>
                    <a:pt x="24" y="62"/>
                  </a:cubicBezTo>
                  <a:cubicBezTo>
                    <a:pt x="424" y="729"/>
                    <a:pt x="1091" y="1196"/>
                    <a:pt x="1858" y="1397"/>
                  </a:cubicBezTo>
                  <a:cubicBezTo>
                    <a:pt x="1866" y="1400"/>
                    <a:pt x="1873" y="1402"/>
                    <a:pt x="1880" y="1402"/>
                  </a:cubicBezTo>
                  <a:cubicBezTo>
                    <a:pt x="1938" y="1402"/>
                    <a:pt x="1985" y="1293"/>
                    <a:pt x="1925" y="1263"/>
                  </a:cubicBezTo>
                  <a:cubicBezTo>
                    <a:pt x="1225" y="996"/>
                    <a:pt x="591" y="563"/>
                    <a:pt x="91" y="29"/>
                  </a:cubicBezTo>
                  <a:cubicBezTo>
                    <a:pt x="80" y="8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3396150" y="3754475"/>
              <a:ext cx="36500" cy="22225"/>
            </a:xfrm>
            <a:custGeom>
              <a:avLst/>
              <a:gdLst/>
              <a:ahLst/>
              <a:cxnLst/>
              <a:rect l="l" t="t" r="r" b="b"/>
              <a:pathLst>
                <a:path w="1460" h="889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192" y="347"/>
                    <a:pt x="392" y="547"/>
                    <a:pt x="659" y="681"/>
                  </a:cubicBezTo>
                  <a:cubicBezTo>
                    <a:pt x="826" y="819"/>
                    <a:pt x="1062" y="889"/>
                    <a:pt x="1290" y="889"/>
                  </a:cubicBezTo>
                  <a:cubicBezTo>
                    <a:pt x="1336" y="889"/>
                    <a:pt x="1382" y="886"/>
                    <a:pt x="1426" y="881"/>
                  </a:cubicBezTo>
                  <a:cubicBezTo>
                    <a:pt x="1459" y="881"/>
                    <a:pt x="1459" y="814"/>
                    <a:pt x="1426" y="781"/>
                  </a:cubicBezTo>
                  <a:cubicBezTo>
                    <a:pt x="1193" y="681"/>
                    <a:pt x="926" y="647"/>
                    <a:pt x="726" y="547"/>
                  </a:cubicBezTo>
                  <a:cubicBezTo>
                    <a:pt x="459" y="414"/>
                    <a:pt x="259" y="247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>
              <a:off x="3459625" y="3856450"/>
              <a:ext cx="57250" cy="155425"/>
            </a:xfrm>
            <a:custGeom>
              <a:avLst/>
              <a:gdLst/>
              <a:ahLst/>
              <a:cxnLst/>
              <a:rect l="l" t="t" r="r" b="b"/>
              <a:pathLst>
                <a:path w="2290" h="6217" extrusionOk="0">
                  <a:moveTo>
                    <a:pt x="43" y="1"/>
                  </a:moveTo>
                  <a:cubicBezTo>
                    <a:pt x="18" y="1"/>
                    <a:pt x="1" y="29"/>
                    <a:pt x="21" y="71"/>
                  </a:cubicBezTo>
                  <a:cubicBezTo>
                    <a:pt x="588" y="971"/>
                    <a:pt x="1055" y="1939"/>
                    <a:pt x="1322" y="2973"/>
                  </a:cubicBezTo>
                  <a:cubicBezTo>
                    <a:pt x="1589" y="4007"/>
                    <a:pt x="1756" y="5074"/>
                    <a:pt x="1822" y="6142"/>
                  </a:cubicBezTo>
                  <a:cubicBezTo>
                    <a:pt x="1839" y="6192"/>
                    <a:pt x="1881" y="6217"/>
                    <a:pt x="1923" y="6217"/>
                  </a:cubicBezTo>
                  <a:cubicBezTo>
                    <a:pt x="1964" y="6217"/>
                    <a:pt x="2006" y="6192"/>
                    <a:pt x="2023" y="6142"/>
                  </a:cubicBezTo>
                  <a:cubicBezTo>
                    <a:pt x="2289" y="4007"/>
                    <a:pt x="1289" y="1739"/>
                    <a:pt x="88" y="37"/>
                  </a:cubicBezTo>
                  <a:cubicBezTo>
                    <a:pt x="75" y="12"/>
                    <a:pt x="58" y="1"/>
                    <a:pt x="4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3485475" y="3940700"/>
              <a:ext cx="19725" cy="94950"/>
            </a:xfrm>
            <a:custGeom>
              <a:avLst/>
              <a:gdLst/>
              <a:ahLst/>
              <a:cxnLst/>
              <a:rect l="l" t="t" r="r" b="b"/>
              <a:pathLst>
                <a:path w="789" h="3798" extrusionOk="0">
                  <a:moveTo>
                    <a:pt x="57" y="0"/>
                  </a:moveTo>
                  <a:cubicBezTo>
                    <a:pt x="31" y="0"/>
                    <a:pt x="1" y="29"/>
                    <a:pt x="21" y="70"/>
                  </a:cubicBezTo>
                  <a:cubicBezTo>
                    <a:pt x="388" y="1271"/>
                    <a:pt x="588" y="2505"/>
                    <a:pt x="655" y="3772"/>
                  </a:cubicBezTo>
                  <a:cubicBezTo>
                    <a:pt x="655" y="3789"/>
                    <a:pt x="672" y="3797"/>
                    <a:pt x="688" y="3797"/>
                  </a:cubicBezTo>
                  <a:cubicBezTo>
                    <a:pt x="705" y="3797"/>
                    <a:pt x="722" y="3789"/>
                    <a:pt x="722" y="3772"/>
                  </a:cubicBezTo>
                  <a:cubicBezTo>
                    <a:pt x="788" y="2471"/>
                    <a:pt x="588" y="1204"/>
                    <a:pt x="88" y="36"/>
                  </a:cubicBezTo>
                  <a:cubicBezTo>
                    <a:pt x="88" y="11"/>
                    <a:pt x="73" y="0"/>
                    <a:pt x="5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3438450" y="3815325"/>
              <a:ext cx="64025" cy="95775"/>
            </a:xfrm>
            <a:custGeom>
              <a:avLst/>
              <a:gdLst/>
              <a:ahLst/>
              <a:cxnLst/>
              <a:rect l="l" t="t" r="r" b="b"/>
              <a:pathLst>
                <a:path w="2561" h="3831" extrusionOk="0">
                  <a:moveTo>
                    <a:pt x="27" y="1"/>
                  </a:moveTo>
                  <a:cubicBezTo>
                    <a:pt x="18" y="1"/>
                    <a:pt x="1" y="24"/>
                    <a:pt x="1" y="48"/>
                  </a:cubicBezTo>
                  <a:cubicBezTo>
                    <a:pt x="902" y="1249"/>
                    <a:pt x="1735" y="2483"/>
                    <a:pt x="2469" y="3817"/>
                  </a:cubicBezTo>
                  <a:cubicBezTo>
                    <a:pt x="2478" y="3826"/>
                    <a:pt x="2490" y="3830"/>
                    <a:pt x="2501" y="3830"/>
                  </a:cubicBezTo>
                  <a:cubicBezTo>
                    <a:pt x="2531" y="3830"/>
                    <a:pt x="2560" y="3799"/>
                    <a:pt x="2536" y="3750"/>
                  </a:cubicBezTo>
                  <a:cubicBezTo>
                    <a:pt x="1969" y="2383"/>
                    <a:pt x="1102" y="1082"/>
                    <a:pt x="34" y="14"/>
                  </a:cubicBezTo>
                  <a:cubicBezTo>
                    <a:pt x="34" y="5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4"/>
            <p:cNvSpPr/>
            <p:nvPr/>
          </p:nvSpPr>
          <p:spPr>
            <a:xfrm>
              <a:off x="3465400" y="3838675"/>
              <a:ext cx="33725" cy="54925"/>
            </a:xfrm>
            <a:custGeom>
              <a:avLst/>
              <a:gdLst/>
              <a:ahLst/>
              <a:cxnLst/>
              <a:rect l="l" t="t" r="r" b="b"/>
              <a:pathLst>
                <a:path w="1349" h="2197" extrusionOk="0">
                  <a:moveTo>
                    <a:pt x="56" y="1"/>
                  </a:moveTo>
                  <a:cubicBezTo>
                    <a:pt x="27" y="1"/>
                    <a:pt x="0" y="24"/>
                    <a:pt x="24" y="48"/>
                  </a:cubicBezTo>
                  <a:cubicBezTo>
                    <a:pt x="457" y="748"/>
                    <a:pt x="891" y="1449"/>
                    <a:pt x="1291" y="2183"/>
                  </a:cubicBezTo>
                  <a:cubicBezTo>
                    <a:pt x="1291" y="2192"/>
                    <a:pt x="1297" y="2196"/>
                    <a:pt x="1304" y="2196"/>
                  </a:cubicBezTo>
                  <a:cubicBezTo>
                    <a:pt x="1322" y="2196"/>
                    <a:pt x="1348" y="2173"/>
                    <a:pt x="1325" y="2149"/>
                  </a:cubicBezTo>
                  <a:cubicBezTo>
                    <a:pt x="991" y="1415"/>
                    <a:pt x="557" y="682"/>
                    <a:pt x="90" y="14"/>
                  </a:cubicBezTo>
                  <a:cubicBezTo>
                    <a:pt x="81" y="5"/>
                    <a:pt x="68" y="1"/>
                    <a:pt x="5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3345050" y="3933125"/>
              <a:ext cx="32100" cy="78375"/>
            </a:xfrm>
            <a:custGeom>
              <a:avLst/>
              <a:gdLst/>
              <a:ahLst/>
              <a:cxnLst/>
              <a:rect l="l" t="t" r="r" b="b"/>
              <a:pathLst>
                <a:path w="1284" h="3135" extrusionOk="0">
                  <a:moveTo>
                    <a:pt x="160" y="1"/>
                  </a:moveTo>
                  <a:cubicBezTo>
                    <a:pt x="146" y="1"/>
                    <a:pt x="134" y="11"/>
                    <a:pt x="134" y="39"/>
                  </a:cubicBezTo>
                  <a:cubicBezTo>
                    <a:pt x="1" y="1173"/>
                    <a:pt x="368" y="2274"/>
                    <a:pt x="1135" y="3108"/>
                  </a:cubicBezTo>
                  <a:cubicBezTo>
                    <a:pt x="1154" y="3127"/>
                    <a:pt x="1175" y="3135"/>
                    <a:pt x="1194" y="3135"/>
                  </a:cubicBezTo>
                  <a:cubicBezTo>
                    <a:pt x="1245" y="3135"/>
                    <a:pt x="1283" y="3080"/>
                    <a:pt x="1235" y="3008"/>
                  </a:cubicBezTo>
                  <a:cubicBezTo>
                    <a:pt x="735" y="2074"/>
                    <a:pt x="101" y="1207"/>
                    <a:pt x="201" y="39"/>
                  </a:cubicBezTo>
                  <a:cubicBezTo>
                    <a:pt x="201" y="20"/>
                    <a:pt x="179" y="1"/>
                    <a:pt x="16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4"/>
            <p:cNvSpPr/>
            <p:nvPr/>
          </p:nvSpPr>
          <p:spPr>
            <a:xfrm>
              <a:off x="3360425" y="3962600"/>
              <a:ext cx="31125" cy="60250"/>
            </a:xfrm>
            <a:custGeom>
              <a:avLst/>
              <a:gdLst/>
              <a:ahLst/>
              <a:cxnLst/>
              <a:rect l="l" t="t" r="r" b="b"/>
              <a:pathLst>
                <a:path w="1245" h="2410" extrusionOk="0">
                  <a:moveTo>
                    <a:pt x="72" y="1"/>
                  </a:moveTo>
                  <a:cubicBezTo>
                    <a:pt x="37" y="1"/>
                    <a:pt x="0" y="36"/>
                    <a:pt x="20" y="94"/>
                  </a:cubicBezTo>
                  <a:cubicBezTo>
                    <a:pt x="120" y="962"/>
                    <a:pt x="520" y="1762"/>
                    <a:pt x="1154" y="2396"/>
                  </a:cubicBezTo>
                  <a:cubicBezTo>
                    <a:pt x="1163" y="2405"/>
                    <a:pt x="1174" y="2409"/>
                    <a:pt x="1185" y="2409"/>
                  </a:cubicBezTo>
                  <a:cubicBezTo>
                    <a:pt x="1216" y="2409"/>
                    <a:pt x="1245" y="2378"/>
                    <a:pt x="1221" y="2329"/>
                  </a:cubicBezTo>
                  <a:cubicBezTo>
                    <a:pt x="720" y="1629"/>
                    <a:pt x="353" y="862"/>
                    <a:pt x="120" y="61"/>
                  </a:cubicBezTo>
                  <a:cubicBezTo>
                    <a:pt x="120" y="19"/>
                    <a:pt x="96" y="1"/>
                    <a:pt x="7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4"/>
            <p:cNvSpPr/>
            <p:nvPr/>
          </p:nvSpPr>
          <p:spPr>
            <a:xfrm>
              <a:off x="3374250" y="3976500"/>
              <a:ext cx="32325" cy="50500"/>
            </a:xfrm>
            <a:custGeom>
              <a:avLst/>
              <a:gdLst/>
              <a:ahLst/>
              <a:cxnLst/>
              <a:rect l="l" t="t" r="r" b="b"/>
              <a:pathLst>
                <a:path w="1293" h="2020" extrusionOk="0">
                  <a:moveTo>
                    <a:pt x="48" y="0"/>
                  </a:moveTo>
                  <a:cubicBezTo>
                    <a:pt x="23" y="0"/>
                    <a:pt x="0" y="19"/>
                    <a:pt x="0" y="39"/>
                  </a:cubicBezTo>
                  <a:cubicBezTo>
                    <a:pt x="167" y="806"/>
                    <a:pt x="601" y="1506"/>
                    <a:pt x="1168" y="2007"/>
                  </a:cubicBezTo>
                  <a:cubicBezTo>
                    <a:pt x="1177" y="2016"/>
                    <a:pt x="1191" y="2020"/>
                    <a:pt x="1205" y="2020"/>
                  </a:cubicBezTo>
                  <a:cubicBezTo>
                    <a:pt x="1245" y="2020"/>
                    <a:pt x="1292" y="1989"/>
                    <a:pt x="1268" y="1940"/>
                  </a:cubicBezTo>
                  <a:cubicBezTo>
                    <a:pt x="801" y="1306"/>
                    <a:pt x="301" y="806"/>
                    <a:pt x="100" y="39"/>
                  </a:cubicBezTo>
                  <a:cubicBezTo>
                    <a:pt x="86" y="11"/>
                    <a:pt x="66" y="0"/>
                    <a:pt x="4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4"/>
            <p:cNvSpPr/>
            <p:nvPr/>
          </p:nvSpPr>
          <p:spPr>
            <a:xfrm>
              <a:off x="3386175" y="3979600"/>
              <a:ext cx="31300" cy="49800"/>
            </a:xfrm>
            <a:custGeom>
              <a:avLst/>
              <a:gdLst/>
              <a:ahLst/>
              <a:cxnLst/>
              <a:rect l="l" t="t" r="r" b="b"/>
              <a:pathLst>
                <a:path w="1252" h="1992" extrusionOk="0">
                  <a:moveTo>
                    <a:pt x="82" y="1"/>
                  </a:moveTo>
                  <a:cubicBezTo>
                    <a:pt x="43" y="1"/>
                    <a:pt x="0" y="25"/>
                    <a:pt x="24" y="48"/>
                  </a:cubicBezTo>
                  <a:cubicBezTo>
                    <a:pt x="257" y="749"/>
                    <a:pt x="557" y="1516"/>
                    <a:pt x="1125" y="1983"/>
                  </a:cubicBezTo>
                  <a:cubicBezTo>
                    <a:pt x="1137" y="1989"/>
                    <a:pt x="1149" y="1992"/>
                    <a:pt x="1161" y="1992"/>
                  </a:cubicBezTo>
                  <a:cubicBezTo>
                    <a:pt x="1212" y="1992"/>
                    <a:pt x="1252" y="1937"/>
                    <a:pt x="1225" y="1883"/>
                  </a:cubicBezTo>
                  <a:cubicBezTo>
                    <a:pt x="791" y="1316"/>
                    <a:pt x="424" y="682"/>
                    <a:pt x="124" y="15"/>
                  </a:cubicBezTo>
                  <a:cubicBezTo>
                    <a:pt x="114" y="5"/>
                    <a:pt x="99" y="1"/>
                    <a:pt x="8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3403750" y="3991550"/>
              <a:ext cx="27900" cy="41200"/>
            </a:xfrm>
            <a:custGeom>
              <a:avLst/>
              <a:gdLst/>
              <a:ahLst/>
              <a:cxnLst/>
              <a:rect l="l" t="t" r="r" b="b"/>
              <a:pathLst>
                <a:path w="1116" h="1648" extrusionOk="0">
                  <a:moveTo>
                    <a:pt x="80" y="1"/>
                  </a:moveTo>
                  <a:cubicBezTo>
                    <a:pt x="44" y="1"/>
                    <a:pt x="1" y="29"/>
                    <a:pt x="21" y="71"/>
                  </a:cubicBezTo>
                  <a:cubicBezTo>
                    <a:pt x="155" y="704"/>
                    <a:pt x="522" y="1238"/>
                    <a:pt x="1022" y="1638"/>
                  </a:cubicBezTo>
                  <a:cubicBezTo>
                    <a:pt x="1034" y="1644"/>
                    <a:pt x="1045" y="1647"/>
                    <a:pt x="1055" y="1647"/>
                  </a:cubicBezTo>
                  <a:cubicBezTo>
                    <a:pt x="1099" y="1647"/>
                    <a:pt x="1116" y="1593"/>
                    <a:pt x="1089" y="1538"/>
                  </a:cubicBezTo>
                  <a:cubicBezTo>
                    <a:pt x="688" y="1105"/>
                    <a:pt x="355" y="604"/>
                    <a:pt x="121" y="37"/>
                  </a:cubicBezTo>
                  <a:cubicBezTo>
                    <a:pt x="121" y="12"/>
                    <a:pt x="102" y="1"/>
                    <a:pt x="8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3420375" y="4000925"/>
              <a:ext cx="23800" cy="30150"/>
            </a:xfrm>
            <a:custGeom>
              <a:avLst/>
              <a:gdLst/>
              <a:ahLst/>
              <a:cxnLst/>
              <a:rect l="l" t="t" r="r" b="b"/>
              <a:pathLst>
                <a:path w="952" h="1206" extrusionOk="0">
                  <a:moveTo>
                    <a:pt x="79" y="1"/>
                  </a:moveTo>
                  <a:cubicBezTo>
                    <a:pt x="41" y="1"/>
                    <a:pt x="0" y="39"/>
                    <a:pt x="23" y="62"/>
                  </a:cubicBezTo>
                  <a:cubicBezTo>
                    <a:pt x="90" y="296"/>
                    <a:pt x="224" y="496"/>
                    <a:pt x="357" y="730"/>
                  </a:cubicBezTo>
                  <a:cubicBezTo>
                    <a:pt x="490" y="930"/>
                    <a:pt x="624" y="1097"/>
                    <a:pt x="824" y="1197"/>
                  </a:cubicBezTo>
                  <a:cubicBezTo>
                    <a:pt x="837" y="1203"/>
                    <a:pt x="849" y="1206"/>
                    <a:pt x="861" y="1206"/>
                  </a:cubicBezTo>
                  <a:cubicBezTo>
                    <a:pt x="913" y="1206"/>
                    <a:pt x="951" y="1157"/>
                    <a:pt x="924" y="1130"/>
                  </a:cubicBezTo>
                  <a:cubicBezTo>
                    <a:pt x="791" y="963"/>
                    <a:pt x="657" y="796"/>
                    <a:pt x="490" y="630"/>
                  </a:cubicBezTo>
                  <a:cubicBezTo>
                    <a:pt x="357" y="429"/>
                    <a:pt x="224" y="229"/>
                    <a:pt x="123" y="29"/>
                  </a:cubicBezTo>
                  <a:cubicBezTo>
                    <a:pt x="113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4"/>
            <p:cNvSpPr/>
            <p:nvPr/>
          </p:nvSpPr>
          <p:spPr>
            <a:xfrm>
              <a:off x="3435425" y="4011425"/>
              <a:ext cx="16175" cy="17250"/>
            </a:xfrm>
            <a:custGeom>
              <a:avLst/>
              <a:gdLst/>
              <a:ahLst/>
              <a:cxnLst/>
              <a:rect l="l" t="t" r="r" b="b"/>
              <a:pathLst>
                <a:path w="647" h="690" extrusionOk="0">
                  <a:moveTo>
                    <a:pt x="98" y="1"/>
                  </a:moveTo>
                  <a:cubicBezTo>
                    <a:pt x="57" y="1"/>
                    <a:pt x="1" y="55"/>
                    <a:pt x="55" y="109"/>
                  </a:cubicBezTo>
                  <a:cubicBezTo>
                    <a:pt x="189" y="310"/>
                    <a:pt x="355" y="510"/>
                    <a:pt x="522" y="677"/>
                  </a:cubicBezTo>
                  <a:cubicBezTo>
                    <a:pt x="540" y="685"/>
                    <a:pt x="558" y="690"/>
                    <a:pt x="574" y="690"/>
                  </a:cubicBezTo>
                  <a:cubicBezTo>
                    <a:pt x="617" y="690"/>
                    <a:pt x="647" y="659"/>
                    <a:pt x="622" y="610"/>
                  </a:cubicBezTo>
                  <a:cubicBezTo>
                    <a:pt x="489" y="376"/>
                    <a:pt x="322" y="210"/>
                    <a:pt x="122" y="9"/>
                  </a:cubicBezTo>
                  <a:cubicBezTo>
                    <a:pt x="116" y="3"/>
                    <a:pt x="107" y="1"/>
                    <a:pt x="9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>
              <a:off x="3344225" y="3503375"/>
              <a:ext cx="41725" cy="108850"/>
            </a:xfrm>
            <a:custGeom>
              <a:avLst/>
              <a:gdLst/>
              <a:ahLst/>
              <a:cxnLst/>
              <a:rect l="l" t="t" r="r" b="b"/>
              <a:pathLst>
                <a:path w="1669" h="4354" extrusionOk="0">
                  <a:moveTo>
                    <a:pt x="67" y="0"/>
                  </a:moveTo>
                  <a:cubicBezTo>
                    <a:pt x="34" y="0"/>
                    <a:pt x="1" y="17"/>
                    <a:pt x="1" y="50"/>
                  </a:cubicBezTo>
                  <a:cubicBezTo>
                    <a:pt x="101" y="884"/>
                    <a:pt x="301" y="1685"/>
                    <a:pt x="568" y="2485"/>
                  </a:cubicBezTo>
                  <a:cubicBezTo>
                    <a:pt x="768" y="3152"/>
                    <a:pt x="1035" y="3886"/>
                    <a:pt x="1602" y="4353"/>
                  </a:cubicBezTo>
                  <a:cubicBezTo>
                    <a:pt x="1635" y="4353"/>
                    <a:pt x="1668" y="4320"/>
                    <a:pt x="1668" y="4287"/>
                  </a:cubicBezTo>
                  <a:cubicBezTo>
                    <a:pt x="1168" y="3653"/>
                    <a:pt x="834" y="2952"/>
                    <a:pt x="634" y="2185"/>
                  </a:cubicBezTo>
                  <a:cubicBezTo>
                    <a:pt x="401" y="1485"/>
                    <a:pt x="234" y="784"/>
                    <a:pt x="134" y="50"/>
                  </a:cubicBezTo>
                  <a:cubicBezTo>
                    <a:pt x="134" y="17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4"/>
            <p:cNvSpPr/>
            <p:nvPr/>
          </p:nvSpPr>
          <p:spPr>
            <a:xfrm>
              <a:off x="3360075" y="3538475"/>
              <a:ext cx="37300" cy="76125"/>
            </a:xfrm>
            <a:custGeom>
              <a:avLst/>
              <a:gdLst/>
              <a:ahLst/>
              <a:cxnLst/>
              <a:rect l="l" t="t" r="r" b="b"/>
              <a:pathLst>
                <a:path w="1492" h="3045" extrusionOk="0">
                  <a:moveTo>
                    <a:pt x="77" y="1"/>
                  </a:moveTo>
                  <a:cubicBezTo>
                    <a:pt x="41" y="1"/>
                    <a:pt x="0" y="25"/>
                    <a:pt x="0" y="81"/>
                  </a:cubicBezTo>
                  <a:cubicBezTo>
                    <a:pt x="167" y="1181"/>
                    <a:pt x="667" y="2215"/>
                    <a:pt x="1401" y="3016"/>
                  </a:cubicBezTo>
                  <a:cubicBezTo>
                    <a:pt x="1412" y="3037"/>
                    <a:pt x="1425" y="3045"/>
                    <a:pt x="1438" y="3045"/>
                  </a:cubicBezTo>
                  <a:cubicBezTo>
                    <a:pt x="1466" y="3045"/>
                    <a:pt x="1491" y="3006"/>
                    <a:pt x="1468" y="2983"/>
                  </a:cubicBezTo>
                  <a:cubicBezTo>
                    <a:pt x="834" y="2115"/>
                    <a:pt x="367" y="1115"/>
                    <a:pt x="134" y="47"/>
                  </a:cubicBezTo>
                  <a:cubicBezTo>
                    <a:pt x="134" y="17"/>
                    <a:pt x="107" y="1"/>
                    <a:pt x="7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4"/>
            <p:cNvSpPr/>
            <p:nvPr/>
          </p:nvSpPr>
          <p:spPr>
            <a:xfrm>
              <a:off x="3377000" y="3566950"/>
              <a:ext cx="28750" cy="44750"/>
            </a:xfrm>
            <a:custGeom>
              <a:avLst/>
              <a:gdLst/>
              <a:ahLst/>
              <a:cxnLst/>
              <a:rect l="l" t="t" r="r" b="b"/>
              <a:pathLst>
                <a:path w="1150" h="1790" extrusionOk="0">
                  <a:moveTo>
                    <a:pt x="107" y="0"/>
                  </a:moveTo>
                  <a:cubicBezTo>
                    <a:pt x="58" y="0"/>
                    <a:pt x="1" y="63"/>
                    <a:pt x="24" y="109"/>
                  </a:cubicBezTo>
                  <a:cubicBezTo>
                    <a:pt x="257" y="709"/>
                    <a:pt x="591" y="1277"/>
                    <a:pt x="1058" y="1777"/>
                  </a:cubicBezTo>
                  <a:cubicBezTo>
                    <a:pt x="1067" y="1786"/>
                    <a:pt x="1078" y="1790"/>
                    <a:pt x="1089" y="1790"/>
                  </a:cubicBezTo>
                  <a:cubicBezTo>
                    <a:pt x="1120" y="1790"/>
                    <a:pt x="1149" y="1759"/>
                    <a:pt x="1125" y="1710"/>
                  </a:cubicBezTo>
                  <a:cubicBezTo>
                    <a:pt x="758" y="1176"/>
                    <a:pt x="424" y="609"/>
                    <a:pt x="157" y="42"/>
                  </a:cubicBezTo>
                  <a:cubicBezTo>
                    <a:pt x="147" y="12"/>
                    <a:pt x="128" y="0"/>
                    <a:pt x="10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4"/>
            <p:cNvSpPr/>
            <p:nvPr/>
          </p:nvSpPr>
          <p:spPr>
            <a:xfrm>
              <a:off x="3071700" y="3015100"/>
              <a:ext cx="99925" cy="38625"/>
            </a:xfrm>
            <a:custGeom>
              <a:avLst/>
              <a:gdLst/>
              <a:ahLst/>
              <a:cxnLst/>
              <a:rect l="l" t="t" r="r" b="b"/>
              <a:pathLst>
                <a:path w="3997" h="1545" extrusionOk="0">
                  <a:moveTo>
                    <a:pt x="3930" y="1"/>
                  </a:moveTo>
                  <a:cubicBezTo>
                    <a:pt x="2496" y="1"/>
                    <a:pt x="1128" y="534"/>
                    <a:pt x="27" y="1468"/>
                  </a:cubicBezTo>
                  <a:cubicBezTo>
                    <a:pt x="0" y="1495"/>
                    <a:pt x="17" y="1544"/>
                    <a:pt x="59" y="1544"/>
                  </a:cubicBezTo>
                  <a:cubicBezTo>
                    <a:pt x="70" y="1544"/>
                    <a:pt x="81" y="1541"/>
                    <a:pt x="94" y="1535"/>
                  </a:cubicBezTo>
                  <a:cubicBezTo>
                    <a:pt x="1195" y="701"/>
                    <a:pt x="2562" y="201"/>
                    <a:pt x="3930" y="101"/>
                  </a:cubicBezTo>
                  <a:cubicBezTo>
                    <a:pt x="3997" y="101"/>
                    <a:pt x="3997" y="34"/>
                    <a:pt x="393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4"/>
            <p:cNvSpPr/>
            <p:nvPr/>
          </p:nvSpPr>
          <p:spPr>
            <a:xfrm>
              <a:off x="3075175" y="3002600"/>
              <a:ext cx="79775" cy="39450"/>
            </a:xfrm>
            <a:custGeom>
              <a:avLst/>
              <a:gdLst/>
              <a:ahLst/>
              <a:cxnLst/>
              <a:rect l="l" t="t" r="r" b="b"/>
              <a:pathLst>
                <a:path w="3191" h="1578" extrusionOk="0">
                  <a:moveTo>
                    <a:pt x="3090" y="0"/>
                  </a:moveTo>
                  <a:cubicBezTo>
                    <a:pt x="1990" y="300"/>
                    <a:pt x="956" y="801"/>
                    <a:pt x="55" y="1501"/>
                  </a:cubicBezTo>
                  <a:cubicBezTo>
                    <a:pt x="1" y="1528"/>
                    <a:pt x="12" y="1577"/>
                    <a:pt x="54" y="1577"/>
                  </a:cubicBezTo>
                  <a:cubicBezTo>
                    <a:pt x="64" y="1577"/>
                    <a:pt x="76" y="1574"/>
                    <a:pt x="88" y="1568"/>
                  </a:cubicBezTo>
                  <a:cubicBezTo>
                    <a:pt x="1022" y="968"/>
                    <a:pt x="2056" y="467"/>
                    <a:pt x="3124" y="100"/>
                  </a:cubicBezTo>
                  <a:cubicBezTo>
                    <a:pt x="3190" y="100"/>
                    <a:pt x="3157" y="0"/>
                    <a:pt x="309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3080025" y="2999250"/>
              <a:ext cx="54900" cy="28600"/>
            </a:xfrm>
            <a:custGeom>
              <a:avLst/>
              <a:gdLst/>
              <a:ahLst/>
              <a:cxnLst/>
              <a:rect l="l" t="t" r="r" b="b"/>
              <a:pathLst>
                <a:path w="2196" h="1144" extrusionOk="0">
                  <a:moveTo>
                    <a:pt x="2163" y="1"/>
                  </a:moveTo>
                  <a:cubicBezTo>
                    <a:pt x="1395" y="234"/>
                    <a:pt x="695" y="601"/>
                    <a:pt x="28" y="1068"/>
                  </a:cubicBezTo>
                  <a:cubicBezTo>
                    <a:pt x="1" y="1095"/>
                    <a:pt x="17" y="1144"/>
                    <a:pt x="60" y="1144"/>
                  </a:cubicBezTo>
                  <a:cubicBezTo>
                    <a:pt x="70" y="1144"/>
                    <a:pt x="82" y="1141"/>
                    <a:pt x="94" y="1135"/>
                  </a:cubicBezTo>
                  <a:cubicBezTo>
                    <a:pt x="762" y="735"/>
                    <a:pt x="1462" y="368"/>
                    <a:pt x="2163" y="67"/>
                  </a:cubicBezTo>
                  <a:cubicBezTo>
                    <a:pt x="2196" y="67"/>
                    <a:pt x="2163" y="1"/>
                    <a:pt x="216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2991625" y="2871675"/>
              <a:ext cx="145800" cy="91150"/>
            </a:xfrm>
            <a:custGeom>
              <a:avLst/>
              <a:gdLst/>
              <a:ahLst/>
              <a:cxnLst/>
              <a:rect l="l" t="t" r="r" b="b"/>
              <a:pathLst>
                <a:path w="5832" h="3646" extrusionOk="0">
                  <a:moveTo>
                    <a:pt x="5732" y="0"/>
                  </a:moveTo>
                  <a:cubicBezTo>
                    <a:pt x="3597" y="734"/>
                    <a:pt x="1629" y="1935"/>
                    <a:pt x="28" y="3569"/>
                  </a:cubicBezTo>
                  <a:cubicBezTo>
                    <a:pt x="1" y="3596"/>
                    <a:pt x="18" y="3645"/>
                    <a:pt x="60" y="3645"/>
                  </a:cubicBezTo>
                  <a:cubicBezTo>
                    <a:pt x="70" y="3645"/>
                    <a:pt x="82" y="3642"/>
                    <a:pt x="95" y="3636"/>
                  </a:cubicBezTo>
                  <a:cubicBezTo>
                    <a:pt x="1762" y="2135"/>
                    <a:pt x="3697" y="934"/>
                    <a:pt x="5799" y="100"/>
                  </a:cubicBezTo>
                  <a:cubicBezTo>
                    <a:pt x="5832" y="67"/>
                    <a:pt x="5799" y="0"/>
                    <a:pt x="573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3005075" y="2880850"/>
              <a:ext cx="128200" cy="84125"/>
            </a:xfrm>
            <a:custGeom>
              <a:avLst/>
              <a:gdLst/>
              <a:ahLst/>
              <a:cxnLst/>
              <a:rect l="l" t="t" r="r" b="b"/>
              <a:pathLst>
                <a:path w="5128" h="3365" extrusionOk="0">
                  <a:moveTo>
                    <a:pt x="5060" y="0"/>
                  </a:moveTo>
                  <a:cubicBezTo>
                    <a:pt x="4060" y="400"/>
                    <a:pt x="3126" y="901"/>
                    <a:pt x="2258" y="1468"/>
                  </a:cubicBezTo>
                  <a:cubicBezTo>
                    <a:pt x="1391" y="1935"/>
                    <a:pt x="657" y="2569"/>
                    <a:pt x="24" y="3302"/>
                  </a:cubicBezTo>
                  <a:cubicBezTo>
                    <a:pt x="1" y="3325"/>
                    <a:pt x="25" y="3364"/>
                    <a:pt x="65" y="3364"/>
                  </a:cubicBezTo>
                  <a:cubicBezTo>
                    <a:pt x="82" y="3364"/>
                    <a:pt x="103" y="3356"/>
                    <a:pt x="124" y="3336"/>
                  </a:cubicBezTo>
                  <a:cubicBezTo>
                    <a:pt x="724" y="2502"/>
                    <a:pt x="1691" y="2001"/>
                    <a:pt x="2559" y="1468"/>
                  </a:cubicBezTo>
                  <a:cubicBezTo>
                    <a:pt x="3426" y="934"/>
                    <a:pt x="4227" y="534"/>
                    <a:pt x="5094" y="100"/>
                  </a:cubicBezTo>
                  <a:cubicBezTo>
                    <a:pt x="5127" y="67"/>
                    <a:pt x="5094" y="0"/>
                    <a:pt x="50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4"/>
            <p:cNvSpPr/>
            <p:nvPr/>
          </p:nvSpPr>
          <p:spPr>
            <a:xfrm>
              <a:off x="3048500" y="2893175"/>
              <a:ext cx="89525" cy="44025"/>
            </a:xfrm>
            <a:custGeom>
              <a:avLst/>
              <a:gdLst/>
              <a:ahLst/>
              <a:cxnLst/>
              <a:rect l="l" t="t" r="r" b="b"/>
              <a:pathLst>
                <a:path w="3581" h="1761" extrusionOk="0">
                  <a:moveTo>
                    <a:pt x="3516" y="1"/>
                  </a:moveTo>
                  <a:cubicBezTo>
                    <a:pt x="3508" y="1"/>
                    <a:pt x="3500" y="3"/>
                    <a:pt x="3490" y="7"/>
                  </a:cubicBezTo>
                  <a:cubicBezTo>
                    <a:pt x="2256" y="308"/>
                    <a:pt x="1089" y="841"/>
                    <a:pt x="54" y="1609"/>
                  </a:cubicBezTo>
                  <a:cubicBezTo>
                    <a:pt x="0" y="1662"/>
                    <a:pt x="34" y="1760"/>
                    <a:pt x="102" y="1760"/>
                  </a:cubicBezTo>
                  <a:cubicBezTo>
                    <a:pt x="118" y="1760"/>
                    <a:pt x="135" y="1755"/>
                    <a:pt x="155" y="1742"/>
                  </a:cubicBezTo>
                  <a:cubicBezTo>
                    <a:pt x="1189" y="1041"/>
                    <a:pt x="2323" y="508"/>
                    <a:pt x="3524" y="107"/>
                  </a:cubicBezTo>
                  <a:cubicBezTo>
                    <a:pt x="3581" y="79"/>
                    <a:pt x="3564" y="1"/>
                    <a:pt x="351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3069250" y="2908350"/>
              <a:ext cx="79025" cy="26050"/>
            </a:xfrm>
            <a:custGeom>
              <a:avLst/>
              <a:gdLst/>
              <a:ahLst/>
              <a:cxnLst/>
              <a:rect l="l" t="t" r="r" b="b"/>
              <a:pathLst>
                <a:path w="3161" h="1042" extrusionOk="0">
                  <a:moveTo>
                    <a:pt x="3127" y="1"/>
                  </a:moveTo>
                  <a:cubicBezTo>
                    <a:pt x="2026" y="1"/>
                    <a:pt x="959" y="334"/>
                    <a:pt x="58" y="935"/>
                  </a:cubicBezTo>
                  <a:cubicBezTo>
                    <a:pt x="1" y="963"/>
                    <a:pt x="42" y="1042"/>
                    <a:pt x="98" y="1042"/>
                  </a:cubicBezTo>
                  <a:cubicBezTo>
                    <a:pt x="106" y="1042"/>
                    <a:pt x="116" y="1040"/>
                    <a:pt x="125" y="1035"/>
                  </a:cubicBezTo>
                  <a:cubicBezTo>
                    <a:pt x="1026" y="468"/>
                    <a:pt x="2060" y="168"/>
                    <a:pt x="3127" y="101"/>
                  </a:cubicBezTo>
                  <a:cubicBezTo>
                    <a:pt x="3161" y="68"/>
                    <a:pt x="3161" y="1"/>
                    <a:pt x="312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3305275" y="2720725"/>
              <a:ext cx="96525" cy="22700"/>
            </a:xfrm>
            <a:custGeom>
              <a:avLst/>
              <a:gdLst/>
              <a:ahLst/>
              <a:cxnLst/>
              <a:rect l="l" t="t" r="r" b="b"/>
              <a:pathLst>
                <a:path w="3861" h="908" extrusionOk="0">
                  <a:moveTo>
                    <a:pt x="3760" y="0"/>
                  </a:moveTo>
                  <a:cubicBezTo>
                    <a:pt x="2526" y="167"/>
                    <a:pt x="1258" y="534"/>
                    <a:pt x="57" y="801"/>
                  </a:cubicBezTo>
                  <a:cubicBezTo>
                    <a:pt x="0" y="830"/>
                    <a:pt x="17" y="908"/>
                    <a:pt x="65" y="908"/>
                  </a:cubicBezTo>
                  <a:cubicBezTo>
                    <a:pt x="73" y="908"/>
                    <a:pt x="82" y="906"/>
                    <a:pt x="91" y="901"/>
                  </a:cubicBezTo>
                  <a:cubicBezTo>
                    <a:pt x="1325" y="668"/>
                    <a:pt x="2593" y="467"/>
                    <a:pt x="3793" y="100"/>
                  </a:cubicBezTo>
                  <a:cubicBezTo>
                    <a:pt x="3860" y="100"/>
                    <a:pt x="3827" y="0"/>
                    <a:pt x="37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3335050" y="2727225"/>
              <a:ext cx="70050" cy="21875"/>
            </a:xfrm>
            <a:custGeom>
              <a:avLst/>
              <a:gdLst/>
              <a:ahLst/>
              <a:cxnLst/>
              <a:rect l="l" t="t" r="r" b="b"/>
              <a:pathLst>
                <a:path w="2802" h="875" extrusionOk="0">
                  <a:moveTo>
                    <a:pt x="2760" y="1"/>
                  </a:moveTo>
                  <a:cubicBezTo>
                    <a:pt x="2753" y="1"/>
                    <a:pt x="2745" y="3"/>
                    <a:pt x="2736" y="7"/>
                  </a:cubicBezTo>
                  <a:cubicBezTo>
                    <a:pt x="1835" y="174"/>
                    <a:pt x="968" y="474"/>
                    <a:pt x="67" y="741"/>
                  </a:cubicBezTo>
                  <a:cubicBezTo>
                    <a:pt x="1" y="774"/>
                    <a:pt x="34" y="875"/>
                    <a:pt x="134" y="875"/>
                  </a:cubicBezTo>
                  <a:cubicBezTo>
                    <a:pt x="1001" y="608"/>
                    <a:pt x="1902" y="408"/>
                    <a:pt x="2769" y="107"/>
                  </a:cubicBezTo>
                  <a:cubicBezTo>
                    <a:pt x="2798" y="79"/>
                    <a:pt x="2802" y="1"/>
                    <a:pt x="276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4"/>
            <p:cNvSpPr/>
            <p:nvPr/>
          </p:nvSpPr>
          <p:spPr>
            <a:xfrm>
              <a:off x="3336075" y="2730500"/>
              <a:ext cx="68050" cy="27900"/>
            </a:xfrm>
            <a:custGeom>
              <a:avLst/>
              <a:gdLst/>
              <a:ahLst/>
              <a:cxnLst/>
              <a:rect l="l" t="t" r="r" b="b"/>
              <a:pathLst>
                <a:path w="2722" h="1116" extrusionOk="0">
                  <a:moveTo>
                    <a:pt x="2680" y="1"/>
                  </a:moveTo>
                  <a:cubicBezTo>
                    <a:pt x="2674" y="1"/>
                    <a:pt x="2668" y="3"/>
                    <a:pt x="2662" y="10"/>
                  </a:cubicBezTo>
                  <a:cubicBezTo>
                    <a:pt x="1761" y="243"/>
                    <a:pt x="927" y="643"/>
                    <a:pt x="60" y="977"/>
                  </a:cubicBezTo>
                  <a:cubicBezTo>
                    <a:pt x="0" y="1007"/>
                    <a:pt x="20" y="1116"/>
                    <a:pt x="96" y="1116"/>
                  </a:cubicBezTo>
                  <a:cubicBezTo>
                    <a:pt x="105" y="1116"/>
                    <a:pt x="115" y="1114"/>
                    <a:pt x="126" y="1110"/>
                  </a:cubicBezTo>
                  <a:cubicBezTo>
                    <a:pt x="960" y="777"/>
                    <a:pt x="1861" y="477"/>
                    <a:pt x="2695" y="76"/>
                  </a:cubicBezTo>
                  <a:cubicBezTo>
                    <a:pt x="2722" y="49"/>
                    <a:pt x="2705" y="1"/>
                    <a:pt x="268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4"/>
            <p:cNvSpPr/>
            <p:nvPr/>
          </p:nvSpPr>
          <p:spPr>
            <a:xfrm>
              <a:off x="3355300" y="2734725"/>
              <a:ext cx="53050" cy="27050"/>
            </a:xfrm>
            <a:custGeom>
              <a:avLst/>
              <a:gdLst/>
              <a:ahLst/>
              <a:cxnLst/>
              <a:rect l="l" t="t" r="r" b="b"/>
              <a:pathLst>
                <a:path w="2122" h="1082" extrusionOk="0">
                  <a:moveTo>
                    <a:pt x="2052" y="1"/>
                  </a:moveTo>
                  <a:cubicBezTo>
                    <a:pt x="2044" y="1"/>
                    <a:pt x="2035" y="3"/>
                    <a:pt x="2026" y="7"/>
                  </a:cubicBezTo>
                  <a:cubicBezTo>
                    <a:pt x="1359" y="274"/>
                    <a:pt x="692" y="608"/>
                    <a:pt x="58" y="975"/>
                  </a:cubicBezTo>
                  <a:cubicBezTo>
                    <a:pt x="0" y="1004"/>
                    <a:pt x="42" y="1082"/>
                    <a:pt x="97" y="1082"/>
                  </a:cubicBezTo>
                  <a:cubicBezTo>
                    <a:pt x="106" y="1082"/>
                    <a:pt x="115" y="1080"/>
                    <a:pt x="125" y="1075"/>
                  </a:cubicBezTo>
                  <a:cubicBezTo>
                    <a:pt x="758" y="708"/>
                    <a:pt x="1426" y="441"/>
                    <a:pt x="2093" y="74"/>
                  </a:cubicBezTo>
                  <a:cubicBezTo>
                    <a:pt x="2121" y="74"/>
                    <a:pt x="2101" y="1"/>
                    <a:pt x="205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4"/>
            <p:cNvSpPr/>
            <p:nvPr/>
          </p:nvSpPr>
          <p:spPr>
            <a:xfrm>
              <a:off x="3361975" y="2741575"/>
              <a:ext cx="51500" cy="24375"/>
            </a:xfrm>
            <a:custGeom>
              <a:avLst/>
              <a:gdLst/>
              <a:ahLst/>
              <a:cxnLst/>
              <a:rect l="l" t="t" r="r" b="b"/>
              <a:pathLst>
                <a:path w="2060" h="975" extrusionOk="0">
                  <a:moveTo>
                    <a:pt x="1959" y="0"/>
                  </a:moveTo>
                  <a:cubicBezTo>
                    <a:pt x="1292" y="234"/>
                    <a:pt x="658" y="501"/>
                    <a:pt x="58" y="868"/>
                  </a:cubicBezTo>
                  <a:cubicBezTo>
                    <a:pt x="0" y="896"/>
                    <a:pt x="42" y="974"/>
                    <a:pt x="97" y="974"/>
                  </a:cubicBezTo>
                  <a:cubicBezTo>
                    <a:pt x="106" y="974"/>
                    <a:pt x="115" y="972"/>
                    <a:pt x="124" y="968"/>
                  </a:cubicBezTo>
                  <a:cubicBezTo>
                    <a:pt x="725" y="634"/>
                    <a:pt x="1359" y="401"/>
                    <a:pt x="1992" y="100"/>
                  </a:cubicBezTo>
                  <a:cubicBezTo>
                    <a:pt x="2059" y="67"/>
                    <a:pt x="1992" y="0"/>
                    <a:pt x="195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4"/>
            <p:cNvSpPr/>
            <p:nvPr/>
          </p:nvSpPr>
          <p:spPr>
            <a:xfrm>
              <a:off x="3373750" y="2748075"/>
              <a:ext cx="38650" cy="21200"/>
            </a:xfrm>
            <a:custGeom>
              <a:avLst/>
              <a:gdLst/>
              <a:ahLst/>
              <a:cxnLst/>
              <a:rect l="l" t="t" r="r" b="b"/>
              <a:pathLst>
                <a:path w="1546" h="848" extrusionOk="0">
                  <a:moveTo>
                    <a:pt x="1481" y="0"/>
                  </a:moveTo>
                  <a:cubicBezTo>
                    <a:pt x="1473" y="0"/>
                    <a:pt x="1464" y="3"/>
                    <a:pt x="1455" y="7"/>
                  </a:cubicBezTo>
                  <a:cubicBezTo>
                    <a:pt x="988" y="207"/>
                    <a:pt x="521" y="441"/>
                    <a:pt x="87" y="708"/>
                  </a:cubicBezTo>
                  <a:cubicBezTo>
                    <a:pt x="1" y="765"/>
                    <a:pt x="63" y="848"/>
                    <a:pt x="125" y="848"/>
                  </a:cubicBezTo>
                  <a:cubicBezTo>
                    <a:pt x="135" y="848"/>
                    <a:pt x="145" y="846"/>
                    <a:pt x="154" y="841"/>
                  </a:cubicBezTo>
                  <a:cubicBezTo>
                    <a:pt x="587" y="574"/>
                    <a:pt x="1054" y="374"/>
                    <a:pt x="1488" y="107"/>
                  </a:cubicBezTo>
                  <a:cubicBezTo>
                    <a:pt x="1546" y="79"/>
                    <a:pt x="1529" y="0"/>
                    <a:pt x="148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4"/>
            <p:cNvSpPr/>
            <p:nvPr/>
          </p:nvSpPr>
          <p:spPr>
            <a:xfrm>
              <a:off x="3388650" y="2750525"/>
              <a:ext cx="28000" cy="19600"/>
            </a:xfrm>
            <a:custGeom>
              <a:avLst/>
              <a:gdLst/>
              <a:ahLst/>
              <a:cxnLst/>
              <a:rect l="l" t="t" r="r" b="b"/>
              <a:pathLst>
                <a:path w="1120" h="784" extrusionOk="0">
                  <a:moveTo>
                    <a:pt x="1060" y="0"/>
                  </a:moveTo>
                  <a:cubicBezTo>
                    <a:pt x="1050" y="0"/>
                    <a:pt x="1038" y="3"/>
                    <a:pt x="1026" y="9"/>
                  </a:cubicBezTo>
                  <a:cubicBezTo>
                    <a:pt x="692" y="209"/>
                    <a:pt x="358" y="410"/>
                    <a:pt x="58" y="676"/>
                  </a:cubicBezTo>
                  <a:cubicBezTo>
                    <a:pt x="1" y="705"/>
                    <a:pt x="42" y="783"/>
                    <a:pt x="97" y="783"/>
                  </a:cubicBezTo>
                  <a:cubicBezTo>
                    <a:pt x="106" y="783"/>
                    <a:pt x="116" y="781"/>
                    <a:pt x="125" y="776"/>
                  </a:cubicBezTo>
                  <a:cubicBezTo>
                    <a:pt x="458" y="576"/>
                    <a:pt x="759" y="343"/>
                    <a:pt x="1092" y="76"/>
                  </a:cubicBezTo>
                  <a:cubicBezTo>
                    <a:pt x="1119" y="49"/>
                    <a:pt x="1103" y="0"/>
                    <a:pt x="10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4"/>
            <p:cNvSpPr/>
            <p:nvPr/>
          </p:nvSpPr>
          <p:spPr>
            <a:xfrm>
              <a:off x="2061650" y="1966600"/>
              <a:ext cx="3470000" cy="2738225"/>
            </a:xfrm>
            <a:custGeom>
              <a:avLst/>
              <a:gdLst/>
              <a:ahLst/>
              <a:cxnLst/>
              <a:rect l="l" t="t" r="r" b="b"/>
              <a:pathLst>
                <a:path w="138800" h="109529" extrusionOk="0">
                  <a:moveTo>
                    <a:pt x="2390" y="19926"/>
                  </a:moveTo>
                  <a:cubicBezTo>
                    <a:pt x="1621" y="19926"/>
                    <a:pt x="929" y="20403"/>
                    <a:pt x="667" y="21159"/>
                  </a:cubicBezTo>
                  <a:cubicBezTo>
                    <a:pt x="667" y="21159"/>
                    <a:pt x="667" y="21192"/>
                    <a:pt x="667" y="21192"/>
                  </a:cubicBezTo>
                  <a:cubicBezTo>
                    <a:pt x="667" y="21212"/>
                    <a:pt x="690" y="21231"/>
                    <a:pt x="715" y="21231"/>
                  </a:cubicBezTo>
                  <a:cubicBezTo>
                    <a:pt x="733" y="21231"/>
                    <a:pt x="753" y="21221"/>
                    <a:pt x="767" y="21192"/>
                  </a:cubicBezTo>
                  <a:cubicBezTo>
                    <a:pt x="801" y="21126"/>
                    <a:pt x="834" y="21026"/>
                    <a:pt x="901" y="20959"/>
                  </a:cubicBezTo>
                  <a:cubicBezTo>
                    <a:pt x="901" y="20976"/>
                    <a:pt x="909" y="20984"/>
                    <a:pt x="922" y="20984"/>
                  </a:cubicBezTo>
                  <a:cubicBezTo>
                    <a:pt x="934" y="20984"/>
                    <a:pt x="951" y="20976"/>
                    <a:pt x="968" y="20959"/>
                  </a:cubicBezTo>
                  <a:cubicBezTo>
                    <a:pt x="1368" y="20592"/>
                    <a:pt x="1802" y="20358"/>
                    <a:pt x="2335" y="20225"/>
                  </a:cubicBezTo>
                  <a:cubicBezTo>
                    <a:pt x="2369" y="20225"/>
                    <a:pt x="2369" y="20125"/>
                    <a:pt x="2335" y="20125"/>
                  </a:cubicBezTo>
                  <a:cubicBezTo>
                    <a:pt x="1868" y="20192"/>
                    <a:pt x="1435" y="20392"/>
                    <a:pt x="1068" y="20725"/>
                  </a:cubicBezTo>
                  <a:cubicBezTo>
                    <a:pt x="1477" y="20285"/>
                    <a:pt x="2035" y="20022"/>
                    <a:pt x="2629" y="20022"/>
                  </a:cubicBezTo>
                  <a:cubicBezTo>
                    <a:pt x="2665" y="20022"/>
                    <a:pt x="2700" y="20023"/>
                    <a:pt x="2736" y="20025"/>
                  </a:cubicBezTo>
                  <a:cubicBezTo>
                    <a:pt x="2769" y="20025"/>
                    <a:pt x="2802" y="19958"/>
                    <a:pt x="2736" y="19958"/>
                  </a:cubicBezTo>
                  <a:cubicBezTo>
                    <a:pt x="2620" y="19937"/>
                    <a:pt x="2504" y="19926"/>
                    <a:pt x="2390" y="19926"/>
                  </a:cubicBezTo>
                  <a:close/>
                  <a:moveTo>
                    <a:pt x="11356" y="18120"/>
                  </a:moveTo>
                  <a:cubicBezTo>
                    <a:pt x="12430" y="18120"/>
                    <a:pt x="13200" y="19018"/>
                    <a:pt x="13877" y="19791"/>
                  </a:cubicBezTo>
                  <a:cubicBezTo>
                    <a:pt x="14811" y="20825"/>
                    <a:pt x="14577" y="21859"/>
                    <a:pt x="14577" y="23127"/>
                  </a:cubicBezTo>
                  <a:cubicBezTo>
                    <a:pt x="14411" y="23027"/>
                    <a:pt x="14277" y="22960"/>
                    <a:pt x="14144" y="22860"/>
                  </a:cubicBezTo>
                  <a:cubicBezTo>
                    <a:pt x="13777" y="22560"/>
                    <a:pt x="13343" y="22293"/>
                    <a:pt x="12909" y="22093"/>
                  </a:cubicBezTo>
                  <a:cubicBezTo>
                    <a:pt x="12643" y="21993"/>
                    <a:pt x="12376" y="21926"/>
                    <a:pt x="12109" y="21926"/>
                  </a:cubicBezTo>
                  <a:cubicBezTo>
                    <a:pt x="12276" y="21126"/>
                    <a:pt x="12009" y="20292"/>
                    <a:pt x="11408" y="19758"/>
                  </a:cubicBezTo>
                  <a:cubicBezTo>
                    <a:pt x="11399" y="19738"/>
                    <a:pt x="11383" y="19730"/>
                    <a:pt x="11367" y="19730"/>
                  </a:cubicBezTo>
                  <a:cubicBezTo>
                    <a:pt x="11328" y="19730"/>
                    <a:pt x="11285" y="19778"/>
                    <a:pt x="11308" y="19825"/>
                  </a:cubicBezTo>
                  <a:cubicBezTo>
                    <a:pt x="11609" y="20158"/>
                    <a:pt x="11775" y="20592"/>
                    <a:pt x="11809" y="21059"/>
                  </a:cubicBezTo>
                  <a:cubicBezTo>
                    <a:pt x="11775" y="21326"/>
                    <a:pt x="11775" y="21626"/>
                    <a:pt x="11809" y="21926"/>
                  </a:cubicBezTo>
                  <a:cubicBezTo>
                    <a:pt x="11208" y="21993"/>
                    <a:pt x="10641" y="22160"/>
                    <a:pt x="10074" y="22393"/>
                  </a:cubicBezTo>
                  <a:cubicBezTo>
                    <a:pt x="9807" y="22493"/>
                    <a:pt x="9540" y="22560"/>
                    <a:pt x="9240" y="22593"/>
                  </a:cubicBezTo>
                  <a:cubicBezTo>
                    <a:pt x="8973" y="21826"/>
                    <a:pt x="8740" y="21026"/>
                    <a:pt x="8573" y="20192"/>
                  </a:cubicBezTo>
                  <a:cubicBezTo>
                    <a:pt x="9207" y="19925"/>
                    <a:pt x="9841" y="19691"/>
                    <a:pt x="10508" y="19558"/>
                  </a:cubicBezTo>
                  <a:cubicBezTo>
                    <a:pt x="10541" y="19558"/>
                    <a:pt x="10541" y="19491"/>
                    <a:pt x="10508" y="19491"/>
                  </a:cubicBezTo>
                  <a:cubicBezTo>
                    <a:pt x="9807" y="19524"/>
                    <a:pt x="9173" y="19725"/>
                    <a:pt x="8573" y="20092"/>
                  </a:cubicBezTo>
                  <a:cubicBezTo>
                    <a:pt x="8573" y="19991"/>
                    <a:pt x="8573" y="19925"/>
                    <a:pt x="8573" y="19858"/>
                  </a:cubicBezTo>
                  <a:cubicBezTo>
                    <a:pt x="9073" y="19591"/>
                    <a:pt x="9574" y="19391"/>
                    <a:pt x="10141" y="19224"/>
                  </a:cubicBezTo>
                  <a:cubicBezTo>
                    <a:pt x="10174" y="19224"/>
                    <a:pt x="10174" y="19124"/>
                    <a:pt x="10141" y="19124"/>
                  </a:cubicBezTo>
                  <a:cubicBezTo>
                    <a:pt x="9574" y="19191"/>
                    <a:pt x="9040" y="19391"/>
                    <a:pt x="8606" y="19691"/>
                  </a:cubicBezTo>
                  <a:cubicBezTo>
                    <a:pt x="8606" y="19591"/>
                    <a:pt x="8640" y="19524"/>
                    <a:pt x="8640" y="19458"/>
                  </a:cubicBezTo>
                  <a:cubicBezTo>
                    <a:pt x="8840" y="18490"/>
                    <a:pt x="10374" y="18157"/>
                    <a:pt x="11208" y="18123"/>
                  </a:cubicBezTo>
                  <a:lnTo>
                    <a:pt x="11242" y="18123"/>
                  </a:lnTo>
                  <a:cubicBezTo>
                    <a:pt x="11280" y="18121"/>
                    <a:pt x="11318" y="18120"/>
                    <a:pt x="11356" y="18120"/>
                  </a:cubicBezTo>
                  <a:close/>
                  <a:moveTo>
                    <a:pt x="127440" y="18120"/>
                  </a:moveTo>
                  <a:cubicBezTo>
                    <a:pt x="127479" y="18120"/>
                    <a:pt x="127518" y="18121"/>
                    <a:pt x="127558" y="18123"/>
                  </a:cubicBezTo>
                  <a:cubicBezTo>
                    <a:pt x="128392" y="18190"/>
                    <a:pt x="129893" y="18557"/>
                    <a:pt x="130193" y="19424"/>
                  </a:cubicBezTo>
                  <a:cubicBezTo>
                    <a:pt x="129735" y="19221"/>
                    <a:pt x="129256" y="19133"/>
                    <a:pt x="128774" y="19133"/>
                  </a:cubicBezTo>
                  <a:cubicBezTo>
                    <a:pt x="128624" y="19133"/>
                    <a:pt x="128475" y="19142"/>
                    <a:pt x="128325" y="19158"/>
                  </a:cubicBezTo>
                  <a:cubicBezTo>
                    <a:pt x="128268" y="19158"/>
                    <a:pt x="128260" y="19231"/>
                    <a:pt x="128301" y="19231"/>
                  </a:cubicBezTo>
                  <a:cubicBezTo>
                    <a:pt x="128308" y="19231"/>
                    <a:pt x="128316" y="19229"/>
                    <a:pt x="128325" y="19224"/>
                  </a:cubicBezTo>
                  <a:cubicBezTo>
                    <a:pt x="128959" y="19258"/>
                    <a:pt x="129593" y="19324"/>
                    <a:pt x="130227" y="19491"/>
                  </a:cubicBezTo>
                  <a:cubicBezTo>
                    <a:pt x="130260" y="19691"/>
                    <a:pt x="130293" y="19925"/>
                    <a:pt x="130260" y="20158"/>
                  </a:cubicBezTo>
                  <a:cubicBezTo>
                    <a:pt x="129963" y="19911"/>
                    <a:pt x="129611" y="19774"/>
                    <a:pt x="129245" y="19774"/>
                  </a:cubicBezTo>
                  <a:cubicBezTo>
                    <a:pt x="129117" y="19774"/>
                    <a:pt x="128988" y="19790"/>
                    <a:pt x="128859" y="19825"/>
                  </a:cubicBezTo>
                  <a:cubicBezTo>
                    <a:pt x="128792" y="19825"/>
                    <a:pt x="128826" y="19925"/>
                    <a:pt x="128859" y="19925"/>
                  </a:cubicBezTo>
                  <a:cubicBezTo>
                    <a:pt x="128961" y="19899"/>
                    <a:pt x="129063" y="19888"/>
                    <a:pt x="129163" y="19888"/>
                  </a:cubicBezTo>
                  <a:cubicBezTo>
                    <a:pt x="129325" y="19888"/>
                    <a:pt x="129482" y="19917"/>
                    <a:pt x="129626" y="19958"/>
                  </a:cubicBezTo>
                  <a:cubicBezTo>
                    <a:pt x="129860" y="19991"/>
                    <a:pt x="130026" y="20125"/>
                    <a:pt x="130227" y="20225"/>
                  </a:cubicBezTo>
                  <a:cubicBezTo>
                    <a:pt x="130060" y="21026"/>
                    <a:pt x="129826" y="21826"/>
                    <a:pt x="129559" y="22627"/>
                  </a:cubicBezTo>
                  <a:cubicBezTo>
                    <a:pt x="129326" y="22593"/>
                    <a:pt x="129092" y="22527"/>
                    <a:pt x="128859" y="22460"/>
                  </a:cubicBezTo>
                  <a:cubicBezTo>
                    <a:pt x="128258" y="22193"/>
                    <a:pt x="127625" y="22026"/>
                    <a:pt x="126991" y="21926"/>
                  </a:cubicBezTo>
                  <a:cubicBezTo>
                    <a:pt x="127024" y="21659"/>
                    <a:pt x="127024" y="21359"/>
                    <a:pt x="126991" y="21059"/>
                  </a:cubicBezTo>
                  <a:cubicBezTo>
                    <a:pt x="126991" y="20592"/>
                    <a:pt x="127191" y="20158"/>
                    <a:pt x="127491" y="19825"/>
                  </a:cubicBezTo>
                  <a:cubicBezTo>
                    <a:pt x="127516" y="19776"/>
                    <a:pt x="127469" y="19745"/>
                    <a:pt x="127415" y="19745"/>
                  </a:cubicBezTo>
                  <a:cubicBezTo>
                    <a:pt x="127396" y="19745"/>
                    <a:pt x="127376" y="19749"/>
                    <a:pt x="127358" y="19758"/>
                  </a:cubicBezTo>
                  <a:cubicBezTo>
                    <a:pt x="126791" y="20292"/>
                    <a:pt x="126524" y="21126"/>
                    <a:pt x="126657" y="21926"/>
                  </a:cubicBezTo>
                  <a:cubicBezTo>
                    <a:pt x="126390" y="21926"/>
                    <a:pt x="126157" y="21993"/>
                    <a:pt x="125890" y="22093"/>
                  </a:cubicBezTo>
                  <a:cubicBezTo>
                    <a:pt x="125456" y="22293"/>
                    <a:pt x="125023" y="22560"/>
                    <a:pt x="124656" y="22860"/>
                  </a:cubicBezTo>
                  <a:cubicBezTo>
                    <a:pt x="124522" y="22960"/>
                    <a:pt x="124356" y="23060"/>
                    <a:pt x="124222" y="23127"/>
                  </a:cubicBezTo>
                  <a:cubicBezTo>
                    <a:pt x="124189" y="21859"/>
                    <a:pt x="123955" y="20825"/>
                    <a:pt x="124923" y="19791"/>
                  </a:cubicBezTo>
                  <a:cubicBezTo>
                    <a:pt x="125632" y="19018"/>
                    <a:pt x="126341" y="18120"/>
                    <a:pt x="127440" y="18120"/>
                  </a:cubicBezTo>
                  <a:close/>
                  <a:moveTo>
                    <a:pt x="81692" y="15822"/>
                  </a:moveTo>
                  <a:cubicBezTo>
                    <a:pt x="82859" y="15822"/>
                    <a:pt x="82192" y="17757"/>
                    <a:pt x="82025" y="18357"/>
                  </a:cubicBezTo>
                  <a:lnTo>
                    <a:pt x="82059" y="18357"/>
                  </a:lnTo>
                  <a:cubicBezTo>
                    <a:pt x="81892" y="18991"/>
                    <a:pt x="81692" y="19558"/>
                    <a:pt x="81592" y="20192"/>
                  </a:cubicBezTo>
                  <a:cubicBezTo>
                    <a:pt x="81358" y="21526"/>
                    <a:pt x="81091" y="23794"/>
                    <a:pt x="79457" y="24128"/>
                  </a:cubicBezTo>
                  <a:lnTo>
                    <a:pt x="79457" y="23761"/>
                  </a:lnTo>
                  <a:cubicBezTo>
                    <a:pt x="79457" y="23761"/>
                    <a:pt x="79457" y="23727"/>
                    <a:pt x="79457" y="23727"/>
                  </a:cubicBezTo>
                  <a:cubicBezTo>
                    <a:pt x="79557" y="23227"/>
                    <a:pt x="79724" y="22727"/>
                    <a:pt x="80057" y="22326"/>
                  </a:cubicBezTo>
                  <a:cubicBezTo>
                    <a:pt x="80191" y="22026"/>
                    <a:pt x="80124" y="22126"/>
                    <a:pt x="80524" y="21926"/>
                  </a:cubicBezTo>
                  <a:cubicBezTo>
                    <a:pt x="80591" y="21893"/>
                    <a:pt x="80691" y="21859"/>
                    <a:pt x="80758" y="21826"/>
                  </a:cubicBezTo>
                  <a:cubicBezTo>
                    <a:pt x="81058" y="21493"/>
                    <a:pt x="81125" y="21026"/>
                    <a:pt x="80958" y="20625"/>
                  </a:cubicBezTo>
                  <a:cubicBezTo>
                    <a:pt x="80925" y="20592"/>
                    <a:pt x="80791" y="20525"/>
                    <a:pt x="80791" y="20492"/>
                  </a:cubicBezTo>
                  <a:cubicBezTo>
                    <a:pt x="80758" y="20325"/>
                    <a:pt x="80758" y="20158"/>
                    <a:pt x="80791" y="19958"/>
                  </a:cubicBezTo>
                  <a:cubicBezTo>
                    <a:pt x="80891" y="19591"/>
                    <a:pt x="81025" y="19258"/>
                    <a:pt x="81192" y="18924"/>
                  </a:cubicBezTo>
                  <a:cubicBezTo>
                    <a:pt x="81292" y="18624"/>
                    <a:pt x="81325" y="18324"/>
                    <a:pt x="81292" y="18057"/>
                  </a:cubicBezTo>
                  <a:lnTo>
                    <a:pt x="81292" y="18057"/>
                  </a:lnTo>
                  <a:cubicBezTo>
                    <a:pt x="81425" y="18090"/>
                    <a:pt x="81525" y="18190"/>
                    <a:pt x="81558" y="18324"/>
                  </a:cubicBezTo>
                  <a:cubicBezTo>
                    <a:pt x="81592" y="18524"/>
                    <a:pt x="81592" y="18724"/>
                    <a:pt x="81492" y="18924"/>
                  </a:cubicBezTo>
                  <a:cubicBezTo>
                    <a:pt x="81492" y="18948"/>
                    <a:pt x="81525" y="18971"/>
                    <a:pt x="81545" y="18971"/>
                  </a:cubicBezTo>
                  <a:cubicBezTo>
                    <a:pt x="81553" y="18971"/>
                    <a:pt x="81558" y="18967"/>
                    <a:pt x="81558" y="18957"/>
                  </a:cubicBezTo>
                  <a:cubicBezTo>
                    <a:pt x="81692" y="18691"/>
                    <a:pt x="81725" y="18424"/>
                    <a:pt x="81659" y="18157"/>
                  </a:cubicBezTo>
                  <a:cubicBezTo>
                    <a:pt x="81592" y="17990"/>
                    <a:pt x="81458" y="17890"/>
                    <a:pt x="81292" y="17857"/>
                  </a:cubicBezTo>
                  <a:cubicBezTo>
                    <a:pt x="81258" y="17590"/>
                    <a:pt x="81325" y="17323"/>
                    <a:pt x="81425" y="17123"/>
                  </a:cubicBezTo>
                  <a:cubicBezTo>
                    <a:pt x="81470" y="17018"/>
                    <a:pt x="81529" y="16967"/>
                    <a:pt x="81598" y="16967"/>
                  </a:cubicBezTo>
                  <a:cubicBezTo>
                    <a:pt x="81682" y="16967"/>
                    <a:pt x="81782" y="17043"/>
                    <a:pt x="81892" y="17189"/>
                  </a:cubicBezTo>
                  <a:cubicBezTo>
                    <a:pt x="81892" y="17290"/>
                    <a:pt x="81892" y="17390"/>
                    <a:pt x="81892" y="17523"/>
                  </a:cubicBezTo>
                  <a:cubicBezTo>
                    <a:pt x="81892" y="17540"/>
                    <a:pt x="81909" y="17548"/>
                    <a:pt x="81925" y="17548"/>
                  </a:cubicBezTo>
                  <a:cubicBezTo>
                    <a:pt x="81942" y="17548"/>
                    <a:pt x="81959" y="17540"/>
                    <a:pt x="81959" y="17523"/>
                  </a:cubicBezTo>
                  <a:cubicBezTo>
                    <a:pt x="81959" y="17256"/>
                    <a:pt x="82126" y="16722"/>
                    <a:pt x="81759" y="16589"/>
                  </a:cubicBezTo>
                  <a:cubicBezTo>
                    <a:pt x="81659" y="16589"/>
                    <a:pt x="81592" y="16589"/>
                    <a:pt x="81492" y="16622"/>
                  </a:cubicBezTo>
                  <a:cubicBezTo>
                    <a:pt x="81592" y="16356"/>
                    <a:pt x="81659" y="16089"/>
                    <a:pt x="81692" y="15822"/>
                  </a:cubicBezTo>
                  <a:close/>
                  <a:moveTo>
                    <a:pt x="1835" y="19491"/>
                  </a:moveTo>
                  <a:lnTo>
                    <a:pt x="3002" y="19925"/>
                  </a:lnTo>
                  <a:lnTo>
                    <a:pt x="3236" y="20425"/>
                  </a:lnTo>
                  <a:cubicBezTo>
                    <a:pt x="3269" y="21026"/>
                    <a:pt x="3403" y="21593"/>
                    <a:pt x="3603" y="22126"/>
                  </a:cubicBezTo>
                  <a:cubicBezTo>
                    <a:pt x="3836" y="22960"/>
                    <a:pt x="4137" y="23828"/>
                    <a:pt x="4503" y="24628"/>
                  </a:cubicBezTo>
                  <a:cubicBezTo>
                    <a:pt x="4276" y="24856"/>
                    <a:pt x="4036" y="24952"/>
                    <a:pt x="3794" y="24952"/>
                  </a:cubicBezTo>
                  <a:cubicBezTo>
                    <a:pt x="2797" y="24952"/>
                    <a:pt x="1758" y="23325"/>
                    <a:pt x="1301" y="22627"/>
                  </a:cubicBezTo>
                  <a:cubicBezTo>
                    <a:pt x="1001" y="22193"/>
                    <a:pt x="767" y="21726"/>
                    <a:pt x="634" y="21192"/>
                  </a:cubicBezTo>
                  <a:lnTo>
                    <a:pt x="667" y="21192"/>
                  </a:lnTo>
                  <a:cubicBezTo>
                    <a:pt x="567" y="20792"/>
                    <a:pt x="667" y="20392"/>
                    <a:pt x="901" y="20092"/>
                  </a:cubicBezTo>
                  <a:cubicBezTo>
                    <a:pt x="1101" y="19758"/>
                    <a:pt x="1435" y="19524"/>
                    <a:pt x="1835" y="19491"/>
                  </a:cubicBezTo>
                  <a:close/>
                  <a:moveTo>
                    <a:pt x="136680" y="19510"/>
                  </a:moveTo>
                  <a:cubicBezTo>
                    <a:pt x="136767" y="19510"/>
                    <a:pt x="136861" y="19515"/>
                    <a:pt x="136965" y="19524"/>
                  </a:cubicBezTo>
                  <a:cubicBezTo>
                    <a:pt x="137198" y="19558"/>
                    <a:pt x="137398" y="19625"/>
                    <a:pt x="137632" y="19758"/>
                  </a:cubicBezTo>
                  <a:cubicBezTo>
                    <a:pt x="137865" y="19891"/>
                    <a:pt x="138032" y="20125"/>
                    <a:pt x="138132" y="20392"/>
                  </a:cubicBezTo>
                  <a:cubicBezTo>
                    <a:pt x="137665" y="20058"/>
                    <a:pt x="137165" y="19858"/>
                    <a:pt x="136598" y="19758"/>
                  </a:cubicBezTo>
                  <a:cubicBezTo>
                    <a:pt x="136564" y="19758"/>
                    <a:pt x="136564" y="19791"/>
                    <a:pt x="136598" y="19791"/>
                  </a:cubicBezTo>
                  <a:cubicBezTo>
                    <a:pt x="137198" y="19958"/>
                    <a:pt x="137732" y="20225"/>
                    <a:pt x="138199" y="20625"/>
                  </a:cubicBezTo>
                  <a:cubicBezTo>
                    <a:pt x="138199" y="20725"/>
                    <a:pt x="138199" y="20825"/>
                    <a:pt x="138199" y="20925"/>
                  </a:cubicBezTo>
                  <a:cubicBezTo>
                    <a:pt x="137862" y="20420"/>
                    <a:pt x="137312" y="20127"/>
                    <a:pt x="136728" y="20127"/>
                  </a:cubicBezTo>
                  <a:cubicBezTo>
                    <a:pt x="136619" y="20127"/>
                    <a:pt x="136508" y="20137"/>
                    <a:pt x="136398" y="20158"/>
                  </a:cubicBezTo>
                  <a:cubicBezTo>
                    <a:pt x="136331" y="20158"/>
                    <a:pt x="136364" y="20192"/>
                    <a:pt x="136398" y="20192"/>
                  </a:cubicBezTo>
                  <a:cubicBezTo>
                    <a:pt x="136455" y="20186"/>
                    <a:pt x="136512" y="20184"/>
                    <a:pt x="136568" y="20184"/>
                  </a:cubicBezTo>
                  <a:cubicBezTo>
                    <a:pt x="137234" y="20184"/>
                    <a:pt x="137825" y="20541"/>
                    <a:pt x="138132" y="21126"/>
                  </a:cubicBezTo>
                  <a:cubicBezTo>
                    <a:pt x="137999" y="21659"/>
                    <a:pt x="137765" y="22193"/>
                    <a:pt x="137465" y="22660"/>
                  </a:cubicBezTo>
                  <a:cubicBezTo>
                    <a:pt x="137010" y="23356"/>
                    <a:pt x="135996" y="24998"/>
                    <a:pt x="135010" y="24998"/>
                  </a:cubicBezTo>
                  <a:cubicBezTo>
                    <a:pt x="134767" y="24998"/>
                    <a:pt x="134527" y="24899"/>
                    <a:pt x="134296" y="24661"/>
                  </a:cubicBezTo>
                  <a:cubicBezTo>
                    <a:pt x="134630" y="23861"/>
                    <a:pt x="134930" y="22994"/>
                    <a:pt x="135197" y="22160"/>
                  </a:cubicBezTo>
                  <a:cubicBezTo>
                    <a:pt x="135397" y="21626"/>
                    <a:pt x="135497" y="21026"/>
                    <a:pt x="135564" y="20458"/>
                  </a:cubicBezTo>
                  <a:cubicBezTo>
                    <a:pt x="135775" y="19916"/>
                    <a:pt x="135877" y="19510"/>
                    <a:pt x="136680" y="19510"/>
                  </a:cubicBezTo>
                  <a:close/>
                  <a:moveTo>
                    <a:pt x="11375" y="24661"/>
                  </a:moveTo>
                  <a:cubicBezTo>
                    <a:pt x="11375" y="24661"/>
                    <a:pt x="11408" y="24695"/>
                    <a:pt x="11408" y="24728"/>
                  </a:cubicBezTo>
                  <a:cubicBezTo>
                    <a:pt x="11542" y="24828"/>
                    <a:pt x="11642" y="24928"/>
                    <a:pt x="11709" y="25062"/>
                  </a:cubicBezTo>
                  <a:cubicBezTo>
                    <a:pt x="11525" y="25154"/>
                    <a:pt x="11327" y="25196"/>
                    <a:pt x="11129" y="25196"/>
                  </a:cubicBezTo>
                  <a:cubicBezTo>
                    <a:pt x="10894" y="25196"/>
                    <a:pt x="10658" y="25137"/>
                    <a:pt x="10441" y="25028"/>
                  </a:cubicBezTo>
                  <a:cubicBezTo>
                    <a:pt x="10374" y="24962"/>
                    <a:pt x="10308" y="24928"/>
                    <a:pt x="10241" y="24895"/>
                  </a:cubicBezTo>
                  <a:cubicBezTo>
                    <a:pt x="10641" y="24828"/>
                    <a:pt x="11008" y="24762"/>
                    <a:pt x="11375" y="24661"/>
                  </a:cubicBezTo>
                  <a:close/>
                  <a:moveTo>
                    <a:pt x="127391" y="24661"/>
                  </a:moveTo>
                  <a:cubicBezTo>
                    <a:pt x="127758" y="24762"/>
                    <a:pt x="128125" y="24828"/>
                    <a:pt x="128525" y="24895"/>
                  </a:cubicBezTo>
                  <a:cubicBezTo>
                    <a:pt x="128459" y="24928"/>
                    <a:pt x="128392" y="24962"/>
                    <a:pt x="128325" y="25028"/>
                  </a:cubicBezTo>
                  <a:cubicBezTo>
                    <a:pt x="128108" y="25137"/>
                    <a:pt x="127872" y="25196"/>
                    <a:pt x="127638" y="25196"/>
                  </a:cubicBezTo>
                  <a:cubicBezTo>
                    <a:pt x="127439" y="25196"/>
                    <a:pt x="127241" y="25154"/>
                    <a:pt x="127058" y="25062"/>
                  </a:cubicBezTo>
                  <a:cubicBezTo>
                    <a:pt x="127124" y="24928"/>
                    <a:pt x="127224" y="24828"/>
                    <a:pt x="127358" y="24728"/>
                  </a:cubicBezTo>
                  <a:cubicBezTo>
                    <a:pt x="127358" y="24695"/>
                    <a:pt x="127391" y="24661"/>
                    <a:pt x="127391" y="24661"/>
                  </a:cubicBezTo>
                  <a:close/>
                  <a:moveTo>
                    <a:pt x="123322" y="24061"/>
                  </a:moveTo>
                  <a:lnTo>
                    <a:pt x="123322" y="24061"/>
                  </a:lnTo>
                  <a:cubicBezTo>
                    <a:pt x="123255" y="24495"/>
                    <a:pt x="123255" y="24928"/>
                    <a:pt x="123288" y="25362"/>
                  </a:cubicBezTo>
                  <a:cubicBezTo>
                    <a:pt x="123288" y="25429"/>
                    <a:pt x="123322" y="25462"/>
                    <a:pt x="123355" y="25529"/>
                  </a:cubicBezTo>
                  <a:cubicBezTo>
                    <a:pt x="123341" y="25562"/>
                    <a:pt x="123326" y="25576"/>
                    <a:pt x="123313" y="25576"/>
                  </a:cubicBezTo>
                  <a:cubicBezTo>
                    <a:pt x="123228" y="25576"/>
                    <a:pt x="123155" y="25057"/>
                    <a:pt x="123155" y="25028"/>
                  </a:cubicBezTo>
                  <a:lnTo>
                    <a:pt x="123155" y="24661"/>
                  </a:lnTo>
                  <a:cubicBezTo>
                    <a:pt x="123121" y="24495"/>
                    <a:pt x="123121" y="24295"/>
                    <a:pt x="123121" y="24128"/>
                  </a:cubicBezTo>
                  <a:lnTo>
                    <a:pt x="123155" y="24128"/>
                  </a:lnTo>
                  <a:lnTo>
                    <a:pt x="123322" y="24061"/>
                  </a:lnTo>
                  <a:close/>
                  <a:moveTo>
                    <a:pt x="130026" y="18457"/>
                  </a:moveTo>
                  <a:lnTo>
                    <a:pt x="130026" y="18457"/>
                  </a:lnTo>
                  <a:cubicBezTo>
                    <a:pt x="130560" y="18557"/>
                    <a:pt x="131094" y="18657"/>
                    <a:pt x="131594" y="18757"/>
                  </a:cubicBezTo>
                  <a:cubicBezTo>
                    <a:pt x="132061" y="18824"/>
                    <a:pt x="132495" y="19124"/>
                    <a:pt x="132728" y="19524"/>
                  </a:cubicBezTo>
                  <a:cubicBezTo>
                    <a:pt x="132295" y="19191"/>
                    <a:pt x="131761" y="19024"/>
                    <a:pt x="131227" y="18957"/>
                  </a:cubicBezTo>
                  <a:cubicBezTo>
                    <a:pt x="131194" y="18957"/>
                    <a:pt x="131194" y="18991"/>
                    <a:pt x="131227" y="19024"/>
                  </a:cubicBezTo>
                  <a:cubicBezTo>
                    <a:pt x="131794" y="19158"/>
                    <a:pt x="132361" y="19391"/>
                    <a:pt x="132862" y="19758"/>
                  </a:cubicBezTo>
                  <a:cubicBezTo>
                    <a:pt x="132895" y="19891"/>
                    <a:pt x="132928" y="20025"/>
                    <a:pt x="132928" y="20158"/>
                  </a:cubicBezTo>
                  <a:cubicBezTo>
                    <a:pt x="132534" y="19792"/>
                    <a:pt x="131996" y="19568"/>
                    <a:pt x="131456" y="19568"/>
                  </a:cubicBezTo>
                  <a:cubicBezTo>
                    <a:pt x="131358" y="19568"/>
                    <a:pt x="131259" y="19576"/>
                    <a:pt x="131161" y="19591"/>
                  </a:cubicBezTo>
                  <a:cubicBezTo>
                    <a:pt x="131127" y="19591"/>
                    <a:pt x="131127" y="19658"/>
                    <a:pt x="131161" y="19658"/>
                  </a:cubicBezTo>
                  <a:cubicBezTo>
                    <a:pt x="131232" y="19650"/>
                    <a:pt x="131304" y="19647"/>
                    <a:pt x="131375" y="19647"/>
                  </a:cubicBezTo>
                  <a:cubicBezTo>
                    <a:pt x="131942" y="19647"/>
                    <a:pt x="132510" y="19877"/>
                    <a:pt x="132895" y="20292"/>
                  </a:cubicBezTo>
                  <a:cubicBezTo>
                    <a:pt x="132528" y="20092"/>
                    <a:pt x="132161" y="19925"/>
                    <a:pt x="131728" y="19825"/>
                  </a:cubicBezTo>
                  <a:cubicBezTo>
                    <a:pt x="131728" y="19825"/>
                    <a:pt x="131694" y="19825"/>
                    <a:pt x="131728" y="19858"/>
                  </a:cubicBezTo>
                  <a:cubicBezTo>
                    <a:pt x="131994" y="19958"/>
                    <a:pt x="132261" y="20058"/>
                    <a:pt x="132495" y="20225"/>
                  </a:cubicBezTo>
                  <a:cubicBezTo>
                    <a:pt x="132628" y="20292"/>
                    <a:pt x="132762" y="20425"/>
                    <a:pt x="132895" y="20492"/>
                  </a:cubicBezTo>
                  <a:cubicBezTo>
                    <a:pt x="132862" y="20925"/>
                    <a:pt x="132762" y="21326"/>
                    <a:pt x="132628" y="21759"/>
                  </a:cubicBezTo>
                  <a:cubicBezTo>
                    <a:pt x="132395" y="22460"/>
                    <a:pt x="132195" y="23160"/>
                    <a:pt x="131961" y="23861"/>
                  </a:cubicBezTo>
                  <a:cubicBezTo>
                    <a:pt x="131861" y="24328"/>
                    <a:pt x="131628" y="24762"/>
                    <a:pt x="131327" y="25162"/>
                  </a:cubicBezTo>
                  <a:cubicBezTo>
                    <a:pt x="131045" y="25489"/>
                    <a:pt x="130676" y="25657"/>
                    <a:pt x="130321" y="25657"/>
                  </a:cubicBezTo>
                  <a:cubicBezTo>
                    <a:pt x="129881" y="25657"/>
                    <a:pt x="129463" y="25398"/>
                    <a:pt x="129259" y="24862"/>
                  </a:cubicBezTo>
                  <a:cubicBezTo>
                    <a:pt x="129593" y="24828"/>
                    <a:pt x="129926" y="24762"/>
                    <a:pt x="130227" y="24595"/>
                  </a:cubicBezTo>
                  <a:cubicBezTo>
                    <a:pt x="130694" y="24361"/>
                    <a:pt x="131261" y="23694"/>
                    <a:pt x="130960" y="23160"/>
                  </a:cubicBezTo>
                  <a:cubicBezTo>
                    <a:pt x="130894" y="22994"/>
                    <a:pt x="130727" y="22860"/>
                    <a:pt x="130560" y="22827"/>
                  </a:cubicBezTo>
                  <a:cubicBezTo>
                    <a:pt x="130360" y="22760"/>
                    <a:pt x="130193" y="22693"/>
                    <a:pt x="129993" y="22660"/>
                  </a:cubicBezTo>
                  <a:cubicBezTo>
                    <a:pt x="130393" y="21659"/>
                    <a:pt x="130960" y="19925"/>
                    <a:pt x="130460" y="18891"/>
                  </a:cubicBezTo>
                  <a:cubicBezTo>
                    <a:pt x="130393" y="18691"/>
                    <a:pt x="130227" y="18557"/>
                    <a:pt x="130026" y="18457"/>
                  </a:cubicBezTo>
                  <a:close/>
                  <a:moveTo>
                    <a:pt x="8840" y="18457"/>
                  </a:moveTo>
                  <a:lnTo>
                    <a:pt x="8840" y="18457"/>
                  </a:lnTo>
                  <a:cubicBezTo>
                    <a:pt x="8606" y="18524"/>
                    <a:pt x="8440" y="18691"/>
                    <a:pt x="8340" y="18924"/>
                  </a:cubicBezTo>
                  <a:cubicBezTo>
                    <a:pt x="7839" y="19958"/>
                    <a:pt x="8406" y="21693"/>
                    <a:pt x="8807" y="22693"/>
                  </a:cubicBezTo>
                  <a:cubicBezTo>
                    <a:pt x="8640" y="22727"/>
                    <a:pt x="8506" y="22760"/>
                    <a:pt x="8373" y="22827"/>
                  </a:cubicBezTo>
                  <a:cubicBezTo>
                    <a:pt x="8106" y="22894"/>
                    <a:pt x="7939" y="22927"/>
                    <a:pt x="7806" y="23194"/>
                  </a:cubicBezTo>
                  <a:cubicBezTo>
                    <a:pt x="7539" y="23727"/>
                    <a:pt x="8073" y="24395"/>
                    <a:pt x="8540" y="24628"/>
                  </a:cubicBezTo>
                  <a:cubicBezTo>
                    <a:pt x="8840" y="24795"/>
                    <a:pt x="9173" y="24862"/>
                    <a:pt x="9540" y="24895"/>
                  </a:cubicBezTo>
                  <a:cubicBezTo>
                    <a:pt x="9375" y="25412"/>
                    <a:pt x="8915" y="25698"/>
                    <a:pt x="8438" y="25698"/>
                  </a:cubicBezTo>
                  <a:cubicBezTo>
                    <a:pt x="8146" y="25698"/>
                    <a:pt x="7847" y="25590"/>
                    <a:pt x="7606" y="25362"/>
                  </a:cubicBezTo>
                  <a:cubicBezTo>
                    <a:pt x="7239" y="24995"/>
                    <a:pt x="7005" y="24528"/>
                    <a:pt x="6872" y="24061"/>
                  </a:cubicBezTo>
                  <a:cubicBezTo>
                    <a:pt x="6605" y="23294"/>
                    <a:pt x="6405" y="22527"/>
                    <a:pt x="6171" y="21759"/>
                  </a:cubicBezTo>
                  <a:cubicBezTo>
                    <a:pt x="6038" y="21426"/>
                    <a:pt x="5938" y="21059"/>
                    <a:pt x="5871" y="20725"/>
                  </a:cubicBezTo>
                  <a:cubicBezTo>
                    <a:pt x="6271" y="20525"/>
                    <a:pt x="6638" y="20358"/>
                    <a:pt x="7039" y="20225"/>
                  </a:cubicBezTo>
                  <a:cubicBezTo>
                    <a:pt x="7072" y="20225"/>
                    <a:pt x="7072" y="20158"/>
                    <a:pt x="7005" y="20158"/>
                  </a:cubicBezTo>
                  <a:cubicBezTo>
                    <a:pt x="6605" y="20225"/>
                    <a:pt x="6205" y="20358"/>
                    <a:pt x="5871" y="20559"/>
                  </a:cubicBezTo>
                  <a:lnTo>
                    <a:pt x="5871" y="20425"/>
                  </a:lnTo>
                  <a:cubicBezTo>
                    <a:pt x="6271" y="20025"/>
                    <a:pt x="6805" y="19758"/>
                    <a:pt x="7372" y="19691"/>
                  </a:cubicBezTo>
                  <a:cubicBezTo>
                    <a:pt x="7406" y="19691"/>
                    <a:pt x="7406" y="19625"/>
                    <a:pt x="7372" y="19625"/>
                  </a:cubicBezTo>
                  <a:cubicBezTo>
                    <a:pt x="7336" y="19622"/>
                    <a:pt x="7301" y="19621"/>
                    <a:pt x="7265" y="19621"/>
                  </a:cubicBezTo>
                  <a:cubicBezTo>
                    <a:pt x="6734" y="19621"/>
                    <a:pt x="6215" y="19852"/>
                    <a:pt x="5871" y="20258"/>
                  </a:cubicBezTo>
                  <a:cubicBezTo>
                    <a:pt x="5871" y="20225"/>
                    <a:pt x="5871" y="20192"/>
                    <a:pt x="5871" y="20158"/>
                  </a:cubicBezTo>
                  <a:cubicBezTo>
                    <a:pt x="6105" y="19991"/>
                    <a:pt x="6338" y="19825"/>
                    <a:pt x="6605" y="19691"/>
                  </a:cubicBezTo>
                  <a:cubicBezTo>
                    <a:pt x="6905" y="19558"/>
                    <a:pt x="7239" y="19458"/>
                    <a:pt x="7572" y="19391"/>
                  </a:cubicBezTo>
                  <a:cubicBezTo>
                    <a:pt x="7639" y="19391"/>
                    <a:pt x="7606" y="19291"/>
                    <a:pt x="7572" y="19291"/>
                  </a:cubicBezTo>
                  <a:cubicBezTo>
                    <a:pt x="6939" y="19291"/>
                    <a:pt x="6371" y="19558"/>
                    <a:pt x="5904" y="19958"/>
                  </a:cubicBezTo>
                  <a:cubicBezTo>
                    <a:pt x="6038" y="19424"/>
                    <a:pt x="6438" y="18957"/>
                    <a:pt x="6972" y="18824"/>
                  </a:cubicBezTo>
                  <a:lnTo>
                    <a:pt x="7005" y="18824"/>
                  </a:lnTo>
                  <a:cubicBezTo>
                    <a:pt x="7606" y="18590"/>
                    <a:pt x="8206" y="18490"/>
                    <a:pt x="8840" y="18457"/>
                  </a:cubicBezTo>
                  <a:close/>
                  <a:moveTo>
                    <a:pt x="5275" y="18945"/>
                  </a:moveTo>
                  <a:cubicBezTo>
                    <a:pt x="5478" y="18945"/>
                    <a:pt x="5680" y="18972"/>
                    <a:pt x="5871" y="19024"/>
                  </a:cubicBezTo>
                  <a:lnTo>
                    <a:pt x="5838" y="19057"/>
                  </a:lnTo>
                  <a:cubicBezTo>
                    <a:pt x="5104" y="20092"/>
                    <a:pt x="5871" y="21926"/>
                    <a:pt x="6138" y="22960"/>
                  </a:cubicBezTo>
                  <a:cubicBezTo>
                    <a:pt x="6338" y="23794"/>
                    <a:pt x="6538" y="24895"/>
                    <a:pt x="7172" y="25562"/>
                  </a:cubicBezTo>
                  <a:cubicBezTo>
                    <a:pt x="6942" y="25703"/>
                    <a:pt x="6724" y="25765"/>
                    <a:pt x="6517" y="25765"/>
                  </a:cubicBezTo>
                  <a:cubicBezTo>
                    <a:pt x="5258" y="25765"/>
                    <a:pt x="4442" y="23448"/>
                    <a:pt x="4070" y="22560"/>
                  </a:cubicBezTo>
                  <a:cubicBezTo>
                    <a:pt x="3770" y="21859"/>
                    <a:pt x="3436" y="21092"/>
                    <a:pt x="3503" y="20325"/>
                  </a:cubicBezTo>
                  <a:lnTo>
                    <a:pt x="3536" y="20325"/>
                  </a:lnTo>
                  <a:cubicBezTo>
                    <a:pt x="3616" y="19388"/>
                    <a:pt x="4449" y="18945"/>
                    <a:pt x="5275" y="18945"/>
                  </a:cubicBezTo>
                  <a:close/>
                  <a:moveTo>
                    <a:pt x="133493" y="18948"/>
                  </a:moveTo>
                  <a:cubicBezTo>
                    <a:pt x="134214" y="18948"/>
                    <a:pt x="134910" y="19279"/>
                    <a:pt x="135197" y="19958"/>
                  </a:cubicBezTo>
                  <a:lnTo>
                    <a:pt x="135163" y="19958"/>
                  </a:lnTo>
                  <a:cubicBezTo>
                    <a:pt x="134763" y="19625"/>
                    <a:pt x="134229" y="19391"/>
                    <a:pt x="133696" y="19358"/>
                  </a:cubicBezTo>
                  <a:cubicBezTo>
                    <a:pt x="133629" y="19358"/>
                    <a:pt x="133629" y="19391"/>
                    <a:pt x="133696" y="19424"/>
                  </a:cubicBezTo>
                  <a:cubicBezTo>
                    <a:pt x="134296" y="19524"/>
                    <a:pt x="134830" y="19825"/>
                    <a:pt x="135263" y="20292"/>
                  </a:cubicBezTo>
                  <a:lnTo>
                    <a:pt x="135263" y="20325"/>
                  </a:lnTo>
                  <a:lnTo>
                    <a:pt x="135263" y="20358"/>
                  </a:lnTo>
                  <a:cubicBezTo>
                    <a:pt x="134892" y="19956"/>
                    <a:pt x="134376" y="19754"/>
                    <a:pt x="133851" y="19754"/>
                  </a:cubicBezTo>
                  <a:cubicBezTo>
                    <a:pt x="133810" y="19754"/>
                    <a:pt x="133770" y="19756"/>
                    <a:pt x="133729" y="19758"/>
                  </a:cubicBezTo>
                  <a:cubicBezTo>
                    <a:pt x="133696" y="19758"/>
                    <a:pt x="133696" y="19791"/>
                    <a:pt x="133729" y="19825"/>
                  </a:cubicBezTo>
                  <a:cubicBezTo>
                    <a:pt x="134329" y="19858"/>
                    <a:pt x="134897" y="20158"/>
                    <a:pt x="135263" y="20659"/>
                  </a:cubicBezTo>
                  <a:cubicBezTo>
                    <a:pt x="135197" y="21326"/>
                    <a:pt x="134997" y="21960"/>
                    <a:pt x="134696" y="22560"/>
                  </a:cubicBezTo>
                  <a:cubicBezTo>
                    <a:pt x="134324" y="23476"/>
                    <a:pt x="133510" y="25767"/>
                    <a:pt x="132275" y="25767"/>
                  </a:cubicBezTo>
                  <a:cubicBezTo>
                    <a:pt x="132071" y="25767"/>
                    <a:pt x="131855" y="25704"/>
                    <a:pt x="131628" y="25562"/>
                  </a:cubicBezTo>
                  <a:cubicBezTo>
                    <a:pt x="132228" y="24895"/>
                    <a:pt x="132461" y="23794"/>
                    <a:pt x="132662" y="22960"/>
                  </a:cubicBezTo>
                  <a:cubicBezTo>
                    <a:pt x="132895" y="21960"/>
                    <a:pt x="133696" y="20092"/>
                    <a:pt x="132962" y="19091"/>
                  </a:cubicBezTo>
                  <a:lnTo>
                    <a:pt x="132895" y="19024"/>
                  </a:lnTo>
                  <a:cubicBezTo>
                    <a:pt x="133091" y="18973"/>
                    <a:pt x="133293" y="18948"/>
                    <a:pt x="133493" y="18948"/>
                  </a:cubicBezTo>
                  <a:close/>
                  <a:moveTo>
                    <a:pt x="60056" y="26624"/>
                  </a:moveTo>
                  <a:cubicBezTo>
                    <a:pt x="60159" y="26845"/>
                    <a:pt x="60283" y="27051"/>
                    <a:pt x="60426" y="27241"/>
                  </a:cubicBezTo>
                  <a:lnTo>
                    <a:pt x="60426" y="27241"/>
                  </a:lnTo>
                  <a:cubicBezTo>
                    <a:pt x="60307" y="27087"/>
                    <a:pt x="60190" y="26928"/>
                    <a:pt x="60076" y="26763"/>
                  </a:cubicBezTo>
                  <a:cubicBezTo>
                    <a:pt x="60076" y="26706"/>
                    <a:pt x="60076" y="26674"/>
                    <a:pt x="60056" y="26624"/>
                  </a:cubicBezTo>
                  <a:close/>
                  <a:moveTo>
                    <a:pt x="69602" y="343"/>
                  </a:moveTo>
                  <a:cubicBezTo>
                    <a:pt x="70642" y="343"/>
                    <a:pt x="71682" y="510"/>
                    <a:pt x="72685" y="844"/>
                  </a:cubicBezTo>
                  <a:cubicBezTo>
                    <a:pt x="73052" y="1311"/>
                    <a:pt x="73253" y="1879"/>
                    <a:pt x="73253" y="2479"/>
                  </a:cubicBezTo>
                  <a:cubicBezTo>
                    <a:pt x="73253" y="2498"/>
                    <a:pt x="73275" y="2517"/>
                    <a:pt x="73300" y="2517"/>
                  </a:cubicBezTo>
                  <a:cubicBezTo>
                    <a:pt x="73318" y="2517"/>
                    <a:pt x="73339" y="2507"/>
                    <a:pt x="73353" y="2479"/>
                  </a:cubicBezTo>
                  <a:cubicBezTo>
                    <a:pt x="73419" y="1912"/>
                    <a:pt x="73286" y="1311"/>
                    <a:pt x="72919" y="878"/>
                  </a:cubicBezTo>
                  <a:lnTo>
                    <a:pt x="72919" y="878"/>
                  </a:lnTo>
                  <a:cubicBezTo>
                    <a:pt x="75688" y="1645"/>
                    <a:pt x="78289" y="3146"/>
                    <a:pt x="79857" y="5414"/>
                  </a:cubicBezTo>
                  <a:cubicBezTo>
                    <a:pt x="80891" y="7049"/>
                    <a:pt x="81525" y="8884"/>
                    <a:pt x="81625" y="10818"/>
                  </a:cubicBezTo>
                  <a:cubicBezTo>
                    <a:pt x="81692" y="11886"/>
                    <a:pt x="81692" y="12953"/>
                    <a:pt x="81558" y="14021"/>
                  </a:cubicBezTo>
                  <a:cubicBezTo>
                    <a:pt x="81458" y="14788"/>
                    <a:pt x="81292" y="15555"/>
                    <a:pt x="81192" y="16322"/>
                  </a:cubicBezTo>
                  <a:cubicBezTo>
                    <a:pt x="81025" y="15755"/>
                    <a:pt x="80925" y="15188"/>
                    <a:pt x="80925" y="14588"/>
                  </a:cubicBezTo>
                  <a:cubicBezTo>
                    <a:pt x="80941" y="14554"/>
                    <a:pt x="80908" y="14538"/>
                    <a:pt x="80870" y="14538"/>
                  </a:cubicBezTo>
                  <a:cubicBezTo>
                    <a:pt x="80833" y="14538"/>
                    <a:pt x="80791" y="14554"/>
                    <a:pt x="80791" y="14588"/>
                  </a:cubicBezTo>
                  <a:cubicBezTo>
                    <a:pt x="80725" y="15255"/>
                    <a:pt x="80858" y="15922"/>
                    <a:pt x="81158" y="16489"/>
                  </a:cubicBezTo>
                  <a:cubicBezTo>
                    <a:pt x="81125" y="16756"/>
                    <a:pt x="81125" y="16989"/>
                    <a:pt x="81125" y="17223"/>
                  </a:cubicBezTo>
                  <a:cubicBezTo>
                    <a:pt x="81125" y="17256"/>
                    <a:pt x="81125" y="17290"/>
                    <a:pt x="81158" y="17290"/>
                  </a:cubicBezTo>
                  <a:cubicBezTo>
                    <a:pt x="81091" y="17456"/>
                    <a:pt x="81091" y="17656"/>
                    <a:pt x="81091" y="17823"/>
                  </a:cubicBezTo>
                  <a:lnTo>
                    <a:pt x="81091" y="17923"/>
                  </a:lnTo>
                  <a:cubicBezTo>
                    <a:pt x="81091" y="17957"/>
                    <a:pt x="81091" y="17957"/>
                    <a:pt x="81091" y="17957"/>
                  </a:cubicBezTo>
                  <a:cubicBezTo>
                    <a:pt x="81158" y="18157"/>
                    <a:pt x="81158" y="18390"/>
                    <a:pt x="81125" y="18590"/>
                  </a:cubicBezTo>
                  <a:cubicBezTo>
                    <a:pt x="81058" y="18757"/>
                    <a:pt x="80991" y="18891"/>
                    <a:pt x="80891" y="19057"/>
                  </a:cubicBezTo>
                  <a:cubicBezTo>
                    <a:pt x="80558" y="19491"/>
                    <a:pt x="80424" y="20058"/>
                    <a:pt x="80491" y="20592"/>
                  </a:cubicBezTo>
                  <a:cubicBezTo>
                    <a:pt x="80491" y="20674"/>
                    <a:pt x="80559" y="20734"/>
                    <a:pt x="80639" y="20734"/>
                  </a:cubicBezTo>
                  <a:cubicBezTo>
                    <a:pt x="80656" y="20734"/>
                    <a:pt x="80673" y="20731"/>
                    <a:pt x="80691" y="20725"/>
                  </a:cubicBezTo>
                  <a:cubicBezTo>
                    <a:pt x="80858" y="20859"/>
                    <a:pt x="80891" y="21092"/>
                    <a:pt x="80825" y="21292"/>
                  </a:cubicBezTo>
                  <a:cubicBezTo>
                    <a:pt x="80791" y="21526"/>
                    <a:pt x="80591" y="21726"/>
                    <a:pt x="80358" y="21759"/>
                  </a:cubicBezTo>
                  <a:cubicBezTo>
                    <a:pt x="80291" y="21759"/>
                    <a:pt x="80224" y="21759"/>
                    <a:pt x="80157" y="21793"/>
                  </a:cubicBezTo>
                  <a:cubicBezTo>
                    <a:pt x="79957" y="21859"/>
                    <a:pt x="79857" y="22093"/>
                    <a:pt x="79757" y="22260"/>
                  </a:cubicBezTo>
                  <a:cubicBezTo>
                    <a:pt x="79590" y="22527"/>
                    <a:pt x="79424" y="22793"/>
                    <a:pt x="79324" y="23094"/>
                  </a:cubicBezTo>
                  <a:cubicBezTo>
                    <a:pt x="79290" y="23094"/>
                    <a:pt x="79290" y="23094"/>
                    <a:pt x="79290" y="23127"/>
                  </a:cubicBezTo>
                  <a:cubicBezTo>
                    <a:pt x="79290" y="23127"/>
                    <a:pt x="79290" y="23160"/>
                    <a:pt x="79290" y="23194"/>
                  </a:cubicBezTo>
                  <a:cubicBezTo>
                    <a:pt x="79257" y="23260"/>
                    <a:pt x="79257" y="23327"/>
                    <a:pt x="79257" y="23394"/>
                  </a:cubicBezTo>
                  <a:cubicBezTo>
                    <a:pt x="79023" y="24428"/>
                    <a:pt x="78990" y="25462"/>
                    <a:pt x="78823" y="26463"/>
                  </a:cubicBezTo>
                  <a:cubicBezTo>
                    <a:pt x="78423" y="27163"/>
                    <a:pt x="77889" y="27764"/>
                    <a:pt x="77255" y="28231"/>
                  </a:cubicBezTo>
                  <a:cubicBezTo>
                    <a:pt x="77228" y="28258"/>
                    <a:pt x="77245" y="28307"/>
                    <a:pt x="77270" y="28307"/>
                  </a:cubicBezTo>
                  <a:cubicBezTo>
                    <a:pt x="77276" y="28307"/>
                    <a:pt x="77282" y="28304"/>
                    <a:pt x="77289" y="28297"/>
                  </a:cubicBezTo>
                  <a:cubicBezTo>
                    <a:pt x="77889" y="27997"/>
                    <a:pt x="78390" y="27530"/>
                    <a:pt x="78723" y="26963"/>
                  </a:cubicBezTo>
                  <a:cubicBezTo>
                    <a:pt x="78723" y="26963"/>
                    <a:pt x="78723" y="26996"/>
                    <a:pt x="78723" y="27030"/>
                  </a:cubicBezTo>
                  <a:cubicBezTo>
                    <a:pt x="78423" y="27463"/>
                    <a:pt x="78089" y="27864"/>
                    <a:pt x="77722" y="28231"/>
                  </a:cubicBezTo>
                  <a:cubicBezTo>
                    <a:pt x="77695" y="28258"/>
                    <a:pt x="77712" y="28307"/>
                    <a:pt x="77737" y="28307"/>
                  </a:cubicBezTo>
                  <a:cubicBezTo>
                    <a:pt x="77743" y="28307"/>
                    <a:pt x="77749" y="28304"/>
                    <a:pt x="77756" y="28297"/>
                  </a:cubicBezTo>
                  <a:cubicBezTo>
                    <a:pt x="78123" y="28064"/>
                    <a:pt x="78423" y="27730"/>
                    <a:pt x="78656" y="27363"/>
                  </a:cubicBezTo>
                  <a:lnTo>
                    <a:pt x="78656" y="27363"/>
                  </a:lnTo>
                  <a:cubicBezTo>
                    <a:pt x="78656" y="27397"/>
                    <a:pt x="78656" y="27430"/>
                    <a:pt x="78623" y="27463"/>
                  </a:cubicBezTo>
                  <a:cubicBezTo>
                    <a:pt x="78390" y="27797"/>
                    <a:pt x="78123" y="28097"/>
                    <a:pt x="77889" y="28397"/>
                  </a:cubicBezTo>
                  <a:cubicBezTo>
                    <a:pt x="77862" y="28424"/>
                    <a:pt x="77901" y="28473"/>
                    <a:pt x="77934" y="28473"/>
                  </a:cubicBezTo>
                  <a:cubicBezTo>
                    <a:pt x="77942" y="28473"/>
                    <a:pt x="77950" y="28471"/>
                    <a:pt x="77956" y="28464"/>
                  </a:cubicBezTo>
                  <a:cubicBezTo>
                    <a:pt x="78189" y="28231"/>
                    <a:pt x="78390" y="27964"/>
                    <a:pt x="78556" y="27697"/>
                  </a:cubicBezTo>
                  <a:lnTo>
                    <a:pt x="78556" y="27697"/>
                  </a:lnTo>
                  <a:cubicBezTo>
                    <a:pt x="78156" y="29165"/>
                    <a:pt x="77456" y="30499"/>
                    <a:pt x="76522" y="31700"/>
                  </a:cubicBezTo>
                  <a:cubicBezTo>
                    <a:pt x="75621" y="32834"/>
                    <a:pt x="74620" y="33901"/>
                    <a:pt x="73519" y="34902"/>
                  </a:cubicBezTo>
                  <a:cubicBezTo>
                    <a:pt x="72319" y="36070"/>
                    <a:pt x="71218" y="37304"/>
                    <a:pt x="69450" y="37437"/>
                  </a:cubicBezTo>
                  <a:cubicBezTo>
                    <a:pt x="67715" y="37304"/>
                    <a:pt x="66648" y="36136"/>
                    <a:pt x="65480" y="35036"/>
                  </a:cubicBezTo>
                  <a:cubicBezTo>
                    <a:pt x="64346" y="34002"/>
                    <a:pt x="63312" y="32867"/>
                    <a:pt x="62345" y="31700"/>
                  </a:cubicBezTo>
                  <a:cubicBezTo>
                    <a:pt x="61411" y="30499"/>
                    <a:pt x="60677" y="29098"/>
                    <a:pt x="60277" y="27630"/>
                  </a:cubicBezTo>
                  <a:cubicBezTo>
                    <a:pt x="60210" y="27430"/>
                    <a:pt x="60177" y="27230"/>
                    <a:pt x="60110" y="27030"/>
                  </a:cubicBezTo>
                  <a:lnTo>
                    <a:pt x="60110" y="27030"/>
                  </a:lnTo>
                  <a:cubicBezTo>
                    <a:pt x="60410" y="27530"/>
                    <a:pt x="60777" y="27930"/>
                    <a:pt x="61211" y="28264"/>
                  </a:cubicBezTo>
                  <a:cubicBezTo>
                    <a:pt x="61220" y="28274"/>
                    <a:pt x="61230" y="28278"/>
                    <a:pt x="61239" y="28278"/>
                  </a:cubicBezTo>
                  <a:cubicBezTo>
                    <a:pt x="61261" y="28278"/>
                    <a:pt x="61277" y="28254"/>
                    <a:pt x="61277" y="28231"/>
                  </a:cubicBezTo>
                  <a:cubicBezTo>
                    <a:pt x="61010" y="27943"/>
                    <a:pt x="60756" y="27656"/>
                    <a:pt x="60514" y="27353"/>
                  </a:cubicBezTo>
                  <a:lnTo>
                    <a:pt x="60514" y="27353"/>
                  </a:lnTo>
                  <a:cubicBezTo>
                    <a:pt x="60826" y="27733"/>
                    <a:pt x="61219" y="28048"/>
                    <a:pt x="61678" y="28297"/>
                  </a:cubicBezTo>
                  <a:cubicBezTo>
                    <a:pt x="61711" y="28297"/>
                    <a:pt x="61744" y="28231"/>
                    <a:pt x="61711" y="28197"/>
                  </a:cubicBezTo>
                  <a:cubicBezTo>
                    <a:pt x="60977" y="27664"/>
                    <a:pt x="60377" y="26963"/>
                    <a:pt x="59976" y="26129"/>
                  </a:cubicBezTo>
                  <a:cubicBezTo>
                    <a:pt x="59843" y="25128"/>
                    <a:pt x="59776" y="24094"/>
                    <a:pt x="59543" y="23094"/>
                  </a:cubicBezTo>
                  <a:cubicBezTo>
                    <a:pt x="59526" y="23060"/>
                    <a:pt x="59493" y="23044"/>
                    <a:pt x="59459" y="23044"/>
                  </a:cubicBezTo>
                  <a:cubicBezTo>
                    <a:pt x="59426" y="23044"/>
                    <a:pt x="59393" y="23060"/>
                    <a:pt x="59376" y="23094"/>
                  </a:cubicBezTo>
                  <a:lnTo>
                    <a:pt x="59376" y="23160"/>
                  </a:lnTo>
                  <a:cubicBezTo>
                    <a:pt x="59276" y="22994"/>
                    <a:pt x="59142" y="22827"/>
                    <a:pt x="58976" y="22660"/>
                  </a:cubicBezTo>
                  <a:cubicBezTo>
                    <a:pt x="58742" y="22460"/>
                    <a:pt x="58542" y="22193"/>
                    <a:pt x="58409" y="21893"/>
                  </a:cubicBezTo>
                  <a:cubicBezTo>
                    <a:pt x="58275" y="21459"/>
                    <a:pt x="58542" y="21059"/>
                    <a:pt x="58609" y="20625"/>
                  </a:cubicBezTo>
                  <a:cubicBezTo>
                    <a:pt x="58675" y="19925"/>
                    <a:pt x="58175" y="19391"/>
                    <a:pt x="57975" y="18757"/>
                  </a:cubicBezTo>
                  <a:cubicBezTo>
                    <a:pt x="57842" y="18290"/>
                    <a:pt x="57908" y="17790"/>
                    <a:pt x="57441" y="17490"/>
                  </a:cubicBezTo>
                  <a:cubicBezTo>
                    <a:pt x="57408" y="17490"/>
                    <a:pt x="57408" y="17523"/>
                    <a:pt x="57408" y="17556"/>
                  </a:cubicBezTo>
                  <a:cubicBezTo>
                    <a:pt x="57908" y="17957"/>
                    <a:pt x="57842" y="18757"/>
                    <a:pt x="58042" y="19324"/>
                  </a:cubicBezTo>
                  <a:lnTo>
                    <a:pt x="58208" y="19825"/>
                  </a:lnTo>
                  <a:cubicBezTo>
                    <a:pt x="58142" y="19891"/>
                    <a:pt x="58075" y="19991"/>
                    <a:pt x="58042" y="20092"/>
                  </a:cubicBezTo>
                  <a:cubicBezTo>
                    <a:pt x="57942" y="20358"/>
                    <a:pt x="57875" y="20592"/>
                    <a:pt x="57808" y="20859"/>
                  </a:cubicBezTo>
                  <a:cubicBezTo>
                    <a:pt x="57808" y="20882"/>
                    <a:pt x="57825" y="20906"/>
                    <a:pt x="57846" y="20906"/>
                  </a:cubicBezTo>
                  <a:cubicBezTo>
                    <a:pt x="57855" y="20906"/>
                    <a:pt x="57865" y="20902"/>
                    <a:pt x="57875" y="20892"/>
                  </a:cubicBezTo>
                  <a:cubicBezTo>
                    <a:pt x="57942" y="20725"/>
                    <a:pt x="58008" y="20559"/>
                    <a:pt x="58075" y="20392"/>
                  </a:cubicBezTo>
                  <a:cubicBezTo>
                    <a:pt x="58108" y="20225"/>
                    <a:pt x="58175" y="20092"/>
                    <a:pt x="58275" y="19958"/>
                  </a:cubicBezTo>
                  <a:cubicBezTo>
                    <a:pt x="58309" y="20125"/>
                    <a:pt x="58342" y="20292"/>
                    <a:pt x="58342" y="20425"/>
                  </a:cubicBezTo>
                  <a:cubicBezTo>
                    <a:pt x="58309" y="20759"/>
                    <a:pt x="58242" y="21059"/>
                    <a:pt x="58142" y="21359"/>
                  </a:cubicBezTo>
                  <a:cubicBezTo>
                    <a:pt x="57975" y="22393"/>
                    <a:pt x="59142" y="22760"/>
                    <a:pt x="59376" y="23627"/>
                  </a:cubicBezTo>
                  <a:lnTo>
                    <a:pt x="59376" y="24094"/>
                  </a:lnTo>
                  <a:cubicBezTo>
                    <a:pt x="57608" y="23694"/>
                    <a:pt x="57508" y="21326"/>
                    <a:pt x="57341" y="19925"/>
                  </a:cubicBezTo>
                  <a:lnTo>
                    <a:pt x="57375" y="19925"/>
                  </a:lnTo>
                  <a:cubicBezTo>
                    <a:pt x="57278" y="19213"/>
                    <a:pt x="56083" y="15711"/>
                    <a:pt x="57530" y="15711"/>
                  </a:cubicBezTo>
                  <a:cubicBezTo>
                    <a:pt x="57576" y="15711"/>
                    <a:pt x="57624" y="15715"/>
                    <a:pt x="57675" y="15722"/>
                  </a:cubicBezTo>
                  <a:cubicBezTo>
                    <a:pt x="57741" y="16255"/>
                    <a:pt x="57908" y="16789"/>
                    <a:pt x="58108" y="17290"/>
                  </a:cubicBezTo>
                  <a:cubicBezTo>
                    <a:pt x="58120" y="17313"/>
                    <a:pt x="58145" y="17324"/>
                    <a:pt x="58171" y="17324"/>
                  </a:cubicBezTo>
                  <a:cubicBezTo>
                    <a:pt x="58220" y="17324"/>
                    <a:pt x="58275" y="17287"/>
                    <a:pt x="58275" y="17223"/>
                  </a:cubicBezTo>
                  <a:cubicBezTo>
                    <a:pt x="58275" y="16222"/>
                    <a:pt x="58008" y="15221"/>
                    <a:pt x="57875" y="14221"/>
                  </a:cubicBezTo>
                  <a:cubicBezTo>
                    <a:pt x="57741" y="13153"/>
                    <a:pt x="57708" y="12052"/>
                    <a:pt x="57775" y="10985"/>
                  </a:cubicBezTo>
                  <a:cubicBezTo>
                    <a:pt x="57842" y="9184"/>
                    <a:pt x="58375" y="7416"/>
                    <a:pt x="59243" y="5881"/>
                  </a:cubicBezTo>
                  <a:cubicBezTo>
                    <a:pt x="59276" y="5981"/>
                    <a:pt x="59276" y="6115"/>
                    <a:pt x="59309" y="6248"/>
                  </a:cubicBezTo>
                  <a:lnTo>
                    <a:pt x="59376" y="6248"/>
                  </a:lnTo>
                  <a:cubicBezTo>
                    <a:pt x="59376" y="6082"/>
                    <a:pt x="59376" y="5915"/>
                    <a:pt x="59343" y="5748"/>
                  </a:cubicBezTo>
                  <a:cubicBezTo>
                    <a:pt x="59409" y="5648"/>
                    <a:pt x="59476" y="5548"/>
                    <a:pt x="59543" y="5414"/>
                  </a:cubicBezTo>
                  <a:lnTo>
                    <a:pt x="59576" y="5348"/>
                  </a:lnTo>
                  <a:lnTo>
                    <a:pt x="59576" y="5348"/>
                  </a:lnTo>
                  <a:cubicBezTo>
                    <a:pt x="59543" y="5681"/>
                    <a:pt x="59509" y="5981"/>
                    <a:pt x="59576" y="6282"/>
                  </a:cubicBezTo>
                  <a:cubicBezTo>
                    <a:pt x="59576" y="6310"/>
                    <a:pt x="59588" y="6320"/>
                    <a:pt x="59602" y="6320"/>
                  </a:cubicBezTo>
                  <a:cubicBezTo>
                    <a:pt x="59621" y="6320"/>
                    <a:pt x="59643" y="6301"/>
                    <a:pt x="59643" y="6282"/>
                  </a:cubicBezTo>
                  <a:cubicBezTo>
                    <a:pt x="59643" y="5915"/>
                    <a:pt x="59676" y="5548"/>
                    <a:pt x="59710" y="5181"/>
                  </a:cubicBezTo>
                  <a:cubicBezTo>
                    <a:pt x="61211" y="3146"/>
                    <a:pt x="63612" y="1745"/>
                    <a:pt x="66147" y="978"/>
                  </a:cubicBezTo>
                  <a:lnTo>
                    <a:pt x="66147" y="978"/>
                  </a:lnTo>
                  <a:cubicBezTo>
                    <a:pt x="65914" y="1512"/>
                    <a:pt x="65914" y="2112"/>
                    <a:pt x="66147" y="2646"/>
                  </a:cubicBezTo>
                  <a:cubicBezTo>
                    <a:pt x="66147" y="2655"/>
                    <a:pt x="66153" y="2660"/>
                    <a:pt x="66161" y="2660"/>
                  </a:cubicBezTo>
                  <a:cubicBezTo>
                    <a:pt x="66181" y="2660"/>
                    <a:pt x="66214" y="2636"/>
                    <a:pt x="66214" y="2612"/>
                  </a:cubicBezTo>
                  <a:cubicBezTo>
                    <a:pt x="66014" y="2079"/>
                    <a:pt x="66014" y="1478"/>
                    <a:pt x="66248" y="945"/>
                  </a:cubicBezTo>
                  <a:cubicBezTo>
                    <a:pt x="67329" y="543"/>
                    <a:pt x="68464" y="343"/>
                    <a:pt x="69602" y="343"/>
                  </a:cubicBezTo>
                  <a:close/>
                  <a:moveTo>
                    <a:pt x="127058" y="22326"/>
                  </a:moveTo>
                  <a:cubicBezTo>
                    <a:pt x="127625" y="22427"/>
                    <a:pt x="128192" y="22560"/>
                    <a:pt x="128692" y="22793"/>
                  </a:cubicBezTo>
                  <a:cubicBezTo>
                    <a:pt x="129126" y="22927"/>
                    <a:pt x="130727" y="23027"/>
                    <a:pt x="130527" y="23894"/>
                  </a:cubicBezTo>
                  <a:cubicBezTo>
                    <a:pt x="130377" y="24492"/>
                    <a:pt x="129651" y="24651"/>
                    <a:pt x="128890" y="24651"/>
                  </a:cubicBezTo>
                  <a:cubicBezTo>
                    <a:pt x="128292" y="24651"/>
                    <a:pt x="127672" y="24553"/>
                    <a:pt x="127291" y="24495"/>
                  </a:cubicBezTo>
                  <a:cubicBezTo>
                    <a:pt x="127258" y="24461"/>
                    <a:pt x="127191" y="24428"/>
                    <a:pt x="127158" y="24428"/>
                  </a:cubicBezTo>
                  <a:cubicBezTo>
                    <a:pt x="127024" y="24461"/>
                    <a:pt x="126924" y="24495"/>
                    <a:pt x="126857" y="24595"/>
                  </a:cubicBezTo>
                  <a:cubicBezTo>
                    <a:pt x="126657" y="24828"/>
                    <a:pt x="126424" y="25062"/>
                    <a:pt x="126190" y="25229"/>
                  </a:cubicBezTo>
                  <a:cubicBezTo>
                    <a:pt x="125623" y="25562"/>
                    <a:pt x="125023" y="25762"/>
                    <a:pt x="124389" y="25896"/>
                  </a:cubicBezTo>
                  <a:cubicBezTo>
                    <a:pt x="124322" y="25896"/>
                    <a:pt x="124322" y="25996"/>
                    <a:pt x="124389" y="25996"/>
                  </a:cubicBezTo>
                  <a:cubicBezTo>
                    <a:pt x="124458" y="26001"/>
                    <a:pt x="124527" y="26004"/>
                    <a:pt x="124598" y="26004"/>
                  </a:cubicBezTo>
                  <a:cubicBezTo>
                    <a:pt x="124937" y="26004"/>
                    <a:pt x="125292" y="25940"/>
                    <a:pt x="125623" y="25829"/>
                  </a:cubicBezTo>
                  <a:lnTo>
                    <a:pt x="125623" y="25829"/>
                  </a:lnTo>
                  <a:cubicBezTo>
                    <a:pt x="125423" y="26029"/>
                    <a:pt x="125190" y="26263"/>
                    <a:pt x="124956" y="26429"/>
                  </a:cubicBezTo>
                  <a:cubicBezTo>
                    <a:pt x="124905" y="26481"/>
                    <a:pt x="124932" y="26551"/>
                    <a:pt x="124978" y="26551"/>
                  </a:cubicBezTo>
                  <a:cubicBezTo>
                    <a:pt x="124992" y="26551"/>
                    <a:pt x="125007" y="26545"/>
                    <a:pt x="125023" y="26529"/>
                  </a:cubicBezTo>
                  <a:cubicBezTo>
                    <a:pt x="125323" y="26329"/>
                    <a:pt x="125623" y="26129"/>
                    <a:pt x="125857" y="25929"/>
                  </a:cubicBezTo>
                  <a:cubicBezTo>
                    <a:pt x="125990" y="25796"/>
                    <a:pt x="126124" y="25696"/>
                    <a:pt x="126224" y="25562"/>
                  </a:cubicBezTo>
                  <a:cubicBezTo>
                    <a:pt x="126390" y="25495"/>
                    <a:pt x="126557" y="25395"/>
                    <a:pt x="126691" y="25295"/>
                  </a:cubicBezTo>
                  <a:cubicBezTo>
                    <a:pt x="126857" y="25562"/>
                    <a:pt x="127291" y="25562"/>
                    <a:pt x="127558" y="25562"/>
                  </a:cubicBezTo>
                  <a:cubicBezTo>
                    <a:pt x="128125" y="25562"/>
                    <a:pt x="128459" y="25262"/>
                    <a:pt x="128892" y="24962"/>
                  </a:cubicBezTo>
                  <a:cubicBezTo>
                    <a:pt x="129059" y="25629"/>
                    <a:pt x="129659" y="26096"/>
                    <a:pt x="130360" y="26096"/>
                  </a:cubicBezTo>
                  <a:cubicBezTo>
                    <a:pt x="130560" y="27463"/>
                    <a:pt x="130160" y="28431"/>
                    <a:pt x="129259" y="29432"/>
                  </a:cubicBezTo>
                  <a:cubicBezTo>
                    <a:pt x="129232" y="29486"/>
                    <a:pt x="129249" y="29541"/>
                    <a:pt x="129293" y="29541"/>
                  </a:cubicBezTo>
                  <a:cubicBezTo>
                    <a:pt x="129303" y="29541"/>
                    <a:pt x="129314" y="29538"/>
                    <a:pt x="129326" y="29532"/>
                  </a:cubicBezTo>
                  <a:cubicBezTo>
                    <a:pt x="130026" y="29065"/>
                    <a:pt x="130493" y="28364"/>
                    <a:pt x="130660" y="27530"/>
                  </a:cubicBezTo>
                  <a:cubicBezTo>
                    <a:pt x="130660" y="27764"/>
                    <a:pt x="130660" y="27964"/>
                    <a:pt x="130660" y="28164"/>
                  </a:cubicBezTo>
                  <a:cubicBezTo>
                    <a:pt x="130560" y="28731"/>
                    <a:pt x="130360" y="29231"/>
                    <a:pt x="129993" y="29665"/>
                  </a:cubicBezTo>
                  <a:cubicBezTo>
                    <a:pt x="129966" y="29692"/>
                    <a:pt x="130005" y="29741"/>
                    <a:pt x="130038" y="29741"/>
                  </a:cubicBezTo>
                  <a:cubicBezTo>
                    <a:pt x="130046" y="29741"/>
                    <a:pt x="130053" y="29738"/>
                    <a:pt x="130060" y="29732"/>
                  </a:cubicBezTo>
                  <a:cubicBezTo>
                    <a:pt x="130660" y="29065"/>
                    <a:pt x="131327" y="27697"/>
                    <a:pt x="130727" y="26863"/>
                  </a:cubicBezTo>
                  <a:cubicBezTo>
                    <a:pt x="130727" y="26596"/>
                    <a:pt x="130727" y="26329"/>
                    <a:pt x="130660" y="26062"/>
                  </a:cubicBezTo>
                  <a:cubicBezTo>
                    <a:pt x="130694" y="26062"/>
                    <a:pt x="130760" y="26029"/>
                    <a:pt x="130794" y="26029"/>
                  </a:cubicBezTo>
                  <a:cubicBezTo>
                    <a:pt x="130927" y="25962"/>
                    <a:pt x="131060" y="25896"/>
                    <a:pt x="131161" y="25829"/>
                  </a:cubicBezTo>
                  <a:cubicBezTo>
                    <a:pt x="131486" y="26030"/>
                    <a:pt x="131854" y="26131"/>
                    <a:pt x="132219" y="26131"/>
                  </a:cubicBezTo>
                  <a:cubicBezTo>
                    <a:pt x="132640" y="26131"/>
                    <a:pt x="133056" y="25997"/>
                    <a:pt x="133395" y="25729"/>
                  </a:cubicBezTo>
                  <a:cubicBezTo>
                    <a:pt x="133629" y="25529"/>
                    <a:pt x="133829" y="25262"/>
                    <a:pt x="133996" y="24995"/>
                  </a:cubicBezTo>
                  <a:cubicBezTo>
                    <a:pt x="134174" y="25272"/>
                    <a:pt x="134516" y="25396"/>
                    <a:pt x="134876" y="25396"/>
                  </a:cubicBezTo>
                  <a:cubicBezTo>
                    <a:pt x="135123" y="25396"/>
                    <a:pt x="135380" y="25337"/>
                    <a:pt x="135597" y="25229"/>
                  </a:cubicBezTo>
                  <a:cubicBezTo>
                    <a:pt x="136131" y="24928"/>
                    <a:pt x="136564" y="24261"/>
                    <a:pt x="136931" y="23761"/>
                  </a:cubicBezTo>
                  <a:cubicBezTo>
                    <a:pt x="137165" y="23461"/>
                    <a:pt x="137365" y="23127"/>
                    <a:pt x="137598" y="22827"/>
                  </a:cubicBezTo>
                  <a:lnTo>
                    <a:pt x="137598" y="22827"/>
                  </a:lnTo>
                  <a:cubicBezTo>
                    <a:pt x="136464" y="26596"/>
                    <a:pt x="134963" y="30232"/>
                    <a:pt x="131194" y="32133"/>
                  </a:cubicBezTo>
                  <a:lnTo>
                    <a:pt x="131227" y="32133"/>
                  </a:lnTo>
                  <a:cubicBezTo>
                    <a:pt x="131170" y="32162"/>
                    <a:pt x="131211" y="32240"/>
                    <a:pt x="131245" y="32240"/>
                  </a:cubicBezTo>
                  <a:cubicBezTo>
                    <a:pt x="131251" y="32240"/>
                    <a:pt x="131256" y="32238"/>
                    <a:pt x="131261" y="32234"/>
                  </a:cubicBezTo>
                  <a:cubicBezTo>
                    <a:pt x="131861" y="32067"/>
                    <a:pt x="132461" y="31833"/>
                    <a:pt x="132995" y="31500"/>
                  </a:cubicBezTo>
                  <a:lnTo>
                    <a:pt x="132995" y="31500"/>
                  </a:lnTo>
                  <a:cubicBezTo>
                    <a:pt x="131994" y="33134"/>
                    <a:pt x="131227" y="34902"/>
                    <a:pt x="130694" y="36770"/>
                  </a:cubicBezTo>
                  <a:cubicBezTo>
                    <a:pt x="129860" y="39472"/>
                    <a:pt x="129559" y="42274"/>
                    <a:pt x="129026" y="45043"/>
                  </a:cubicBezTo>
                  <a:cubicBezTo>
                    <a:pt x="128525" y="48112"/>
                    <a:pt x="127391" y="51047"/>
                    <a:pt x="125657" y="53649"/>
                  </a:cubicBezTo>
                  <a:cubicBezTo>
                    <a:pt x="123955" y="56184"/>
                    <a:pt x="121821" y="58419"/>
                    <a:pt x="119786" y="60687"/>
                  </a:cubicBezTo>
                  <a:cubicBezTo>
                    <a:pt x="119735" y="60738"/>
                    <a:pt x="119782" y="60809"/>
                    <a:pt x="119836" y="60809"/>
                  </a:cubicBezTo>
                  <a:cubicBezTo>
                    <a:pt x="119853" y="60809"/>
                    <a:pt x="119870" y="60803"/>
                    <a:pt x="119886" y="60787"/>
                  </a:cubicBezTo>
                  <a:cubicBezTo>
                    <a:pt x="120386" y="60354"/>
                    <a:pt x="120887" y="59887"/>
                    <a:pt x="121387" y="59386"/>
                  </a:cubicBezTo>
                  <a:lnTo>
                    <a:pt x="121387" y="59386"/>
                  </a:lnTo>
                  <a:cubicBezTo>
                    <a:pt x="120686" y="60420"/>
                    <a:pt x="120019" y="61555"/>
                    <a:pt x="118785" y="61888"/>
                  </a:cubicBezTo>
                  <a:cubicBezTo>
                    <a:pt x="117673" y="62166"/>
                    <a:pt x="116283" y="62653"/>
                    <a:pt x="115040" y="62653"/>
                  </a:cubicBezTo>
                  <a:cubicBezTo>
                    <a:pt x="114791" y="62653"/>
                    <a:pt x="114549" y="62633"/>
                    <a:pt x="114315" y="62589"/>
                  </a:cubicBezTo>
                  <a:cubicBezTo>
                    <a:pt x="111813" y="62055"/>
                    <a:pt x="109912" y="59953"/>
                    <a:pt x="107510" y="59153"/>
                  </a:cubicBezTo>
                  <a:cubicBezTo>
                    <a:pt x="107500" y="59149"/>
                    <a:pt x="107489" y="59148"/>
                    <a:pt x="107479" y="59148"/>
                  </a:cubicBezTo>
                  <a:cubicBezTo>
                    <a:pt x="107398" y="59148"/>
                    <a:pt x="107354" y="59260"/>
                    <a:pt x="107444" y="59320"/>
                  </a:cubicBezTo>
                  <a:cubicBezTo>
                    <a:pt x="108144" y="59653"/>
                    <a:pt x="108845" y="60053"/>
                    <a:pt x="109478" y="60487"/>
                  </a:cubicBezTo>
                  <a:cubicBezTo>
                    <a:pt x="106576" y="59353"/>
                    <a:pt x="103241" y="59086"/>
                    <a:pt x="100405" y="57819"/>
                  </a:cubicBezTo>
                  <a:cubicBezTo>
                    <a:pt x="98704" y="57051"/>
                    <a:pt x="97236" y="55951"/>
                    <a:pt x="96069" y="54550"/>
                  </a:cubicBezTo>
                  <a:cubicBezTo>
                    <a:pt x="95335" y="53616"/>
                    <a:pt x="94768" y="51848"/>
                    <a:pt x="93567" y="51414"/>
                  </a:cubicBezTo>
                  <a:lnTo>
                    <a:pt x="94401" y="50747"/>
                  </a:lnTo>
                  <a:cubicBezTo>
                    <a:pt x="95101" y="50246"/>
                    <a:pt x="95702" y="49679"/>
                    <a:pt x="96236" y="49079"/>
                  </a:cubicBezTo>
                  <a:cubicBezTo>
                    <a:pt x="96527" y="48986"/>
                    <a:pt x="96825" y="48941"/>
                    <a:pt x="97119" y="48941"/>
                  </a:cubicBezTo>
                  <a:cubicBezTo>
                    <a:pt x="97564" y="48941"/>
                    <a:pt x="98002" y="49045"/>
                    <a:pt x="98404" y="49246"/>
                  </a:cubicBezTo>
                  <a:cubicBezTo>
                    <a:pt x="98537" y="49312"/>
                    <a:pt x="98637" y="49346"/>
                    <a:pt x="98737" y="49413"/>
                  </a:cubicBezTo>
                  <a:cubicBezTo>
                    <a:pt x="100272" y="50080"/>
                    <a:pt x="101906" y="50547"/>
                    <a:pt x="103574" y="50747"/>
                  </a:cubicBezTo>
                  <a:cubicBezTo>
                    <a:pt x="104908" y="50947"/>
                    <a:pt x="106276" y="51047"/>
                    <a:pt x="107610" y="51347"/>
                  </a:cubicBezTo>
                  <a:cubicBezTo>
                    <a:pt x="109045" y="51681"/>
                    <a:pt x="110412" y="52181"/>
                    <a:pt x="111713" y="52848"/>
                  </a:cubicBezTo>
                  <a:cubicBezTo>
                    <a:pt x="111747" y="52848"/>
                    <a:pt x="111813" y="52815"/>
                    <a:pt x="111747" y="52748"/>
                  </a:cubicBezTo>
                  <a:cubicBezTo>
                    <a:pt x="109845" y="51247"/>
                    <a:pt x="107010" y="50847"/>
                    <a:pt x="104675" y="50480"/>
                  </a:cubicBezTo>
                  <a:cubicBezTo>
                    <a:pt x="102740" y="50213"/>
                    <a:pt x="100872" y="49746"/>
                    <a:pt x="99038" y="49046"/>
                  </a:cubicBezTo>
                  <a:cubicBezTo>
                    <a:pt x="98871" y="48946"/>
                    <a:pt x="98671" y="48812"/>
                    <a:pt x="98504" y="48679"/>
                  </a:cubicBezTo>
                  <a:cubicBezTo>
                    <a:pt x="98237" y="48479"/>
                    <a:pt x="97970" y="48245"/>
                    <a:pt x="97737" y="48012"/>
                  </a:cubicBezTo>
                  <a:cubicBezTo>
                    <a:pt x="97470" y="47611"/>
                    <a:pt x="97370" y="47078"/>
                    <a:pt x="97503" y="46611"/>
                  </a:cubicBezTo>
                  <a:lnTo>
                    <a:pt x="97503" y="46544"/>
                  </a:lnTo>
                  <a:cubicBezTo>
                    <a:pt x="97537" y="46477"/>
                    <a:pt x="97570" y="46444"/>
                    <a:pt x="97603" y="46410"/>
                  </a:cubicBezTo>
                  <a:cubicBezTo>
                    <a:pt x="97637" y="46344"/>
                    <a:pt x="97670" y="46310"/>
                    <a:pt x="97637" y="46244"/>
                  </a:cubicBezTo>
                  <a:cubicBezTo>
                    <a:pt x="97937" y="45410"/>
                    <a:pt x="98370" y="44642"/>
                    <a:pt x="98904" y="43942"/>
                  </a:cubicBezTo>
                  <a:cubicBezTo>
                    <a:pt x="100138" y="42508"/>
                    <a:pt x="101806" y="41507"/>
                    <a:pt x="103641" y="41040"/>
                  </a:cubicBezTo>
                  <a:cubicBezTo>
                    <a:pt x="103708" y="41040"/>
                    <a:pt x="103674" y="40940"/>
                    <a:pt x="103608" y="40940"/>
                  </a:cubicBezTo>
                  <a:cubicBezTo>
                    <a:pt x="100305" y="41474"/>
                    <a:pt x="97903" y="43975"/>
                    <a:pt x="96636" y="46944"/>
                  </a:cubicBezTo>
                  <a:cubicBezTo>
                    <a:pt x="95735" y="49112"/>
                    <a:pt x="93967" y="50413"/>
                    <a:pt x="92199" y="51914"/>
                  </a:cubicBezTo>
                  <a:cubicBezTo>
                    <a:pt x="90365" y="53482"/>
                    <a:pt x="88463" y="54983"/>
                    <a:pt x="86662" y="56651"/>
                  </a:cubicBezTo>
                  <a:cubicBezTo>
                    <a:pt x="86608" y="56705"/>
                    <a:pt x="86663" y="56803"/>
                    <a:pt x="86722" y="56803"/>
                  </a:cubicBezTo>
                  <a:cubicBezTo>
                    <a:pt x="86735" y="56803"/>
                    <a:pt x="86749" y="56797"/>
                    <a:pt x="86762" y="56784"/>
                  </a:cubicBezTo>
                  <a:cubicBezTo>
                    <a:pt x="88497" y="55517"/>
                    <a:pt x="90098" y="54149"/>
                    <a:pt x="91766" y="52848"/>
                  </a:cubicBezTo>
                  <a:lnTo>
                    <a:pt x="93133" y="51714"/>
                  </a:lnTo>
                  <a:cubicBezTo>
                    <a:pt x="93200" y="51748"/>
                    <a:pt x="93267" y="51781"/>
                    <a:pt x="93334" y="51814"/>
                  </a:cubicBezTo>
                  <a:cubicBezTo>
                    <a:pt x="92900" y="52348"/>
                    <a:pt x="92633" y="52948"/>
                    <a:pt x="92500" y="53616"/>
                  </a:cubicBezTo>
                  <a:cubicBezTo>
                    <a:pt x="92133" y="54816"/>
                    <a:pt x="91766" y="56017"/>
                    <a:pt x="91365" y="57218"/>
                  </a:cubicBezTo>
                  <a:cubicBezTo>
                    <a:pt x="90532" y="59687"/>
                    <a:pt x="89531" y="62055"/>
                    <a:pt x="88463" y="64390"/>
                  </a:cubicBezTo>
                  <a:cubicBezTo>
                    <a:pt x="88440" y="64437"/>
                    <a:pt x="88466" y="64484"/>
                    <a:pt x="88496" y="64484"/>
                  </a:cubicBezTo>
                  <a:cubicBezTo>
                    <a:pt x="88508" y="64484"/>
                    <a:pt x="88520" y="64476"/>
                    <a:pt x="88530" y="64457"/>
                  </a:cubicBezTo>
                  <a:cubicBezTo>
                    <a:pt x="88730" y="64123"/>
                    <a:pt x="88964" y="63789"/>
                    <a:pt x="89131" y="63423"/>
                  </a:cubicBezTo>
                  <a:lnTo>
                    <a:pt x="89131" y="63423"/>
                  </a:lnTo>
                  <a:cubicBezTo>
                    <a:pt x="88563" y="65224"/>
                    <a:pt x="88130" y="67092"/>
                    <a:pt x="87830" y="68960"/>
                  </a:cubicBezTo>
                  <a:cubicBezTo>
                    <a:pt x="87363" y="71595"/>
                    <a:pt x="86996" y="74297"/>
                    <a:pt x="86829" y="76999"/>
                  </a:cubicBezTo>
                  <a:cubicBezTo>
                    <a:pt x="86829" y="77053"/>
                    <a:pt x="86877" y="77087"/>
                    <a:pt x="86926" y="77087"/>
                  </a:cubicBezTo>
                  <a:cubicBezTo>
                    <a:pt x="86969" y="77087"/>
                    <a:pt x="87014" y="77061"/>
                    <a:pt x="87029" y="76999"/>
                  </a:cubicBezTo>
                  <a:cubicBezTo>
                    <a:pt x="87196" y="76298"/>
                    <a:pt x="87329" y="75598"/>
                    <a:pt x="87463" y="74897"/>
                  </a:cubicBezTo>
                  <a:cubicBezTo>
                    <a:pt x="87529" y="75398"/>
                    <a:pt x="87663" y="75898"/>
                    <a:pt x="87763" y="76365"/>
                  </a:cubicBezTo>
                  <a:cubicBezTo>
                    <a:pt x="88030" y="78033"/>
                    <a:pt x="88030" y="79734"/>
                    <a:pt x="87763" y="81435"/>
                  </a:cubicBezTo>
                  <a:cubicBezTo>
                    <a:pt x="87396" y="84371"/>
                    <a:pt x="87696" y="87373"/>
                    <a:pt x="88597" y="90175"/>
                  </a:cubicBezTo>
                  <a:cubicBezTo>
                    <a:pt x="87329" y="90609"/>
                    <a:pt x="86095" y="91209"/>
                    <a:pt x="84794" y="91543"/>
                  </a:cubicBezTo>
                  <a:cubicBezTo>
                    <a:pt x="83460" y="91876"/>
                    <a:pt x="82126" y="92110"/>
                    <a:pt x="80758" y="92243"/>
                  </a:cubicBezTo>
                  <a:cubicBezTo>
                    <a:pt x="80958" y="91643"/>
                    <a:pt x="81125" y="91042"/>
                    <a:pt x="81358" y="90442"/>
                  </a:cubicBezTo>
                  <a:cubicBezTo>
                    <a:pt x="81625" y="89741"/>
                    <a:pt x="81925" y="89008"/>
                    <a:pt x="82292" y="88340"/>
                  </a:cubicBezTo>
                  <a:cubicBezTo>
                    <a:pt x="82926" y="87039"/>
                    <a:pt x="83660" y="85805"/>
                    <a:pt x="84427" y="84571"/>
                  </a:cubicBezTo>
                  <a:cubicBezTo>
                    <a:pt x="84427" y="84554"/>
                    <a:pt x="84419" y="84546"/>
                    <a:pt x="84406" y="84546"/>
                  </a:cubicBezTo>
                  <a:cubicBezTo>
                    <a:pt x="84394" y="84546"/>
                    <a:pt x="84377" y="84554"/>
                    <a:pt x="84360" y="84571"/>
                  </a:cubicBezTo>
                  <a:cubicBezTo>
                    <a:pt x="83460" y="85805"/>
                    <a:pt x="82659" y="87073"/>
                    <a:pt x="81925" y="88440"/>
                  </a:cubicBezTo>
                  <a:cubicBezTo>
                    <a:pt x="81292" y="89608"/>
                    <a:pt x="80691" y="90942"/>
                    <a:pt x="80591" y="92277"/>
                  </a:cubicBezTo>
                  <a:lnTo>
                    <a:pt x="80091" y="92310"/>
                  </a:lnTo>
                  <a:cubicBezTo>
                    <a:pt x="80324" y="91676"/>
                    <a:pt x="80491" y="91009"/>
                    <a:pt x="80758" y="90342"/>
                  </a:cubicBezTo>
                  <a:cubicBezTo>
                    <a:pt x="81025" y="89608"/>
                    <a:pt x="81292" y="88841"/>
                    <a:pt x="81625" y="88140"/>
                  </a:cubicBezTo>
                  <a:cubicBezTo>
                    <a:pt x="81649" y="88093"/>
                    <a:pt x="81606" y="88046"/>
                    <a:pt x="81578" y="88046"/>
                  </a:cubicBezTo>
                  <a:cubicBezTo>
                    <a:pt x="81567" y="88046"/>
                    <a:pt x="81558" y="88054"/>
                    <a:pt x="81558" y="88074"/>
                  </a:cubicBezTo>
                  <a:cubicBezTo>
                    <a:pt x="80858" y="89408"/>
                    <a:pt x="80091" y="90876"/>
                    <a:pt x="79857" y="92343"/>
                  </a:cubicBezTo>
                  <a:lnTo>
                    <a:pt x="79490" y="92343"/>
                  </a:lnTo>
                  <a:cubicBezTo>
                    <a:pt x="79590" y="92010"/>
                    <a:pt x="79690" y="91643"/>
                    <a:pt x="79824" y="91276"/>
                  </a:cubicBezTo>
                  <a:cubicBezTo>
                    <a:pt x="80024" y="90809"/>
                    <a:pt x="80224" y="90342"/>
                    <a:pt x="80458" y="89908"/>
                  </a:cubicBezTo>
                  <a:cubicBezTo>
                    <a:pt x="80481" y="89885"/>
                    <a:pt x="80456" y="89846"/>
                    <a:pt x="80428" y="89846"/>
                  </a:cubicBezTo>
                  <a:cubicBezTo>
                    <a:pt x="80415" y="89846"/>
                    <a:pt x="80401" y="89854"/>
                    <a:pt x="80391" y="89875"/>
                  </a:cubicBezTo>
                  <a:cubicBezTo>
                    <a:pt x="79857" y="90609"/>
                    <a:pt x="79490" y="91476"/>
                    <a:pt x="79324" y="92377"/>
                  </a:cubicBezTo>
                  <a:cubicBezTo>
                    <a:pt x="79190" y="92377"/>
                    <a:pt x="79090" y="92377"/>
                    <a:pt x="78957" y="92410"/>
                  </a:cubicBezTo>
                  <a:cubicBezTo>
                    <a:pt x="79223" y="91843"/>
                    <a:pt x="79390" y="91309"/>
                    <a:pt x="79690" y="90775"/>
                  </a:cubicBezTo>
                  <a:cubicBezTo>
                    <a:pt x="79711" y="90734"/>
                    <a:pt x="79681" y="90706"/>
                    <a:pt x="79647" y="90706"/>
                  </a:cubicBezTo>
                  <a:cubicBezTo>
                    <a:pt x="79626" y="90706"/>
                    <a:pt x="79603" y="90717"/>
                    <a:pt x="79590" y="90742"/>
                  </a:cubicBezTo>
                  <a:cubicBezTo>
                    <a:pt x="79223" y="91242"/>
                    <a:pt x="78990" y="91810"/>
                    <a:pt x="78823" y="92410"/>
                  </a:cubicBezTo>
                  <a:lnTo>
                    <a:pt x="78590" y="92410"/>
                  </a:lnTo>
                  <a:cubicBezTo>
                    <a:pt x="78723" y="92110"/>
                    <a:pt x="78823" y="91810"/>
                    <a:pt x="78957" y="91509"/>
                  </a:cubicBezTo>
                  <a:cubicBezTo>
                    <a:pt x="78980" y="91462"/>
                    <a:pt x="78937" y="91415"/>
                    <a:pt x="78898" y="91415"/>
                  </a:cubicBezTo>
                  <a:cubicBezTo>
                    <a:pt x="78882" y="91415"/>
                    <a:pt x="78866" y="91423"/>
                    <a:pt x="78857" y="91443"/>
                  </a:cubicBezTo>
                  <a:cubicBezTo>
                    <a:pt x="78690" y="91743"/>
                    <a:pt x="78523" y="92076"/>
                    <a:pt x="78423" y="92410"/>
                  </a:cubicBezTo>
                  <a:cubicBezTo>
                    <a:pt x="77900" y="92421"/>
                    <a:pt x="77378" y="92425"/>
                    <a:pt x="76855" y="92425"/>
                  </a:cubicBezTo>
                  <a:cubicBezTo>
                    <a:pt x="75810" y="92425"/>
                    <a:pt x="74765" y="92410"/>
                    <a:pt x="73720" y="92410"/>
                  </a:cubicBezTo>
                  <a:cubicBezTo>
                    <a:pt x="72895" y="92410"/>
                    <a:pt x="72025" y="92352"/>
                    <a:pt x="71170" y="92352"/>
                  </a:cubicBezTo>
                  <a:cubicBezTo>
                    <a:pt x="70571" y="92352"/>
                    <a:pt x="69980" y="92381"/>
                    <a:pt x="69416" y="92477"/>
                  </a:cubicBezTo>
                  <a:cubicBezTo>
                    <a:pt x="68816" y="92391"/>
                    <a:pt x="68197" y="92366"/>
                    <a:pt x="67576" y="92366"/>
                  </a:cubicBezTo>
                  <a:cubicBezTo>
                    <a:pt x="66747" y="92366"/>
                    <a:pt x="65914" y="92410"/>
                    <a:pt x="65113" y="92410"/>
                  </a:cubicBezTo>
                  <a:cubicBezTo>
                    <a:pt x="64046" y="92410"/>
                    <a:pt x="62979" y="92425"/>
                    <a:pt x="61901" y="92425"/>
                  </a:cubicBezTo>
                  <a:cubicBezTo>
                    <a:pt x="61363" y="92425"/>
                    <a:pt x="60821" y="92421"/>
                    <a:pt x="60277" y="92410"/>
                  </a:cubicBezTo>
                  <a:cubicBezTo>
                    <a:pt x="60177" y="92076"/>
                    <a:pt x="60043" y="91743"/>
                    <a:pt x="59876" y="91443"/>
                  </a:cubicBezTo>
                  <a:cubicBezTo>
                    <a:pt x="59867" y="91423"/>
                    <a:pt x="59851" y="91415"/>
                    <a:pt x="59835" y="91415"/>
                  </a:cubicBezTo>
                  <a:cubicBezTo>
                    <a:pt x="59796" y="91415"/>
                    <a:pt x="59753" y="91462"/>
                    <a:pt x="59776" y="91509"/>
                  </a:cubicBezTo>
                  <a:cubicBezTo>
                    <a:pt x="59910" y="91810"/>
                    <a:pt x="60010" y="92110"/>
                    <a:pt x="60143" y="92410"/>
                  </a:cubicBezTo>
                  <a:lnTo>
                    <a:pt x="59910" y="92410"/>
                  </a:lnTo>
                  <a:cubicBezTo>
                    <a:pt x="59743" y="91810"/>
                    <a:pt x="59509" y="91242"/>
                    <a:pt x="59142" y="90742"/>
                  </a:cubicBezTo>
                  <a:cubicBezTo>
                    <a:pt x="59130" y="90717"/>
                    <a:pt x="59107" y="90706"/>
                    <a:pt x="59086" y="90706"/>
                  </a:cubicBezTo>
                  <a:cubicBezTo>
                    <a:pt x="59052" y="90706"/>
                    <a:pt x="59022" y="90734"/>
                    <a:pt x="59042" y="90775"/>
                  </a:cubicBezTo>
                  <a:cubicBezTo>
                    <a:pt x="59343" y="91309"/>
                    <a:pt x="59509" y="91843"/>
                    <a:pt x="59743" y="92377"/>
                  </a:cubicBezTo>
                  <a:lnTo>
                    <a:pt x="59409" y="92377"/>
                  </a:lnTo>
                  <a:cubicBezTo>
                    <a:pt x="59243" y="91476"/>
                    <a:pt x="58876" y="90642"/>
                    <a:pt x="58342" y="89875"/>
                  </a:cubicBezTo>
                  <a:cubicBezTo>
                    <a:pt x="58333" y="89866"/>
                    <a:pt x="58319" y="89862"/>
                    <a:pt x="58305" y="89862"/>
                  </a:cubicBezTo>
                  <a:cubicBezTo>
                    <a:pt x="58264" y="89862"/>
                    <a:pt x="58217" y="89893"/>
                    <a:pt x="58242" y="89942"/>
                  </a:cubicBezTo>
                  <a:cubicBezTo>
                    <a:pt x="58509" y="90375"/>
                    <a:pt x="58709" y="90842"/>
                    <a:pt x="58909" y="91309"/>
                  </a:cubicBezTo>
                  <a:cubicBezTo>
                    <a:pt x="59042" y="91643"/>
                    <a:pt x="59109" y="92010"/>
                    <a:pt x="59243" y="92377"/>
                  </a:cubicBezTo>
                  <a:lnTo>
                    <a:pt x="58876" y="92343"/>
                  </a:lnTo>
                  <a:cubicBezTo>
                    <a:pt x="58609" y="90876"/>
                    <a:pt x="57875" y="89408"/>
                    <a:pt x="57174" y="88107"/>
                  </a:cubicBezTo>
                  <a:cubicBezTo>
                    <a:pt x="57164" y="88086"/>
                    <a:pt x="57151" y="88078"/>
                    <a:pt x="57138" y="88078"/>
                  </a:cubicBezTo>
                  <a:cubicBezTo>
                    <a:pt x="57109" y="88078"/>
                    <a:pt x="57085" y="88117"/>
                    <a:pt x="57108" y="88140"/>
                  </a:cubicBezTo>
                  <a:cubicBezTo>
                    <a:pt x="57441" y="88874"/>
                    <a:pt x="57708" y="89608"/>
                    <a:pt x="57975" y="90375"/>
                  </a:cubicBezTo>
                  <a:cubicBezTo>
                    <a:pt x="58208" y="91009"/>
                    <a:pt x="58409" y="91709"/>
                    <a:pt x="58642" y="92343"/>
                  </a:cubicBezTo>
                  <a:cubicBezTo>
                    <a:pt x="58475" y="92343"/>
                    <a:pt x="58309" y="92310"/>
                    <a:pt x="58142" y="92277"/>
                  </a:cubicBezTo>
                  <a:cubicBezTo>
                    <a:pt x="58042" y="90942"/>
                    <a:pt x="57408" y="89608"/>
                    <a:pt x="56807" y="88440"/>
                  </a:cubicBezTo>
                  <a:cubicBezTo>
                    <a:pt x="56074" y="87106"/>
                    <a:pt x="55240" y="85805"/>
                    <a:pt x="54372" y="84571"/>
                  </a:cubicBezTo>
                  <a:cubicBezTo>
                    <a:pt x="54372" y="84561"/>
                    <a:pt x="54367" y="84557"/>
                    <a:pt x="54359" y="84557"/>
                  </a:cubicBezTo>
                  <a:cubicBezTo>
                    <a:pt x="54339" y="84557"/>
                    <a:pt x="54306" y="84581"/>
                    <a:pt x="54306" y="84604"/>
                  </a:cubicBezTo>
                  <a:cubicBezTo>
                    <a:pt x="55073" y="85805"/>
                    <a:pt x="55807" y="87073"/>
                    <a:pt x="56441" y="88340"/>
                  </a:cubicBezTo>
                  <a:cubicBezTo>
                    <a:pt x="56774" y="89008"/>
                    <a:pt x="57074" y="89708"/>
                    <a:pt x="57341" y="90409"/>
                  </a:cubicBezTo>
                  <a:cubicBezTo>
                    <a:pt x="57575" y="91009"/>
                    <a:pt x="57775" y="91643"/>
                    <a:pt x="57942" y="92277"/>
                  </a:cubicBezTo>
                  <a:cubicBezTo>
                    <a:pt x="56707" y="92143"/>
                    <a:pt x="55473" y="91943"/>
                    <a:pt x="54272" y="91643"/>
                  </a:cubicBezTo>
                  <a:cubicBezTo>
                    <a:pt x="53338" y="91409"/>
                    <a:pt x="52438" y="91142"/>
                    <a:pt x="51537" y="90809"/>
                  </a:cubicBezTo>
                  <a:cubicBezTo>
                    <a:pt x="51037" y="90642"/>
                    <a:pt x="50570" y="90442"/>
                    <a:pt x="50103" y="90242"/>
                  </a:cubicBezTo>
                  <a:cubicBezTo>
                    <a:pt x="51037" y="87406"/>
                    <a:pt x="51304" y="84404"/>
                    <a:pt x="50937" y="81435"/>
                  </a:cubicBezTo>
                  <a:cubicBezTo>
                    <a:pt x="50670" y="79801"/>
                    <a:pt x="50670" y="78166"/>
                    <a:pt x="50937" y="76565"/>
                  </a:cubicBezTo>
                  <a:cubicBezTo>
                    <a:pt x="51037" y="75998"/>
                    <a:pt x="51170" y="75465"/>
                    <a:pt x="51270" y="74897"/>
                  </a:cubicBezTo>
                  <a:cubicBezTo>
                    <a:pt x="51404" y="75598"/>
                    <a:pt x="51537" y="76298"/>
                    <a:pt x="51704" y="77032"/>
                  </a:cubicBezTo>
                  <a:cubicBezTo>
                    <a:pt x="51718" y="77074"/>
                    <a:pt x="51755" y="77093"/>
                    <a:pt x="51794" y="77093"/>
                  </a:cubicBezTo>
                  <a:cubicBezTo>
                    <a:pt x="51848" y="77093"/>
                    <a:pt x="51904" y="77057"/>
                    <a:pt x="51904" y="76999"/>
                  </a:cubicBezTo>
                  <a:cubicBezTo>
                    <a:pt x="51737" y="74297"/>
                    <a:pt x="51404" y="71628"/>
                    <a:pt x="50937" y="68960"/>
                  </a:cubicBezTo>
                  <a:cubicBezTo>
                    <a:pt x="50636" y="67092"/>
                    <a:pt x="50203" y="65257"/>
                    <a:pt x="49602" y="63456"/>
                  </a:cubicBezTo>
                  <a:lnTo>
                    <a:pt x="49602" y="63456"/>
                  </a:lnTo>
                  <a:cubicBezTo>
                    <a:pt x="49802" y="63789"/>
                    <a:pt x="50003" y="64156"/>
                    <a:pt x="50203" y="64490"/>
                  </a:cubicBezTo>
                  <a:cubicBezTo>
                    <a:pt x="50212" y="64499"/>
                    <a:pt x="50223" y="64503"/>
                    <a:pt x="50235" y="64503"/>
                  </a:cubicBezTo>
                  <a:cubicBezTo>
                    <a:pt x="50267" y="64503"/>
                    <a:pt x="50303" y="64472"/>
                    <a:pt x="50303" y="64423"/>
                  </a:cubicBezTo>
                  <a:cubicBezTo>
                    <a:pt x="49202" y="62088"/>
                    <a:pt x="48201" y="59687"/>
                    <a:pt x="47367" y="57251"/>
                  </a:cubicBezTo>
                  <a:cubicBezTo>
                    <a:pt x="47000" y="56117"/>
                    <a:pt x="46634" y="54950"/>
                    <a:pt x="46300" y="53782"/>
                  </a:cubicBezTo>
                  <a:cubicBezTo>
                    <a:pt x="46100" y="53082"/>
                    <a:pt x="45933" y="52348"/>
                    <a:pt x="45399" y="51848"/>
                  </a:cubicBezTo>
                  <a:lnTo>
                    <a:pt x="45599" y="51714"/>
                  </a:lnTo>
                  <a:lnTo>
                    <a:pt x="46867" y="52715"/>
                  </a:lnTo>
                  <a:cubicBezTo>
                    <a:pt x="48535" y="54083"/>
                    <a:pt x="50236" y="55517"/>
                    <a:pt x="51971" y="56784"/>
                  </a:cubicBezTo>
                  <a:cubicBezTo>
                    <a:pt x="51990" y="56797"/>
                    <a:pt x="52009" y="56803"/>
                    <a:pt x="52027" y="56803"/>
                  </a:cubicBezTo>
                  <a:cubicBezTo>
                    <a:pt x="52103" y="56803"/>
                    <a:pt x="52158" y="56705"/>
                    <a:pt x="52104" y="56651"/>
                  </a:cubicBezTo>
                  <a:cubicBezTo>
                    <a:pt x="50370" y="55050"/>
                    <a:pt x="48502" y="53582"/>
                    <a:pt x="46700" y="52048"/>
                  </a:cubicBezTo>
                  <a:cubicBezTo>
                    <a:pt x="44899" y="50513"/>
                    <a:pt x="43031" y="49179"/>
                    <a:pt x="42097" y="46944"/>
                  </a:cubicBezTo>
                  <a:cubicBezTo>
                    <a:pt x="40863" y="44009"/>
                    <a:pt x="38461" y="41474"/>
                    <a:pt x="35159" y="40973"/>
                  </a:cubicBezTo>
                  <a:cubicBezTo>
                    <a:pt x="35092" y="40973"/>
                    <a:pt x="35059" y="41040"/>
                    <a:pt x="35125" y="41073"/>
                  </a:cubicBezTo>
                  <a:cubicBezTo>
                    <a:pt x="36893" y="41507"/>
                    <a:pt x="38528" y="42474"/>
                    <a:pt x="39762" y="43842"/>
                  </a:cubicBezTo>
                  <a:cubicBezTo>
                    <a:pt x="40362" y="44576"/>
                    <a:pt x="40829" y="45410"/>
                    <a:pt x="41163" y="46310"/>
                  </a:cubicBezTo>
                  <a:cubicBezTo>
                    <a:pt x="41163" y="46344"/>
                    <a:pt x="41163" y="46377"/>
                    <a:pt x="41196" y="46410"/>
                  </a:cubicBezTo>
                  <a:cubicBezTo>
                    <a:pt x="41230" y="46444"/>
                    <a:pt x="41263" y="46510"/>
                    <a:pt x="41263" y="46544"/>
                  </a:cubicBezTo>
                  <a:lnTo>
                    <a:pt x="41330" y="46677"/>
                  </a:lnTo>
                  <a:cubicBezTo>
                    <a:pt x="41430" y="47144"/>
                    <a:pt x="41330" y="47645"/>
                    <a:pt x="41063" y="48045"/>
                  </a:cubicBezTo>
                  <a:cubicBezTo>
                    <a:pt x="40829" y="48278"/>
                    <a:pt x="40563" y="48512"/>
                    <a:pt x="40296" y="48712"/>
                  </a:cubicBezTo>
                  <a:cubicBezTo>
                    <a:pt x="40129" y="48845"/>
                    <a:pt x="39929" y="48946"/>
                    <a:pt x="39762" y="49079"/>
                  </a:cubicBezTo>
                  <a:cubicBezTo>
                    <a:pt x="37961" y="49746"/>
                    <a:pt x="36059" y="50246"/>
                    <a:pt x="34125" y="50513"/>
                  </a:cubicBezTo>
                  <a:cubicBezTo>
                    <a:pt x="31790" y="50880"/>
                    <a:pt x="28954" y="51281"/>
                    <a:pt x="27053" y="52782"/>
                  </a:cubicBezTo>
                  <a:cubicBezTo>
                    <a:pt x="27020" y="52815"/>
                    <a:pt x="27053" y="52882"/>
                    <a:pt x="27120" y="52882"/>
                  </a:cubicBezTo>
                  <a:cubicBezTo>
                    <a:pt x="28421" y="52215"/>
                    <a:pt x="29788" y="51681"/>
                    <a:pt x="31189" y="51347"/>
                  </a:cubicBezTo>
                  <a:cubicBezTo>
                    <a:pt x="32523" y="51080"/>
                    <a:pt x="33891" y="50980"/>
                    <a:pt x="35259" y="50780"/>
                  </a:cubicBezTo>
                  <a:cubicBezTo>
                    <a:pt x="36927" y="50580"/>
                    <a:pt x="38561" y="50113"/>
                    <a:pt x="40062" y="49446"/>
                  </a:cubicBezTo>
                  <a:lnTo>
                    <a:pt x="40396" y="49279"/>
                  </a:lnTo>
                  <a:cubicBezTo>
                    <a:pt x="40869" y="49107"/>
                    <a:pt x="41343" y="48962"/>
                    <a:pt x="41808" y="48962"/>
                  </a:cubicBezTo>
                  <a:cubicBezTo>
                    <a:pt x="42063" y="48962"/>
                    <a:pt x="42316" y="49006"/>
                    <a:pt x="42564" y="49112"/>
                  </a:cubicBezTo>
                  <a:cubicBezTo>
                    <a:pt x="43064" y="49679"/>
                    <a:pt x="43631" y="50180"/>
                    <a:pt x="44232" y="50613"/>
                  </a:cubicBezTo>
                  <a:lnTo>
                    <a:pt x="45233" y="51414"/>
                  </a:lnTo>
                  <a:cubicBezTo>
                    <a:pt x="44065" y="51848"/>
                    <a:pt x="43531" y="53515"/>
                    <a:pt x="42831" y="54416"/>
                  </a:cubicBezTo>
                  <a:cubicBezTo>
                    <a:pt x="41630" y="55884"/>
                    <a:pt x="40129" y="57051"/>
                    <a:pt x="38394" y="57819"/>
                  </a:cubicBezTo>
                  <a:cubicBezTo>
                    <a:pt x="35559" y="59086"/>
                    <a:pt x="32223" y="59353"/>
                    <a:pt x="29321" y="60520"/>
                  </a:cubicBezTo>
                  <a:cubicBezTo>
                    <a:pt x="29955" y="60053"/>
                    <a:pt x="30655" y="59653"/>
                    <a:pt x="31356" y="59320"/>
                  </a:cubicBezTo>
                  <a:cubicBezTo>
                    <a:pt x="31445" y="59260"/>
                    <a:pt x="31402" y="59148"/>
                    <a:pt x="31320" y="59148"/>
                  </a:cubicBezTo>
                  <a:cubicBezTo>
                    <a:pt x="31311" y="59148"/>
                    <a:pt x="31300" y="59149"/>
                    <a:pt x="31289" y="59153"/>
                  </a:cubicBezTo>
                  <a:cubicBezTo>
                    <a:pt x="28888" y="59953"/>
                    <a:pt x="26986" y="62055"/>
                    <a:pt x="24484" y="62589"/>
                  </a:cubicBezTo>
                  <a:cubicBezTo>
                    <a:pt x="24242" y="62635"/>
                    <a:pt x="23991" y="62655"/>
                    <a:pt x="23735" y="62655"/>
                  </a:cubicBezTo>
                  <a:cubicBezTo>
                    <a:pt x="22505" y="62655"/>
                    <a:pt x="21146" y="62192"/>
                    <a:pt x="20015" y="61888"/>
                  </a:cubicBezTo>
                  <a:cubicBezTo>
                    <a:pt x="18814" y="61555"/>
                    <a:pt x="18113" y="60454"/>
                    <a:pt x="17413" y="59386"/>
                  </a:cubicBezTo>
                  <a:lnTo>
                    <a:pt x="17413" y="59386"/>
                  </a:lnTo>
                  <a:cubicBezTo>
                    <a:pt x="17913" y="59887"/>
                    <a:pt x="18413" y="60354"/>
                    <a:pt x="18914" y="60821"/>
                  </a:cubicBezTo>
                  <a:cubicBezTo>
                    <a:pt x="18926" y="60827"/>
                    <a:pt x="18939" y="60830"/>
                    <a:pt x="18953" y="60830"/>
                  </a:cubicBezTo>
                  <a:cubicBezTo>
                    <a:pt x="19012" y="60830"/>
                    <a:pt x="19068" y="60775"/>
                    <a:pt x="19014" y="60721"/>
                  </a:cubicBezTo>
                  <a:cubicBezTo>
                    <a:pt x="17046" y="58486"/>
                    <a:pt x="14911" y="56284"/>
                    <a:pt x="13243" y="53782"/>
                  </a:cubicBezTo>
                  <a:cubicBezTo>
                    <a:pt x="11475" y="51180"/>
                    <a:pt x="10274" y="48178"/>
                    <a:pt x="9774" y="45076"/>
                  </a:cubicBezTo>
                  <a:cubicBezTo>
                    <a:pt x="9274" y="42341"/>
                    <a:pt x="8940" y="39572"/>
                    <a:pt x="8139" y="36904"/>
                  </a:cubicBezTo>
                  <a:cubicBezTo>
                    <a:pt x="7606" y="35002"/>
                    <a:pt x="6838" y="33168"/>
                    <a:pt x="5804" y="31500"/>
                  </a:cubicBezTo>
                  <a:lnTo>
                    <a:pt x="5804" y="31500"/>
                  </a:lnTo>
                  <a:cubicBezTo>
                    <a:pt x="6338" y="31800"/>
                    <a:pt x="6939" y="32067"/>
                    <a:pt x="7539" y="32234"/>
                  </a:cubicBezTo>
                  <a:cubicBezTo>
                    <a:pt x="7572" y="32234"/>
                    <a:pt x="7639" y="32167"/>
                    <a:pt x="7572" y="32133"/>
                  </a:cubicBezTo>
                  <a:cubicBezTo>
                    <a:pt x="3803" y="30232"/>
                    <a:pt x="2302" y="26596"/>
                    <a:pt x="1068" y="22827"/>
                  </a:cubicBezTo>
                  <a:lnTo>
                    <a:pt x="1068" y="22827"/>
                  </a:lnTo>
                  <a:cubicBezTo>
                    <a:pt x="1268" y="23160"/>
                    <a:pt x="1501" y="23461"/>
                    <a:pt x="1735" y="23761"/>
                  </a:cubicBezTo>
                  <a:cubicBezTo>
                    <a:pt x="2102" y="24261"/>
                    <a:pt x="2469" y="24928"/>
                    <a:pt x="3069" y="25229"/>
                  </a:cubicBezTo>
                  <a:cubicBezTo>
                    <a:pt x="3297" y="25349"/>
                    <a:pt x="3546" y="25411"/>
                    <a:pt x="3785" y="25411"/>
                  </a:cubicBezTo>
                  <a:cubicBezTo>
                    <a:pt x="4140" y="25411"/>
                    <a:pt x="4471" y="25274"/>
                    <a:pt x="4670" y="24995"/>
                  </a:cubicBezTo>
                  <a:cubicBezTo>
                    <a:pt x="4837" y="25262"/>
                    <a:pt x="5037" y="25529"/>
                    <a:pt x="5271" y="25729"/>
                  </a:cubicBezTo>
                  <a:cubicBezTo>
                    <a:pt x="5610" y="25997"/>
                    <a:pt x="6026" y="26131"/>
                    <a:pt x="6442" y="26131"/>
                  </a:cubicBezTo>
                  <a:cubicBezTo>
                    <a:pt x="6802" y="26131"/>
                    <a:pt x="7162" y="26030"/>
                    <a:pt x="7472" y="25829"/>
                  </a:cubicBezTo>
                  <a:cubicBezTo>
                    <a:pt x="7606" y="25929"/>
                    <a:pt x="7739" y="25996"/>
                    <a:pt x="7873" y="26029"/>
                  </a:cubicBezTo>
                  <a:cubicBezTo>
                    <a:pt x="7906" y="26062"/>
                    <a:pt x="7939" y="26062"/>
                    <a:pt x="8006" y="26062"/>
                  </a:cubicBezTo>
                  <a:cubicBezTo>
                    <a:pt x="7939" y="26329"/>
                    <a:pt x="7906" y="26596"/>
                    <a:pt x="7939" y="26863"/>
                  </a:cubicBezTo>
                  <a:cubicBezTo>
                    <a:pt x="7305" y="27697"/>
                    <a:pt x="8006" y="29065"/>
                    <a:pt x="8606" y="29732"/>
                  </a:cubicBezTo>
                  <a:cubicBezTo>
                    <a:pt x="8616" y="29751"/>
                    <a:pt x="8629" y="29759"/>
                    <a:pt x="8641" y="29759"/>
                  </a:cubicBezTo>
                  <a:cubicBezTo>
                    <a:pt x="8670" y="29759"/>
                    <a:pt x="8697" y="29712"/>
                    <a:pt x="8673" y="29665"/>
                  </a:cubicBezTo>
                  <a:cubicBezTo>
                    <a:pt x="8306" y="29231"/>
                    <a:pt x="8073" y="28731"/>
                    <a:pt x="8006" y="28164"/>
                  </a:cubicBezTo>
                  <a:cubicBezTo>
                    <a:pt x="7973" y="27964"/>
                    <a:pt x="7973" y="27764"/>
                    <a:pt x="8006" y="27530"/>
                  </a:cubicBezTo>
                  <a:cubicBezTo>
                    <a:pt x="8173" y="28364"/>
                    <a:pt x="8640" y="29065"/>
                    <a:pt x="9340" y="29532"/>
                  </a:cubicBezTo>
                  <a:cubicBezTo>
                    <a:pt x="9346" y="29538"/>
                    <a:pt x="9354" y="29541"/>
                    <a:pt x="9361" y="29541"/>
                  </a:cubicBezTo>
                  <a:cubicBezTo>
                    <a:pt x="9395" y="29541"/>
                    <a:pt x="9434" y="29486"/>
                    <a:pt x="9407" y="29432"/>
                  </a:cubicBezTo>
                  <a:cubicBezTo>
                    <a:pt x="8473" y="28431"/>
                    <a:pt x="8106" y="27463"/>
                    <a:pt x="8306" y="26096"/>
                  </a:cubicBezTo>
                  <a:lnTo>
                    <a:pt x="8306" y="26096"/>
                  </a:lnTo>
                  <a:cubicBezTo>
                    <a:pt x="8328" y="26097"/>
                    <a:pt x="8350" y="26097"/>
                    <a:pt x="8372" y="26097"/>
                  </a:cubicBezTo>
                  <a:cubicBezTo>
                    <a:pt x="9044" y="26097"/>
                    <a:pt x="9612" y="25608"/>
                    <a:pt x="9774" y="24962"/>
                  </a:cubicBezTo>
                  <a:cubicBezTo>
                    <a:pt x="10174" y="25262"/>
                    <a:pt x="10508" y="25562"/>
                    <a:pt x="11108" y="25562"/>
                  </a:cubicBezTo>
                  <a:cubicBezTo>
                    <a:pt x="11375" y="25562"/>
                    <a:pt x="11809" y="25562"/>
                    <a:pt x="11975" y="25295"/>
                  </a:cubicBezTo>
                  <a:cubicBezTo>
                    <a:pt x="12109" y="25429"/>
                    <a:pt x="12276" y="25495"/>
                    <a:pt x="12442" y="25562"/>
                  </a:cubicBezTo>
                  <a:cubicBezTo>
                    <a:pt x="12543" y="25696"/>
                    <a:pt x="12676" y="25829"/>
                    <a:pt x="12809" y="25929"/>
                  </a:cubicBezTo>
                  <a:cubicBezTo>
                    <a:pt x="13043" y="26129"/>
                    <a:pt x="13343" y="26363"/>
                    <a:pt x="13643" y="26563"/>
                  </a:cubicBezTo>
                  <a:cubicBezTo>
                    <a:pt x="13652" y="26567"/>
                    <a:pt x="13661" y="26569"/>
                    <a:pt x="13669" y="26569"/>
                  </a:cubicBezTo>
                  <a:cubicBezTo>
                    <a:pt x="13718" y="26569"/>
                    <a:pt x="13739" y="26487"/>
                    <a:pt x="13710" y="26429"/>
                  </a:cubicBezTo>
                  <a:cubicBezTo>
                    <a:pt x="13443" y="26263"/>
                    <a:pt x="13243" y="26062"/>
                    <a:pt x="13043" y="25829"/>
                  </a:cubicBezTo>
                  <a:lnTo>
                    <a:pt x="13043" y="25829"/>
                  </a:lnTo>
                  <a:cubicBezTo>
                    <a:pt x="13374" y="25940"/>
                    <a:pt x="13706" y="26004"/>
                    <a:pt x="14057" y="26004"/>
                  </a:cubicBezTo>
                  <a:cubicBezTo>
                    <a:pt x="14129" y="26004"/>
                    <a:pt x="14203" y="26001"/>
                    <a:pt x="14277" y="25996"/>
                  </a:cubicBezTo>
                  <a:cubicBezTo>
                    <a:pt x="14344" y="25996"/>
                    <a:pt x="14377" y="25896"/>
                    <a:pt x="14277" y="25896"/>
                  </a:cubicBezTo>
                  <a:cubicBezTo>
                    <a:pt x="13643" y="25796"/>
                    <a:pt x="13043" y="25562"/>
                    <a:pt x="12476" y="25229"/>
                  </a:cubicBezTo>
                  <a:cubicBezTo>
                    <a:pt x="12242" y="25062"/>
                    <a:pt x="12009" y="24862"/>
                    <a:pt x="11809" y="24628"/>
                  </a:cubicBezTo>
                  <a:cubicBezTo>
                    <a:pt x="11742" y="24528"/>
                    <a:pt x="11642" y="24461"/>
                    <a:pt x="11508" y="24461"/>
                  </a:cubicBezTo>
                  <a:cubicBezTo>
                    <a:pt x="11499" y="24452"/>
                    <a:pt x="11486" y="24448"/>
                    <a:pt x="11472" y="24448"/>
                  </a:cubicBezTo>
                  <a:cubicBezTo>
                    <a:pt x="11439" y="24448"/>
                    <a:pt x="11399" y="24471"/>
                    <a:pt x="11375" y="24495"/>
                  </a:cubicBezTo>
                  <a:cubicBezTo>
                    <a:pt x="10908" y="24595"/>
                    <a:pt x="10441" y="24628"/>
                    <a:pt x="9974" y="24628"/>
                  </a:cubicBezTo>
                  <a:cubicBezTo>
                    <a:pt x="9607" y="24628"/>
                    <a:pt x="8139" y="24561"/>
                    <a:pt x="8139" y="23894"/>
                  </a:cubicBezTo>
                  <a:cubicBezTo>
                    <a:pt x="8139" y="23394"/>
                    <a:pt x="8640" y="23194"/>
                    <a:pt x="9007" y="23060"/>
                  </a:cubicBezTo>
                  <a:cubicBezTo>
                    <a:pt x="9374" y="22960"/>
                    <a:pt x="9640" y="22894"/>
                    <a:pt x="9974" y="22793"/>
                  </a:cubicBezTo>
                  <a:cubicBezTo>
                    <a:pt x="10579" y="22592"/>
                    <a:pt x="11185" y="22340"/>
                    <a:pt x="11812" y="22340"/>
                  </a:cubicBezTo>
                  <a:cubicBezTo>
                    <a:pt x="11910" y="22340"/>
                    <a:pt x="12009" y="22346"/>
                    <a:pt x="12109" y="22360"/>
                  </a:cubicBezTo>
                  <a:cubicBezTo>
                    <a:pt x="12142" y="22960"/>
                    <a:pt x="12109" y="23594"/>
                    <a:pt x="12176" y="24194"/>
                  </a:cubicBezTo>
                  <a:cubicBezTo>
                    <a:pt x="12176" y="24214"/>
                    <a:pt x="12198" y="24233"/>
                    <a:pt x="12217" y="24233"/>
                  </a:cubicBezTo>
                  <a:cubicBezTo>
                    <a:pt x="12230" y="24233"/>
                    <a:pt x="12242" y="24223"/>
                    <a:pt x="12242" y="24194"/>
                  </a:cubicBezTo>
                  <a:cubicBezTo>
                    <a:pt x="12342" y="23594"/>
                    <a:pt x="12309" y="22960"/>
                    <a:pt x="12209" y="22393"/>
                  </a:cubicBezTo>
                  <a:cubicBezTo>
                    <a:pt x="12309" y="22393"/>
                    <a:pt x="12376" y="22427"/>
                    <a:pt x="12476" y="22460"/>
                  </a:cubicBezTo>
                  <a:cubicBezTo>
                    <a:pt x="12709" y="22994"/>
                    <a:pt x="12743" y="23627"/>
                    <a:pt x="12576" y="24228"/>
                  </a:cubicBezTo>
                  <a:cubicBezTo>
                    <a:pt x="12576" y="24267"/>
                    <a:pt x="12599" y="24283"/>
                    <a:pt x="12624" y="24283"/>
                  </a:cubicBezTo>
                  <a:cubicBezTo>
                    <a:pt x="12643" y="24283"/>
                    <a:pt x="12662" y="24275"/>
                    <a:pt x="12676" y="24261"/>
                  </a:cubicBezTo>
                  <a:cubicBezTo>
                    <a:pt x="12909" y="23694"/>
                    <a:pt x="12876" y="23060"/>
                    <a:pt x="12609" y="22493"/>
                  </a:cubicBezTo>
                  <a:lnTo>
                    <a:pt x="12609" y="22493"/>
                  </a:lnTo>
                  <a:lnTo>
                    <a:pt x="12676" y="22527"/>
                  </a:lnTo>
                  <a:cubicBezTo>
                    <a:pt x="13276" y="22793"/>
                    <a:pt x="13743" y="23294"/>
                    <a:pt x="14344" y="23627"/>
                  </a:cubicBezTo>
                  <a:cubicBezTo>
                    <a:pt x="14711" y="23794"/>
                    <a:pt x="15078" y="23928"/>
                    <a:pt x="15445" y="24028"/>
                  </a:cubicBezTo>
                  <a:cubicBezTo>
                    <a:pt x="15545" y="24862"/>
                    <a:pt x="15345" y="25696"/>
                    <a:pt x="14878" y="26363"/>
                  </a:cubicBezTo>
                  <a:cubicBezTo>
                    <a:pt x="14855" y="26386"/>
                    <a:pt x="14879" y="26425"/>
                    <a:pt x="14908" y="26425"/>
                  </a:cubicBezTo>
                  <a:cubicBezTo>
                    <a:pt x="14920" y="26425"/>
                    <a:pt x="14934" y="26417"/>
                    <a:pt x="14944" y="26396"/>
                  </a:cubicBezTo>
                  <a:cubicBezTo>
                    <a:pt x="15511" y="25829"/>
                    <a:pt x="15745" y="25029"/>
                    <a:pt x="15611" y="24228"/>
                  </a:cubicBezTo>
                  <a:lnTo>
                    <a:pt x="15611" y="24228"/>
                  </a:lnTo>
                  <a:cubicBezTo>
                    <a:pt x="15745" y="25029"/>
                    <a:pt x="15578" y="25829"/>
                    <a:pt x="15211" y="26529"/>
                  </a:cubicBezTo>
                  <a:cubicBezTo>
                    <a:pt x="15188" y="26577"/>
                    <a:pt x="15214" y="26624"/>
                    <a:pt x="15243" y="26624"/>
                  </a:cubicBezTo>
                  <a:cubicBezTo>
                    <a:pt x="15255" y="26624"/>
                    <a:pt x="15268" y="26616"/>
                    <a:pt x="15278" y="26596"/>
                  </a:cubicBezTo>
                  <a:cubicBezTo>
                    <a:pt x="15812" y="25929"/>
                    <a:pt x="15978" y="25028"/>
                    <a:pt x="15745" y="24161"/>
                  </a:cubicBezTo>
                  <a:lnTo>
                    <a:pt x="15745" y="24161"/>
                  </a:lnTo>
                  <a:cubicBezTo>
                    <a:pt x="15945" y="24295"/>
                    <a:pt x="16112" y="24461"/>
                    <a:pt x="16212" y="24661"/>
                  </a:cubicBezTo>
                  <a:cubicBezTo>
                    <a:pt x="16679" y="25696"/>
                    <a:pt x="16112" y="26863"/>
                    <a:pt x="15345" y="27530"/>
                  </a:cubicBezTo>
                  <a:cubicBezTo>
                    <a:pt x="14444" y="28264"/>
                    <a:pt x="13743" y="29198"/>
                    <a:pt x="13243" y="30265"/>
                  </a:cubicBezTo>
                  <a:cubicBezTo>
                    <a:pt x="13243" y="30313"/>
                    <a:pt x="13276" y="30360"/>
                    <a:pt x="13308" y="30360"/>
                  </a:cubicBezTo>
                  <a:cubicBezTo>
                    <a:pt x="13321" y="30360"/>
                    <a:pt x="13333" y="30352"/>
                    <a:pt x="13343" y="30332"/>
                  </a:cubicBezTo>
                  <a:cubicBezTo>
                    <a:pt x="13477" y="30165"/>
                    <a:pt x="13643" y="30032"/>
                    <a:pt x="13777" y="29865"/>
                  </a:cubicBezTo>
                  <a:cubicBezTo>
                    <a:pt x="13944" y="32300"/>
                    <a:pt x="15478" y="34602"/>
                    <a:pt x="16579" y="36703"/>
                  </a:cubicBezTo>
                  <a:cubicBezTo>
                    <a:pt x="18046" y="39405"/>
                    <a:pt x="19548" y="42107"/>
                    <a:pt x="21182" y="44709"/>
                  </a:cubicBezTo>
                  <a:cubicBezTo>
                    <a:pt x="21201" y="44728"/>
                    <a:pt x="21227" y="44736"/>
                    <a:pt x="21254" y="44736"/>
                  </a:cubicBezTo>
                  <a:cubicBezTo>
                    <a:pt x="21324" y="44736"/>
                    <a:pt x="21397" y="44681"/>
                    <a:pt x="21349" y="44609"/>
                  </a:cubicBezTo>
                  <a:cubicBezTo>
                    <a:pt x="20949" y="43642"/>
                    <a:pt x="20448" y="42741"/>
                    <a:pt x="19981" y="41807"/>
                  </a:cubicBezTo>
                  <a:lnTo>
                    <a:pt x="19981" y="41807"/>
                  </a:lnTo>
                  <a:cubicBezTo>
                    <a:pt x="22083" y="43942"/>
                    <a:pt x="25218" y="45210"/>
                    <a:pt x="25018" y="48812"/>
                  </a:cubicBezTo>
                  <a:cubicBezTo>
                    <a:pt x="25018" y="48812"/>
                    <a:pt x="25018" y="48845"/>
                    <a:pt x="25018" y="48845"/>
                  </a:cubicBezTo>
                  <a:cubicBezTo>
                    <a:pt x="25018" y="49813"/>
                    <a:pt x="25218" y="50780"/>
                    <a:pt x="25518" y="51681"/>
                  </a:cubicBezTo>
                  <a:cubicBezTo>
                    <a:pt x="25546" y="51723"/>
                    <a:pt x="25586" y="51741"/>
                    <a:pt x="25620" y="51741"/>
                  </a:cubicBezTo>
                  <a:cubicBezTo>
                    <a:pt x="25668" y="51741"/>
                    <a:pt x="25705" y="51706"/>
                    <a:pt x="25685" y="51647"/>
                  </a:cubicBezTo>
                  <a:cubicBezTo>
                    <a:pt x="25385" y="50547"/>
                    <a:pt x="25252" y="49379"/>
                    <a:pt x="25318" y="48245"/>
                  </a:cubicBezTo>
                  <a:cubicBezTo>
                    <a:pt x="25385" y="48045"/>
                    <a:pt x="25418" y="47811"/>
                    <a:pt x="25418" y="47578"/>
                  </a:cubicBezTo>
                  <a:cubicBezTo>
                    <a:pt x="25619" y="46077"/>
                    <a:pt x="26286" y="44642"/>
                    <a:pt x="27286" y="43475"/>
                  </a:cubicBezTo>
                  <a:cubicBezTo>
                    <a:pt x="28087" y="42508"/>
                    <a:pt x="29121" y="41740"/>
                    <a:pt x="30222" y="41173"/>
                  </a:cubicBezTo>
                  <a:cubicBezTo>
                    <a:pt x="31623" y="40506"/>
                    <a:pt x="33024" y="40373"/>
                    <a:pt x="34525" y="40206"/>
                  </a:cubicBezTo>
                  <a:cubicBezTo>
                    <a:pt x="34625" y="40206"/>
                    <a:pt x="34625" y="40039"/>
                    <a:pt x="34525" y="40039"/>
                  </a:cubicBezTo>
                  <a:cubicBezTo>
                    <a:pt x="34359" y="40029"/>
                    <a:pt x="34190" y="40025"/>
                    <a:pt x="34020" y="40025"/>
                  </a:cubicBezTo>
                  <a:cubicBezTo>
                    <a:pt x="33609" y="40025"/>
                    <a:pt x="33191" y="40049"/>
                    <a:pt x="32790" y="40073"/>
                  </a:cubicBezTo>
                  <a:cubicBezTo>
                    <a:pt x="33924" y="39005"/>
                    <a:pt x="34191" y="37471"/>
                    <a:pt x="34858" y="36103"/>
                  </a:cubicBezTo>
                  <a:cubicBezTo>
                    <a:pt x="35826" y="34302"/>
                    <a:pt x="37227" y="32767"/>
                    <a:pt x="38961" y="31700"/>
                  </a:cubicBezTo>
                  <a:cubicBezTo>
                    <a:pt x="40541" y="30724"/>
                    <a:pt x="42318" y="30044"/>
                    <a:pt x="44144" y="30044"/>
                  </a:cubicBezTo>
                  <a:cubicBezTo>
                    <a:pt x="44439" y="30044"/>
                    <a:pt x="44735" y="30062"/>
                    <a:pt x="45032" y="30099"/>
                  </a:cubicBezTo>
                  <a:cubicBezTo>
                    <a:pt x="45609" y="30169"/>
                    <a:pt x="46186" y="30204"/>
                    <a:pt x="46761" y="30204"/>
                  </a:cubicBezTo>
                  <a:cubicBezTo>
                    <a:pt x="48379" y="30204"/>
                    <a:pt x="49978" y="29922"/>
                    <a:pt x="51504" y="29331"/>
                  </a:cubicBezTo>
                  <a:cubicBezTo>
                    <a:pt x="51595" y="29301"/>
                    <a:pt x="51575" y="29160"/>
                    <a:pt x="51471" y="29160"/>
                  </a:cubicBezTo>
                  <a:cubicBezTo>
                    <a:pt x="51460" y="29160"/>
                    <a:pt x="51449" y="29162"/>
                    <a:pt x="51437" y="29165"/>
                  </a:cubicBezTo>
                  <a:cubicBezTo>
                    <a:pt x="50636" y="29432"/>
                    <a:pt x="49802" y="29598"/>
                    <a:pt x="48935" y="29698"/>
                  </a:cubicBezTo>
                  <a:cubicBezTo>
                    <a:pt x="49269" y="29532"/>
                    <a:pt x="49536" y="29365"/>
                    <a:pt x="49836" y="29165"/>
                  </a:cubicBezTo>
                  <a:cubicBezTo>
                    <a:pt x="50937" y="28297"/>
                    <a:pt x="52171" y="27564"/>
                    <a:pt x="53438" y="26996"/>
                  </a:cubicBezTo>
                  <a:cubicBezTo>
                    <a:pt x="54706" y="26596"/>
                    <a:pt x="55974" y="26229"/>
                    <a:pt x="57274" y="25929"/>
                  </a:cubicBezTo>
                  <a:cubicBezTo>
                    <a:pt x="57775" y="25829"/>
                    <a:pt x="58242" y="25629"/>
                    <a:pt x="58642" y="25362"/>
                  </a:cubicBezTo>
                  <a:lnTo>
                    <a:pt x="58642" y="25362"/>
                  </a:lnTo>
                  <a:cubicBezTo>
                    <a:pt x="58609" y="26229"/>
                    <a:pt x="58275" y="27097"/>
                    <a:pt x="57741" y="27830"/>
                  </a:cubicBezTo>
                  <a:cubicBezTo>
                    <a:pt x="57718" y="27878"/>
                    <a:pt x="57744" y="27925"/>
                    <a:pt x="57774" y="27925"/>
                  </a:cubicBezTo>
                  <a:cubicBezTo>
                    <a:pt x="57786" y="27925"/>
                    <a:pt x="57798" y="27917"/>
                    <a:pt x="57808" y="27897"/>
                  </a:cubicBezTo>
                  <a:cubicBezTo>
                    <a:pt x="58575" y="26996"/>
                    <a:pt x="59376" y="25729"/>
                    <a:pt x="59176" y="24495"/>
                  </a:cubicBezTo>
                  <a:cubicBezTo>
                    <a:pt x="59243" y="24461"/>
                    <a:pt x="59276" y="24461"/>
                    <a:pt x="59343" y="24461"/>
                  </a:cubicBezTo>
                  <a:cubicBezTo>
                    <a:pt x="59309" y="25729"/>
                    <a:pt x="59509" y="27030"/>
                    <a:pt x="59943" y="28231"/>
                  </a:cubicBezTo>
                  <a:cubicBezTo>
                    <a:pt x="60210" y="28864"/>
                    <a:pt x="60510" y="29498"/>
                    <a:pt x="60844" y="30099"/>
                  </a:cubicBezTo>
                  <a:cubicBezTo>
                    <a:pt x="59009" y="30366"/>
                    <a:pt x="57208" y="32000"/>
                    <a:pt x="55974" y="33334"/>
                  </a:cubicBezTo>
                  <a:cubicBezTo>
                    <a:pt x="55948" y="33360"/>
                    <a:pt x="55981" y="33424"/>
                    <a:pt x="56027" y="33424"/>
                  </a:cubicBezTo>
                  <a:cubicBezTo>
                    <a:pt x="56042" y="33424"/>
                    <a:pt x="56058" y="33417"/>
                    <a:pt x="56074" y="33401"/>
                  </a:cubicBezTo>
                  <a:cubicBezTo>
                    <a:pt x="56774" y="32667"/>
                    <a:pt x="57575" y="32000"/>
                    <a:pt x="58475" y="31466"/>
                  </a:cubicBezTo>
                  <a:cubicBezTo>
                    <a:pt x="59276" y="30999"/>
                    <a:pt x="60177" y="30799"/>
                    <a:pt x="60977" y="30366"/>
                  </a:cubicBezTo>
                  <a:cubicBezTo>
                    <a:pt x="61411" y="31099"/>
                    <a:pt x="61911" y="31800"/>
                    <a:pt x="62445" y="32467"/>
                  </a:cubicBezTo>
                  <a:cubicBezTo>
                    <a:pt x="62812" y="32934"/>
                    <a:pt x="64380" y="34669"/>
                    <a:pt x="64580" y="34835"/>
                  </a:cubicBezTo>
                  <a:cubicBezTo>
                    <a:pt x="65080" y="35336"/>
                    <a:pt x="65580" y="35870"/>
                    <a:pt x="66114" y="36303"/>
                  </a:cubicBezTo>
                  <a:cubicBezTo>
                    <a:pt x="66815" y="36970"/>
                    <a:pt x="67548" y="37537"/>
                    <a:pt x="68316" y="38104"/>
                  </a:cubicBezTo>
                  <a:cubicBezTo>
                    <a:pt x="68545" y="38154"/>
                    <a:pt x="68789" y="38211"/>
                    <a:pt x="69083" y="38211"/>
                  </a:cubicBezTo>
                  <a:cubicBezTo>
                    <a:pt x="69988" y="38211"/>
                    <a:pt x="71376" y="37671"/>
                    <a:pt x="74320" y="34702"/>
                  </a:cubicBezTo>
                  <a:lnTo>
                    <a:pt x="74353" y="34669"/>
                  </a:lnTo>
                  <a:cubicBezTo>
                    <a:pt x="74520" y="34469"/>
                    <a:pt x="74654" y="34268"/>
                    <a:pt x="74820" y="34102"/>
                  </a:cubicBezTo>
                  <a:cubicBezTo>
                    <a:pt x="74987" y="33968"/>
                    <a:pt x="75121" y="33835"/>
                    <a:pt x="75254" y="33701"/>
                  </a:cubicBezTo>
                  <a:cubicBezTo>
                    <a:pt x="75321" y="33635"/>
                    <a:pt x="75387" y="33568"/>
                    <a:pt x="75454" y="33501"/>
                  </a:cubicBezTo>
                  <a:cubicBezTo>
                    <a:pt x="75754" y="33168"/>
                    <a:pt x="76055" y="32834"/>
                    <a:pt x="76321" y="32467"/>
                  </a:cubicBezTo>
                  <a:cubicBezTo>
                    <a:pt x="76855" y="31800"/>
                    <a:pt x="77322" y="31099"/>
                    <a:pt x="77789" y="30366"/>
                  </a:cubicBezTo>
                  <a:cubicBezTo>
                    <a:pt x="78590" y="30799"/>
                    <a:pt x="79490" y="30999"/>
                    <a:pt x="80291" y="31466"/>
                  </a:cubicBezTo>
                  <a:cubicBezTo>
                    <a:pt x="81158" y="32000"/>
                    <a:pt x="81959" y="32667"/>
                    <a:pt x="82693" y="33401"/>
                  </a:cubicBezTo>
                  <a:cubicBezTo>
                    <a:pt x="82701" y="33417"/>
                    <a:pt x="82713" y="33424"/>
                    <a:pt x="82725" y="33424"/>
                  </a:cubicBezTo>
                  <a:cubicBezTo>
                    <a:pt x="82764" y="33424"/>
                    <a:pt x="82810" y="33360"/>
                    <a:pt x="82759" y="33334"/>
                  </a:cubicBezTo>
                  <a:cubicBezTo>
                    <a:pt x="81558" y="32000"/>
                    <a:pt x="79757" y="30366"/>
                    <a:pt x="77889" y="30099"/>
                  </a:cubicBezTo>
                  <a:cubicBezTo>
                    <a:pt x="78223" y="29498"/>
                    <a:pt x="78523" y="28898"/>
                    <a:pt x="78790" y="28264"/>
                  </a:cubicBezTo>
                  <a:cubicBezTo>
                    <a:pt x="79223" y="27063"/>
                    <a:pt x="79424" y="25762"/>
                    <a:pt x="79390" y="24495"/>
                  </a:cubicBezTo>
                  <a:lnTo>
                    <a:pt x="79557" y="24495"/>
                  </a:lnTo>
                  <a:cubicBezTo>
                    <a:pt x="79357" y="25595"/>
                    <a:pt x="80024" y="26896"/>
                    <a:pt x="80725" y="27664"/>
                  </a:cubicBezTo>
                  <a:cubicBezTo>
                    <a:pt x="80744" y="27676"/>
                    <a:pt x="80763" y="27682"/>
                    <a:pt x="80781" y="27682"/>
                  </a:cubicBezTo>
                  <a:cubicBezTo>
                    <a:pt x="80857" y="27682"/>
                    <a:pt x="80912" y="27584"/>
                    <a:pt x="80858" y="27530"/>
                  </a:cubicBezTo>
                  <a:cubicBezTo>
                    <a:pt x="80424" y="26930"/>
                    <a:pt x="80157" y="26263"/>
                    <a:pt x="80057" y="25562"/>
                  </a:cubicBezTo>
                  <a:lnTo>
                    <a:pt x="80057" y="25429"/>
                  </a:lnTo>
                  <a:cubicBezTo>
                    <a:pt x="80524" y="25662"/>
                    <a:pt x="80991" y="25829"/>
                    <a:pt x="81492" y="25929"/>
                  </a:cubicBezTo>
                  <a:cubicBezTo>
                    <a:pt x="82793" y="26229"/>
                    <a:pt x="84060" y="26596"/>
                    <a:pt x="85328" y="26996"/>
                  </a:cubicBezTo>
                  <a:cubicBezTo>
                    <a:pt x="86662" y="27497"/>
                    <a:pt x="87763" y="28364"/>
                    <a:pt x="88930" y="29165"/>
                  </a:cubicBezTo>
                  <a:cubicBezTo>
                    <a:pt x="89231" y="29365"/>
                    <a:pt x="89531" y="29532"/>
                    <a:pt x="89831" y="29698"/>
                  </a:cubicBezTo>
                  <a:cubicBezTo>
                    <a:pt x="88964" y="29632"/>
                    <a:pt x="88130" y="29432"/>
                    <a:pt x="87296" y="29165"/>
                  </a:cubicBezTo>
                  <a:cubicBezTo>
                    <a:pt x="87287" y="29162"/>
                    <a:pt x="87278" y="29160"/>
                    <a:pt x="87270" y="29160"/>
                  </a:cubicBezTo>
                  <a:cubicBezTo>
                    <a:pt x="87185" y="29160"/>
                    <a:pt x="87141" y="29301"/>
                    <a:pt x="87263" y="29331"/>
                  </a:cubicBezTo>
                  <a:cubicBezTo>
                    <a:pt x="88722" y="29910"/>
                    <a:pt x="90257" y="30185"/>
                    <a:pt x="91811" y="30185"/>
                  </a:cubicBezTo>
                  <a:cubicBezTo>
                    <a:pt x="92317" y="30185"/>
                    <a:pt x="92825" y="30156"/>
                    <a:pt x="93334" y="30099"/>
                  </a:cubicBezTo>
                  <a:cubicBezTo>
                    <a:pt x="93683" y="30058"/>
                    <a:pt x="94029" y="30038"/>
                    <a:pt x="94371" y="30038"/>
                  </a:cubicBezTo>
                  <a:cubicBezTo>
                    <a:pt x="96280" y="30038"/>
                    <a:pt x="98064" y="30653"/>
                    <a:pt x="99705" y="31700"/>
                  </a:cubicBezTo>
                  <a:cubicBezTo>
                    <a:pt x="101406" y="32734"/>
                    <a:pt x="102807" y="34202"/>
                    <a:pt x="103741" y="35970"/>
                  </a:cubicBezTo>
                  <a:cubicBezTo>
                    <a:pt x="104475" y="37337"/>
                    <a:pt x="104742" y="38972"/>
                    <a:pt x="105909" y="40073"/>
                  </a:cubicBezTo>
                  <a:cubicBezTo>
                    <a:pt x="105559" y="40031"/>
                    <a:pt x="105196" y="40003"/>
                    <a:pt x="104835" y="40003"/>
                  </a:cubicBezTo>
                  <a:cubicBezTo>
                    <a:pt x="104613" y="40003"/>
                    <a:pt x="104391" y="40014"/>
                    <a:pt x="104175" y="40039"/>
                  </a:cubicBezTo>
                  <a:cubicBezTo>
                    <a:pt x="104075" y="40039"/>
                    <a:pt x="104075" y="40173"/>
                    <a:pt x="104175" y="40173"/>
                  </a:cubicBezTo>
                  <a:cubicBezTo>
                    <a:pt x="105676" y="40339"/>
                    <a:pt x="107077" y="40473"/>
                    <a:pt x="108444" y="41140"/>
                  </a:cubicBezTo>
                  <a:cubicBezTo>
                    <a:pt x="109578" y="41707"/>
                    <a:pt x="110613" y="42508"/>
                    <a:pt x="111413" y="43442"/>
                  </a:cubicBezTo>
                  <a:cubicBezTo>
                    <a:pt x="112414" y="44609"/>
                    <a:pt x="113081" y="46010"/>
                    <a:pt x="113281" y="47545"/>
                  </a:cubicBezTo>
                  <a:cubicBezTo>
                    <a:pt x="113281" y="47778"/>
                    <a:pt x="113314" y="48012"/>
                    <a:pt x="113348" y="48245"/>
                  </a:cubicBezTo>
                  <a:cubicBezTo>
                    <a:pt x="113448" y="49379"/>
                    <a:pt x="113314" y="50513"/>
                    <a:pt x="112981" y="51614"/>
                  </a:cubicBezTo>
                  <a:cubicBezTo>
                    <a:pt x="112962" y="51672"/>
                    <a:pt x="113010" y="51708"/>
                    <a:pt x="113060" y="51708"/>
                  </a:cubicBezTo>
                  <a:cubicBezTo>
                    <a:pt x="113096" y="51708"/>
                    <a:pt x="113134" y="51689"/>
                    <a:pt x="113148" y="51647"/>
                  </a:cubicBezTo>
                  <a:cubicBezTo>
                    <a:pt x="113481" y="50747"/>
                    <a:pt x="113681" y="49779"/>
                    <a:pt x="113681" y="48845"/>
                  </a:cubicBezTo>
                  <a:cubicBezTo>
                    <a:pt x="113681" y="48812"/>
                    <a:pt x="113681" y="48779"/>
                    <a:pt x="113681" y="48779"/>
                  </a:cubicBezTo>
                  <a:cubicBezTo>
                    <a:pt x="113481" y="45176"/>
                    <a:pt x="116617" y="43942"/>
                    <a:pt x="118718" y="41774"/>
                  </a:cubicBezTo>
                  <a:lnTo>
                    <a:pt x="118718" y="41774"/>
                  </a:lnTo>
                  <a:cubicBezTo>
                    <a:pt x="118251" y="42708"/>
                    <a:pt x="117784" y="43642"/>
                    <a:pt x="117351" y="44576"/>
                  </a:cubicBezTo>
                  <a:cubicBezTo>
                    <a:pt x="117303" y="44648"/>
                    <a:pt x="117376" y="44703"/>
                    <a:pt x="117445" y="44703"/>
                  </a:cubicBezTo>
                  <a:cubicBezTo>
                    <a:pt x="117472" y="44703"/>
                    <a:pt x="117499" y="44694"/>
                    <a:pt x="117517" y="44676"/>
                  </a:cubicBezTo>
                  <a:cubicBezTo>
                    <a:pt x="119185" y="42107"/>
                    <a:pt x="120653" y="39372"/>
                    <a:pt x="122087" y="36670"/>
                  </a:cubicBezTo>
                  <a:cubicBezTo>
                    <a:pt x="123255" y="34602"/>
                    <a:pt x="124756" y="32267"/>
                    <a:pt x="124923" y="29832"/>
                  </a:cubicBezTo>
                  <a:cubicBezTo>
                    <a:pt x="125056" y="29999"/>
                    <a:pt x="125190" y="30165"/>
                    <a:pt x="125356" y="30299"/>
                  </a:cubicBezTo>
                  <a:cubicBezTo>
                    <a:pt x="125366" y="30318"/>
                    <a:pt x="125379" y="30326"/>
                    <a:pt x="125391" y="30326"/>
                  </a:cubicBezTo>
                  <a:cubicBezTo>
                    <a:pt x="125420" y="30326"/>
                    <a:pt x="125447" y="30279"/>
                    <a:pt x="125423" y="30232"/>
                  </a:cubicBezTo>
                  <a:cubicBezTo>
                    <a:pt x="125190" y="29598"/>
                    <a:pt x="124823" y="28998"/>
                    <a:pt x="124389" y="28431"/>
                  </a:cubicBezTo>
                  <a:cubicBezTo>
                    <a:pt x="124089" y="28097"/>
                    <a:pt x="123722" y="27797"/>
                    <a:pt x="123355" y="27530"/>
                  </a:cubicBezTo>
                  <a:cubicBezTo>
                    <a:pt x="122588" y="26896"/>
                    <a:pt x="122221" y="25896"/>
                    <a:pt x="122454" y="24962"/>
                  </a:cubicBezTo>
                  <a:cubicBezTo>
                    <a:pt x="122521" y="24628"/>
                    <a:pt x="122688" y="24361"/>
                    <a:pt x="122955" y="24194"/>
                  </a:cubicBezTo>
                  <a:lnTo>
                    <a:pt x="122955" y="24194"/>
                  </a:lnTo>
                  <a:cubicBezTo>
                    <a:pt x="122921" y="24395"/>
                    <a:pt x="122888" y="24595"/>
                    <a:pt x="122888" y="24795"/>
                  </a:cubicBezTo>
                  <a:cubicBezTo>
                    <a:pt x="122888" y="25062"/>
                    <a:pt x="122921" y="25295"/>
                    <a:pt x="122988" y="25562"/>
                  </a:cubicBezTo>
                  <a:cubicBezTo>
                    <a:pt x="123026" y="25657"/>
                    <a:pt x="123128" y="25719"/>
                    <a:pt x="123215" y="25719"/>
                  </a:cubicBezTo>
                  <a:cubicBezTo>
                    <a:pt x="123282" y="25719"/>
                    <a:pt x="123341" y="25682"/>
                    <a:pt x="123355" y="25595"/>
                  </a:cubicBezTo>
                  <a:cubicBezTo>
                    <a:pt x="123388" y="25629"/>
                    <a:pt x="123455" y="25662"/>
                    <a:pt x="123522" y="25662"/>
                  </a:cubicBezTo>
                  <a:cubicBezTo>
                    <a:pt x="123555" y="25662"/>
                    <a:pt x="123555" y="25629"/>
                    <a:pt x="123522" y="25595"/>
                  </a:cubicBezTo>
                  <a:cubicBezTo>
                    <a:pt x="123288" y="25495"/>
                    <a:pt x="123355" y="25028"/>
                    <a:pt x="123355" y="24828"/>
                  </a:cubicBezTo>
                  <a:lnTo>
                    <a:pt x="123355" y="23994"/>
                  </a:lnTo>
                  <a:cubicBezTo>
                    <a:pt x="123689" y="23894"/>
                    <a:pt x="124022" y="23761"/>
                    <a:pt x="124322" y="23594"/>
                  </a:cubicBezTo>
                  <a:cubicBezTo>
                    <a:pt x="124856" y="23327"/>
                    <a:pt x="125256" y="22894"/>
                    <a:pt x="125790" y="22593"/>
                  </a:cubicBezTo>
                  <a:cubicBezTo>
                    <a:pt x="125923" y="22527"/>
                    <a:pt x="126090" y="22460"/>
                    <a:pt x="126224" y="22393"/>
                  </a:cubicBezTo>
                  <a:lnTo>
                    <a:pt x="126224" y="22393"/>
                  </a:lnTo>
                  <a:cubicBezTo>
                    <a:pt x="126057" y="22860"/>
                    <a:pt x="125990" y="23327"/>
                    <a:pt x="125990" y="23828"/>
                  </a:cubicBezTo>
                  <a:cubicBezTo>
                    <a:pt x="125990" y="23861"/>
                    <a:pt x="126015" y="23878"/>
                    <a:pt x="126040" y="23878"/>
                  </a:cubicBezTo>
                  <a:cubicBezTo>
                    <a:pt x="126065" y="23878"/>
                    <a:pt x="126090" y="23861"/>
                    <a:pt x="126090" y="23828"/>
                  </a:cubicBezTo>
                  <a:cubicBezTo>
                    <a:pt x="126190" y="23327"/>
                    <a:pt x="126290" y="22827"/>
                    <a:pt x="126390" y="22360"/>
                  </a:cubicBezTo>
                  <a:lnTo>
                    <a:pt x="126557" y="22326"/>
                  </a:lnTo>
                  <a:lnTo>
                    <a:pt x="126557" y="22326"/>
                  </a:lnTo>
                  <a:cubicBezTo>
                    <a:pt x="126357" y="22760"/>
                    <a:pt x="126324" y="23294"/>
                    <a:pt x="126457" y="23761"/>
                  </a:cubicBezTo>
                  <a:cubicBezTo>
                    <a:pt x="126457" y="23778"/>
                    <a:pt x="126474" y="23786"/>
                    <a:pt x="126491" y="23786"/>
                  </a:cubicBezTo>
                  <a:cubicBezTo>
                    <a:pt x="126507" y="23786"/>
                    <a:pt x="126524" y="23778"/>
                    <a:pt x="126524" y="23761"/>
                  </a:cubicBezTo>
                  <a:cubicBezTo>
                    <a:pt x="126557" y="23527"/>
                    <a:pt x="126524" y="23260"/>
                    <a:pt x="126524" y="23027"/>
                  </a:cubicBezTo>
                  <a:cubicBezTo>
                    <a:pt x="126557" y="22760"/>
                    <a:pt x="126591" y="22527"/>
                    <a:pt x="126691" y="22326"/>
                  </a:cubicBezTo>
                  <a:lnTo>
                    <a:pt x="126924" y="22326"/>
                  </a:lnTo>
                  <a:cubicBezTo>
                    <a:pt x="126757" y="22793"/>
                    <a:pt x="126724" y="23327"/>
                    <a:pt x="126791" y="23828"/>
                  </a:cubicBezTo>
                  <a:cubicBezTo>
                    <a:pt x="126791" y="23856"/>
                    <a:pt x="126809" y="23866"/>
                    <a:pt x="126829" y="23866"/>
                  </a:cubicBezTo>
                  <a:cubicBezTo>
                    <a:pt x="126857" y="23866"/>
                    <a:pt x="126891" y="23847"/>
                    <a:pt x="126891" y="23828"/>
                  </a:cubicBezTo>
                  <a:cubicBezTo>
                    <a:pt x="126891" y="23327"/>
                    <a:pt x="126958" y="22827"/>
                    <a:pt x="127058" y="22326"/>
                  </a:cubicBezTo>
                  <a:close/>
                  <a:moveTo>
                    <a:pt x="69248" y="1"/>
                  </a:moveTo>
                  <a:cubicBezTo>
                    <a:pt x="65588" y="1"/>
                    <a:pt x="61525" y="1996"/>
                    <a:pt x="59376" y="4947"/>
                  </a:cubicBezTo>
                  <a:cubicBezTo>
                    <a:pt x="58275" y="6515"/>
                    <a:pt x="57575" y="8350"/>
                    <a:pt x="57408" y="10285"/>
                  </a:cubicBezTo>
                  <a:cubicBezTo>
                    <a:pt x="57274" y="11519"/>
                    <a:pt x="57308" y="12786"/>
                    <a:pt x="57441" y="14021"/>
                  </a:cubicBezTo>
                  <a:cubicBezTo>
                    <a:pt x="57508" y="14521"/>
                    <a:pt x="57541" y="15055"/>
                    <a:pt x="57641" y="15588"/>
                  </a:cubicBezTo>
                  <a:cubicBezTo>
                    <a:pt x="57546" y="15554"/>
                    <a:pt x="57448" y="15538"/>
                    <a:pt x="57353" y="15538"/>
                  </a:cubicBezTo>
                  <a:cubicBezTo>
                    <a:pt x="56984" y="15538"/>
                    <a:pt x="56647" y="15777"/>
                    <a:pt x="56541" y="16122"/>
                  </a:cubicBezTo>
                  <a:cubicBezTo>
                    <a:pt x="55974" y="17323"/>
                    <a:pt x="57008" y="18524"/>
                    <a:pt x="57041" y="19725"/>
                  </a:cubicBezTo>
                  <a:cubicBezTo>
                    <a:pt x="57074" y="20992"/>
                    <a:pt x="56941" y="21993"/>
                    <a:pt x="57575" y="23160"/>
                  </a:cubicBezTo>
                  <a:cubicBezTo>
                    <a:pt x="57842" y="23694"/>
                    <a:pt x="58242" y="24261"/>
                    <a:pt x="58776" y="24428"/>
                  </a:cubicBezTo>
                  <a:cubicBezTo>
                    <a:pt x="58742" y="24561"/>
                    <a:pt x="58742" y="24695"/>
                    <a:pt x="58709" y="24828"/>
                  </a:cubicBezTo>
                  <a:cubicBezTo>
                    <a:pt x="57008" y="25662"/>
                    <a:pt x="55173" y="26129"/>
                    <a:pt x="53372" y="26763"/>
                  </a:cubicBezTo>
                  <a:cubicBezTo>
                    <a:pt x="52471" y="27097"/>
                    <a:pt x="51637" y="27497"/>
                    <a:pt x="50803" y="27964"/>
                  </a:cubicBezTo>
                  <a:cubicBezTo>
                    <a:pt x="49636" y="28631"/>
                    <a:pt x="48602" y="29598"/>
                    <a:pt x="47201" y="29665"/>
                  </a:cubicBezTo>
                  <a:cubicBezTo>
                    <a:pt x="47167" y="29665"/>
                    <a:pt x="47101" y="29698"/>
                    <a:pt x="47101" y="29765"/>
                  </a:cubicBezTo>
                  <a:cubicBezTo>
                    <a:pt x="46368" y="29716"/>
                    <a:pt x="45653" y="29685"/>
                    <a:pt x="44930" y="29685"/>
                  </a:cubicBezTo>
                  <a:cubicBezTo>
                    <a:pt x="44666" y="29685"/>
                    <a:pt x="44400" y="29689"/>
                    <a:pt x="44132" y="29698"/>
                  </a:cubicBezTo>
                  <a:cubicBezTo>
                    <a:pt x="42264" y="29865"/>
                    <a:pt x="40462" y="30432"/>
                    <a:pt x="38861" y="31400"/>
                  </a:cubicBezTo>
                  <a:cubicBezTo>
                    <a:pt x="37327" y="32300"/>
                    <a:pt x="36026" y="33534"/>
                    <a:pt x="35059" y="35002"/>
                  </a:cubicBezTo>
                  <a:cubicBezTo>
                    <a:pt x="34025" y="36603"/>
                    <a:pt x="33758" y="38638"/>
                    <a:pt x="32457" y="40073"/>
                  </a:cubicBezTo>
                  <a:cubicBezTo>
                    <a:pt x="32457" y="40073"/>
                    <a:pt x="32423" y="40106"/>
                    <a:pt x="32423" y="40106"/>
                  </a:cubicBezTo>
                  <a:cubicBezTo>
                    <a:pt x="30188" y="40406"/>
                    <a:pt x="28187" y="41574"/>
                    <a:pt x="26819" y="43342"/>
                  </a:cubicBezTo>
                  <a:cubicBezTo>
                    <a:pt x="26119" y="44342"/>
                    <a:pt x="25619" y="45443"/>
                    <a:pt x="25318" y="46611"/>
                  </a:cubicBezTo>
                  <a:cubicBezTo>
                    <a:pt x="24618" y="44142"/>
                    <a:pt x="21282" y="42307"/>
                    <a:pt x="19481" y="40740"/>
                  </a:cubicBezTo>
                  <a:cubicBezTo>
                    <a:pt x="18814" y="39439"/>
                    <a:pt x="18080" y="38171"/>
                    <a:pt x="17413" y="36904"/>
                  </a:cubicBezTo>
                  <a:cubicBezTo>
                    <a:pt x="16078" y="34535"/>
                    <a:pt x="14644" y="32300"/>
                    <a:pt x="14010" y="29632"/>
                  </a:cubicBezTo>
                  <a:cubicBezTo>
                    <a:pt x="14511" y="29031"/>
                    <a:pt x="15044" y="28464"/>
                    <a:pt x="15645" y="27964"/>
                  </a:cubicBezTo>
                  <a:cubicBezTo>
                    <a:pt x="16345" y="27397"/>
                    <a:pt x="16746" y="26529"/>
                    <a:pt x="16746" y="25629"/>
                  </a:cubicBezTo>
                  <a:cubicBezTo>
                    <a:pt x="16779" y="24728"/>
                    <a:pt x="16746" y="24161"/>
                    <a:pt x="15912" y="23761"/>
                  </a:cubicBezTo>
                  <a:cubicBezTo>
                    <a:pt x="15578" y="23594"/>
                    <a:pt x="15278" y="23461"/>
                    <a:pt x="14944" y="23327"/>
                  </a:cubicBezTo>
                  <a:cubicBezTo>
                    <a:pt x="15111" y="21826"/>
                    <a:pt x="15044" y="20792"/>
                    <a:pt x="14077" y="19625"/>
                  </a:cubicBezTo>
                  <a:cubicBezTo>
                    <a:pt x="13408" y="18834"/>
                    <a:pt x="12822" y="17793"/>
                    <a:pt x="11788" y="17793"/>
                  </a:cubicBezTo>
                  <a:cubicBezTo>
                    <a:pt x="11688" y="17793"/>
                    <a:pt x="11584" y="17803"/>
                    <a:pt x="11475" y="17823"/>
                  </a:cubicBezTo>
                  <a:cubicBezTo>
                    <a:pt x="10975" y="17923"/>
                    <a:pt x="10408" y="18023"/>
                    <a:pt x="9874" y="18190"/>
                  </a:cubicBezTo>
                  <a:cubicBezTo>
                    <a:pt x="9733" y="18185"/>
                    <a:pt x="9592" y="18182"/>
                    <a:pt x="9452" y="18182"/>
                  </a:cubicBezTo>
                  <a:cubicBezTo>
                    <a:pt x="8725" y="18182"/>
                    <a:pt x="7999" y="18256"/>
                    <a:pt x="7272" y="18424"/>
                  </a:cubicBezTo>
                  <a:cubicBezTo>
                    <a:pt x="6838" y="18457"/>
                    <a:pt x="6438" y="18624"/>
                    <a:pt x="6071" y="18824"/>
                  </a:cubicBezTo>
                  <a:cubicBezTo>
                    <a:pt x="5776" y="18664"/>
                    <a:pt x="5449" y="18586"/>
                    <a:pt x="5122" y="18586"/>
                  </a:cubicBezTo>
                  <a:cubicBezTo>
                    <a:pt x="4563" y="18586"/>
                    <a:pt x="4003" y="18815"/>
                    <a:pt x="3603" y="19258"/>
                  </a:cubicBezTo>
                  <a:cubicBezTo>
                    <a:pt x="3436" y="19458"/>
                    <a:pt x="3336" y="19658"/>
                    <a:pt x="3303" y="19925"/>
                  </a:cubicBezTo>
                  <a:cubicBezTo>
                    <a:pt x="3058" y="19391"/>
                    <a:pt x="2635" y="19139"/>
                    <a:pt x="2104" y="19139"/>
                  </a:cubicBezTo>
                  <a:cubicBezTo>
                    <a:pt x="1839" y="19139"/>
                    <a:pt x="1546" y="19202"/>
                    <a:pt x="1234" y="19324"/>
                  </a:cubicBezTo>
                  <a:cubicBezTo>
                    <a:pt x="234" y="19691"/>
                    <a:pt x="0" y="20692"/>
                    <a:pt x="401" y="21626"/>
                  </a:cubicBezTo>
                  <a:cubicBezTo>
                    <a:pt x="534" y="21893"/>
                    <a:pt x="667" y="22193"/>
                    <a:pt x="834" y="22460"/>
                  </a:cubicBezTo>
                  <a:cubicBezTo>
                    <a:pt x="1201" y="25395"/>
                    <a:pt x="2435" y="28798"/>
                    <a:pt x="4770" y="30799"/>
                  </a:cubicBezTo>
                  <a:cubicBezTo>
                    <a:pt x="6238" y="33034"/>
                    <a:pt x="7305" y="35503"/>
                    <a:pt x="7973" y="38104"/>
                  </a:cubicBezTo>
                  <a:cubicBezTo>
                    <a:pt x="8740" y="40840"/>
                    <a:pt x="8940" y="43708"/>
                    <a:pt x="9540" y="46510"/>
                  </a:cubicBezTo>
                  <a:cubicBezTo>
                    <a:pt x="10608" y="51381"/>
                    <a:pt x="13310" y="55250"/>
                    <a:pt x="16679" y="58686"/>
                  </a:cubicBezTo>
                  <a:cubicBezTo>
                    <a:pt x="16679" y="58719"/>
                    <a:pt x="16679" y="58753"/>
                    <a:pt x="16679" y="58786"/>
                  </a:cubicBezTo>
                  <a:cubicBezTo>
                    <a:pt x="17146" y="59553"/>
                    <a:pt x="17646" y="60287"/>
                    <a:pt x="18147" y="61021"/>
                  </a:cubicBezTo>
                  <a:cubicBezTo>
                    <a:pt x="18447" y="61521"/>
                    <a:pt x="18814" y="61955"/>
                    <a:pt x="19281" y="62255"/>
                  </a:cubicBezTo>
                  <a:cubicBezTo>
                    <a:pt x="19914" y="62489"/>
                    <a:pt x="20548" y="62655"/>
                    <a:pt x="21215" y="62689"/>
                  </a:cubicBezTo>
                  <a:cubicBezTo>
                    <a:pt x="22083" y="62822"/>
                    <a:pt x="22950" y="63022"/>
                    <a:pt x="23817" y="63156"/>
                  </a:cubicBezTo>
                  <a:cubicBezTo>
                    <a:pt x="23940" y="63171"/>
                    <a:pt x="24061" y="63179"/>
                    <a:pt x="24182" y="63179"/>
                  </a:cubicBezTo>
                  <a:cubicBezTo>
                    <a:pt x="25349" y="63179"/>
                    <a:pt x="26453" y="62489"/>
                    <a:pt x="27420" y="61855"/>
                  </a:cubicBezTo>
                  <a:lnTo>
                    <a:pt x="27987" y="61488"/>
                  </a:lnTo>
                  <a:cubicBezTo>
                    <a:pt x="29655" y="61021"/>
                    <a:pt x="31289" y="60554"/>
                    <a:pt x="32990" y="60154"/>
                  </a:cubicBezTo>
                  <a:cubicBezTo>
                    <a:pt x="34792" y="59787"/>
                    <a:pt x="36526" y="59220"/>
                    <a:pt x="38228" y="58486"/>
                  </a:cubicBezTo>
                  <a:cubicBezTo>
                    <a:pt x="39729" y="57752"/>
                    <a:pt x="41096" y="56818"/>
                    <a:pt x="42264" y="55650"/>
                  </a:cubicBezTo>
                  <a:cubicBezTo>
                    <a:pt x="42797" y="55117"/>
                    <a:pt x="43298" y="54583"/>
                    <a:pt x="43731" y="53982"/>
                  </a:cubicBezTo>
                  <a:cubicBezTo>
                    <a:pt x="44132" y="53382"/>
                    <a:pt x="44565" y="52782"/>
                    <a:pt x="45032" y="52248"/>
                  </a:cubicBezTo>
                  <a:cubicBezTo>
                    <a:pt x="45533" y="53149"/>
                    <a:pt x="45700" y="54249"/>
                    <a:pt x="46033" y="55250"/>
                  </a:cubicBezTo>
                  <a:cubicBezTo>
                    <a:pt x="46333" y="56251"/>
                    <a:pt x="46700" y="57251"/>
                    <a:pt x="47134" y="58219"/>
                  </a:cubicBezTo>
                  <a:cubicBezTo>
                    <a:pt x="47601" y="59320"/>
                    <a:pt x="48101" y="60454"/>
                    <a:pt x="48602" y="61555"/>
                  </a:cubicBezTo>
                  <a:cubicBezTo>
                    <a:pt x="48902" y="62789"/>
                    <a:pt x="49302" y="63990"/>
                    <a:pt x="49602" y="65224"/>
                  </a:cubicBezTo>
                  <a:cubicBezTo>
                    <a:pt x="49903" y="66525"/>
                    <a:pt x="50169" y="67859"/>
                    <a:pt x="50370" y="69160"/>
                  </a:cubicBezTo>
                  <a:cubicBezTo>
                    <a:pt x="50603" y="70594"/>
                    <a:pt x="50837" y="72029"/>
                    <a:pt x="51070" y="73430"/>
                  </a:cubicBezTo>
                  <a:cubicBezTo>
                    <a:pt x="50870" y="74697"/>
                    <a:pt x="50470" y="75898"/>
                    <a:pt x="50269" y="77166"/>
                  </a:cubicBezTo>
                  <a:cubicBezTo>
                    <a:pt x="50136" y="78600"/>
                    <a:pt x="50169" y="80068"/>
                    <a:pt x="50403" y="81502"/>
                  </a:cubicBezTo>
                  <a:cubicBezTo>
                    <a:pt x="50603" y="82970"/>
                    <a:pt x="50703" y="84504"/>
                    <a:pt x="50636" y="86005"/>
                  </a:cubicBezTo>
                  <a:cubicBezTo>
                    <a:pt x="50536" y="87440"/>
                    <a:pt x="50136" y="88774"/>
                    <a:pt x="49936" y="90208"/>
                  </a:cubicBezTo>
                  <a:cubicBezTo>
                    <a:pt x="49669" y="90108"/>
                    <a:pt x="49402" y="90008"/>
                    <a:pt x="49169" y="89942"/>
                  </a:cubicBezTo>
                  <a:cubicBezTo>
                    <a:pt x="49135" y="89942"/>
                    <a:pt x="49135" y="89908"/>
                    <a:pt x="49102" y="89908"/>
                  </a:cubicBezTo>
                  <a:lnTo>
                    <a:pt x="49069" y="89908"/>
                  </a:lnTo>
                  <a:lnTo>
                    <a:pt x="48868" y="89808"/>
                  </a:lnTo>
                  <a:cubicBezTo>
                    <a:pt x="48850" y="89802"/>
                    <a:pt x="48833" y="89799"/>
                    <a:pt x="48817" y="89799"/>
                  </a:cubicBezTo>
                  <a:cubicBezTo>
                    <a:pt x="48745" y="89799"/>
                    <a:pt x="48696" y="89854"/>
                    <a:pt x="48668" y="89908"/>
                  </a:cubicBezTo>
                  <a:cubicBezTo>
                    <a:pt x="48001" y="90275"/>
                    <a:pt x="48001" y="91810"/>
                    <a:pt x="47868" y="92377"/>
                  </a:cubicBezTo>
                  <a:cubicBezTo>
                    <a:pt x="47501" y="94245"/>
                    <a:pt x="47000" y="96079"/>
                    <a:pt x="46467" y="97914"/>
                  </a:cubicBezTo>
                  <a:cubicBezTo>
                    <a:pt x="45499" y="101383"/>
                    <a:pt x="44232" y="104886"/>
                    <a:pt x="43998" y="108488"/>
                  </a:cubicBezTo>
                  <a:cubicBezTo>
                    <a:pt x="43965" y="108755"/>
                    <a:pt x="43965" y="109022"/>
                    <a:pt x="43998" y="109322"/>
                  </a:cubicBezTo>
                  <a:cubicBezTo>
                    <a:pt x="44832" y="106120"/>
                    <a:pt x="45900" y="102117"/>
                    <a:pt x="46834" y="98948"/>
                  </a:cubicBezTo>
                  <a:cubicBezTo>
                    <a:pt x="47134" y="97914"/>
                    <a:pt x="47434" y="96880"/>
                    <a:pt x="47701" y="95812"/>
                  </a:cubicBezTo>
                  <a:cubicBezTo>
                    <a:pt x="48835" y="96480"/>
                    <a:pt x="50470" y="96746"/>
                    <a:pt x="51670" y="96980"/>
                  </a:cubicBezTo>
                  <a:cubicBezTo>
                    <a:pt x="52071" y="97080"/>
                    <a:pt x="52504" y="97113"/>
                    <a:pt x="52905" y="97180"/>
                  </a:cubicBezTo>
                  <a:cubicBezTo>
                    <a:pt x="52538" y="98448"/>
                    <a:pt x="52271" y="99715"/>
                    <a:pt x="52071" y="101016"/>
                  </a:cubicBezTo>
                  <a:cubicBezTo>
                    <a:pt x="51837" y="102317"/>
                    <a:pt x="51637" y="103618"/>
                    <a:pt x="51504" y="104919"/>
                  </a:cubicBezTo>
                  <a:cubicBezTo>
                    <a:pt x="51504" y="104977"/>
                    <a:pt x="51560" y="105013"/>
                    <a:pt x="51614" y="105013"/>
                  </a:cubicBezTo>
                  <a:cubicBezTo>
                    <a:pt x="51652" y="105013"/>
                    <a:pt x="51690" y="104994"/>
                    <a:pt x="51704" y="104952"/>
                  </a:cubicBezTo>
                  <a:cubicBezTo>
                    <a:pt x="51971" y="103551"/>
                    <a:pt x="52204" y="102117"/>
                    <a:pt x="52471" y="100716"/>
                  </a:cubicBezTo>
                  <a:cubicBezTo>
                    <a:pt x="52705" y="99582"/>
                    <a:pt x="53038" y="98381"/>
                    <a:pt x="53138" y="97213"/>
                  </a:cubicBezTo>
                  <a:cubicBezTo>
                    <a:pt x="54272" y="97313"/>
                    <a:pt x="55406" y="97347"/>
                    <a:pt x="56574" y="97414"/>
                  </a:cubicBezTo>
                  <a:cubicBezTo>
                    <a:pt x="56707" y="97414"/>
                    <a:pt x="56707" y="97180"/>
                    <a:pt x="56574" y="97180"/>
                  </a:cubicBezTo>
                  <a:cubicBezTo>
                    <a:pt x="55406" y="97180"/>
                    <a:pt x="54272" y="97047"/>
                    <a:pt x="53172" y="96813"/>
                  </a:cubicBezTo>
                  <a:cubicBezTo>
                    <a:pt x="53148" y="96790"/>
                    <a:pt x="53108" y="96766"/>
                    <a:pt x="53074" y="96766"/>
                  </a:cubicBezTo>
                  <a:cubicBezTo>
                    <a:pt x="53061" y="96766"/>
                    <a:pt x="53048" y="96770"/>
                    <a:pt x="53038" y="96780"/>
                  </a:cubicBezTo>
                  <a:cubicBezTo>
                    <a:pt x="52571" y="96713"/>
                    <a:pt x="52104" y="96613"/>
                    <a:pt x="51604" y="96480"/>
                  </a:cubicBezTo>
                  <a:cubicBezTo>
                    <a:pt x="50903" y="96313"/>
                    <a:pt x="50203" y="96113"/>
                    <a:pt x="49536" y="95912"/>
                  </a:cubicBezTo>
                  <a:cubicBezTo>
                    <a:pt x="48969" y="95746"/>
                    <a:pt x="48401" y="95512"/>
                    <a:pt x="47834" y="95345"/>
                  </a:cubicBezTo>
                  <a:cubicBezTo>
                    <a:pt x="47934" y="95012"/>
                    <a:pt x="48001" y="94678"/>
                    <a:pt x="48101" y="94345"/>
                  </a:cubicBezTo>
                  <a:cubicBezTo>
                    <a:pt x="48301" y="93511"/>
                    <a:pt x="48468" y="92677"/>
                    <a:pt x="48602" y="91810"/>
                  </a:cubicBezTo>
                  <a:cubicBezTo>
                    <a:pt x="48635" y="91276"/>
                    <a:pt x="48768" y="90775"/>
                    <a:pt x="49002" y="90308"/>
                  </a:cubicBezTo>
                  <a:cubicBezTo>
                    <a:pt x="50370" y="91242"/>
                    <a:pt x="52238" y="91709"/>
                    <a:pt x="53805" y="92110"/>
                  </a:cubicBezTo>
                  <a:cubicBezTo>
                    <a:pt x="55040" y="92443"/>
                    <a:pt x="56307" y="92677"/>
                    <a:pt x="57608" y="92810"/>
                  </a:cubicBezTo>
                  <a:cubicBezTo>
                    <a:pt x="57108" y="93644"/>
                    <a:pt x="56774" y="94778"/>
                    <a:pt x="57108" y="95712"/>
                  </a:cubicBezTo>
                  <a:cubicBezTo>
                    <a:pt x="57108" y="95729"/>
                    <a:pt x="57133" y="95737"/>
                    <a:pt x="57158" y="95737"/>
                  </a:cubicBezTo>
                  <a:cubicBezTo>
                    <a:pt x="57183" y="95737"/>
                    <a:pt x="57208" y="95729"/>
                    <a:pt x="57208" y="95712"/>
                  </a:cubicBezTo>
                  <a:cubicBezTo>
                    <a:pt x="57174" y="94678"/>
                    <a:pt x="57208" y="93778"/>
                    <a:pt x="57741" y="92844"/>
                  </a:cubicBezTo>
                  <a:cubicBezTo>
                    <a:pt x="58309" y="92910"/>
                    <a:pt x="58909" y="92977"/>
                    <a:pt x="59476" y="93010"/>
                  </a:cubicBezTo>
                  <a:cubicBezTo>
                    <a:pt x="60393" y="93044"/>
                    <a:pt x="61311" y="93052"/>
                    <a:pt x="62228" y="93052"/>
                  </a:cubicBezTo>
                  <a:cubicBezTo>
                    <a:pt x="63145" y="93052"/>
                    <a:pt x="64063" y="93044"/>
                    <a:pt x="64980" y="93044"/>
                  </a:cubicBezTo>
                  <a:cubicBezTo>
                    <a:pt x="65843" y="93044"/>
                    <a:pt x="66741" y="93101"/>
                    <a:pt x="67626" y="93101"/>
                  </a:cubicBezTo>
                  <a:cubicBezTo>
                    <a:pt x="68246" y="93101"/>
                    <a:pt x="68859" y="93073"/>
                    <a:pt x="69450" y="92977"/>
                  </a:cubicBezTo>
                  <a:cubicBezTo>
                    <a:pt x="70027" y="93073"/>
                    <a:pt x="70632" y="93101"/>
                    <a:pt x="71247" y="93101"/>
                  </a:cubicBezTo>
                  <a:cubicBezTo>
                    <a:pt x="72125" y="93101"/>
                    <a:pt x="73023" y="93044"/>
                    <a:pt x="73886" y="93044"/>
                  </a:cubicBezTo>
                  <a:cubicBezTo>
                    <a:pt x="74820" y="93044"/>
                    <a:pt x="75754" y="93060"/>
                    <a:pt x="76688" y="93060"/>
                  </a:cubicBezTo>
                  <a:cubicBezTo>
                    <a:pt x="77622" y="93060"/>
                    <a:pt x="78556" y="93044"/>
                    <a:pt x="79490" y="92977"/>
                  </a:cubicBezTo>
                  <a:cubicBezTo>
                    <a:pt x="81325" y="92877"/>
                    <a:pt x="83160" y="92610"/>
                    <a:pt x="84961" y="92143"/>
                  </a:cubicBezTo>
                  <a:cubicBezTo>
                    <a:pt x="86529" y="91743"/>
                    <a:pt x="88397" y="91276"/>
                    <a:pt x="89764" y="90342"/>
                  </a:cubicBezTo>
                  <a:cubicBezTo>
                    <a:pt x="89964" y="90809"/>
                    <a:pt x="90098" y="91343"/>
                    <a:pt x="90165" y="91843"/>
                  </a:cubicBezTo>
                  <a:cubicBezTo>
                    <a:pt x="90298" y="92677"/>
                    <a:pt x="90465" y="93511"/>
                    <a:pt x="90665" y="94378"/>
                  </a:cubicBezTo>
                  <a:cubicBezTo>
                    <a:pt x="90698" y="94511"/>
                    <a:pt x="90765" y="94678"/>
                    <a:pt x="90798" y="94812"/>
                  </a:cubicBezTo>
                  <a:cubicBezTo>
                    <a:pt x="90532" y="94812"/>
                    <a:pt x="90231" y="95045"/>
                    <a:pt x="90031" y="95145"/>
                  </a:cubicBezTo>
                  <a:cubicBezTo>
                    <a:pt x="89231" y="95512"/>
                    <a:pt x="88430" y="95846"/>
                    <a:pt x="87596" y="96113"/>
                  </a:cubicBezTo>
                  <a:cubicBezTo>
                    <a:pt x="86062" y="96646"/>
                    <a:pt x="84494" y="97013"/>
                    <a:pt x="82893" y="97180"/>
                  </a:cubicBezTo>
                  <a:cubicBezTo>
                    <a:pt x="82826" y="97180"/>
                    <a:pt x="82826" y="97313"/>
                    <a:pt x="82893" y="97313"/>
                  </a:cubicBezTo>
                  <a:cubicBezTo>
                    <a:pt x="84527" y="97213"/>
                    <a:pt x="86128" y="96913"/>
                    <a:pt x="87696" y="96480"/>
                  </a:cubicBezTo>
                  <a:cubicBezTo>
                    <a:pt x="87730" y="97180"/>
                    <a:pt x="87863" y="97881"/>
                    <a:pt x="88063" y="98514"/>
                  </a:cubicBezTo>
                  <a:cubicBezTo>
                    <a:pt x="88263" y="99315"/>
                    <a:pt x="88430" y="100115"/>
                    <a:pt x="88597" y="100916"/>
                  </a:cubicBezTo>
                  <a:cubicBezTo>
                    <a:pt x="88964" y="102517"/>
                    <a:pt x="89297" y="104118"/>
                    <a:pt x="89531" y="105720"/>
                  </a:cubicBezTo>
                  <a:cubicBezTo>
                    <a:pt x="89531" y="105782"/>
                    <a:pt x="89581" y="105808"/>
                    <a:pt x="89632" y="105808"/>
                  </a:cubicBezTo>
                  <a:cubicBezTo>
                    <a:pt x="89690" y="105808"/>
                    <a:pt x="89749" y="105773"/>
                    <a:pt x="89731" y="105720"/>
                  </a:cubicBezTo>
                  <a:cubicBezTo>
                    <a:pt x="89698" y="105392"/>
                    <a:pt x="89665" y="105064"/>
                    <a:pt x="89633" y="104736"/>
                  </a:cubicBezTo>
                  <a:lnTo>
                    <a:pt x="89633" y="104736"/>
                  </a:lnTo>
                  <a:cubicBezTo>
                    <a:pt x="89637" y="104758"/>
                    <a:pt x="89652" y="104769"/>
                    <a:pt x="89668" y="104769"/>
                  </a:cubicBezTo>
                  <a:cubicBezTo>
                    <a:pt x="89689" y="104769"/>
                    <a:pt x="89714" y="104752"/>
                    <a:pt x="89731" y="104719"/>
                  </a:cubicBezTo>
                  <a:cubicBezTo>
                    <a:pt x="89798" y="102884"/>
                    <a:pt x="89664" y="101049"/>
                    <a:pt x="89297" y="99248"/>
                  </a:cubicBezTo>
                  <a:cubicBezTo>
                    <a:pt x="89297" y="99234"/>
                    <a:pt x="89280" y="99226"/>
                    <a:pt x="89262" y="99226"/>
                  </a:cubicBezTo>
                  <a:cubicBezTo>
                    <a:pt x="89237" y="99226"/>
                    <a:pt x="89211" y="99242"/>
                    <a:pt x="89231" y="99282"/>
                  </a:cubicBezTo>
                  <a:cubicBezTo>
                    <a:pt x="89497" y="101049"/>
                    <a:pt x="89631" y="102851"/>
                    <a:pt x="89631" y="104652"/>
                  </a:cubicBezTo>
                  <a:cubicBezTo>
                    <a:pt x="89497" y="103451"/>
                    <a:pt x="89331" y="102217"/>
                    <a:pt x="89097" y="101016"/>
                  </a:cubicBezTo>
                  <a:cubicBezTo>
                    <a:pt x="88964" y="100216"/>
                    <a:pt x="88764" y="99415"/>
                    <a:pt x="88597" y="98614"/>
                  </a:cubicBezTo>
                  <a:cubicBezTo>
                    <a:pt x="88397" y="97881"/>
                    <a:pt x="88297" y="97080"/>
                    <a:pt x="87896" y="96446"/>
                  </a:cubicBezTo>
                  <a:cubicBezTo>
                    <a:pt x="88597" y="96246"/>
                    <a:pt x="90431" y="95746"/>
                    <a:pt x="90898" y="95179"/>
                  </a:cubicBezTo>
                  <a:cubicBezTo>
                    <a:pt x="91232" y="96446"/>
                    <a:pt x="91566" y="97680"/>
                    <a:pt x="91933" y="98948"/>
                  </a:cubicBezTo>
                  <a:cubicBezTo>
                    <a:pt x="92865" y="102112"/>
                    <a:pt x="94197" y="106308"/>
                    <a:pt x="95064" y="109508"/>
                  </a:cubicBezTo>
                  <a:lnTo>
                    <a:pt x="95064" y="109508"/>
                  </a:lnTo>
                  <a:cubicBezTo>
                    <a:pt x="95046" y="109358"/>
                    <a:pt x="94964" y="108406"/>
                    <a:pt x="94935" y="108288"/>
                  </a:cubicBezTo>
                  <a:cubicBezTo>
                    <a:pt x="94701" y="104685"/>
                    <a:pt x="93267" y="101350"/>
                    <a:pt x="92299" y="97881"/>
                  </a:cubicBezTo>
                  <a:cubicBezTo>
                    <a:pt x="91766" y="96113"/>
                    <a:pt x="91299" y="94345"/>
                    <a:pt x="90932" y="92543"/>
                  </a:cubicBezTo>
                  <a:cubicBezTo>
                    <a:pt x="90798" y="91943"/>
                    <a:pt x="90798" y="90275"/>
                    <a:pt x="90098" y="89908"/>
                  </a:cubicBezTo>
                  <a:cubicBezTo>
                    <a:pt x="90070" y="89826"/>
                    <a:pt x="89998" y="89766"/>
                    <a:pt x="89936" y="89766"/>
                  </a:cubicBezTo>
                  <a:cubicBezTo>
                    <a:pt x="89922" y="89766"/>
                    <a:pt x="89910" y="89769"/>
                    <a:pt x="89898" y="89775"/>
                  </a:cubicBezTo>
                  <a:lnTo>
                    <a:pt x="89731" y="89808"/>
                  </a:lnTo>
                  <a:lnTo>
                    <a:pt x="89664" y="89808"/>
                  </a:lnTo>
                  <a:cubicBezTo>
                    <a:pt x="89397" y="89908"/>
                    <a:pt x="89131" y="89975"/>
                    <a:pt x="88864" y="90042"/>
                  </a:cubicBezTo>
                  <a:cubicBezTo>
                    <a:pt x="88664" y="88674"/>
                    <a:pt x="88263" y="87306"/>
                    <a:pt x="88163" y="85872"/>
                  </a:cubicBezTo>
                  <a:cubicBezTo>
                    <a:pt x="88096" y="84371"/>
                    <a:pt x="88197" y="82870"/>
                    <a:pt x="88430" y="81369"/>
                  </a:cubicBezTo>
                  <a:cubicBezTo>
                    <a:pt x="88630" y="79934"/>
                    <a:pt x="88664" y="78500"/>
                    <a:pt x="88530" y="77032"/>
                  </a:cubicBezTo>
                  <a:cubicBezTo>
                    <a:pt x="88330" y="75798"/>
                    <a:pt x="87930" y="74597"/>
                    <a:pt x="87730" y="73330"/>
                  </a:cubicBezTo>
                  <a:cubicBezTo>
                    <a:pt x="87963" y="71895"/>
                    <a:pt x="88197" y="70461"/>
                    <a:pt x="88430" y="69060"/>
                  </a:cubicBezTo>
                  <a:cubicBezTo>
                    <a:pt x="88630" y="67792"/>
                    <a:pt x="88864" y="66558"/>
                    <a:pt x="89164" y="65291"/>
                  </a:cubicBezTo>
                  <a:cubicBezTo>
                    <a:pt x="89431" y="64056"/>
                    <a:pt x="89898" y="62722"/>
                    <a:pt x="90198" y="61421"/>
                  </a:cubicBezTo>
                  <a:cubicBezTo>
                    <a:pt x="90698" y="60320"/>
                    <a:pt x="91199" y="59220"/>
                    <a:pt x="91666" y="58085"/>
                  </a:cubicBezTo>
                  <a:cubicBezTo>
                    <a:pt x="92099" y="57118"/>
                    <a:pt x="92466" y="56151"/>
                    <a:pt x="92766" y="55150"/>
                  </a:cubicBezTo>
                  <a:cubicBezTo>
                    <a:pt x="93100" y="54149"/>
                    <a:pt x="93267" y="53048"/>
                    <a:pt x="93767" y="52114"/>
                  </a:cubicBezTo>
                  <a:cubicBezTo>
                    <a:pt x="94201" y="52648"/>
                    <a:pt x="94601" y="53182"/>
                    <a:pt x="94968" y="53749"/>
                  </a:cubicBezTo>
                  <a:cubicBezTo>
                    <a:pt x="95402" y="54349"/>
                    <a:pt x="95902" y="54950"/>
                    <a:pt x="96402" y="55484"/>
                  </a:cubicBezTo>
                  <a:cubicBezTo>
                    <a:pt x="97603" y="56718"/>
                    <a:pt x="99038" y="57685"/>
                    <a:pt x="100572" y="58419"/>
                  </a:cubicBezTo>
                  <a:cubicBezTo>
                    <a:pt x="102207" y="59153"/>
                    <a:pt x="103908" y="59687"/>
                    <a:pt x="105642" y="60053"/>
                  </a:cubicBezTo>
                  <a:cubicBezTo>
                    <a:pt x="107377" y="60454"/>
                    <a:pt x="109078" y="60954"/>
                    <a:pt x="110813" y="61421"/>
                  </a:cubicBezTo>
                  <a:lnTo>
                    <a:pt x="111213" y="61721"/>
                  </a:lnTo>
                  <a:cubicBezTo>
                    <a:pt x="112201" y="62380"/>
                    <a:pt x="113350" y="63119"/>
                    <a:pt x="114564" y="63119"/>
                  </a:cubicBezTo>
                  <a:cubicBezTo>
                    <a:pt x="114703" y="63119"/>
                    <a:pt x="114842" y="63110"/>
                    <a:pt x="114982" y="63089"/>
                  </a:cubicBezTo>
                  <a:cubicBezTo>
                    <a:pt x="115816" y="62989"/>
                    <a:pt x="116583" y="62789"/>
                    <a:pt x="117417" y="62655"/>
                  </a:cubicBezTo>
                  <a:cubicBezTo>
                    <a:pt x="118085" y="62555"/>
                    <a:pt x="118852" y="62522"/>
                    <a:pt x="119452" y="62255"/>
                  </a:cubicBezTo>
                  <a:cubicBezTo>
                    <a:pt x="119919" y="61955"/>
                    <a:pt x="120286" y="61588"/>
                    <a:pt x="120553" y="61121"/>
                  </a:cubicBezTo>
                  <a:cubicBezTo>
                    <a:pt x="121087" y="60354"/>
                    <a:pt x="121620" y="59553"/>
                    <a:pt x="122087" y="58719"/>
                  </a:cubicBezTo>
                  <a:cubicBezTo>
                    <a:pt x="122121" y="58719"/>
                    <a:pt x="122121" y="58686"/>
                    <a:pt x="122087" y="58652"/>
                  </a:cubicBezTo>
                  <a:cubicBezTo>
                    <a:pt x="125490" y="55217"/>
                    <a:pt x="128192" y="51347"/>
                    <a:pt x="129226" y="46444"/>
                  </a:cubicBezTo>
                  <a:cubicBezTo>
                    <a:pt x="129826" y="43675"/>
                    <a:pt x="130060" y="40806"/>
                    <a:pt x="130827" y="38071"/>
                  </a:cubicBezTo>
                  <a:cubicBezTo>
                    <a:pt x="131461" y="35469"/>
                    <a:pt x="132562" y="33001"/>
                    <a:pt x="134029" y="30766"/>
                  </a:cubicBezTo>
                  <a:cubicBezTo>
                    <a:pt x="136364" y="28731"/>
                    <a:pt x="137565" y="25362"/>
                    <a:pt x="137965" y="22427"/>
                  </a:cubicBezTo>
                  <a:cubicBezTo>
                    <a:pt x="138132" y="22126"/>
                    <a:pt x="138266" y="21859"/>
                    <a:pt x="138399" y="21593"/>
                  </a:cubicBezTo>
                  <a:cubicBezTo>
                    <a:pt x="138799" y="20625"/>
                    <a:pt x="138532" y="19658"/>
                    <a:pt x="137565" y="19258"/>
                  </a:cubicBezTo>
                  <a:cubicBezTo>
                    <a:pt x="137263" y="19139"/>
                    <a:pt x="136978" y="19080"/>
                    <a:pt x="136719" y="19080"/>
                  </a:cubicBezTo>
                  <a:cubicBezTo>
                    <a:pt x="136177" y="19080"/>
                    <a:pt x="135745" y="19339"/>
                    <a:pt x="135497" y="19858"/>
                  </a:cubicBezTo>
                  <a:cubicBezTo>
                    <a:pt x="135464" y="19625"/>
                    <a:pt x="135330" y="19391"/>
                    <a:pt x="135197" y="19224"/>
                  </a:cubicBezTo>
                  <a:cubicBezTo>
                    <a:pt x="134776" y="18782"/>
                    <a:pt x="134208" y="18552"/>
                    <a:pt x="133646" y="18552"/>
                  </a:cubicBezTo>
                  <a:cubicBezTo>
                    <a:pt x="133317" y="18552"/>
                    <a:pt x="132990" y="18631"/>
                    <a:pt x="132695" y="18791"/>
                  </a:cubicBezTo>
                  <a:cubicBezTo>
                    <a:pt x="132328" y="18557"/>
                    <a:pt x="131928" y="18424"/>
                    <a:pt x="131494" y="18390"/>
                  </a:cubicBezTo>
                  <a:cubicBezTo>
                    <a:pt x="130766" y="18216"/>
                    <a:pt x="129987" y="18117"/>
                    <a:pt x="129224" y="18117"/>
                  </a:cubicBezTo>
                  <a:cubicBezTo>
                    <a:pt x="129113" y="18117"/>
                    <a:pt x="129002" y="18119"/>
                    <a:pt x="128892" y="18123"/>
                  </a:cubicBezTo>
                  <a:cubicBezTo>
                    <a:pt x="128359" y="17990"/>
                    <a:pt x="127791" y="17857"/>
                    <a:pt x="127291" y="17757"/>
                  </a:cubicBezTo>
                  <a:cubicBezTo>
                    <a:pt x="127185" y="17736"/>
                    <a:pt x="127083" y="17727"/>
                    <a:pt x="126985" y="17727"/>
                  </a:cubicBezTo>
                  <a:cubicBezTo>
                    <a:pt x="125947" y="17727"/>
                    <a:pt x="125363" y="18796"/>
                    <a:pt x="124723" y="19558"/>
                  </a:cubicBezTo>
                  <a:cubicBezTo>
                    <a:pt x="123722" y="20759"/>
                    <a:pt x="123655" y="21759"/>
                    <a:pt x="123822" y="23294"/>
                  </a:cubicBezTo>
                  <a:cubicBezTo>
                    <a:pt x="123555" y="23427"/>
                    <a:pt x="123288" y="23527"/>
                    <a:pt x="123021" y="23661"/>
                  </a:cubicBezTo>
                  <a:cubicBezTo>
                    <a:pt x="122054" y="24061"/>
                    <a:pt x="122021" y="24561"/>
                    <a:pt x="122021" y="25595"/>
                  </a:cubicBezTo>
                  <a:cubicBezTo>
                    <a:pt x="122021" y="26463"/>
                    <a:pt x="122388" y="27263"/>
                    <a:pt x="123021" y="27830"/>
                  </a:cubicBezTo>
                  <a:cubicBezTo>
                    <a:pt x="123522" y="28197"/>
                    <a:pt x="123989" y="28631"/>
                    <a:pt x="124389" y="29098"/>
                  </a:cubicBezTo>
                  <a:lnTo>
                    <a:pt x="124756" y="29598"/>
                  </a:lnTo>
                  <a:cubicBezTo>
                    <a:pt x="124122" y="32267"/>
                    <a:pt x="122688" y="34502"/>
                    <a:pt x="121354" y="36870"/>
                  </a:cubicBezTo>
                  <a:cubicBezTo>
                    <a:pt x="120653" y="38171"/>
                    <a:pt x="119953" y="39439"/>
                    <a:pt x="119285" y="40706"/>
                  </a:cubicBezTo>
                  <a:cubicBezTo>
                    <a:pt x="117484" y="42274"/>
                    <a:pt x="114115" y="44142"/>
                    <a:pt x="113448" y="46577"/>
                  </a:cubicBezTo>
                  <a:cubicBezTo>
                    <a:pt x="113181" y="45410"/>
                    <a:pt x="112647" y="44309"/>
                    <a:pt x="111947" y="43342"/>
                  </a:cubicBezTo>
                  <a:cubicBezTo>
                    <a:pt x="110579" y="41540"/>
                    <a:pt x="108578" y="40373"/>
                    <a:pt x="106343" y="40106"/>
                  </a:cubicBezTo>
                  <a:cubicBezTo>
                    <a:pt x="106343" y="40073"/>
                    <a:pt x="106309" y="40073"/>
                    <a:pt x="106309" y="40039"/>
                  </a:cubicBezTo>
                  <a:cubicBezTo>
                    <a:pt x="105075" y="38638"/>
                    <a:pt x="104775" y="36703"/>
                    <a:pt x="103774" y="35102"/>
                  </a:cubicBezTo>
                  <a:cubicBezTo>
                    <a:pt x="102807" y="33568"/>
                    <a:pt x="101473" y="32300"/>
                    <a:pt x="99905" y="31400"/>
                  </a:cubicBezTo>
                  <a:cubicBezTo>
                    <a:pt x="98337" y="30466"/>
                    <a:pt x="96603" y="29899"/>
                    <a:pt x="94801" y="29732"/>
                  </a:cubicBezTo>
                  <a:cubicBezTo>
                    <a:pt x="94435" y="29708"/>
                    <a:pt x="94069" y="29697"/>
                    <a:pt x="93701" y="29697"/>
                  </a:cubicBezTo>
                  <a:cubicBezTo>
                    <a:pt x="93030" y="29697"/>
                    <a:pt x="92355" y="29734"/>
                    <a:pt x="91666" y="29798"/>
                  </a:cubicBezTo>
                  <a:cubicBezTo>
                    <a:pt x="91666" y="29732"/>
                    <a:pt x="91632" y="29698"/>
                    <a:pt x="91566" y="29698"/>
                  </a:cubicBezTo>
                  <a:cubicBezTo>
                    <a:pt x="90231" y="29598"/>
                    <a:pt x="89264" y="28731"/>
                    <a:pt x="88130" y="28064"/>
                  </a:cubicBezTo>
                  <a:cubicBezTo>
                    <a:pt x="87263" y="27564"/>
                    <a:pt x="86362" y="27130"/>
                    <a:pt x="85395" y="26796"/>
                  </a:cubicBezTo>
                  <a:cubicBezTo>
                    <a:pt x="84394" y="26429"/>
                    <a:pt x="83360" y="26163"/>
                    <a:pt x="82359" y="25796"/>
                  </a:cubicBezTo>
                  <a:cubicBezTo>
                    <a:pt x="81592" y="25495"/>
                    <a:pt x="80791" y="25329"/>
                    <a:pt x="80024" y="24995"/>
                  </a:cubicBezTo>
                  <a:cubicBezTo>
                    <a:pt x="80024" y="24795"/>
                    <a:pt x="79991" y="24628"/>
                    <a:pt x="79957" y="24461"/>
                  </a:cubicBezTo>
                  <a:cubicBezTo>
                    <a:pt x="80458" y="24261"/>
                    <a:pt x="80858" y="23894"/>
                    <a:pt x="81125" y="23427"/>
                  </a:cubicBezTo>
                  <a:cubicBezTo>
                    <a:pt x="81892" y="22260"/>
                    <a:pt x="81825" y="21192"/>
                    <a:pt x="81925" y="19858"/>
                  </a:cubicBezTo>
                  <a:cubicBezTo>
                    <a:pt x="82025" y="18691"/>
                    <a:pt x="83160" y="17523"/>
                    <a:pt x="82626" y="16322"/>
                  </a:cubicBezTo>
                  <a:cubicBezTo>
                    <a:pt x="82492" y="15922"/>
                    <a:pt x="82126" y="15655"/>
                    <a:pt x="81725" y="15655"/>
                  </a:cubicBezTo>
                  <a:cubicBezTo>
                    <a:pt x="81825" y="15188"/>
                    <a:pt x="81859" y="14688"/>
                    <a:pt x="81925" y="14221"/>
                  </a:cubicBezTo>
                  <a:cubicBezTo>
                    <a:pt x="82059" y="12953"/>
                    <a:pt x="82092" y="11686"/>
                    <a:pt x="81992" y="10451"/>
                  </a:cubicBezTo>
                  <a:cubicBezTo>
                    <a:pt x="81825" y="8483"/>
                    <a:pt x="81158" y="6582"/>
                    <a:pt x="80024" y="4947"/>
                  </a:cubicBezTo>
                  <a:cubicBezTo>
                    <a:pt x="77875" y="1996"/>
                    <a:pt x="73812" y="1"/>
                    <a:pt x="70122" y="1"/>
                  </a:cubicBezTo>
                  <a:cubicBezTo>
                    <a:pt x="69975" y="1"/>
                    <a:pt x="69829" y="4"/>
                    <a:pt x="69683" y="11"/>
                  </a:cubicBezTo>
                  <a:cubicBezTo>
                    <a:pt x="69539" y="4"/>
                    <a:pt x="69394" y="1"/>
                    <a:pt x="69248" y="1"/>
                  </a:cubicBezTo>
                  <a:close/>
                  <a:moveTo>
                    <a:pt x="95064" y="109508"/>
                  </a:moveTo>
                  <a:cubicBezTo>
                    <a:pt x="95066" y="109521"/>
                    <a:pt x="95067" y="109528"/>
                    <a:pt x="95068" y="109528"/>
                  </a:cubicBezTo>
                  <a:cubicBezTo>
                    <a:pt x="95068" y="109528"/>
                    <a:pt x="95068" y="109526"/>
                    <a:pt x="95068" y="109522"/>
                  </a:cubicBezTo>
                  <a:cubicBezTo>
                    <a:pt x="95067" y="109518"/>
                    <a:pt x="95066" y="109513"/>
                    <a:pt x="95064" y="10950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4"/>
            <p:cNvSpPr/>
            <p:nvPr/>
          </p:nvSpPr>
          <p:spPr>
            <a:xfrm>
              <a:off x="3358650" y="2884075"/>
              <a:ext cx="875175" cy="608875"/>
            </a:xfrm>
            <a:custGeom>
              <a:avLst/>
              <a:gdLst/>
              <a:ahLst/>
              <a:cxnLst/>
              <a:rect l="l" t="t" r="r" b="b"/>
              <a:pathLst>
                <a:path w="35007" h="24355" extrusionOk="0">
                  <a:moveTo>
                    <a:pt x="4350" y="1"/>
                  </a:moveTo>
                  <a:cubicBezTo>
                    <a:pt x="2832" y="1"/>
                    <a:pt x="1347" y="165"/>
                    <a:pt x="57" y="405"/>
                  </a:cubicBezTo>
                  <a:cubicBezTo>
                    <a:pt x="0" y="405"/>
                    <a:pt x="16" y="478"/>
                    <a:pt x="43" y="478"/>
                  </a:cubicBezTo>
                  <a:cubicBezTo>
                    <a:pt x="48" y="478"/>
                    <a:pt x="53" y="476"/>
                    <a:pt x="57" y="471"/>
                  </a:cubicBezTo>
                  <a:cubicBezTo>
                    <a:pt x="1213" y="392"/>
                    <a:pt x="2338" y="321"/>
                    <a:pt x="3461" y="321"/>
                  </a:cubicBezTo>
                  <a:cubicBezTo>
                    <a:pt x="4706" y="321"/>
                    <a:pt x="5949" y="409"/>
                    <a:pt x="7229" y="672"/>
                  </a:cubicBezTo>
                  <a:cubicBezTo>
                    <a:pt x="9164" y="1105"/>
                    <a:pt x="11632" y="1839"/>
                    <a:pt x="13067" y="3340"/>
                  </a:cubicBezTo>
                  <a:cubicBezTo>
                    <a:pt x="11199" y="2940"/>
                    <a:pt x="9130" y="2907"/>
                    <a:pt x="7496" y="2773"/>
                  </a:cubicBezTo>
                  <a:cubicBezTo>
                    <a:pt x="7429" y="2773"/>
                    <a:pt x="7429" y="2873"/>
                    <a:pt x="7496" y="2873"/>
                  </a:cubicBezTo>
                  <a:cubicBezTo>
                    <a:pt x="10098" y="3207"/>
                    <a:pt x="13333" y="3273"/>
                    <a:pt x="15602" y="4775"/>
                  </a:cubicBezTo>
                  <a:cubicBezTo>
                    <a:pt x="16302" y="5608"/>
                    <a:pt x="16903" y="6309"/>
                    <a:pt x="17069" y="7410"/>
                  </a:cubicBezTo>
                  <a:cubicBezTo>
                    <a:pt x="17203" y="8144"/>
                    <a:pt x="17203" y="8911"/>
                    <a:pt x="17270" y="9645"/>
                  </a:cubicBezTo>
                  <a:lnTo>
                    <a:pt x="17270" y="10345"/>
                  </a:lnTo>
                  <a:cubicBezTo>
                    <a:pt x="17270" y="11546"/>
                    <a:pt x="17270" y="12747"/>
                    <a:pt x="17236" y="13948"/>
                  </a:cubicBezTo>
                  <a:lnTo>
                    <a:pt x="17203" y="13948"/>
                  </a:lnTo>
                  <a:cubicBezTo>
                    <a:pt x="16369" y="16149"/>
                    <a:pt x="14434" y="17384"/>
                    <a:pt x="12600" y="18651"/>
                  </a:cubicBezTo>
                  <a:cubicBezTo>
                    <a:pt x="12600" y="18678"/>
                    <a:pt x="12600" y="18727"/>
                    <a:pt x="12617" y="18727"/>
                  </a:cubicBezTo>
                  <a:cubicBezTo>
                    <a:pt x="12621" y="18727"/>
                    <a:pt x="12627" y="18724"/>
                    <a:pt x="12633" y="18718"/>
                  </a:cubicBezTo>
                  <a:cubicBezTo>
                    <a:pt x="14501" y="17584"/>
                    <a:pt x="16402" y="16216"/>
                    <a:pt x="17236" y="14115"/>
                  </a:cubicBezTo>
                  <a:lnTo>
                    <a:pt x="17236" y="14348"/>
                  </a:lnTo>
                  <a:cubicBezTo>
                    <a:pt x="17136" y="17083"/>
                    <a:pt x="17069" y="19618"/>
                    <a:pt x="15535" y="21920"/>
                  </a:cubicBezTo>
                  <a:cubicBezTo>
                    <a:pt x="15168" y="22320"/>
                    <a:pt x="14768" y="22654"/>
                    <a:pt x="14301" y="22887"/>
                  </a:cubicBezTo>
                  <a:cubicBezTo>
                    <a:pt x="13022" y="23591"/>
                    <a:pt x="11560" y="23957"/>
                    <a:pt x="10090" y="23957"/>
                  </a:cubicBezTo>
                  <a:cubicBezTo>
                    <a:pt x="10026" y="23957"/>
                    <a:pt x="9962" y="23956"/>
                    <a:pt x="9898" y="23955"/>
                  </a:cubicBezTo>
                  <a:cubicBezTo>
                    <a:pt x="9465" y="23960"/>
                    <a:pt x="9024" y="23966"/>
                    <a:pt x="8580" y="23966"/>
                  </a:cubicBezTo>
                  <a:cubicBezTo>
                    <a:pt x="6114" y="23966"/>
                    <a:pt x="3537" y="23785"/>
                    <a:pt x="1558" y="22287"/>
                  </a:cubicBezTo>
                  <a:cubicBezTo>
                    <a:pt x="1552" y="22281"/>
                    <a:pt x="1544" y="22278"/>
                    <a:pt x="1537" y="22278"/>
                  </a:cubicBezTo>
                  <a:cubicBezTo>
                    <a:pt x="1503" y="22278"/>
                    <a:pt x="1465" y="22327"/>
                    <a:pt x="1492" y="22354"/>
                  </a:cubicBezTo>
                  <a:cubicBezTo>
                    <a:pt x="3058" y="23874"/>
                    <a:pt x="5355" y="24233"/>
                    <a:pt x="7582" y="24233"/>
                  </a:cubicBezTo>
                  <a:cubicBezTo>
                    <a:pt x="8581" y="24233"/>
                    <a:pt x="9566" y="24161"/>
                    <a:pt x="10465" y="24088"/>
                  </a:cubicBezTo>
                  <a:cubicBezTo>
                    <a:pt x="11966" y="23955"/>
                    <a:pt x="13634" y="23755"/>
                    <a:pt x="14901" y="22887"/>
                  </a:cubicBezTo>
                  <a:cubicBezTo>
                    <a:pt x="15435" y="22487"/>
                    <a:pt x="15935" y="22020"/>
                    <a:pt x="16269" y="21453"/>
                  </a:cubicBezTo>
                  <a:cubicBezTo>
                    <a:pt x="16969" y="20486"/>
                    <a:pt x="17403" y="19352"/>
                    <a:pt x="17536" y="18151"/>
                  </a:cubicBezTo>
                  <a:cubicBezTo>
                    <a:pt x="17703" y="19285"/>
                    <a:pt x="18003" y="20352"/>
                    <a:pt x="18470" y="21420"/>
                  </a:cubicBezTo>
                  <a:cubicBezTo>
                    <a:pt x="18704" y="21920"/>
                    <a:pt x="19104" y="22387"/>
                    <a:pt x="19538" y="22754"/>
                  </a:cubicBezTo>
                  <a:cubicBezTo>
                    <a:pt x="21074" y="23973"/>
                    <a:pt x="23268" y="24354"/>
                    <a:pt x="25367" y="24354"/>
                  </a:cubicBezTo>
                  <a:cubicBezTo>
                    <a:pt x="26140" y="24354"/>
                    <a:pt x="26901" y="24303"/>
                    <a:pt x="27610" y="24222"/>
                  </a:cubicBezTo>
                  <a:cubicBezTo>
                    <a:pt x="29779" y="24222"/>
                    <a:pt x="31980" y="23855"/>
                    <a:pt x="33515" y="22354"/>
                  </a:cubicBezTo>
                  <a:cubicBezTo>
                    <a:pt x="33542" y="22327"/>
                    <a:pt x="33525" y="22278"/>
                    <a:pt x="33482" y="22278"/>
                  </a:cubicBezTo>
                  <a:cubicBezTo>
                    <a:pt x="33472" y="22278"/>
                    <a:pt x="33461" y="22281"/>
                    <a:pt x="33448" y="22287"/>
                  </a:cubicBezTo>
                  <a:cubicBezTo>
                    <a:pt x="31458" y="23779"/>
                    <a:pt x="28904" y="23963"/>
                    <a:pt x="26438" y="23963"/>
                  </a:cubicBezTo>
                  <a:cubicBezTo>
                    <a:pt x="26092" y="23963"/>
                    <a:pt x="25749" y="23959"/>
                    <a:pt x="25409" y="23955"/>
                  </a:cubicBezTo>
                  <a:cubicBezTo>
                    <a:pt x="24275" y="23922"/>
                    <a:pt x="23107" y="23788"/>
                    <a:pt x="21973" y="23488"/>
                  </a:cubicBezTo>
                  <a:cubicBezTo>
                    <a:pt x="21539" y="23321"/>
                    <a:pt x="21106" y="23121"/>
                    <a:pt x="20705" y="22887"/>
                  </a:cubicBezTo>
                  <a:cubicBezTo>
                    <a:pt x="19471" y="22220"/>
                    <a:pt x="18604" y="21019"/>
                    <a:pt x="18304" y="19652"/>
                  </a:cubicBezTo>
                  <a:cubicBezTo>
                    <a:pt x="18304" y="19652"/>
                    <a:pt x="18304" y="19618"/>
                    <a:pt x="18270" y="19618"/>
                  </a:cubicBezTo>
                  <a:cubicBezTo>
                    <a:pt x="18204" y="19285"/>
                    <a:pt x="18104" y="18918"/>
                    <a:pt x="18037" y="18584"/>
                  </a:cubicBezTo>
                  <a:cubicBezTo>
                    <a:pt x="17870" y="17951"/>
                    <a:pt x="17737" y="17283"/>
                    <a:pt x="17670" y="16616"/>
                  </a:cubicBezTo>
                  <a:lnTo>
                    <a:pt x="17670" y="15315"/>
                  </a:lnTo>
                  <a:cubicBezTo>
                    <a:pt x="17637" y="13781"/>
                    <a:pt x="17570" y="12247"/>
                    <a:pt x="17570" y="10712"/>
                  </a:cubicBezTo>
                  <a:cubicBezTo>
                    <a:pt x="17570" y="10278"/>
                    <a:pt x="17603" y="9811"/>
                    <a:pt x="17637" y="9344"/>
                  </a:cubicBezTo>
                  <a:cubicBezTo>
                    <a:pt x="17637" y="9144"/>
                    <a:pt x="17637" y="8944"/>
                    <a:pt x="17637" y="8744"/>
                  </a:cubicBezTo>
                  <a:cubicBezTo>
                    <a:pt x="17670" y="8544"/>
                    <a:pt x="17637" y="8310"/>
                    <a:pt x="17637" y="8077"/>
                  </a:cubicBezTo>
                  <a:cubicBezTo>
                    <a:pt x="17703" y="7510"/>
                    <a:pt x="17837" y="6943"/>
                    <a:pt x="18070" y="6409"/>
                  </a:cubicBezTo>
                  <a:cubicBezTo>
                    <a:pt x="18470" y="5575"/>
                    <a:pt x="19104" y="5108"/>
                    <a:pt x="19738" y="4541"/>
                  </a:cubicBezTo>
                  <a:cubicBezTo>
                    <a:pt x="21973" y="3240"/>
                    <a:pt x="25008" y="3140"/>
                    <a:pt x="27477" y="2840"/>
                  </a:cubicBezTo>
                  <a:cubicBezTo>
                    <a:pt x="27544" y="2840"/>
                    <a:pt x="27544" y="2740"/>
                    <a:pt x="27477" y="2740"/>
                  </a:cubicBezTo>
                  <a:cubicBezTo>
                    <a:pt x="25842" y="2873"/>
                    <a:pt x="23774" y="2907"/>
                    <a:pt x="21906" y="3307"/>
                  </a:cubicBezTo>
                  <a:cubicBezTo>
                    <a:pt x="23307" y="1806"/>
                    <a:pt x="25809" y="1072"/>
                    <a:pt x="27744" y="672"/>
                  </a:cubicBezTo>
                  <a:cubicBezTo>
                    <a:pt x="29018" y="392"/>
                    <a:pt x="30255" y="296"/>
                    <a:pt x="31494" y="296"/>
                  </a:cubicBezTo>
                  <a:cubicBezTo>
                    <a:pt x="32624" y="296"/>
                    <a:pt x="33754" y="376"/>
                    <a:pt x="34916" y="471"/>
                  </a:cubicBezTo>
                  <a:cubicBezTo>
                    <a:pt x="34925" y="476"/>
                    <a:pt x="34934" y="478"/>
                    <a:pt x="34942" y="478"/>
                  </a:cubicBezTo>
                  <a:cubicBezTo>
                    <a:pt x="34990" y="478"/>
                    <a:pt x="35006" y="405"/>
                    <a:pt x="34949" y="405"/>
                  </a:cubicBezTo>
                  <a:cubicBezTo>
                    <a:pt x="33659" y="165"/>
                    <a:pt x="32175" y="1"/>
                    <a:pt x="30656" y="1"/>
                  </a:cubicBezTo>
                  <a:cubicBezTo>
                    <a:pt x="27306" y="1"/>
                    <a:pt x="23791" y="803"/>
                    <a:pt x="21840" y="3374"/>
                  </a:cubicBezTo>
                  <a:cubicBezTo>
                    <a:pt x="20338" y="3807"/>
                    <a:pt x="18937" y="4408"/>
                    <a:pt x="17570" y="5141"/>
                  </a:cubicBezTo>
                  <a:cubicBezTo>
                    <a:pt x="16736" y="5008"/>
                    <a:pt x="15902" y="4408"/>
                    <a:pt x="15168" y="4041"/>
                  </a:cubicBezTo>
                  <a:cubicBezTo>
                    <a:pt x="14501" y="3774"/>
                    <a:pt x="13867" y="3540"/>
                    <a:pt x="13167" y="3374"/>
                  </a:cubicBezTo>
                  <a:cubicBezTo>
                    <a:pt x="11216" y="803"/>
                    <a:pt x="7701" y="1"/>
                    <a:pt x="435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2451925" y="2568950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cubicBezTo>
                    <a:pt x="34" y="34"/>
                    <a:pt x="34" y="67"/>
                    <a:pt x="34" y="134"/>
                  </a:cubicBezTo>
                  <a:cubicBezTo>
                    <a:pt x="34" y="67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4"/>
            <p:cNvSpPr/>
            <p:nvPr/>
          </p:nvSpPr>
          <p:spPr>
            <a:xfrm>
              <a:off x="4487550" y="3175225"/>
              <a:ext cx="2525" cy="85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34" y="0"/>
                  </a:moveTo>
                  <a:cubicBezTo>
                    <a:pt x="34" y="33"/>
                    <a:pt x="34" y="33"/>
                    <a:pt x="0" y="33"/>
                  </a:cubicBezTo>
                  <a:lnTo>
                    <a:pt x="10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4"/>
            <p:cNvSpPr/>
            <p:nvPr/>
          </p:nvSpPr>
          <p:spPr>
            <a:xfrm>
              <a:off x="3103225" y="3175225"/>
              <a:ext cx="1700" cy="85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0"/>
                  </a:moveTo>
                  <a:lnTo>
                    <a:pt x="0" y="33"/>
                  </a:lnTo>
                  <a:lnTo>
                    <a:pt x="67" y="33"/>
                  </a:lnTo>
                  <a:cubicBezTo>
                    <a:pt x="34" y="33"/>
                    <a:pt x="34" y="33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4"/>
            <p:cNvSpPr/>
            <p:nvPr/>
          </p:nvSpPr>
          <p:spPr>
            <a:xfrm>
              <a:off x="5265600" y="2773125"/>
              <a:ext cx="50900" cy="82500"/>
            </a:xfrm>
            <a:custGeom>
              <a:avLst/>
              <a:gdLst/>
              <a:ahLst/>
              <a:cxnLst/>
              <a:rect l="l" t="t" r="r" b="b"/>
              <a:pathLst>
                <a:path w="2036" h="3300" extrusionOk="0">
                  <a:moveTo>
                    <a:pt x="1836" y="0"/>
                  </a:moveTo>
                  <a:cubicBezTo>
                    <a:pt x="1315" y="0"/>
                    <a:pt x="1156" y="498"/>
                    <a:pt x="968" y="907"/>
                  </a:cubicBezTo>
                  <a:cubicBezTo>
                    <a:pt x="601" y="1674"/>
                    <a:pt x="267" y="2474"/>
                    <a:pt x="0" y="3275"/>
                  </a:cubicBezTo>
                  <a:cubicBezTo>
                    <a:pt x="0" y="3292"/>
                    <a:pt x="9" y="3300"/>
                    <a:pt x="17" y="3300"/>
                  </a:cubicBezTo>
                  <a:cubicBezTo>
                    <a:pt x="25" y="3300"/>
                    <a:pt x="34" y="3292"/>
                    <a:pt x="34" y="3275"/>
                  </a:cubicBezTo>
                  <a:cubicBezTo>
                    <a:pt x="301" y="2741"/>
                    <a:pt x="501" y="2174"/>
                    <a:pt x="768" y="1607"/>
                  </a:cubicBezTo>
                  <a:cubicBezTo>
                    <a:pt x="1001" y="1140"/>
                    <a:pt x="1335" y="206"/>
                    <a:pt x="1935" y="106"/>
                  </a:cubicBezTo>
                  <a:cubicBezTo>
                    <a:pt x="2035" y="73"/>
                    <a:pt x="1968" y="6"/>
                    <a:pt x="1935" y="6"/>
                  </a:cubicBezTo>
                  <a:cubicBezTo>
                    <a:pt x="1901" y="2"/>
                    <a:pt x="1868" y="0"/>
                    <a:pt x="183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4"/>
            <p:cNvSpPr/>
            <p:nvPr/>
          </p:nvSpPr>
          <p:spPr>
            <a:xfrm>
              <a:off x="5258925" y="2752625"/>
              <a:ext cx="24200" cy="31025"/>
            </a:xfrm>
            <a:custGeom>
              <a:avLst/>
              <a:gdLst/>
              <a:ahLst/>
              <a:cxnLst/>
              <a:rect l="l" t="t" r="r" b="b"/>
              <a:pathLst>
                <a:path w="968" h="1241" extrusionOk="0">
                  <a:moveTo>
                    <a:pt x="642" y="1"/>
                  </a:moveTo>
                  <a:cubicBezTo>
                    <a:pt x="590" y="1"/>
                    <a:pt x="540" y="19"/>
                    <a:pt x="501" y="59"/>
                  </a:cubicBezTo>
                  <a:cubicBezTo>
                    <a:pt x="334" y="192"/>
                    <a:pt x="234" y="359"/>
                    <a:pt x="201" y="526"/>
                  </a:cubicBezTo>
                  <a:cubicBezTo>
                    <a:pt x="101" y="759"/>
                    <a:pt x="67" y="959"/>
                    <a:pt x="1" y="1193"/>
                  </a:cubicBezTo>
                  <a:cubicBezTo>
                    <a:pt x="1" y="1216"/>
                    <a:pt x="34" y="1240"/>
                    <a:pt x="53" y="1240"/>
                  </a:cubicBezTo>
                  <a:cubicBezTo>
                    <a:pt x="62" y="1240"/>
                    <a:pt x="67" y="1236"/>
                    <a:pt x="67" y="1226"/>
                  </a:cubicBezTo>
                  <a:cubicBezTo>
                    <a:pt x="167" y="993"/>
                    <a:pt x="301" y="793"/>
                    <a:pt x="434" y="592"/>
                  </a:cubicBezTo>
                  <a:cubicBezTo>
                    <a:pt x="501" y="492"/>
                    <a:pt x="568" y="426"/>
                    <a:pt x="634" y="359"/>
                  </a:cubicBezTo>
                  <a:cubicBezTo>
                    <a:pt x="654" y="320"/>
                    <a:pt x="662" y="304"/>
                    <a:pt x="679" y="304"/>
                  </a:cubicBezTo>
                  <a:cubicBezTo>
                    <a:pt x="691" y="304"/>
                    <a:pt x="707" y="312"/>
                    <a:pt x="734" y="326"/>
                  </a:cubicBezTo>
                  <a:cubicBezTo>
                    <a:pt x="801" y="392"/>
                    <a:pt x="834" y="492"/>
                    <a:pt x="868" y="592"/>
                  </a:cubicBezTo>
                  <a:cubicBezTo>
                    <a:pt x="868" y="609"/>
                    <a:pt x="885" y="617"/>
                    <a:pt x="905" y="617"/>
                  </a:cubicBezTo>
                  <a:cubicBezTo>
                    <a:pt x="926" y="617"/>
                    <a:pt x="951" y="609"/>
                    <a:pt x="968" y="592"/>
                  </a:cubicBezTo>
                  <a:cubicBezTo>
                    <a:pt x="968" y="426"/>
                    <a:pt x="968" y="259"/>
                    <a:pt x="868" y="125"/>
                  </a:cubicBezTo>
                  <a:cubicBezTo>
                    <a:pt x="807" y="45"/>
                    <a:pt x="722" y="1"/>
                    <a:pt x="64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4"/>
            <p:cNvSpPr/>
            <p:nvPr/>
          </p:nvSpPr>
          <p:spPr>
            <a:xfrm>
              <a:off x="5188875" y="2800775"/>
              <a:ext cx="65075" cy="172775"/>
            </a:xfrm>
            <a:custGeom>
              <a:avLst/>
              <a:gdLst/>
              <a:ahLst/>
              <a:cxnLst/>
              <a:rect l="l" t="t" r="r" b="b"/>
              <a:pathLst>
                <a:path w="2603" h="6911" extrusionOk="0">
                  <a:moveTo>
                    <a:pt x="2602" y="1"/>
                  </a:moveTo>
                  <a:cubicBezTo>
                    <a:pt x="1502" y="2202"/>
                    <a:pt x="634" y="4504"/>
                    <a:pt x="1" y="6872"/>
                  </a:cubicBezTo>
                  <a:cubicBezTo>
                    <a:pt x="1" y="6892"/>
                    <a:pt x="23" y="6911"/>
                    <a:pt x="42" y="6911"/>
                  </a:cubicBezTo>
                  <a:cubicBezTo>
                    <a:pt x="55" y="6911"/>
                    <a:pt x="67" y="6900"/>
                    <a:pt x="67" y="6872"/>
                  </a:cubicBezTo>
                  <a:cubicBezTo>
                    <a:pt x="868" y="4571"/>
                    <a:pt x="1635" y="2269"/>
                    <a:pt x="260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4"/>
            <p:cNvSpPr/>
            <p:nvPr/>
          </p:nvSpPr>
          <p:spPr>
            <a:xfrm>
              <a:off x="4886375" y="3183450"/>
              <a:ext cx="38175" cy="123050"/>
            </a:xfrm>
            <a:custGeom>
              <a:avLst/>
              <a:gdLst/>
              <a:ahLst/>
              <a:cxnLst/>
              <a:rect l="l" t="t" r="r" b="b"/>
              <a:pathLst>
                <a:path w="1527" h="4922" extrusionOk="0">
                  <a:moveTo>
                    <a:pt x="1142" y="0"/>
                  </a:moveTo>
                  <a:cubicBezTo>
                    <a:pt x="1083" y="0"/>
                    <a:pt x="1026" y="33"/>
                    <a:pt x="1026" y="105"/>
                  </a:cubicBezTo>
                  <a:cubicBezTo>
                    <a:pt x="1026" y="472"/>
                    <a:pt x="1093" y="872"/>
                    <a:pt x="1093" y="1239"/>
                  </a:cubicBezTo>
                  <a:cubicBezTo>
                    <a:pt x="1093" y="1673"/>
                    <a:pt x="1026" y="2140"/>
                    <a:pt x="959" y="2573"/>
                  </a:cubicBezTo>
                  <a:cubicBezTo>
                    <a:pt x="792" y="3374"/>
                    <a:pt x="492" y="4174"/>
                    <a:pt x="25" y="4841"/>
                  </a:cubicBezTo>
                  <a:cubicBezTo>
                    <a:pt x="1" y="4890"/>
                    <a:pt x="30" y="4921"/>
                    <a:pt x="61" y="4921"/>
                  </a:cubicBezTo>
                  <a:cubicBezTo>
                    <a:pt x="72" y="4921"/>
                    <a:pt x="83" y="4917"/>
                    <a:pt x="92" y="4908"/>
                  </a:cubicBezTo>
                  <a:cubicBezTo>
                    <a:pt x="592" y="4174"/>
                    <a:pt x="959" y="3374"/>
                    <a:pt x="1193" y="2540"/>
                  </a:cubicBezTo>
                  <a:cubicBezTo>
                    <a:pt x="1393" y="1806"/>
                    <a:pt x="1526" y="805"/>
                    <a:pt x="1259" y="71"/>
                  </a:cubicBezTo>
                  <a:cubicBezTo>
                    <a:pt x="1244" y="25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4"/>
            <p:cNvSpPr/>
            <p:nvPr/>
          </p:nvSpPr>
          <p:spPr>
            <a:xfrm>
              <a:off x="4889750" y="3212775"/>
              <a:ext cx="43975" cy="108275"/>
            </a:xfrm>
            <a:custGeom>
              <a:avLst/>
              <a:gdLst/>
              <a:ahLst/>
              <a:cxnLst/>
              <a:rect l="l" t="t" r="r" b="b"/>
              <a:pathLst>
                <a:path w="1759" h="4331" extrusionOk="0">
                  <a:moveTo>
                    <a:pt x="1561" y="0"/>
                  </a:moveTo>
                  <a:cubicBezTo>
                    <a:pt x="1516" y="0"/>
                    <a:pt x="1472" y="29"/>
                    <a:pt x="1458" y="99"/>
                  </a:cubicBezTo>
                  <a:cubicBezTo>
                    <a:pt x="1358" y="800"/>
                    <a:pt x="1225" y="1500"/>
                    <a:pt x="1024" y="2201"/>
                  </a:cubicBezTo>
                  <a:cubicBezTo>
                    <a:pt x="791" y="2935"/>
                    <a:pt x="457" y="3635"/>
                    <a:pt x="24" y="4269"/>
                  </a:cubicBezTo>
                  <a:cubicBezTo>
                    <a:pt x="1" y="4292"/>
                    <a:pt x="41" y="4331"/>
                    <a:pt x="79" y="4331"/>
                  </a:cubicBezTo>
                  <a:cubicBezTo>
                    <a:pt x="97" y="4331"/>
                    <a:pt x="113" y="4323"/>
                    <a:pt x="124" y="4302"/>
                  </a:cubicBezTo>
                  <a:cubicBezTo>
                    <a:pt x="958" y="3168"/>
                    <a:pt x="1758" y="1600"/>
                    <a:pt x="1692" y="133"/>
                  </a:cubicBezTo>
                  <a:cubicBezTo>
                    <a:pt x="1692" y="55"/>
                    <a:pt x="1624" y="0"/>
                    <a:pt x="156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4"/>
            <p:cNvSpPr/>
            <p:nvPr/>
          </p:nvSpPr>
          <p:spPr>
            <a:xfrm>
              <a:off x="4897825" y="3244225"/>
              <a:ext cx="40900" cy="87300"/>
            </a:xfrm>
            <a:custGeom>
              <a:avLst/>
              <a:gdLst/>
              <a:ahLst/>
              <a:cxnLst/>
              <a:rect l="l" t="t" r="r" b="b"/>
              <a:pathLst>
                <a:path w="1636" h="3492" extrusionOk="0">
                  <a:moveTo>
                    <a:pt x="1548" y="0"/>
                  </a:moveTo>
                  <a:cubicBezTo>
                    <a:pt x="1502" y="0"/>
                    <a:pt x="1452" y="25"/>
                    <a:pt x="1435" y="75"/>
                  </a:cubicBezTo>
                  <a:cubicBezTo>
                    <a:pt x="1202" y="676"/>
                    <a:pt x="1102" y="1310"/>
                    <a:pt x="835" y="1943"/>
                  </a:cubicBezTo>
                  <a:cubicBezTo>
                    <a:pt x="601" y="2444"/>
                    <a:pt x="334" y="2944"/>
                    <a:pt x="1" y="3445"/>
                  </a:cubicBezTo>
                  <a:cubicBezTo>
                    <a:pt x="1" y="3468"/>
                    <a:pt x="18" y="3492"/>
                    <a:pt x="39" y="3492"/>
                  </a:cubicBezTo>
                  <a:cubicBezTo>
                    <a:pt x="48" y="3492"/>
                    <a:pt x="58" y="3488"/>
                    <a:pt x="68" y="3478"/>
                  </a:cubicBezTo>
                  <a:cubicBezTo>
                    <a:pt x="768" y="2511"/>
                    <a:pt x="1535" y="1310"/>
                    <a:pt x="1635" y="75"/>
                  </a:cubicBezTo>
                  <a:cubicBezTo>
                    <a:pt x="1635" y="25"/>
                    <a:pt x="1594" y="0"/>
                    <a:pt x="154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4"/>
            <p:cNvSpPr/>
            <p:nvPr/>
          </p:nvSpPr>
          <p:spPr>
            <a:xfrm>
              <a:off x="4902850" y="3269475"/>
              <a:ext cx="39200" cy="74225"/>
            </a:xfrm>
            <a:custGeom>
              <a:avLst/>
              <a:gdLst/>
              <a:ahLst/>
              <a:cxnLst/>
              <a:rect l="l" t="t" r="r" b="b"/>
              <a:pathLst>
                <a:path w="1568" h="2969" extrusionOk="0">
                  <a:moveTo>
                    <a:pt x="1407" y="1"/>
                  </a:moveTo>
                  <a:cubicBezTo>
                    <a:pt x="1358" y="1"/>
                    <a:pt x="1315" y="29"/>
                    <a:pt x="1301" y="100"/>
                  </a:cubicBezTo>
                  <a:cubicBezTo>
                    <a:pt x="1168" y="1134"/>
                    <a:pt x="534" y="2001"/>
                    <a:pt x="0" y="2935"/>
                  </a:cubicBezTo>
                  <a:cubicBezTo>
                    <a:pt x="0" y="2968"/>
                    <a:pt x="33" y="2968"/>
                    <a:pt x="67" y="2968"/>
                  </a:cubicBezTo>
                  <a:cubicBezTo>
                    <a:pt x="667" y="2134"/>
                    <a:pt x="1334" y="1300"/>
                    <a:pt x="1501" y="266"/>
                  </a:cubicBezTo>
                  <a:cubicBezTo>
                    <a:pt x="1534" y="266"/>
                    <a:pt x="1568" y="233"/>
                    <a:pt x="1568" y="200"/>
                  </a:cubicBezTo>
                  <a:lnTo>
                    <a:pt x="1568" y="133"/>
                  </a:lnTo>
                  <a:cubicBezTo>
                    <a:pt x="1549" y="56"/>
                    <a:pt x="1473" y="1"/>
                    <a:pt x="140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4"/>
            <p:cNvSpPr/>
            <p:nvPr/>
          </p:nvSpPr>
          <p:spPr>
            <a:xfrm>
              <a:off x="4083075" y="2810800"/>
              <a:ext cx="96525" cy="47900"/>
            </a:xfrm>
            <a:custGeom>
              <a:avLst/>
              <a:gdLst/>
              <a:ahLst/>
              <a:cxnLst/>
              <a:rect l="l" t="t" r="r" b="b"/>
              <a:pathLst>
                <a:path w="3861" h="1916" extrusionOk="0">
                  <a:moveTo>
                    <a:pt x="68" y="0"/>
                  </a:moveTo>
                  <a:cubicBezTo>
                    <a:pt x="34" y="0"/>
                    <a:pt x="1" y="67"/>
                    <a:pt x="68" y="67"/>
                  </a:cubicBezTo>
                  <a:cubicBezTo>
                    <a:pt x="1435" y="400"/>
                    <a:pt x="2703" y="1034"/>
                    <a:pt x="3770" y="1901"/>
                  </a:cubicBezTo>
                  <a:cubicBezTo>
                    <a:pt x="3780" y="1911"/>
                    <a:pt x="3793" y="1915"/>
                    <a:pt x="3805" y="1915"/>
                  </a:cubicBezTo>
                  <a:cubicBezTo>
                    <a:pt x="3834" y="1915"/>
                    <a:pt x="3861" y="1892"/>
                    <a:pt x="3837" y="1868"/>
                  </a:cubicBezTo>
                  <a:cubicBezTo>
                    <a:pt x="2803" y="901"/>
                    <a:pt x="1469" y="234"/>
                    <a:pt x="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4"/>
            <p:cNvSpPr/>
            <p:nvPr/>
          </p:nvSpPr>
          <p:spPr>
            <a:xfrm>
              <a:off x="4107275" y="2832475"/>
              <a:ext cx="65900" cy="30875"/>
            </a:xfrm>
            <a:custGeom>
              <a:avLst/>
              <a:gdLst/>
              <a:ahLst/>
              <a:cxnLst/>
              <a:rect l="l" t="t" r="r" b="b"/>
              <a:pathLst>
                <a:path w="2636" h="1235" extrusionOk="0">
                  <a:moveTo>
                    <a:pt x="34" y="0"/>
                  </a:moveTo>
                  <a:cubicBezTo>
                    <a:pt x="0" y="0"/>
                    <a:pt x="0" y="67"/>
                    <a:pt x="34" y="67"/>
                  </a:cubicBezTo>
                  <a:cubicBezTo>
                    <a:pt x="934" y="367"/>
                    <a:pt x="1802" y="734"/>
                    <a:pt x="2602" y="1235"/>
                  </a:cubicBezTo>
                  <a:cubicBezTo>
                    <a:pt x="2636" y="1235"/>
                    <a:pt x="2636" y="1201"/>
                    <a:pt x="2602" y="1201"/>
                  </a:cubicBezTo>
                  <a:cubicBezTo>
                    <a:pt x="1835" y="634"/>
                    <a:pt x="968" y="234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4"/>
            <p:cNvSpPr/>
            <p:nvPr/>
          </p:nvSpPr>
          <p:spPr>
            <a:xfrm>
              <a:off x="4097275" y="2840800"/>
              <a:ext cx="70900" cy="26725"/>
            </a:xfrm>
            <a:custGeom>
              <a:avLst/>
              <a:gdLst/>
              <a:ahLst/>
              <a:cxnLst/>
              <a:rect l="l" t="t" r="r" b="b"/>
              <a:pathLst>
                <a:path w="2836" h="1069" extrusionOk="0">
                  <a:moveTo>
                    <a:pt x="33" y="1"/>
                  </a:moveTo>
                  <a:cubicBezTo>
                    <a:pt x="0" y="1"/>
                    <a:pt x="0" y="34"/>
                    <a:pt x="33" y="68"/>
                  </a:cubicBezTo>
                  <a:cubicBezTo>
                    <a:pt x="1001" y="301"/>
                    <a:pt x="1935" y="635"/>
                    <a:pt x="2835" y="1068"/>
                  </a:cubicBezTo>
                  <a:lnTo>
                    <a:pt x="2835" y="1035"/>
                  </a:lnTo>
                  <a:cubicBezTo>
                    <a:pt x="2001" y="501"/>
                    <a:pt x="1034" y="134"/>
                    <a:pt x="3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4"/>
            <p:cNvSpPr/>
            <p:nvPr/>
          </p:nvSpPr>
          <p:spPr>
            <a:xfrm>
              <a:off x="4116450" y="2856650"/>
              <a:ext cx="50900" cy="17550"/>
            </a:xfrm>
            <a:custGeom>
              <a:avLst/>
              <a:gdLst/>
              <a:ahLst/>
              <a:cxnLst/>
              <a:rect l="l" t="t" r="r" b="b"/>
              <a:pathLst>
                <a:path w="2036" h="702" extrusionOk="0">
                  <a:moveTo>
                    <a:pt x="34" y="1"/>
                  </a:moveTo>
                  <a:cubicBezTo>
                    <a:pt x="0" y="1"/>
                    <a:pt x="0" y="67"/>
                    <a:pt x="34" y="67"/>
                  </a:cubicBezTo>
                  <a:cubicBezTo>
                    <a:pt x="701" y="234"/>
                    <a:pt x="1335" y="434"/>
                    <a:pt x="1935" y="701"/>
                  </a:cubicBezTo>
                  <a:cubicBezTo>
                    <a:pt x="2002" y="701"/>
                    <a:pt x="2035" y="634"/>
                    <a:pt x="2002" y="601"/>
                  </a:cubicBezTo>
                  <a:cubicBezTo>
                    <a:pt x="1401" y="268"/>
                    <a:pt x="734" y="67"/>
                    <a:pt x="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4"/>
            <p:cNvSpPr/>
            <p:nvPr/>
          </p:nvSpPr>
          <p:spPr>
            <a:xfrm>
              <a:off x="4108100" y="2865000"/>
              <a:ext cx="47575" cy="8350"/>
            </a:xfrm>
            <a:custGeom>
              <a:avLst/>
              <a:gdLst/>
              <a:ahLst/>
              <a:cxnLst/>
              <a:rect l="l" t="t" r="r" b="b"/>
              <a:pathLst>
                <a:path w="1903" h="334" extrusionOk="0">
                  <a:moveTo>
                    <a:pt x="67" y="0"/>
                  </a:moveTo>
                  <a:cubicBezTo>
                    <a:pt x="34" y="0"/>
                    <a:pt x="1" y="67"/>
                    <a:pt x="67" y="100"/>
                  </a:cubicBezTo>
                  <a:cubicBezTo>
                    <a:pt x="668" y="200"/>
                    <a:pt x="1268" y="234"/>
                    <a:pt x="1869" y="334"/>
                  </a:cubicBezTo>
                  <a:cubicBezTo>
                    <a:pt x="1902" y="334"/>
                    <a:pt x="1902" y="300"/>
                    <a:pt x="1869" y="300"/>
                  </a:cubicBezTo>
                  <a:cubicBezTo>
                    <a:pt x="1268" y="134"/>
                    <a:pt x="668" y="67"/>
                    <a:pt x="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4"/>
            <p:cNvSpPr/>
            <p:nvPr/>
          </p:nvSpPr>
          <p:spPr>
            <a:xfrm>
              <a:off x="4110600" y="2871675"/>
              <a:ext cx="35025" cy="4400"/>
            </a:xfrm>
            <a:custGeom>
              <a:avLst/>
              <a:gdLst/>
              <a:ahLst/>
              <a:cxnLst/>
              <a:rect l="l" t="t" r="r" b="b"/>
              <a:pathLst>
                <a:path w="1401" h="176" extrusionOk="0">
                  <a:moveTo>
                    <a:pt x="34" y="0"/>
                  </a:moveTo>
                  <a:cubicBezTo>
                    <a:pt x="1" y="0"/>
                    <a:pt x="1" y="100"/>
                    <a:pt x="34" y="100"/>
                  </a:cubicBezTo>
                  <a:cubicBezTo>
                    <a:pt x="468" y="100"/>
                    <a:pt x="901" y="100"/>
                    <a:pt x="1335" y="167"/>
                  </a:cubicBezTo>
                  <a:cubicBezTo>
                    <a:pt x="1348" y="173"/>
                    <a:pt x="1358" y="176"/>
                    <a:pt x="1366" y="176"/>
                  </a:cubicBezTo>
                  <a:cubicBezTo>
                    <a:pt x="1401" y="176"/>
                    <a:pt x="1395" y="127"/>
                    <a:pt x="1368" y="100"/>
                  </a:cubicBezTo>
                  <a:cubicBezTo>
                    <a:pt x="935" y="33"/>
                    <a:pt x="468" y="0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3827925" y="3118425"/>
              <a:ext cx="161775" cy="40975"/>
            </a:xfrm>
            <a:custGeom>
              <a:avLst/>
              <a:gdLst/>
              <a:ahLst/>
              <a:cxnLst/>
              <a:rect l="l" t="t" r="r" b="b"/>
              <a:pathLst>
                <a:path w="6471" h="1639" extrusionOk="0">
                  <a:moveTo>
                    <a:pt x="111" y="1"/>
                  </a:moveTo>
                  <a:cubicBezTo>
                    <a:pt x="0" y="1"/>
                    <a:pt x="8" y="237"/>
                    <a:pt x="133" y="237"/>
                  </a:cubicBezTo>
                  <a:cubicBezTo>
                    <a:pt x="408" y="212"/>
                    <a:pt x="681" y="200"/>
                    <a:pt x="953" y="200"/>
                  </a:cubicBezTo>
                  <a:cubicBezTo>
                    <a:pt x="1768" y="200"/>
                    <a:pt x="2568" y="312"/>
                    <a:pt x="3369" y="538"/>
                  </a:cubicBezTo>
                  <a:cubicBezTo>
                    <a:pt x="4403" y="771"/>
                    <a:pt x="5437" y="1138"/>
                    <a:pt x="6404" y="1638"/>
                  </a:cubicBezTo>
                  <a:cubicBezTo>
                    <a:pt x="6438" y="1638"/>
                    <a:pt x="6471" y="1605"/>
                    <a:pt x="6438" y="1605"/>
                  </a:cubicBezTo>
                  <a:cubicBezTo>
                    <a:pt x="5470" y="1105"/>
                    <a:pt x="4436" y="704"/>
                    <a:pt x="3369" y="437"/>
                  </a:cubicBezTo>
                  <a:cubicBezTo>
                    <a:pt x="2301" y="237"/>
                    <a:pt x="1234" y="71"/>
                    <a:pt x="133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3833750" y="3111025"/>
              <a:ext cx="103425" cy="10000"/>
            </a:xfrm>
            <a:custGeom>
              <a:avLst/>
              <a:gdLst/>
              <a:ahLst/>
              <a:cxnLst/>
              <a:rect l="l" t="t" r="r" b="b"/>
              <a:pathLst>
                <a:path w="4137" h="400" extrusionOk="0">
                  <a:moveTo>
                    <a:pt x="990" y="0"/>
                  </a:moveTo>
                  <a:cubicBezTo>
                    <a:pt x="692" y="0"/>
                    <a:pt x="396" y="11"/>
                    <a:pt x="100" y="33"/>
                  </a:cubicBezTo>
                  <a:cubicBezTo>
                    <a:pt x="0" y="33"/>
                    <a:pt x="0" y="166"/>
                    <a:pt x="100" y="166"/>
                  </a:cubicBezTo>
                  <a:cubicBezTo>
                    <a:pt x="498" y="127"/>
                    <a:pt x="900" y="108"/>
                    <a:pt x="1301" y="108"/>
                  </a:cubicBezTo>
                  <a:cubicBezTo>
                    <a:pt x="2245" y="108"/>
                    <a:pt x="3190" y="213"/>
                    <a:pt x="4103" y="400"/>
                  </a:cubicBezTo>
                  <a:cubicBezTo>
                    <a:pt x="4136" y="400"/>
                    <a:pt x="4136" y="367"/>
                    <a:pt x="4103" y="367"/>
                  </a:cubicBezTo>
                  <a:cubicBezTo>
                    <a:pt x="3090" y="133"/>
                    <a:pt x="2037" y="0"/>
                    <a:pt x="99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813725" y="3063775"/>
              <a:ext cx="158475" cy="13900"/>
            </a:xfrm>
            <a:custGeom>
              <a:avLst/>
              <a:gdLst/>
              <a:ahLst/>
              <a:cxnLst/>
              <a:rect l="l" t="t" r="r" b="b"/>
              <a:pathLst>
                <a:path w="6339" h="556" extrusionOk="0">
                  <a:moveTo>
                    <a:pt x="3137" y="1"/>
                  </a:moveTo>
                  <a:cubicBezTo>
                    <a:pt x="2105" y="1"/>
                    <a:pt x="1070" y="142"/>
                    <a:pt x="67" y="422"/>
                  </a:cubicBezTo>
                  <a:cubicBezTo>
                    <a:pt x="1" y="455"/>
                    <a:pt x="34" y="522"/>
                    <a:pt x="101" y="522"/>
                  </a:cubicBezTo>
                  <a:cubicBezTo>
                    <a:pt x="1101" y="288"/>
                    <a:pt x="2135" y="188"/>
                    <a:pt x="3170" y="155"/>
                  </a:cubicBezTo>
                  <a:cubicBezTo>
                    <a:pt x="4204" y="155"/>
                    <a:pt x="5238" y="288"/>
                    <a:pt x="6272" y="555"/>
                  </a:cubicBezTo>
                  <a:cubicBezTo>
                    <a:pt x="6305" y="555"/>
                    <a:pt x="6338" y="489"/>
                    <a:pt x="6272" y="455"/>
                  </a:cubicBezTo>
                  <a:cubicBezTo>
                    <a:pt x="5257" y="151"/>
                    <a:pt x="4199" y="1"/>
                    <a:pt x="313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3812050" y="3076300"/>
              <a:ext cx="65075" cy="9700"/>
            </a:xfrm>
            <a:custGeom>
              <a:avLst/>
              <a:gdLst/>
              <a:ahLst/>
              <a:cxnLst/>
              <a:rect l="l" t="t" r="r" b="b"/>
              <a:pathLst>
                <a:path w="2603" h="388" extrusionOk="0">
                  <a:moveTo>
                    <a:pt x="2053" y="1"/>
                  </a:moveTo>
                  <a:cubicBezTo>
                    <a:pt x="1370" y="1"/>
                    <a:pt x="708" y="108"/>
                    <a:pt x="68" y="321"/>
                  </a:cubicBezTo>
                  <a:cubicBezTo>
                    <a:pt x="1" y="321"/>
                    <a:pt x="34" y="388"/>
                    <a:pt x="101" y="388"/>
                  </a:cubicBezTo>
                  <a:cubicBezTo>
                    <a:pt x="800" y="213"/>
                    <a:pt x="1524" y="115"/>
                    <a:pt x="2252" y="115"/>
                  </a:cubicBezTo>
                  <a:cubicBezTo>
                    <a:pt x="2358" y="115"/>
                    <a:pt x="2463" y="117"/>
                    <a:pt x="2569" y="121"/>
                  </a:cubicBezTo>
                  <a:cubicBezTo>
                    <a:pt x="2603" y="121"/>
                    <a:pt x="2603" y="21"/>
                    <a:pt x="2569" y="21"/>
                  </a:cubicBezTo>
                  <a:cubicBezTo>
                    <a:pt x="2396" y="8"/>
                    <a:pt x="2224" y="1"/>
                    <a:pt x="205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4"/>
            <p:cNvSpPr/>
            <p:nvPr/>
          </p:nvSpPr>
          <p:spPr>
            <a:xfrm>
              <a:off x="3800725" y="3232200"/>
              <a:ext cx="117950" cy="120050"/>
            </a:xfrm>
            <a:custGeom>
              <a:avLst/>
              <a:gdLst/>
              <a:ahLst/>
              <a:cxnLst/>
              <a:rect l="l" t="t" r="r" b="b"/>
              <a:pathLst>
                <a:path w="4718" h="4802" extrusionOk="0">
                  <a:moveTo>
                    <a:pt x="52" y="1"/>
                  </a:moveTo>
                  <a:cubicBezTo>
                    <a:pt x="27" y="1"/>
                    <a:pt x="1" y="17"/>
                    <a:pt x="20" y="56"/>
                  </a:cubicBezTo>
                  <a:cubicBezTo>
                    <a:pt x="821" y="2224"/>
                    <a:pt x="2789" y="3625"/>
                    <a:pt x="4657" y="4793"/>
                  </a:cubicBezTo>
                  <a:cubicBezTo>
                    <a:pt x="4663" y="4799"/>
                    <a:pt x="4670" y="4802"/>
                    <a:pt x="4676" y="4802"/>
                  </a:cubicBezTo>
                  <a:cubicBezTo>
                    <a:pt x="4701" y="4802"/>
                    <a:pt x="4717" y="4753"/>
                    <a:pt x="4690" y="4726"/>
                  </a:cubicBezTo>
                  <a:cubicBezTo>
                    <a:pt x="2889" y="3459"/>
                    <a:pt x="921" y="2224"/>
                    <a:pt x="87" y="23"/>
                  </a:cubicBezTo>
                  <a:cubicBezTo>
                    <a:pt x="87" y="9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4"/>
            <p:cNvSpPr/>
            <p:nvPr/>
          </p:nvSpPr>
          <p:spPr>
            <a:xfrm>
              <a:off x="3816375" y="3278400"/>
              <a:ext cx="88025" cy="74800"/>
            </a:xfrm>
            <a:custGeom>
              <a:avLst/>
              <a:gdLst/>
              <a:ahLst/>
              <a:cxnLst/>
              <a:rect l="l" t="t" r="r" b="b"/>
              <a:pathLst>
                <a:path w="3521" h="2992" extrusionOk="0">
                  <a:moveTo>
                    <a:pt x="92" y="1"/>
                  </a:moveTo>
                  <a:cubicBezTo>
                    <a:pt x="40" y="1"/>
                    <a:pt x="1" y="55"/>
                    <a:pt x="28" y="109"/>
                  </a:cubicBezTo>
                  <a:cubicBezTo>
                    <a:pt x="1095" y="1177"/>
                    <a:pt x="2230" y="2144"/>
                    <a:pt x="3464" y="2978"/>
                  </a:cubicBezTo>
                  <a:cubicBezTo>
                    <a:pt x="3474" y="2988"/>
                    <a:pt x="3483" y="2992"/>
                    <a:pt x="3491" y="2992"/>
                  </a:cubicBezTo>
                  <a:cubicBezTo>
                    <a:pt x="3511" y="2992"/>
                    <a:pt x="3521" y="2968"/>
                    <a:pt x="3497" y="2945"/>
                  </a:cubicBezTo>
                  <a:cubicBezTo>
                    <a:pt x="2363" y="2011"/>
                    <a:pt x="1196" y="1043"/>
                    <a:pt x="128" y="9"/>
                  </a:cubicBezTo>
                  <a:cubicBezTo>
                    <a:pt x="116" y="3"/>
                    <a:pt x="104" y="1"/>
                    <a:pt x="9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4156475" y="3430400"/>
              <a:ext cx="71750" cy="58400"/>
            </a:xfrm>
            <a:custGeom>
              <a:avLst/>
              <a:gdLst/>
              <a:ahLst/>
              <a:cxnLst/>
              <a:rect l="l" t="t" r="r" b="b"/>
              <a:pathLst>
                <a:path w="2870" h="2336" extrusionOk="0">
                  <a:moveTo>
                    <a:pt x="2802" y="0"/>
                  </a:moveTo>
                  <a:cubicBezTo>
                    <a:pt x="1902" y="834"/>
                    <a:pt x="1235" y="1735"/>
                    <a:pt x="67" y="2269"/>
                  </a:cubicBezTo>
                  <a:cubicBezTo>
                    <a:pt x="0" y="2269"/>
                    <a:pt x="67" y="2335"/>
                    <a:pt x="100" y="2335"/>
                  </a:cubicBezTo>
                  <a:cubicBezTo>
                    <a:pt x="1301" y="2102"/>
                    <a:pt x="2035" y="868"/>
                    <a:pt x="2836" y="67"/>
                  </a:cubicBezTo>
                  <a:cubicBezTo>
                    <a:pt x="2869" y="34"/>
                    <a:pt x="2836" y="0"/>
                    <a:pt x="280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>
              <a:off x="4184000" y="3454350"/>
              <a:ext cx="39050" cy="39675"/>
            </a:xfrm>
            <a:custGeom>
              <a:avLst/>
              <a:gdLst/>
              <a:ahLst/>
              <a:cxnLst/>
              <a:rect l="l" t="t" r="r" b="b"/>
              <a:pathLst>
                <a:path w="1562" h="1587" extrusionOk="0">
                  <a:moveTo>
                    <a:pt x="1490" y="1"/>
                  </a:moveTo>
                  <a:cubicBezTo>
                    <a:pt x="1482" y="1"/>
                    <a:pt x="1474" y="3"/>
                    <a:pt x="1468" y="10"/>
                  </a:cubicBezTo>
                  <a:cubicBezTo>
                    <a:pt x="1268" y="277"/>
                    <a:pt x="1001" y="543"/>
                    <a:pt x="767" y="777"/>
                  </a:cubicBezTo>
                  <a:cubicBezTo>
                    <a:pt x="534" y="1010"/>
                    <a:pt x="234" y="1244"/>
                    <a:pt x="0" y="1511"/>
                  </a:cubicBezTo>
                  <a:cubicBezTo>
                    <a:pt x="0" y="1538"/>
                    <a:pt x="0" y="1587"/>
                    <a:pt x="36" y="1587"/>
                  </a:cubicBezTo>
                  <a:cubicBezTo>
                    <a:pt x="44" y="1587"/>
                    <a:pt x="54" y="1584"/>
                    <a:pt x="67" y="1578"/>
                  </a:cubicBezTo>
                  <a:cubicBezTo>
                    <a:pt x="334" y="1377"/>
                    <a:pt x="601" y="1144"/>
                    <a:pt x="834" y="910"/>
                  </a:cubicBezTo>
                  <a:cubicBezTo>
                    <a:pt x="1068" y="644"/>
                    <a:pt x="1301" y="377"/>
                    <a:pt x="1535" y="76"/>
                  </a:cubicBezTo>
                  <a:cubicBezTo>
                    <a:pt x="1562" y="49"/>
                    <a:pt x="1523" y="1"/>
                    <a:pt x="149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4"/>
            <p:cNvSpPr/>
            <p:nvPr/>
          </p:nvSpPr>
          <p:spPr>
            <a:xfrm>
              <a:off x="4185650" y="3469725"/>
              <a:ext cx="32900" cy="32750"/>
            </a:xfrm>
            <a:custGeom>
              <a:avLst/>
              <a:gdLst/>
              <a:ahLst/>
              <a:cxnLst/>
              <a:rect l="l" t="t" r="r" b="b"/>
              <a:pathLst>
                <a:path w="1316" h="1310" extrusionOk="0">
                  <a:moveTo>
                    <a:pt x="1242" y="1"/>
                  </a:moveTo>
                  <a:cubicBezTo>
                    <a:pt x="1227" y="1"/>
                    <a:pt x="1212" y="9"/>
                    <a:pt x="1202" y="29"/>
                  </a:cubicBezTo>
                  <a:cubicBezTo>
                    <a:pt x="835" y="429"/>
                    <a:pt x="368" y="829"/>
                    <a:pt x="1" y="1263"/>
                  </a:cubicBezTo>
                  <a:cubicBezTo>
                    <a:pt x="1" y="1286"/>
                    <a:pt x="1" y="1310"/>
                    <a:pt x="24" y="1310"/>
                  </a:cubicBezTo>
                  <a:cubicBezTo>
                    <a:pt x="34" y="1310"/>
                    <a:pt x="48" y="1306"/>
                    <a:pt x="68" y="1296"/>
                  </a:cubicBezTo>
                  <a:cubicBezTo>
                    <a:pt x="535" y="963"/>
                    <a:pt x="935" y="562"/>
                    <a:pt x="1268" y="95"/>
                  </a:cubicBezTo>
                  <a:cubicBezTo>
                    <a:pt x="1316" y="48"/>
                    <a:pt x="1279" y="1"/>
                    <a:pt x="124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4"/>
            <p:cNvSpPr/>
            <p:nvPr/>
          </p:nvSpPr>
          <p:spPr>
            <a:xfrm>
              <a:off x="4127100" y="3359525"/>
              <a:ext cx="75825" cy="53450"/>
            </a:xfrm>
            <a:custGeom>
              <a:avLst/>
              <a:gdLst/>
              <a:ahLst/>
              <a:cxnLst/>
              <a:rect l="l" t="t" r="r" b="b"/>
              <a:pathLst>
                <a:path w="3033" h="2138" extrusionOk="0">
                  <a:moveTo>
                    <a:pt x="1476" y="0"/>
                  </a:moveTo>
                  <a:cubicBezTo>
                    <a:pt x="842" y="67"/>
                    <a:pt x="41" y="434"/>
                    <a:pt x="41" y="1168"/>
                  </a:cubicBezTo>
                  <a:cubicBezTo>
                    <a:pt x="41" y="1888"/>
                    <a:pt x="718" y="2138"/>
                    <a:pt x="1353" y="2138"/>
                  </a:cubicBezTo>
                  <a:cubicBezTo>
                    <a:pt x="1394" y="2138"/>
                    <a:pt x="1435" y="2137"/>
                    <a:pt x="1476" y="2135"/>
                  </a:cubicBezTo>
                  <a:cubicBezTo>
                    <a:pt x="2143" y="2102"/>
                    <a:pt x="2877" y="1668"/>
                    <a:pt x="2943" y="1001"/>
                  </a:cubicBezTo>
                  <a:cubicBezTo>
                    <a:pt x="3033" y="285"/>
                    <a:pt x="2349" y="23"/>
                    <a:pt x="1751" y="23"/>
                  </a:cubicBezTo>
                  <a:cubicBezTo>
                    <a:pt x="1679" y="23"/>
                    <a:pt x="1610" y="26"/>
                    <a:pt x="1542" y="33"/>
                  </a:cubicBezTo>
                  <a:cubicBezTo>
                    <a:pt x="1539" y="30"/>
                    <a:pt x="1535" y="28"/>
                    <a:pt x="1532" y="28"/>
                  </a:cubicBezTo>
                  <a:cubicBezTo>
                    <a:pt x="1512" y="28"/>
                    <a:pt x="1512" y="106"/>
                    <a:pt x="1532" y="106"/>
                  </a:cubicBezTo>
                  <a:cubicBezTo>
                    <a:pt x="1535" y="106"/>
                    <a:pt x="1539" y="104"/>
                    <a:pt x="1542" y="100"/>
                  </a:cubicBezTo>
                  <a:cubicBezTo>
                    <a:pt x="2143" y="100"/>
                    <a:pt x="3010" y="567"/>
                    <a:pt x="2543" y="1268"/>
                  </a:cubicBezTo>
                  <a:cubicBezTo>
                    <a:pt x="2276" y="1635"/>
                    <a:pt x="1843" y="1868"/>
                    <a:pt x="1376" y="1901"/>
                  </a:cubicBezTo>
                  <a:cubicBezTo>
                    <a:pt x="1335" y="1906"/>
                    <a:pt x="1294" y="1908"/>
                    <a:pt x="1253" y="1908"/>
                  </a:cubicBezTo>
                  <a:cubicBezTo>
                    <a:pt x="649" y="1908"/>
                    <a:pt x="0" y="1457"/>
                    <a:pt x="375" y="801"/>
                  </a:cubicBezTo>
                  <a:cubicBezTo>
                    <a:pt x="608" y="367"/>
                    <a:pt x="1109" y="267"/>
                    <a:pt x="1476" y="100"/>
                  </a:cubicBezTo>
                  <a:cubicBezTo>
                    <a:pt x="1509" y="67"/>
                    <a:pt x="1509" y="0"/>
                    <a:pt x="14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4152300" y="3376500"/>
              <a:ext cx="27550" cy="22225"/>
            </a:xfrm>
            <a:custGeom>
              <a:avLst/>
              <a:gdLst/>
              <a:ahLst/>
              <a:cxnLst/>
              <a:rect l="l" t="t" r="r" b="b"/>
              <a:pathLst>
                <a:path w="1102" h="889" extrusionOk="0">
                  <a:moveTo>
                    <a:pt x="738" y="1"/>
                  </a:moveTo>
                  <a:cubicBezTo>
                    <a:pt x="704" y="1"/>
                    <a:pt x="669" y="8"/>
                    <a:pt x="634" y="22"/>
                  </a:cubicBezTo>
                  <a:cubicBezTo>
                    <a:pt x="568" y="22"/>
                    <a:pt x="568" y="122"/>
                    <a:pt x="634" y="122"/>
                  </a:cubicBezTo>
                  <a:cubicBezTo>
                    <a:pt x="801" y="188"/>
                    <a:pt x="868" y="455"/>
                    <a:pt x="701" y="589"/>
                  </a:cubicBezTo>
                  <a:cubicBezTo>
                    <a:pt x="618" y="655"/>
                    <a:pt x="493" y="705"/>
                    <a:pt x="380" y="705"/>
                  </a:cubicBezTo>
                  <a:cubicBezTo>
                    <a:pt x="267" y="705"/>
                    <a:pt x="167" y="655"/>
                    <a:pt x="134" y="522"/>
                  </a:cubicBezTo>
                  <a:cubicBezTo>
                    <a:pt x="117" y="505"/>
                    <a:pt x="101" y="497"/>
                    <a:pt x="88" y="497"/>
                  </a:cubicBezTo>
                  <a:cubicBezTo>
                    <a:pt x="76" y="497"/>
                    <a:pt x="67" y="505"/>
                    <a:pt x="67" y="522"/>
                  </a:cubicBezTo>
                  <a:cubicBezTo>
                    <a:pt x="1" y="689"/>
                    <a:pt x="167" y="822"/>
                    <a:pt x="301" y="855"/>
                  </a:cubicBezTo>
                  <a:cubicBezTo>
                    <a:pt x="368" y="878"/>
                    <a:pt x="438" y="889"/>
                    <a:pt x="508" y="889"/>
                  </a:cubicBezTo>
                  <a:cubicBezTo>
                    <a:pt x="649" y="889"/>
                    <a:pt x="790" y="844"/>
                    <a:pt x="901" y="755"/>
                  </a:cubicBezTo>
                  <a:cubicBezTo>
                    <a:pt x="1035" y="655"/>
                    <a:pt x="1101" y="422"/>
                    <a:pt x="1035" y="255"/>
                  </a:cubicBezTo>
                  <a:cubicBezTo>
                    <a:pt x="982" y="97"/>
                    <a:pt x="866" y="1"/>
                    <a:pt x="73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4287400" y="3309300"/>
              <a:ext cx="53175" cy="41275"/>
            </a:xfrm>
            <a:custGeom>
              <a:avLst/>
              <a:gdLst/>
              <a:ahLst/>
              <a:cxnLst/>
              <a:rect l="l" t="t" r="r" b="b"/>
              <a:pathLst>
                <a:path w="2127" h="1651" extrusionOk="0">
                  <a:moveTo>
                    <a:pt x="2029" y="1"/>
                  </a:moveTo>
                  <a:cubicBezTo>
                    <a:pt x="2021" y="1"/>
                    <a:pt x="2011" y="3"/>
                    <a:pt x="2002" y="8"/>
                  </a:cubicBezTo>
                  <a:cubicBezTo>
                    <a:pt x="1201" y="341"/>
                    <a:pt x="534" y="875"/>
                    <a:pt x="0" y="1542"/>
                  </a:cubicBezTo>
                  <a:cubicBezTo>
                    <a:pt x="0" y="1597"/>
                    <a:pt x="23" y="1651"/>
                    <a:pt x="67" y="1651"/>
                  </a:cubicBezTo>
                  <a:cubicBezTo>
                    <a:pt x="77" y="1651"/>
                    <a:pt x="88" y="1648"/>
                    <a:pt x="101" y="1642"/>
                  </a:cubicBezTo>
                  <a:cubicBezTo>
                    <a:pt x="401" y="1409"/>
                    <a:pt x="634" y="1108"/>
                    <a:pt x="934" y="875"/>
                  </a:cubicBezTo>
                  <a:cubicBezTo>
                    <a:pt x="1268" y="575"/>
                    <a:pt x="1668" y="341"/>
                    <a:pt x="2069" y="108"/>
                  </a:cubicBezTo>
                  <a:cubicBezTo>
                    <a:pt x="2126" y="79"/>
                    <a:pt x="2085" y="1"/>
                    <a:pt x="202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>
              <a:off x="4282650" y="3326825"/>
              <a:ext cx="47800" cy="36750"/>
            </a:xfrm>
            <a:custGeom>
              <a:avLst/>
              <a:gdLst/>
              <a:ahLst/>
              <a:cxnLst/>
              <a:rect l="l" t="t" r="r" b="b"/>
              <a:pathLst>
                <a:path w="1912" h="1470" extrusionOk="0">
                  <a:moveTo>
                    <a:pt x="1797" y="0"/>
                  </a:moveTo>
                  <a:cubicBezTo>
                    <a:pt x="1785" y="0"/>
                    <a:pt x="1772" y="3"/>
                    <a:pt x="1758" y="7"/>
                  </a:cubicBezTo>
                  <a:cubicBezTo>
                    <a:pt x="1091" y="341"/>
                    <a:pt x="524" y="808"/>
                    <a:pt x="24" y="1375"/>
                  </a:cubicBezTo>
                  <a:cubicBezTo>
                    <a:pt x="0" y="1422"/>
                    <a:pt x="27" y="1469"/>
                    <a:pt x="56" y="1469"/>
                  </a:cubicBezTo>
                  <a:cubicBezTo>
                    <a:pt x="68" y="1469"/>
                    <a:pt x="81" y="1461"/>
                    <a:pt x="90" y="1441"/>
                  </a:cubicBezTo>
                  <a:cubicBezTo>
                    <a:pt x="657" y="974"/>
                    <a:pt x="1225" y="541"/>
                    <a:pt x="1825" y="141"/>
                  </a:cubicBezTo>
                  <a:cubicBezTo>
                    <a:pt x="1911" y="83"/>
                    <a:pt x="1873" y="0"/>
                    <a:pt x="179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>
              <a:off x="4284225" y="3337825"/>
              <a:ext cx="45725" cy="33625"/>
            </a:xfrm>
            <a:custGeom>
              <a:avLst/>
              <a:gdLst/>
              <a:ahLst/>
              <a:cxnLst/>
              <a:rect l="l" t="t" r="r" b="b"/>
              <a:pathLst>
                <a:path w="1829" h="1345" extrusionOk="0">
                  <a:moveTo>
                    <a:pt x="1762" y="1"/>
                  </a:moveTo>
                  <a:cubicBezTo>
                    <a:pt x="1095" y="334"/>
                    <a:pt x="528" y="768"/>
                    <a:pt x="27" y="1268"/>
                  </a:cubicBezTo>
                  <a:cubicBezTo>
                    <a:pt x="0" y="1295"/>
                    <a:pt x="17" y="1344"/>
                    <a:pt x="42" y="1344"/>
                  </a:cubicBezTo>
                  <a:cubicBezTo>
                    <a:pt x="48" y="1344"/>
                    <a:pt x="54" y="1341"/>
                    <a:pt x="61" y="1335"/>
                  </a:cubicBezTo>
                  <a:cubicBezTo>
                    <a:pt x="661" y="935"/>
                    <a:pt x="1195" y="501"/>
                    <a:pt x="1795" y="101"/>
                  </a:cubicBezTo>
                  <a:cubicBezTo>
                    <a:pt x="1829" y="67"/>
                    <a:pt x="1795" y="1"/>
                    <a:pt x="176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4283375" y="3354050"/>
              <a:ext cx="40425" cy="31550"/>
            </a:xfrm>
            <a:custGeom>
              <a:avLst/>
              <a:gdLst/>
              <a:ahLst/>
              <a:cxnLst/>
              <a:rect l="l" t="t" r="r" b="b"/>
              <a:pathLst>
                <a:path w="1617" h="1262" extrusionOk="0">
                  <a:moveTo>
                    <a:pt x="1534" y="0"/>
                  </a:moveTo>
                  <a:cubicBezTo>
                    <a:pt x="1522" y="0"/>
                    <a:pt x="1509" y="6"/>
                    <a:pt x="1496" y="19"/>
                  </a:cubicBezTo>
                  <a:cubicBezTo>
                    <a:pt x="929" y="319"/>
                    <a:pt x="462" y="719"/>
                    <a:pt x="28" y="1153"/>
                  </a:cubicBezTo>
                  <a:cubicBezTo>
                    <a:pt x="1" y="1208"/>
                    <a:pt x="18" y="1262"/>
                    <a:pt x="43" y="1262"/>
                  </a:cubicBezTo>
                  <a:cubicBezTo>
                    <a:pt x="49" y="1262"/>
                    <a:pt x="55" y="1259"/>
                    <a:pt x="61" y="1253"/>
                  </a:cubicBezTo>
                  <a:cubicBezTo>
                    <a:pt x="595" y="886"/>
                    <a:pt x="1095" y="519"/>
                    <a:pt x="1562" y="119"/>
                  </a:cubicBezTo>
                  <a:cubicBezTo>
                    <a:pt x="1616" y="92"/>
                    <a:pt x="1583" y="0"/>
                    <a:pt x="15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4290050" y="3366800"/>
              <a:ext cx="36250" cy="24650"/>
            </a:xfrm>
            <a:custGeom>
              <a:avLst/>
              <a:gdLst/>
              <a:ahLst/>
              <a:cxnLst/>
              <a:rect l="l" t="t" r="r" b="b"/>
              <a:pathLst>
                <a:path w="1450" h="986" extrusionOk="0">
                  <a:moveTo>
                    <a:pt x="1384" y="0"/>
                  </a:moveTo>
                  <a:cubicBezTo>
                    <a:pt x="1376" y="0"/>
                    <a:pt x="1369" y="3"/>
                    <a:pt x="1362" y="9"/>
                  </a:cubicBezTo>
                  <a:cubicBezTo>
                    <a:pt x="862" y="209"/>
                    <a:pt x="395" y="510"/>
                    <a:pt x="28" y="877"/>
                  </a:cubicBezTo>
                  <a:cubicBezTo>
                    <a:pt x="1" y="931"/>
                    <a:pt x="18" y="985"/>
                    <a:pt x="61" y="985"/>
                  </a:cubicBezTo>
                  <a:cubicBezTo>
                    <a:pt x="71" y="985"/>
                    <a:pt x="82" y="983"/>
                    <a:pt x="95" y="977"/>
                  </a:cubicBezTo>
                  <a:cubicBezTo>
                    <a:pt x="528" y="676"/>
                    <a:pt x="929" y="343"/>
                    <a:pt x="1396" y="76"/>
                  </a:cubicBezTo>
                  <a:cubicBezTo>
                    <a:pt x="1450" y="49"/>
                    <a:pt x="1416" y="0"/>
                    <a:pt x="13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4286575" y="3381025"/>
              <a:ext cx="31475" cy="22700"/>
            </a:xfrm>
            <a:custGeom>
              <a:avLst/>
              <a:gdLst/>
              <a:ahLst/>
              <a:cxnLst/>
              <a:rect l="l" t="t" r="r" b="b"/>
              <a:pathLst>
                <a:path w="1259" h="908" extrusionOk="0">
                  <a:moveTo>
                    <a:pt x="1183" y="1"/>
                  </a:moveTo>
                  <a:cubicBezTo>
                    <a:pt x="1178" y="1"/>
                    <a:pt x="1172" y="3"/>
                    <a:pt x="1168" y="7"/>
                  </a:cubicBezTo>
                  <a:cubicBezTo>
                    <a:pt x="734" y="241"/>
                    <a:pt x="367" y="508"/>
                    <a:pt x="33" y="808"/>
                  </a:cubicBezTo>
                  <a:cubicBezTo>
                    <a:pt x="0" y="875"/>
                    <a:pt x="33" y="908"/>
                    <a:pt x="67" y="908"/>
                  </a:cubicBezTo>
                  <a:cubicBezTo>
                    <a:pt x="500" y="674"/>
                    <a:pt x="834" y="374"/>
                    <a:pt x="1201" y="107"/>
                  </a:cubicBezTo>
                  <a:cubicBezTo>
                    <a:pt x="1258" y="79"/>
                    <a:pt x="1217" y="1"/>
                    <a:pt x="118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4287725" y="3399375"/>
              <a:ext cx="25325" cy="17925"/>
            </a:xfrm>
            <a:custGeom>
              <a:avLst/>
              <a:gdLst/>
              <a:ahLst/>
              <a:cxnLst/>
              <a:rect l="l" t="t" r="r" b="b"/>
              <a:pathLst>
                <a:path w="1013" h="717" extrusionOk="0">
                  <a:moveTo>
                    <a:pt x="947" y="0"/>
                  </a:moveTo>
                  <a:cubicBezTo>
                    <a:pt x="939" y="0"/>
                    <a:pt x="931" y="3"/>
                    <a:pt x="921" y="7"/>
                  </a:cubicBezTo>
                  <a:cubicBezTo>
                    <a:pt x="621" y="207"/>
                    <a:pt x="321" y="407"/>
                    <a:pt x="54" y="641"/>
                  </a:cubicBezTo>
                  <a:cubicBezTo>
                    <a:pt x="0" y="668"/>
                    <a:pt x="34" y="717"/>
                    <a:pt x="66" y="717"/>
                  </a:cubicBezTo>
                  <a:cubicBezTo>
                    <a:pt x="74" y="717"/>
                    <a:pt x="81" y="714"/>
                    <a:pt x="88" y="708"/>
                  </a:cubicBezTo>
                  <a:cubicBezTo>
                    <a:pt x="388" y="541"/>
                    <a:pt x="688" y="341"/>
                    <a:pt x="955" y="107"/>
                  </a:cubicBezTo>
                  <a:cubicBezTo>
                    <a:pt x="1012" y="79"/>
                    <a:pt x="996" y="0"/>
                    <a:pt x="94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4294900" y="3415175"/>
              <a:ext cx="13075" cy="12250"/>
            </a:xfrm>
            <a:custGeom>
              <a:avLst/>
              <a:gdLst/>
              <a:ahLst/>
              <a:cxnLst/>
              <a:rect l="l" t="t" r="r" b="b"/>
              <a:pathLst>
                <a:path w="523" h="490" extrusionOk="0">
                  <a:moveTo>
                    <a:pt x="437" y="0"/>
                  </a:moveTo>
                  <a:cubicBezTo>
                    <a:pt x="425" y="0"/>
                    <a:pt x="413" y="3"/>
                    <a:pt x="401" y="9"/>
                  </a:cubicBezTo>
                  <a:cubicBezTo>
                    <a:pt x="268" y="142"/>
                    <a:pt x="134" y="276"/>
                    <a:pt x="1" y="443"/>
                  </a:cubicBezTo>
                  <a:cubicBezTo>
                    <a:pt x="1" y="466"/>
                    <a:pt x="17" y="490"/>
                    <a:pt x="39" y="490"/>
                  </a:cubicBezTo>
                  <a:cubicBezTo>
                    <a:pt x="48" y="490"/>
                    <a:pt x="58" y="486"/>
                    <a:pt x="67" y="476"/>
                  </a:cubicBezTo>
                  <a:cubicBezTo>
                    <a:pt x="201" y="376"/>
                    <a:pt x="334" y="242"/>
                    <a:pt x="468" y="109"/>
                  </a:cubicBezTo>
                  <a:cubicBezTo>
                    <a:pt x="522" y="55"/>
                    <a:pt x="488" y="0"/>
                    <a:pt x="43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4297400" y="3428900"/>
              <a:ext cx="7300" cy="9025"/>
            </a:xfrm>
            <a:custGeom>
              <a:avLst/>
              <a:gdLst/>
              <a:ahLst/>
              <a:cxnLst/>
              <a:rect l="l" t="t" r="r" b="b"/>
              <a:pathLst>
                <a:path w="292" h="361" extrusionOk="0">
                  <a:moveTo>
                    <a:pt x="221" y="0"/>
                  </a:moveTo>
                  <a:cubicBezTo>
                    <a:pt x="205" y="0"/>
                    <a:pt x="186" y="8"/>
                    <a:pt x="168" y="27"/>
                  </a:cubicBezTo>
                  <a:cubicBezTo>
                    <a:pt x="101" y="127"/>
                    <a:pt x="34" y="194"/>
                    <a:pt x="1" y="294"/>
                  </a:cubicBezTo>
                  <a:cubicBezTo>
                    <a:pt x="1" y="327"/>
                    <a:pt x="1" y="361"/>
                    <a:pt x="34" y="361"/>
                  </a:cubicBezTo>
                  <a:cubicBezTo>
                    <a:pt x="134" y="294"/>
                    <a:pt x="201" y="227"/>
                    <a:pt x="268" y="127"/>
                  </a:cubicBezTo>
                  <a:cubicBezTo>
                    <a:pt x="292" y="55"/>
                    <a:pt x="264" y="0"/>
                    <a:pt x="22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4"/>
            <p:cNvSpPr/>
            <p:nvPr/>
          </p:nvSpPr>
          <p:spPr>
            <a:xfrm>
              <a:off x="4142300" y="3584550"/>
              <a:ext cx="113425" cy="109400"/>
            </a:xfrm>
            <a:custGeom>
              <a:avLst/>
              <a:gdLst/>
              <a:ahLst/>
              <a:cxnLst/>
              <a:rect l="l" t="t" r="r" b="b"/>
              <a:pathLst>
                <a:path w="4537" h="4376" extrusionOk="0">
                  <a:moveTo>
                    <a:pt x="4489" y="0"/>
                  </a:moveTo>
                  <a:cubicBezTo>
                    <a:pt x="4471" y="0"/>
                    <a:pt x="4451" y="11"/>
                    <a:pt x="4437" y="39"/>
                  </a:cubicBezTo>
                  <a:cubicBezTo>
                    <a:pt x="4137" y="1040"/>
                    <a:pt x="3536" y="1974"/>
                    <a:pt x="2769" y="2707"/>
                  </a:cubicBezTo>
                  <a:cubicBezTo>
                    <a:pt x="1968" y="3408"/>
                    <a:pt x="1034" y="3942"/>
                    <a:pt x="34" y="4275"/>
                  </a:cubicBezTo>
                  <a:cubicBezTo>
                    <a:pt x="0" y="4275"/>
                    <a:pt x="0" y="4375"/>
                    <a:pt x="34" y="4375"/>
                  </a:cubicBezTo>
                  <a:cubicBezTo>
                    <a:pt x="2235" y="4108"/>
                    <a:pt x="3970" y="2074"/>
                    <a:pt x="4537" y="39"/>
                  </a:cubicBezTo>
                  <a:cubicBezTo>
                    <a:pt x="4537" y="20"/>
                    <a:pt x="4515" y="0"/>
                    <a:pt x="448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4138950" y="3628650"/>
              <a:ext cx="84250" cy="52400"/>
            </a:xfrm>
            <a:custGeom>
              <a:avLst/>
              <a:gdLst/>
              <a:ahLst/>
              <a:cxnLst/>
              <a:rect l="l" t="t" r="r" b="b"/>
              <a:pathLst>
                <a:path w="3370" h="2096" extrusionOk="0">
                  <a:moveTo>
                    <a:pt x="3322" y="0"/>
                  </a:moveTo>
                  <a:cubicBezTo>
                    <a:pt x="3316" y="0"/>
                    <a:pt x="3310" y="3"/>
                    <a:pt x="3303" y="9"/>
                  </a:cubicBezTo>
                  <a:cubicBezTo>
                    <a:pt x="2469" y="977"/>
                    <a:pt x="1302" y="1944"/>
                    <a:pt x="1" y="2011"/>
                  </a:cubicBezTo>
                  <a:lnTo>
                    <a:pt x="1" y="2078"/>
                  </a:lnTo>
                  <a:cubicBezTo>
                    <a:pt x="75" y="2090"/>
                    <a:pt x="149" y="2096"/>
                    <a:pt x="224" y="2096"/>
                  </a:cubicBezTo>
                  <a:cubicBezTo>
                    <a:pt x="755" y="2096"/>
                    <a:pt x="1297" y="1803"/>
                    <a:pt x="1735" y="1511"/>
                  </a:cubicBezTo>
                  <a:cubicBezTo>
                    <a:pt x="2336" y="1110"/>
                    <a:pt x="2903" y="643"/>
                    <a:pt x="3370" y="76"/>
                  </a:cubicBezTo>
                  <a:cubicBezTo>
                    <a:pt x="3370" y="49"/>
                    <a:pt x="3348" y="0"/>
                    <a:pt x="332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4141450" y="3648325"/>
              <a:ext cx="48025" cy="22425"/>
            </a:xfrm>
            <a:custGeom>
              <a:avLst/>
              <a:gdLst/>
              <a:ahLst/>
              <a:cxnLst/>
              <a:rect l="l" t="t" r="r" b="b"/>
              <a:pathLst>
                <a:path w="1921" h="897" extrusionOk="0">
                  <a:moveTo>
                    <a:pt x="1847" y="1"/>
                  </a:moveTo>
                  <a:cubicBezTo>
                    <a:pt x="1833" y="1"/>
                    <a:pt x="1818" y="7"/>
                    <a:pt x="1802" y="23"/>
                  </a:cubicBezTo>
                  <a:cubicBezTo>
                    <a:pt x="1302" y="390"/>
                    <a:pt x="701" y="657"/>
                    <a:pt x="34" y="790"/>
                  </a:cubicBezTo>
                  <a:cubicBezTo>
                    <a:pt x="1" y="790"/>
                    <a:pt x="1" y="890"/>
                    <a:pt x="34" y="890"/>
                  </a:cubicBezTo>
                  <a:cubicBezTo>
                    <a:pt x="80" y="895"/>
                    <a:pt x="125" y="897"/>
                    <a:pt x="170" y="897"/>
                  </a:cubicBezTo>
                  <a:cubicBezTo>
                    <a:pt x="817" y="897"/>
                    <a:pt x="1401" y="466"/>
                    <a:pt x="1869" y="123"/>
                  </a:cubicBezTo>
                  <a:cubicBezTo>
                    <a:pt x="1920" y="72"/>
                    <a:pt x="1893" y="1"/>
                    <a:pt x="184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4088925" y="3507200"/>
              <a:ext cx="52550" cy="89175"/>
            </a:xfrm>
            <a:custGeom>
              <a:avLst/>
              <a:gdLst/>
              <a:ahLst/>
              <a:cxnLst/>
              <a:rect l="l" t="t" r="r" b="b"/>
              <a:pathLst>
                <a:path w="2102" h="3567" extrusionOk="0">
                  <a:moveTo>
                    <a:pt x="2039" y="1"/>
                  </a:moveTo>
                  <a:cubicBezTo>
                    <a:pt x="2012" y="1"/>
                    <a:pt x="1984" y="19"/>
                    <a:pt x="1969" y="64"/>
                  </a:cubicBezTo>
                  <a:cubicBezTo>
                    <a:pt x="1802" y="1398"/>
                    <a:pt x="1101" y="2599"/>
                    <a:pt x="67" y="3466"/>
                  </a:cubicBezTo>
                  <a:cubicBezTo>
                    <a:pt x="0" y="3500"/>
                    <a:pt x="67" y="3566"/>
                    <a:pt x="134" y="3566"/>
                  </a:cubicBezTo>
                  <a:cubicBezTo>
                    <a:pt x="768" y="3433"/>
                    <a:pt x="1235" y="2699"/>
                    <a:pt x="1535" y="2165"/>
                  </a:cubicBezTo>
                  <a:cubicBezTo>
                    <a:pt x="1868" y="1498"/>
                    <a:pt x="2069" y="798"/>
                    <a:pt x="2102" y="64"/>
                  </a:cubicBezTo>
                  <a:cubicBezTo>
                    <a:pt x="2102" y="27"/>
                    <a:pt x="2072" y="1"/>
                    <a:pt x="203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4065800" y="3545400"/>
              <a:ext cx="48675" cy="63650"/>
            </a:xfrm>
            <a:custGeom>
              <a:avLst/>
              <a:gdLst/>
              <a:ahLst/>
              <a:cxnLst/>
              <a:rect l="l" t="t" r="r" b="b"/>
              <a:pathLst>
                <a:path w="1947" h="2546" extrusionOk="0">
                  <a:moveTo>
                    <a:pt x="1868" y="1"/>
                  </a:moveTo>
                  <a:cubicBezTo>
                    <a:pt x="1846" y="1"/>
                    <a:pt x="1826" y="12"/>
                    <a:pt x="1826" y="37"/>
                  </a:cubicBezTo>
                  <a:cubicBezTo>
                    <a:pt x="1659" y="504"/>
                    <a:pt x="1392" y="938"/>
                    <a:pt x="1126" y="1371"/>
                  </a:cubicBezTo>
                  <a:cubicBezTo>
                    <a:pt x="792" y="1738"/>
                    <a:pt x="425" y="2105"/>
                    <a:pt x="58" y="2439"/>
                  </a:cubicBezTo>
                  <a:cubicBezTo>
                    <a:pt x="1" y="2467"/>
                    <a:pt x="42" y="2546"/>
                    <a:pt x="97" y="2546"/>
                  </a:cubicBezTo>
                  <a:cubicBezTo>
                    <a:pt x="106" y="2546"/>
                    <a:pt x="116" y="2544"/>
                    <a:pt x="125" y="2539"/>
                  </a:cubicBezTo>
                  <a:cubicBezTo>
                    <a:pt x="1026" y="2105"/>
                    <a:pt x="1693" y="1004"/>
                    <a:pt x="1926" y="70"/>
                  </a:cubicBezTo>
                  <a:cubicBezTo>
                    <a:pt x="1947" y="29"/>
                    <a:pt x="1904" y="1"/>
                    <a:pt x="18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4"/>
            <p:cNvSpPr/>
            <p:nvPr/>
          </p:nvSpPr>
          <p:spPr>
            <a:xfrm>
              <a:off x="4051400" y="3553750"/>
              <a:ext cx="39725" cy="58475"/>
            </a:xfrm>
            <a:custGeom>
              <a:avLst/>
              <a:gdLst/>
              <a:ahLst/>
              <a:cxnLst/>
              <a:rect l="l" t="t" r="r" b="b"/>
              <a:pathLst>
                <a:path w="1589" h="2339" extrusionOk="0">
                  <a:moveTo>
                    <a:pt x="1510" y="0"/>
                  </a:moveTo>
                  <a:cubicBezTo>
                    <a:pt x="1488" y="0"/>
                    <a:pt x="1468" y="11"/>
                    <a:pt x="1468" y="37"/>
                  </a:cubicBezTo>
                  <a:cubicBezTo>
                    <a:pt x="1301" y="470"/>
                    <a:pt x="1101" y="904"/>
                    <a:pt x="834" y="1271"/>
                  </a:cubicBezTo>
                  <a:cubicBezTo>
                    <a:pt x="601" y="1638"/>
                    <a:pt x="267" y="1905"/>
                    <a:pt x="0" y="2238"/>
                  </a:cubicBezTo>
                  <a:cubicBezTo>
                    <a:pt x="0" y="2305"/>
                    <a:pt x="67" y="2338"/>
                    <a:pt x="100" y="2338"/>
                  </a:cubicBezTo>
                  <a:cubicBezTo>
                    <a:pt x="901" y="1905"/>
                    <a:pt x="1368" y="871"/>
                    <a:pt x="1568" y="70"/>
                  </a:cubicBezTo>
                  <a:cubicBezTo>
                    <a:pt x="1589" y="29"/>
                    <a:pt x="1546" y="0"/>
                    <a:pt x="151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4"/>
            <p:cNvSpPr/>
            <p:nvPr/>
          </p:nvSpPr>
          <p:spPr>
            <a:xfrm>
              <a:off x="4028200" y="3576775"/>
              <a:ext cx="38775" cy="47350"/>
            </a:xfrm>
            <a:custGeom>
              <a:avLst/>
              <a:gdLst/>
              <a:ahLst/>
              <a:cxnLst/>
              <a:rect l="l" t="t" r="r" b="b"/>
              <a:pathLst>
                <a:path w="1551" h="1894" extrusionOk="0">
                  <a:moveTo>
                    <a:pt x="1455" y="0"/>
                  </a:moveTo>
                  <a:cubicBezTo>
                    <a:pt x="1431" y="0"/>
                    <a:pt x="1407" y="15"/>
                    <a:pt x="1395" y="50"/>
                  </a:cubicBezTo>
                  <a:cubicBezTo>
                    <a:pt x="1262" y="383"/>
                    <a:pt x="1062" y="717"/>
                    <a:pt x="828" y="1017"/>
                  </a:cubicBezTo>
                  <a:cubicBezTo>
                    <a:pt x="595" y="1317"/>
                    <a:pt x="295" y="1517"/>
                    <a:pt x="28" y="1784"/>
                  </a:cubicBezTo>
                  <a:cubicBezTo>
                    <a:pt x="1" y="1839"/>
                    <a:pt x="40" y="1893"/>
                    <a:pt x="92" y="1893"/>
                  </a:cubicBezTo>
                  <a:cubicBezTo>
                    <a:pt x="103" y="1893"/>
                    <a:pt x="116" y="1890"/>
                    <a:pt x="128" y="1884"/>
                  </a:cubicBezTo>
                  <a:cubicBezTo>
                    <a:pt x="795" y="1584"/>
                    <a:pt x="1262" y="750"/>
                    <a:pt x="1529" y="116"/>
                  </a:cubicBezTo>
                  <a:cubicBezTo>
                    <a:pt x="1551" y="51"/>
                    <a:pt x="1502" y="0"/>
                    <a:pt x="145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4"/>
            <p:cNvSpPr/>
            <p:nvPr/>
          </p:nvSpPr>
          <p:spPr>
            <a:xfrm>
              <a:off x="4012325" y="3591500"/>
              <a:ext cx="32175" cy="38400"/>
            </a:xfrm>
            <a:custGeom>
              <a:avLst/>
              <a:gdLst/>
              <a:ahLst/>
              <a:cxnLst/>
              <a:rect l="l" t="t" r="r" b="b"/>
              <a:pathLst>
                <a:path w="1287" h="1536" extrusionOk="0">
                  <a:moveTo>
                    <a:pt x="1219" y="0"/>
                  </a:moveTo>
                  <a:cubicBezTo>
                    <a:pt x="1202" y="0"/>
                    <a:pt x="1183" y="8"/>
                    <a:pt x="1163" y="28"/>
                  </a:cubicBezTo>
                  <a:cubicBezTo>
                    <a:pt x="1030" y="295"/>
                    <a:pt x="863" y="528"/>
                    <a:pt x="696" y="762"/>
                  </a:cubicBezTo>
                  <a:cubicBezTo>
                    <a:pt x="496" y="995"/>
                    <a:pt x="262" y="1229"/>
                    <a:pt x="29" y="1429"/>
                  </a:cubicBezTo>
                  <a:cubicBezTo>
                    <a:pt x="0" y="1457"/>
                    <a:pt x="21" y="1535"/>
                    <a:pt x="49" y="1535"/>
                  </a:cubicBezTo>
                  <a:cubicBezTo>
                    <a:pt x="53" y="1535"/>
                    <a:pt x="58" y="1533"/>
                    <a:pt x="62" y="1529"/>
                  </a:cubicBezTo>
                  <a:cubicBezTo>
                    <a:pt x="663" y="1295"/>
                    <a:pt x="996" y="595"/>
                    <a:pt x="1263" y="94"/>
                  </a:cubicBezTo>
                  <a:cubicBezTo>
                    <a:pt x="1287" y="47"/>
                    <a:pt x="1260" y="0"/>
                    <a:pt x="121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3986350" y="3615475"/>
              <a:ext cx="23775" cy="15650"/>
            </a:xfrm>
            <a:custGeom>
              <a:avLst/>
              <a:gdLst/>
              <a:ahLst/>
              <a:cxnLst/>
              <a:rect l="l" t="t" r="r" b="b"/>
              <a:pathLst>
                <a:path w="951" h="626" extrusionOk="0">
                  <a:moveTo>
                    <a:pt x="856" y="0"/>
                  </a:moveTo>
                  <a:cubicBezTo>
                    <a:pt x="838" y="0"/>
                    <a:pt x="818" y="10"/>
                    <a:pt x="801" y="36"/>
                  </a:cubicBezTo>
                  <a:cubicBezTo>
                    <a:pt x="668" y="169"/>
                    <a:pt x="534" y="270"/>
                    <a:pt x="401" y="370"/>
                  </a:cubicBezTo>
                  <a:cubicBezTo>
                    <a:pt x="267" y="436"/>
                    <a:pt x="134" y="436"/>
                    <a:pt x="34" y="536"/>
                  </a:cubicBezTo>
                  <a:cubicBezTo>
                    <a:pt x="1" y="536"/>
                    <a:pt x="1" y="603"/>
                    <a:pt x="34" y="603"/>
                  </a:cubicBezTo>
                  <a:cubicBezTo>
                    <a:pt x="73" y="619"/>
                    <a:pt x="111" y="625"/>
                    <a:pt x="150" y="625"/>
                  </a:cubicBezTo>
                  <a:cubicBezTo>
                    <a:pt x="276" y="625"/>
                    <a:pt x="398" y="554"/>
                    <a:pt x="501" y="503"/>
                  </a:cubicBezTo>
                  <a:cubicBezTo>
                    <a:pt x="634" y="403"/>
                    <a:pt x="801" y="303"/>
                    <a:pt x="901" y="136"/>
                  </a:cubicBezTo>
                  <a:cubicBezTo>
                    <a:pt x="951" y="87"/>
                    <a:pt x="908" y="0"/>
                    <a:pt x="85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4"/>
            <p:cNvSpPr/>
            <p:nvPr/>
          </p:nvSpPr>
          <p:spPr>
            <a:xfrm>
              <a:off x="4060725" y="3648475"/>
              <a:ext cx="50750" cy="105725"/>
            </a:xfrm>
            <a:custGeom>
              <a:avLst/>
              <a:gdLst/>
              <a:ahLst/>
              <a:cxnLst/>
              <a:rect l="l" t="t" r="r" b="b"/>
              <a:pathLst>
                <a:path w="2030" h="4229" extrusionOk="0">
                  <a:moveTo>
                    <a:pt x="1833" y="0"/>
                  </a:moveTo>
                  <a:cubicBezTo>
                    <a:pt x="1804" y="0"/>
                    <a:pt x="1779" y="17"/>
                    <a:pt x="1796" y="50"/>
                  </a:cubicBezTo>
                  <a:cubicBezTo>
                    <a:pt x="1862" y="851"/>
                    <a:pt x="1729" y="1652"/>
                    <a:pt x="1395" y="2352"/>
                  </a:cubicBezTo>
                  <a:cubicBezTo>
                    <a:pt x="1028" y="3019"/>
                    <a:pt x="561" y="3620"/>
                    <a:pt x="28" y="4120"/>
                  </a:cubicBezTo>
                  <a:cubicBezTo>
                    <a:pt x="0" y="4174"/>
                    <a:pt x="18" y="4229"/>
                    <a:pt x="61" y="4229"/>
                  </a:cubicBezTo>
                  <a:cubicBezTo>
                    <a:pt x="71" y="4229"/>
                    <a:pt x="82" y="4226"/>
                    <a:pt x="94" y="4220"/>
                  </a:cubicBezTo>
                  <a:cubicBezTo>
                    <a:pt x="795" y="3920"/>
                    <a:pt x="1329" y="3119"/>
                    <a:pt x="1629" y="2419"/>
                  </a:cubicBezTo>
                  <a:cubicBezTo>
                    <a:pt x="1929" y="1685"/>
                    <a:pt x="2029" y="851"/>
                    <a:pt x="1896" y="50"/>
                  </a:cubicBezTo>
                  <a:cubicBezTo>
                    <a:pt x="1896" y="17"/>
                    <a:pt x="1862" y="0"/>
                    <a:pt x="183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4"/>
            <p:cNvSpPr/>
            <p:nvPr/>
          </p:nvSpPr>
          <p:spPr>
            <a:xfrm>
              <a:off x="4044950" y="3696925"/>
              <a:ext cx="42325" cy="61550"/>
            </a:xfrm>
            <a:custGeom>
              <a:avLst/>
              <a:gdLst/>
              <a:ahLst/>
              <a:cxnLst/>
              <a:rect l="l" t="t" r="r" b="b"/>
              <a:pathLst>
                <a:path w="1693" h="2462" extrusionOk="0">
                  <a:moveTo>
                    <a:pt x="1630" y="1"/>
                  </a:moveTo>
                  <a:cubicBezTo>
                    <a:pt x="1603" y="1"/>
                    <a:pt x="1574" y="17"/>
                    <a:pt x="1559" y="47"/>
                  </a:cubicBezTo>
                  <a:cubicBezTo>
                    <a:pt x="1426" y="514"/>
                    <a:pt x="1192" y="981"/>
                    <a:pt x="892" y="1381"/>
                  </a:cubicBezTo>
                  <a:cubicBezTo>
                    <a:pt x="625" y="1748"/>
                    <a:pt x="258" y="2015"/>
                    <a:pt x="25" y="2382"/>
                  </a:cubicBezTo>
                  <a:cubicBezTo>
                    <a:pt x="0" y="2431"/>
                    <a:pt x="12" y="2462"/>
                    <a:pt x="46" y="2462"/>
                  </a:cubicBezTo>
                  <a:cubicBezTo>
                    <a:pt x="58" y="2462"/>
                    <a:pt x="74" y="2458"/>
                    <a:pt x="92" y="2449"/>
                  </a:cubicBezTo>
                  <a:cubicBezTo>
                    <a:pt x="926" y="2082"/>
                    <a:pt x="1459" y="914"/>
                    <a:pt x="1693" y="80"/>
                  </a:cubicBezTo>
                  <a:cubicBezTo>
                    <a:pt x="1693" y="25"/>
                    <a:pt x="1662" y="1"/>
                    <a:pt x="163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4024100" y="3708075"/>
              <a:ext cx="40675" cy="51075"/>
            </a:xfrm>
            <a:custGeom>
              <a:avLst/>
              <a:gdLst/>
              <a:ahLst/>
              <a:cxnLst/>
              <a:rect l="l" t="t" r="r" b="b"/>
              <a:pathLst>
                <a:path w="1627" h="2043" extrusionOk="0">
                  <a:moveTo>
                    <a:pt x="1522" y="0"/>
                  </a:moveTo>
                  <a:cubicBezTo>
                    <a:pt x="1496" y="0"/>
                    <a:pt x="1471" y="11"/>
                    <a:pt x="1459" y="35"/>
                  </a:cubicBezTo>
                  <a:cubicBezTo>
                    <a:pt x="1359" y="468"/>
                    <a:pt x="1159" y="869"/>
                    <a:pt x="892" y="1202"/>
                  </a:cubicBezTo>
                  <a:cubicBezTo>
                    <a:pt x="625" y="1469"/>
                    <a:pt x="359" y="1703"/>
                    <a:pt x="58" y="1936"/>
                  </a:cubicBezTo>
                  <a:cubicBezTo>
                    <a:pt x="1" y="1965"/>
                    <a:pt x="42" y="2043"/>
                    <a:pt x="76" y="2043"/>
                  </a:cubicBezTo>
                  <a:cubicBezTo>
                    <a:pt x="82" y="2043"/>
                    <a:pt x="87" y="2041"/>
                    <a:pt x="92" y="2036"/>
                  </a:cubicBezTo>
                  <a:cubicBezTo>
                    <a:pt x="926" y="1769"/>
                    <a:pt x="1459" y="869"/>
                    <a:pt x="1626" y="101"/>
                  </a:cubicBezTo>
                  <a:cubicBezTo>
                    <a:pt x="1626" y="37"/>
                    <a:pt x="1570" y="0"/>
                    <a:pt x="152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4005525" y="3724925"/>
              <a:ext cx="34800" cy="29050"/>
            </a:xfrm>
            <a:custGeom>
              <a:avLst/>
              <a:gdLst/>
              <a:ahLst/>
              <a:cxnLst/>
              <a:rect l="l" t="t" r="r" b="b"/>
              <a:pathLst>
                <a:path w="1392" h="1162" extrusionOk="0">
                  <a:moveTo>
                    <a:pt x="1283" y="0"/>
                  </a:moveTo>
                  <a:cubicBezTo>
                    <a:pt x="1263" y="0"/>
                    <a:pt x="1245" y="8"/>
                    <a:pt x="1235" y="28"/>
                  </a:cubicBezTo>
                  <a:cubicBezTo>
                    <a:pt x="1068" y="261"/>
                    <a:pt x="868" y="495"/>
                    <a:pt x="668" y="662"/>
                  </a:cubicBezTo>
                  <a:cubicBezTo>
                    <a:pt x="468" y="828"/>
                    <a:pt x="201" y="895"/>
                    <a:pt x="34" y="1062"/>
                  </a:cubicBezTo>
                  <a:cubicBezTo>
                    <a:pt x="1" y="1095"/>
                    <a:pt x="34" y="1162"/>
                    <a:pt x="67" y="1162"/>
                  </a:cubicBezTo>
                  <a:cubicBezTo>
                    <a:pt x="334" y="1129"/>
                    <a:pt x="568" y="995"/>
                    <a:pt x="768" y="795"/>
                  </a:cubicBezTo>
                  <a:cubicBezTo>
                    <a:pt x="1001" y="595"/>
                    <a:pt x="1202" y="361"/>
                    <a:pt x="1368" y="95"/>
                  </a:cubicBezTo>
                  <a:cubicBezTo>
                    <a:pt x="1392" y="47"/>
                    <a:pt x="1332" y="0"/>
                    <a:pt x="128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4"/>
            <p:cNvSpPr/>
            <p:nvPr/>
          </p:nvSpPr>
          <p:spPr>
            <a:xfrm>
              <a:off x="3982175" y="3733550"/>
              <a:ext cx="24475" cy="22950"/>
            </a:xfrm>
            <a:custGeom>
              <a:avLst/>
              <a:gdLst/>
              <a:ahLst/>
              <a:cxnLst/>
              <a:rect l="l" t="t" r="r" b="b"/>
              <a:pathLst>
                <a:path w="979" h="918" extrusionOk="0">
                  <a:moveTo>
                    <a:pt x="893" y="0"/>
                  </a:moveTo>
                  <a:cubicBezTo>
                    <a:pt x="870" y="0"/>
                    <a:pt x="846" y="15"/>
                    <a:pt x="835" y="50"/>
                  </a:cubicBezTo>
                  <a:cubicBezTo>
                    <a:pt x="735" y="217"/>
                    <a:pt x="601" y="383"/>
                    <a:pt x="468" y="517"/>
                  </a:cubicBezTo>
                  <a:cubicBezTo>
                    <a:pt x="301" y="617"/>
                    <a:pt x="134" y="717"/>
                    <a:pt x="1" y="817"/>
                  </a:cubicBezTo>
                  <a:cubicBezTo>
                    <a:pt x="1" y="850"/>
                    <a:pt x="1" y="917"/>
                    <a:pt x="34" y="917"/>
                  </a:cubicBezTo>
                  <a:cubicBezTo>
                    <a:pt x="468" y="784"/>
                    <a:pt x="801" y="517"/>
                    <a:pt x="935" y="117"/>
                  </a:cubicBezTo>
                  <a:cubicBezTo>
                    <a:pt x="978" y="51"/>
                    <a:pt x="937" y="0"/>
                    <a:pt x="89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4"/>
            <p:cNvSpPr/>
            <p:nvPr/>
          </p:nvSpPr>
          <p:spPr>
            <a:xfrm>
              <a:off x="3963825" y="3737425"/>
              <a:ext cx="17900" cy="15725"/>
            </a:xfrm>
            <a:custGeom>
              <a:avLst/>
              <a:gdLst/>
              <a:ahLst/>
              <a:cxnLst/>
              <a:rect l="l" t="t" r="r" b="b"/>
              <a:pathLst>
                <a:path w="716" h="629" extrusionOk="0">
                  <a:moveTo>
                    <a:pt x="630" y="1"/>
                  </a:moveTo>
                  <a:cubicBezTo>
                    <a:pt x="610" y="1"/>
                    <a:pt x="588" y="9"/>
                    <a:pt x="568" y="28"/>
                  </a:cubicBezTo>
                  <a:cubicBezTo>
                    <a:pt x="501" y="128"/>
                    <a:pt x="401" y="228"/>
                    <a:pt x="301" y="328"/>
                  </a:cubicBezTo>
                  <a:cubicBezTo>
                    <a:pt x="201" y="395"/>
                    <a:pt x="134" y="462"/>
                    <a:pt x="34" y="529"/>
                  </a:cubicBezTo>
                  <a:cubicBezTo>
                    <a:pt x="1" y="562"/>
                    <a:pt x="34" y="629"/>
                    <a:pt x="101" y="629"/>
                  </a:cubicBezTo>
                  <a:cubicBezTo>
                    <a:pt x="334" y="529"/>
                    <a:pt x="568" y="328"/>
                    <a:pt x="668" y="95"/>
                  </a:cubicBezTo>
                  <a:cubicBezTo>
                    <a:pt x="715" y="48"/>
                    <a:pt x="679" y="1"/>
                    <a:pt x="63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4"/>
            <p:cNvSpPr/>
            <p:nvPr/>
          </p:nvSpPr>
          <p:spPr>
            <a:xfrm>
              <a:off x="3945650" y="3745900"/>
              <a:ext cx="11150" cy="9150"/>
            </a:xfrm>
            <a:custGeom>
              <a:avLst/>
              <a:gdLst/>
              <a:ahLst/>
              <a:cxnLst/>
              <a:rect l="l" t="t" r="r" b="b"/>
              <a:pathLst>
                <a:path w="446" h="366" extrusionOk="0">
                  <a:moveTo>
                    <a:pt x="344" y="1"/>
                  </a:moveTo>
                  <a:cubicBezTo>
                    <a:pt x="327" y="1"/>
                    <a:pt x="310" y="7"/>
                    <a:pt x="294" y="23"/>
                  </a:cubicBezTo>
                  <a:cubicBezTo>
                    <a:pt x="194" y="90"/>
                    <a:pt x="94" y="190"/>
                    <a:pt x="27" y="290"/>
                  </a:cubicBezTo>
                  <a:cubicBezTo>
                    <a:pt x="0" y="317"/>
                    <a:pt x="17" y="365"/>
                    <a:pt x="60" y="365"/>
                  </a:cubicBezTo>
                  <a:cubicBezTo>
                    <a:pt x="70" y="365"/>
                    <a:pt x="81" y="363"/>
                    <a:pt x="94" y="356"/>
                  </a:cubicBezTo>
                  <a:cubicBezTo>
                    <a:pt x="194" y="290"/>
                    <a:pt x="294" y="223"/>
                    <a:pt x="394" y="123"/>
                  </a:cubicBezTo>
                  <a:cubicBezTo>
                    <a:pt x="446" y="72"/>
                    <a:pt x="398" y="1"/>
                    <a:pt x="34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3817900" y="3583225"/>
              <a:ext cx="43050" cy="65850"/>
            </a:xfrm>
            <a:custGeom>
              <a:avLst/>
              <a:gdLst/>
              <a:ahLst/>
              <a:cxnLst/>
              <a:rect l="l" t="t" r="r" b="b"/>
              <a:pathLst>
                <a:path w="1722" h="2634" extrusionOk="0">
                  <a:moveTo>
                    <a:pt x="100" y="0"/>
                  </a:moveTo>
                  <a:cubicBezTo>
                    <a:pt x="84" y="0"/>
                    <a:pt x="67" y="8"/>
                    <a:pt x="67" y="25"/>
                  </a:cubicBezTo>
                  <a:cubicBezTo>
                    <a:pt x="0" y="1126"/>
                    <a:pt x="567" y="2127"/>
                    <a:pt x="1535" y="2627"/>
                  </a:cubicBezTo>
                  <a:cubicBezTo>
                    <a:pt x="1544" y="2631"/>
                    <a:pt x="1554" y="2634"/>
                    <a:pt x="1565" y="2634"/>
                  </a:cubicBezTo>
                  <a:cubicBezTo>
                    <a:pt x="1633" y="2634"/>
                    <a:pt x="1722" y="2547"/>
                    <a:pt x="1635" y="2460"/>
                  </a:cubicBezTo>
                  <a:cubicBezTo>
                    <a:pt x="901" y="1826"/>
                    <a:pt x="100" y="1093"/>
                    <a:pt x="134" y="25"/>
                  </a:cubicBezTo>
                  <a:cubicBezTo>
                    <a:pt x="134" y="8"/>
                    <a:pt x="117" y="0"/>
                    <a:pt x="1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4"/>
            <p:cNvSpPr/>
            <p:nvPr/>
          </p:nvSpPr>
          <p:spPr>
            <a:xfrm>
              <a:off x="3838250" y="3607475"/>
              <a:ext cx="35550" cy="43100"/>
            </a:xfrm>
            <a:custGeom>
              <a:avLst/>
              <a:gdLst/>
              <a:ahLst/>
              <a:cxnLst/>
              <a:rect l="l" t="t" r="r" b="b"/>
              <a:pathLst>
                <a:path w="1422" h="1724" extrusionOk="0">
                  <a:moveTo>
                    <a:pt x="52" y="1"/>
                  </a:moveTo>
                  <a:cubicBezTo>
                    <a:pt x="27" y="1"/>
                    <a:pt x="1" y="17"/>
                    <a:pt x="20" y="56"/>
                  </a:cubicBezTo>
                  <a:cubicBezTo>
                    <a:pt x="54" y="423"/>
                    <a:pt x="220" y="790"/>
                    <a:pt x="454" y="1090"/>
                  </a:cubicBezTo>
                  <a:cubicBezTo>
                    <a:pt x="654" y="1323"/>
                    <a:pt x="1021" y="1724"/>
                    <a:pt x="1355" y="1724"/>
                  </a:cubicBezTo>
                  <a:cubicBezTo>
                    <a:pt x="1388" y="1724"/>
                    <a:pt x="1421" y="1657"/>
                    <a:pt x="1388" y="1624"/>
                  </a:cubicBezTo>
                  <a:cubicBezTo>
                    <a:pt x="1221" y="1390"/>
                    <a:pt x="888" y="1257"/>
                    <a:pt x="687" y="1023"/>
                  </a:cubicBezTo>
                  <a:cubicBezTo>
                    <a:pt x="421" y="756"/>
                    <a:pt x="220" y="423"/>
                    <a:pt x="87" y="22"/>
                  </a:cubicBezTo>
                  <a:cubicBezTo>
                    <a:pt x="87" y="9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3855425" y="3613525"/>
              <a:ext cx="32550" cy="31225"/>
            </a:xfrm>
            <a:custGeom>
              <a:avLst/>
              <a:gdLst/>
              <a:ahLst/>
              <a:cxnLst/>
              <a:rect l="l" t="t" r="r" b="b"/>
              <a:pathLst>
                <a:path w="1302" h="1249" extrusionOk="0">
                  <a:moveTo>
                    <a:pt x="68" y="1"/>
                  </a:moveTo>
                  <a:cubicBezTo>
                    <a:pt x="36" y="1"/>
                    <a:pt x="0" y="32"/>
                    <a:pt x="0" y="81"/>
                  </a:cubicBezTo>
                  <a:cubicBezTo>
                    <a:pt x="134" y="348"/>
                    <a:pt x="301" y="614"/>
                    <a:pt x="534" y="815"/>
                  </a:cubicBezTo>
                  <a:cubicBezTo>
                    <a:pt x="701" y="1048"/>
                    <a:pt x="968" y="1182"/>
                    <a:pt x="1235" y="1248"/>
                  </a:cubicBezTo>
                  <a:cubicBezTo>
                    <a:pt x="1268" y="1248"/>
                    <a:pt x="1301" y="1182"/>
                    <a:pt x="1268" y="1115"/>
                  </a:cubicBezTo>
                  <a:cubicBezTo>
                    <a:pt x="1168" y="1048"/>
                    <a:pt x="1101" y="981"/>
                    <a:pt x="1001" y="948"/>
                  </a:cubicBezTo>
                  <a:cubicBezTo>
                    <a:pt x="868" y="881"/>
                    <a:pt x="734" y="781"/>
                    <a:pt x="634" y="681"/>
                  </a:cubicBezTo>
                  <a:cubicBezTo>
                    <a:pt x="401" y="481"/>
                    <a:pt x="234" y="281"/>
                    <a:pt x="101" y="14"/>
                  </a:cubicBezTo>
                  <a:cubicBezTo>
                    <a:pt x="92" y="5"/>
                    <a:pt x="80" y="1"/>
                    <a:pt x="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3871275" y="3616850"/>
              <a:ext cx="33375" cy="27900"/>
            </a:xfrm>
            <a:custGeom>
              <a:avLst/>
              <a:gdLst/>
              <a:ahLst/>
              <a:cxnLst/>
              <a:rect l="l" t="t" r="r" b="b"/>
              <a:pathLst>
                <a:path w="1335" h="1116" extrusionOk="0">
                  <a:moveTo>
                    <a:pt x="65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234" y="515"/>
                    <a:pt x="701" y="1082"/>
                    <a:pt x="1268" y="1115"/>
                  </a:cubicBezTo>
                  <a:cubicBezTo>
                    <a:pt x="1335" y="1082"/>
                    <a:pt x="1335" y="1015"/>
                    <a:pt x="1301" y="982"/>
                  </a:cubicBezTo>
                  <a:cubicBezTo>
                    <a:pt x="1068" y="882"/>
                    <a:pt x="834" y="748"/>
                    <a:pt x="634" y="648"/>
                  </a:cubicBezTo>
                  <a:cubicBezTo>
                    <a:pt x="401" y="481"/>
                    <a:pt x="234" y="281"/>
                    <a:pt x="100" y="14"/>
                  </a:cubicBezTo>
                  <a:cubicBezTo>
                    <a:pt x="91" y="5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3896600" y="3628650"/>
              <a:ext cx="22000" cy="14600"/>
            </a:xfrm>
            <a:custGeom>
              <a:avLst/>
              <a:gdLst/>
              <a:ahLst/>
              <a:cxnLst/>
              <a:rect l="l" t="t" r="r" b="b"/>
              <a:pathLst>
                <a:path w="880" h="584" extrusionOk="0">
                  <a:moveTo>
                    <a:pt x="85" y="1"/>
                  </a:moveTo>
                  <a:cubicBezTo>
                    <a:pt x="35" y="1"/>
                    <a:pt x="0" y="55"/>
                    <a:pt x="55" y="109"/>
                  </a:cubicBezTo>
                  <a:cubicBezTo>
                    <a:pt x="255" y="310"/>
                    <a:pt x="488" y="476"/>
                    <a:pt x="789" y="577"/>
                  </a:cubicBezTo>
                  <a:cubicBezTo>
                    <a:pt x="798" y="581"/>
                    <a:pt x="807" y="583"/>
                    <a:pt x="814" y="583"/>
                  </a:cubicBezTo>
                  <a:cubicBezTo>
                    <a:pt x="863" y="583"/>
                    <a:pt x="879" y="505"/>
                    <a:pt x="822" y="476"/>
                  </a:cubicBezTo>
                  <a:cubicBezTo>
                    <a:pt x="588" y="310"/>
                    <a:pt x="355" y="210"/>
                    <a:pt x="121" y="9"/>
                  </a:cubicBezTo>
                  <a:cubicBezTo>
                    <a:pt x="109" y="3"/>
                    <a:pt x="97" y="1"/>
                    <a:pt x="8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4"/>
            <p:cNvSpPr/>
            <p:nvPr/>
          </p:nvSpPr>
          <p:spPr>
            <a:xfrm>
              <a:off x="3828750" y="3719150"/>
              <a:ext cx="37375" cy="44250"/>
            </a:xfrm>
            <a:custGeom>
              <a:avLst/>
              <a:gdLst/>
              <a:ahLst/>
              <a:cxnLst/>
              <a:rect l="l" t="t" r="r" b="b"/>
              <a:pathLst>
                <a:path w="1495" h="1770" extrusionOk="0">
                  <a:moveTo>
                    <a:pt x="33" y="0"/>
                  </a:moveTo>
                  <a:cubicBezTo>
                    <a:pt x="17" y="0"/>
                    <a:pt x="0" y="9"/>
                    <a:pt x="0" y="25"/>
                  </a:cubicBezTo>
                  <a:cubicBezTo>
                    <a:pt x="67" y="793"/>
                    <a:pt x="600" y="1660"/>
                    <a:pt x="1401" y="1760"/>
                  </a:cubicBezTo>
                  <a:cubicBezTo>
                    <a:pt x="1414" y="1766"/>
                    <a:pt x="1425" y="1769"/>
                    <a:pt x="1435" y="1769"/>
                  </a:cubicBezTo>
                  <a:cubicBezTo>
                    <a:pt x="1478" y="1769"/>
                    <a:pt x="1495" y="1720"/>
                    <a:pt x="1468" y="1693"/>
                  </a:cubicBezTo>
                  <a:cubicBezTo>
                    <a:pt x="801" y="1260"/>
                    <a:pt x="267" y="826"/>
                    <a:pt x="67" y="25"/>
                  </a:cubicBezTo>
                  <a:cubicBezTo>
                    <a:pt x="67" y="9"/>
                    <a:pt x="50" y="0"/>
                    <a:pt x="3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3843750" y="3730075"/>
              <a:ext cx="37550" cy="33075"/>
            </a:xfrm>
            <a:custGeom>
              <a:avLst/>
              <a:gdLst/>
              <a:ahLst/>
              <a:cxnLst/>
              <a:rect l="l" t="t" r="r" b="b"/>
              <a:pathLst>
                <a:path w="1502" h="1323" extrusionOk="0">
                  <a:moveTo>
                    <a:pt x="63" y="0"/>
                  </a:moveTo>
                  <a:cubicBezTo>
                    <a:pt x="35" y="0"/>
                    <a:pt x="0" y="16"/>
                    <a:pt x="0" y="55"/>
                  </a:cubicBezTo>
                  <a:cubicBezTo>
                    <a:pt x="234" y="689"/>
                    <a:pt x="768" y="1156"/>
                    <a:pt x="1401" y="1323"/>
                  </a:cubicBezTo>
                  <a:cubicBezTo>
                    <a:pt x="1468" y="1290"/>
                    <a:pt x="1502" y="1223"/>
                    <a:pt x="1468" y="1190"/>
                  </a:cubicBezTo>
                  <a:cubicBezTo>
                    <a:pt x="968" y="823"/>
                    <a:pt x="334" y="656"/>
                    <a:pt x="101" y="22"/>
                  </a:cubicBezTo>
                  <a:cubicBezTo>
                    <a:pt x="101" y="8"/>
                    <a:pt x="83" y="0"/>
                    <a:pt x="6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>
              <a:off x="3863150" y="3736125"/>
              <a:ext cx="32325" cy="25375"/>
            </a:xfrm>
            <a:custGeom>
              <a:avLst/>
              <a:gdLst/>
              <a:ahLst/>
              <a:cxnLst/>
              <a:rect l="l" t="t" r="r" b="b"/>
              <a:pathLst>
                <a:path w="1293" h="1015" extrusionOk="0">
                  <a:moveTo>
                    <a:pt x="33" y="0"/>
                  </a:moveTo>
                  <a:cubicBezTo>
                    <a:pt x="12" y="0"/>
                    <a:pt x="1" y="31"/>
                    <a:pt x="25" y="80"/>
                  </a:cubicBezTo>
                  <a:cubicBezTo>
                    <a:pt x="292" y="514"/>
                    <a:pt x="692" y="847"/>
                    <a:pt x="1193" y="1014"/>
                  </a:cubicBezTo>
                  <a:cubicBezTo>
                    <a:pt x="1259" y="1014"/>
                    <a:pt x="1293" y="914"/>
                    <a:pt x="1259" y="881"/>
                  </a:cubicBezTo>
                  <a:cubicBezTo>
                    <a:pt x="1059" y="747"/>
                    <a:pt x="826" y="647"/>
                    <a:pt x="625" y="514"/>
                  </a:cubicBezTo>
                  <a:cubicBezTo>
                    <a:pt x="425" y="380"/>
                    <a:pt x="259" y="214"/>
                    <a:pt x="58" y="14"/>
                  </a:cubicBezTo>
                  <a:cubicBezTo>
                    <a:pt x="49" y="5"/>
                    <a:pt x="41" y="0"/>
                    <a:pt x="3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4"/>
            <p:cNvSpPr/>
            <p:nvPr/>
          </p:nvSpPr>
          <p:spPr>
            <a:xfrm>
              <a:off x="3879025" y="3735725"/>
              <a:ext cx="29800" cy="22425"/>
            </a:xfrm>
            <a:custGeom>
              <a:avLst/>
              <a:gdLst/>
              <a:ahLst/>
              <a:cxnLst/>
              <a:rect l="l" t="t" r="r" b="b"/>
              <a:pathLst>
                <a:path w="1192" h="897" extrusionOk="0">
                  <a:moveTo>
                    <a:pt x="54" y="1"/>
                  </a:moveTo>
                  <a:cubicBezTo>
                    <a:pt x="25" y="1"/>
                    <a:pt x="1" y="40"/>
                    <a:pt x="24" y="63"/>
                  </a:cubicBezTo>
                  <a:cubicBezTo>
                    <a:pt x="257" y="497"/>
                    <a:pt x="624" y="797"/>
                    <a:pt x="1091" y="897"/>
                  </a:cubicBezTo>
                  <a:cubicBezTo>
                    <a:pt x="1158" y="897"/>
                    <a:pt x="1191" y="830"/>
                    <a:pt x="1125" y="797"/>
                  </a:cubicBezTo>
                  <a:cubicBezTo>
                    <a:pt x="724" y="597"/>
                    <a:pt x="391" y="330"/>
                    <a:pt x="91" y="30"/>
                  </a:cubicBezTo>
                  <a:cubicBezTo>
                    <a:pt x="80" y="9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4"/>
            <p:cNvSpPr/>
            <p:nvPr/>
          </p:nvSpPr>
          <p:spPr>
            <a:xfrm>
              <a:off x="4033050" y="3776125"/>
              <a:ext cx="100925" cy="109625"/>
            </a:xfrm>
            <a:custGeom>
              <a:avLst/>
              <a:gdLst/>
              <a:ahLst/>
              <a:cxnLst/>
              <a:rect l="l" t="t" r="r" b="b"/>
              <a:pathLst>
                <a:path w="4037" h="4385" extrusionOk="0">
                  <a:moveTo>
                    <a:pt x="3999" y="1"/>
                  </a:moveTo>
                  <a:cubicBezTo>
                    <a:pt x="3990" y="1"/>
                    <a:pt x="3980" y="5"/>
                    <a:pt x="3970" y="15"/>
                  </a:cubicBezTo>
                  <a:cubicBezTo>
                    <a:pt x="3536" y="915"/>
                    <a:pt x="2936" y="1749"/>
                    <a:pt x="2235" y="2483"/>
                  </a:cubicBezTo>
                  <a:cubicBezTo>
                    <a:pt x="1902" y="2817"/>
                    <a:pt x="1535" y="3150"/>
                    <a:pt x="1168" y="3450"/>
                  </a:cubicBezTo>
                  <a:cubicBezTo>
                    <a:pt x="801" y="3751"/>
                    <a:pt x="367" y="3951"/>
                    <a:pt x="34" y="4284"/>
                  </a:cubicBezTo>
                  <a:cubicBezTo>
                    <a:pt x="1" y="4318"/>
                    <a:pt x="34" y="4384"/>
                    <a:pt x="101" y="4384"/>
                  </a:cubicBezTo>
                  <a:cubicBezTo>
                    <a:pt x="935" y="4084"/>
                    <a:pt x="1802" y="3250"/>
                    <a:pt x="2369" y="2617"/>
                  </a:cubicBezTo>
                  <a:cubicBezTo>
                    <a:pt x="3069" y="1849"/>
                    <a:pt x="3603" y="982"/>
                    <a:pt x="4037" y="48"/>
                  </a:cubicBezTo>
                  <a:cubicBezTo>
                    <a:pt x="4037" y="24"/>
                    <a:pt x="4020" y="1"/>
                    <a:pt x="399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4"/>
            <p:cNvSpPr/>
            <p:nvPr/>
          </p:nvSpPr>
          <p:spPr>
            <a:xfrm>
              <a:off x="4008150" y="3830450"/>
              <a:ext cx="73125" cy="60475"/>
            </a:xfrm>
            <a:custGeom>
              <a:avLst/>
              <a:gdLst/>
              <a:ahLst/>
              <a:cxnLst/>
              <a:rect l="l" t="t" r="r" b="b"/>
              <a:pathLst>
                <a:path w="2925" h="2419" extrusionOk="0">
                  <a:moveTo>
                    <a:pt x="2835" y="1"/>
                  </a:moveTo>
                  <a:cubicBezTo>
                    <a:pt x="2823" y="1"/>
                    <a:pt x="2811" y="4"/>
                    <a:pt x="2798" y="10"/>
                  </a:cubicBezTo>
                  <a:cubicBezTo>
                    <a:pt x="1997" y="911"/>
                    <a:pt x="1063" y="1678"/>
                    <a:pt x="29" y="2312"/>
                  </a:cubicBezTo>
                  <a:cubicBezTo>
                    <a:pt x="0" y="2340"/>
                    <a:pt x="21" y="2418"/>
                    <a:pt x="49" y="2418"/>
                  </a:cubicBezTo>
                  <a:cubicBezTo>
                    <a:pt x="53" y="2418"/>
                    <a:pt x="58" y="2416"/>
                    <a:pt x="63" y="2412"/>
                  </a:cubicBezTo>
                  <a:cubicBezTo>
                    <a:pt x="1197" y="1878"/>
                    <a:pt x="2164" y="1077"/>
                    <a:pt x="2898" y="77"/>
                  </a:cubicBezTo>
                  <a:cubicBezTo>
                    <a:pt x="2925" y="50"/>
                    <a:pt x="2886" y="1"/>
                    <a:pt x="283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4"/>
            <p:cNvSpPr/>
            <p:nvPr/>
          </p:nvSpPr>
          <p:spPr>
            <a:xfrm>
              <a:off x="3983325" y="3842975"/>
              <a:ext cx="66275" cy="53000"/>
            </a:xfrm>
            <a:custGeom>
              <a:avLst/>
              <a:gdLst/>
              <a:ahLst/>
              <a:cxnLst/>
              <a:rect l="l" t="t" r="r" b="b"/>
              <a:pathLst>
                <a:path w="2651" h="2120" extrusionOk="0">
                  <a:moveTo>
                    <a:pt x="2578" y="0"/>
                  </a:moveTo>
                  <a:cubicBezTo>
                    <a:pt x="2571" y="0"/>
                    <a:pt x="2563" y="3"/>
                    <a:pt x="2557" y="9"/>
                  </a:cubicBezTo>
                  <a:cubicBezTo>
                    <a:pt x="1856" y="877"/>
                    <a:pt x="955" y="1410"/>
                    <a:pt x="55" y="2044"/>
                  </a:cubicBezTo>
                  <a:cubicBezTo>
                    <a:pt x="1" y="2071"/>
                    <a:pt x="34" y="2120"/>
                    <a:pt x="67" y="2120"/>
                  </a:cubicBezTo>
                  <a:cubicBezTo>
                    <a:pt x="74" y="2120"/>
                    <a:pt x="82" y="2117"/>
                    <a:pt x="88" y="2111"/>
                  </a:cubicBezTo>
                  <a:cubicBezTo>
                    <a:pt x="1122" y="1710"/>
                    <a:pt x="1990" y="1010"/>
                    <a:pt x="2623" y="76"/>
                  </a:cubicBezTo>
                  <a:cubicBezTo>
                    <a:pt x="2650" y="49"/>
                    <a:pt x="2612" y="0"/>
                    <a:pt x="257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3965625" y="3859325"/>
              <a:ext cx="52050" cy="37425"/>
            </a:xfrm>
            <a:custGeom>
              <a:avLst/>
              <a:gdLst/>
              <a:ahLst/>
              <a:cxnLst/>
              <a:rect l="l" t="t" r="r" b="b"/>
              <a:pathLst>
                <a:path w="2082" h="1497" extrusionOk="0">
                  <a:moveTo>
                    <a:pt x="2009" y="0"/>
                  </a:moveTo>
                  <a:cubicBezTo>
                    <a:pt x="1995" y="0"/>
                    <a:pt x="1979" y="7"/>
                    <a:pt x="1964" y="22"/>
                  </a:cubicBezTo>
                  <a:cubicBezTo>
                    <a:pt x="1363" y="523"/>
                    <a:pt x="696" y="990"/>
                    <a:pt x="29" y="1423"/>
                  </a:cubicBezTo>
                  <a:cubicBezTo>
                    <a:pt x="0" y="1423"/>
                    <a:pt x="21" y="1497"/>
                    <a:pt x="69" y="1497"/>
                  </a:cubicBezTo>
                  <a:cubicBezTo>
                    <a:pt x="77" y="1497"/>
                    <a:pt x="86" y="1495"/>
                    <a:pt x="96" y="1490"/>
                  </a:cubicBezTo>
                  <a:cubicBezTo>
                    <a:pt x="830" y="1157"/>
                    <a:pt x="1497" y="690"/>
                    <a:pt x="2030" y="122"/>
                  </a:cubicBezTo>
                  <a:cubicBezTo>
                    <a:pt x="2082" y="71"/>
                    <a:pt x="2054" y="0"/>
                    <a:pt x="200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3947150" y="3870175"/>
              <a:ext cx="37175" cy="22250"/>
            </a:xfrm>
            <a:custGeom>
              <a:avLst/>
              <a:gdLst/>
              <a:ahLst/>
              <a:cxnLst/>
              <a:rect l="l" t="t" r="r" b="b"/>
              <a:pathLst>
                <a:path w="1487" h="890" extrusionOk="0">
                  <a:moveTo>
                    <a:pt x="1369" y="0"/>
                  </a:moveTo>
                  <a:cubicBezTo>
                    <a:pt x="1348" y="0"/>
                    <a:pt x="1325" y="7"/>
                    <a:pt x="1302" y="22"/>
                  </a:cubicBezTo>
                  <a:cubicBezTo>
                    <a:pt x="901" y="322"/>
                    <a:pt x="501" y="556"/>
                    <a:pt x="34" y="789"/>
                  </a:cubicBezTo>
                  <a:cubicBezTo>
                    <a:pt x="1" y="823"/>
                    <a:pt x="34" y="889"/>
                    <a:pt x="101" y="889"/>
                  </a:cubicBezTo>
                  <a:cubicBezTo>
                    <a:pt x="601" y="756"/>
                    <a:pt x="1035" y="489"/>
                    <a:pt x="1435" y="122"/>
                  </a:cubicBezTo>
                  <a:cubicBezTo>
                    <a:pt x="1486" y="71"/>
                    <a:pt x="1439" y="0"/>
                    <a:pt x="136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3829575" y="3842775"/>
              <a:ext cx="37375" cy="67300"/>
            </a:xfrm>
            <a:custGeom>
              <a:avLst/>
              <a:gdLst/>
              <a:ahLst/>
              <a:cxnLst/>
              <a:rect l="l" t="t" r="r" b="b"/>
              <a:pathLst>
                <a:path w="1495" h="2692" extrusionOk="0">
                  <a:moveTo>
                    <a:pt x="251" y="1"/>
                  </a:moveTo>
                  <a:cubicBezTo>
                    <a:pt x="226" y="1"/>
                    <a:pt x="201" y="17"/>
                    <a:pt x="201" y="51"/>
                  </a:cubicBezTo>
                  <a:cubicBezTo>
                    <a:pt x="0" y="1085"/>
                    <a:pt x="301" y="2286"/>
                    <a:pt x="1401" y="2686"/>
                  </a:cubicBezTo>
                  <a:cubicBezTo>
                    <a:pt x="1409" y="2689"/>
                    <a:pt x="1415" y="2691"/>
                    <a:pt x="1422" y="2691"/>
                  </a:cubicBezTo>
                  <a:cubicBezTo>
                    <a:pt x="1474" y="2691"/>
                    <a:pt x="1494" y="2579"/>
                    <a:pt x="1435" y="2519"/>
                  </a:cubicBezTo>
                  <a:cubicBezTo>
                    <a:pt x="601" y="2019"/>
                    <a:pt x="134" y="1018"/>
                    <a:pt x="301" y="51"/>
                  </a:cubicBezTo>
                  <a:cubicBezTo>
                    <a:pt x="301" y="17"/>
                    <a:pt x="276" y="1"/>
                    <a:pt x="2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3842925" y="3863625"/>
              <a:ext cx="36700" cy="42975"/>
            </a:xfrm>
            <a:custGeom>
              <a:avLst/>
              <a:gdLst/>
              <a:ahLst/>
              <a:cxnLst/>
              <a:rect l="l" t="t" r="r" b="b"/>
              <a:pathLst>
                <a:path w="1468" h="1719" extrusionOk="0">
                  <a:moveTo>
                    <a:pt x="167" y="0"/>
                  </a:moveTo>
                  <a:cubicBezTo>
                    <a:pt x="142" y="0"/>
                    <a:pt x="117" y="17"/>
                    <a:pt x="100" y="51"/>
                  </a:cubicBezTo>
                  <a:cubicBezTo>
                    <a:pt x="0" y="818"/>
                    <a:pt x="701" y="1485"/>
                    <a:pt x="1368" y="1718"/>
                  </a:cubicBezTo>
                  <a:cubicBezTo>
                    <a:pt x="1434" y="1718"/>
                    <a:pt x="1468" y="1652"/>
                    <a:pt x="1434" y="1618"/>
                  </a:cubicBezTo>
                  <a:cubicBezTo>
                    <a:pt x="901" y="1151"/>
                    <a:pt x="234" y="851"/>
                    <a:pt x="234" y="51"/>
                  </a:cubicBezTo>
                  <a:cubicBezTo>
                    <a:pt x="217" y="1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4"/>
            <p:cNvSpPr/>
            <p:nvPr/>
          </p:nvSpPr>
          <p:spPr>
            <a:xfrm>
              <a:off x="3860425" y="3874325"/>
              <a:ext cx="35050" cy="28100"/>
            </a:xfrm>
            <a:custGeom>
              <a:avLst/>
              <a:gdLst/>
              <a:ahLst/>
              <a:cxnLst/>
              <a:rect l="l" t="t" r="r" b="b"/>
              <a:pathLst>
                <a:path w="1402" h="1124" extrusionOk="0">
                  <a:moveTo>
                    <a:pt x="49" y="1"/>
                  </a:moveTo>
                  <a:cubicBezTo>
                    <a:pt x="24" y="1"/>
                    <a:pt x="1" y="17"/>
                    <a:pt x="1" y="56"/>
                  </a:cubicBezTo>
                  <a:cubicBezTo>
                    <a:pt x="134" y="690"/>
                    <a:pt x="701" y="1124"/>
                    <a:pt x="1335" y="1124"/>
                  </a:cubicBezTo>
                  <a:cubicBezTo>
                    <a:pt x="1402" y="1124"/>
                    <a:pt x="1402" y="1024"/>
                    <a:pt x="1335" y="1024"/>
                  </a:cubicBezTo>
                  <a:cubicBezTo>
                    <a:pt x="768" y="923"/>
                    <a:pt x="301" y="557"/>
                    <a:pt x="101" y="23"/>
                  </a:cubicBezTo>
                  <a:cubicBezTo>
                    <a:pt x="87" y="9"/>
                    <a:pt x="67" y="1"/>
                    <a:pt x="4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3877425" y="3883825"/>
              <a:ext cx="35575" cy="17775"/>
            </a:xfrm>
            <a:custGeom>
              <a:avLst/>
              <a:gdLst/>
              <a:ahLst/>
              <a:cxnLst/>
              <a:rect l="l" t="t" r="r" b="b"/>
              <a:pathLst>
                <a:path w="1423" h="711" extrusionOk="0">
                  <a:moveTo>
                    <a:pt x="66" y="1"/>
                  </a:moveTo>
                  <a:cubicBezTo>
                    <a:pt x="34" y="1"/>
                    <a:pt x="1" y="49"/>
                    <a:pt x="54" y="76"/>
                  </a:cubicBezTo>
                  <a:cubicBezTo>
                    <a:pt x="421" y="377"/>
                    <a:pt x="855" y="577"/>
                    <a:pt x="1322" y="710"/>
                  </a:cubicBezTo>
                  <a:cubicBezTo>
                    <a:pt x="1389" y="710"/>
                    <a:pt x="1422" y="644"/>
                    <a:pt x="1355" y="610"/>
                  </a:cubicBezTo>
                  <a:cubicBezTo>
                    <a:pt x="955" y="410"/>
                    <a:pt x="521" y="243"/>
                    <a:pt x="88" y="10"/>
                  </a:cubicBezTo>
                  <a:cubicBezTo>
                    <a:pt x="81" y="3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4148125" y="3692550"/>
              <a:ext cx="73900" cy="73950"/>
            </a:xfrm>
            <a:custGeom>
              <a:avLst/>
              <a:gdLst/>
              <a:ahLst/>
              <a:cxnLst/>
              <a:rect l="l" t="t" r="r" b="b"/>
              <a:pathLst>
                <a:path w="2956" h="2958" extrusionOk="0">
                  <a:moveTo>
                    <a:pt x="2898" y="0"/>
                  </a:moveTo>
                  <a:cubicBezTo>
                    <a:pt x="2875" y="0"/>
                    <a:pt x="2850" y="8"/>
                    <a:pt x="2836" y="22"/>
                  </a:cubicBezTo>
                  <a:cubicBezTo>
                    <a:pt x="2603" y="722"/>
                    <a:pt x="2202" y="1323"/>
                    <a:pt x="1669" y="1823"/>
                  </a:cubicBezTo>
                  <a:cubicBezTo>
                    <a:pt x="1202" y="2224"/>
                    <a:pt x="668" y="2557"/>
                    <a:pt x="101" y="2757"/>
                  </a:cubicBezTo>
                  <a:cubicBezTo>
                    <a:pt x="1" y="2791"/>
                    <a:pt x="68" y="2957"/>
                    <a:pt x="134" y="2957"/>
                  </a:cubicBezTo>
                  <a:cubicBezTo>
                    <a:pt x="1602" y="2791"/>
                    <a:pt x="2503" y="1323"/>
                    <a:pt x="2936" y="55"/>
                  </a:cubicBezTo>
                  <a:cubicBezTo>
                    <a:pt x="2956" y="16"/>
                    <a:pt x="2930" y="0"/>
                    <a:pt x="289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4153975" y="3736600"/>
              <a:ext cx="49800" cy="35725"/>
            </a:xfrm>
            <a:custGeom>
              <a:avLst/>
              <a:gdLst/>
              <a:ahLst/>
              <a:cxnLst/>
              <a:rect l="l" t="t" r="r" b="b"/>
              <a:pathLst>
                <a:path w="1992" h="1429" extrusionOk="0">
                  <a:moveTo>
                    <a:pt x="1936" y="0"/>
                  </a:moveTo>
                  <a:cubicBezTo>
                    <a:pt x="1924" y="0"/>
                    <a:pt x="1911" y="8"/>
                    <a:pt x="1902" y="28"/>
                  </a:cubicBezTo>
                  <a:cubicBezTo>
                    <a:pt x="1401" y="562"/>
                    <a:pt x="768" y="995"/>
                    <a:pt x="67" y="1262"/>
                  </a:cubicBezTo>
                  <a:cubicBezTo>
                    <a:pt x="0" y="1295"/>
                    <a:pt x="67" y="1429"/>
                    <a:pt x="134" y="1429"/>
                  </a:cubicBezTo>
                  <a:cubicBezTo>
                    <a:pt x="901" y="1229"/>
                    <a:pt x="1568" y="728"/>
                    <a:pt x="1968" y="95"/>
                  </a:cubicBezTo>
                  <a:cubicBezTo>
                    <a:pt x="1992" y="47"/>
                    <a:pt x="1966" y="0"/>
                    <a:pt x="193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4159800" y="3754575"/>
              <a:ext cx="37250" cy="22125"/>
            </a:xfrm>
            <a:custGeom>
              <a:avLst/>
              <a:gdLst/>
              <a:ahLst/>
              <a:cxnLst/>
              <a:rect l="l" t="t" r="r" b="b"/>
              <a:pathLst>
                <a:path w="1490" h="885" extrusionOk="0">
                  <a:moveTo>
                    <a:pt x="1393" y="0"/>
                  </a:moveTo>
                  <a:cubicBezTo>
                    <a:pt x="1384" y="0"/>
                    <a:pt x="1375" y="3"/>
                    <a:pt x="1368" y="9"/>
                  </a:cubicBezTo>
                  <a:cubicBezTo>
                    <a:pt x="1202" y="243"/>
                    <a:pt x="968" y="410"/>
                    <a:pt x="735" y="543"/>
                  </a:cubicBezTo>
                  <a:cubicBezTo>
                    <a:pt x="501" y="643"/>
                    <a:pt x="234" y="677"/>
                    <a:pt x="34" y="777"/>
                  </a:cubicBezTo>
                  <a:cubicBezTo>
                    <a:pt x="1" y="810"/>
                    <a:pt x="1" y="877"/>
                    <a:pt x="34" y="877"/>
                  </a:cubicBezTo>
                  <a:cubicBezTo>
                    <a:pt x="79" y="882"/>
                    <a:pt x="123" y="885"/>
                    <a:pt x="167" y="885"/>
                  </a:cubicBezTo>
                  <a:cubicBezTo>
                    <a:pt x="389" y="885"/>
                    <a:pt x="607" y="815"/>
                    <a:pt x="801" y="677"/>
                  </a:cubicBezTo>
                  <a:cubicBezTo>
                    <a:pt x="1068" y="543"/>
                    <a:pt x="1268" y="343"/>
                    <a:pt x="1435" y="76"/>
                  </a:cubicBezTo>
                  <a:cubicBezTo>
                    <a:pt x="1489" y="49"/>
                    <a:pt x="1434" y="0"/>
                    <a:pt x="139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4075575" y="3856450"/>
              <a:ext cx="57250" cy="156050"/>
            </a:xfrm>
            <a:custGeom>
              <a:avLst/>
              <a:gdLst/>
              <a:ahLst/>
              <a:cxnLst/>
              <a:rect l="l" t="t" r="r" b="b"/>
              <a:pathLst>
                <a:path w="2290" h="6242" extrusionOk="0">
                  <a:moveTo>
                    <a:pt x="2248" y="1"/>
                  </a:moveTo>
                  <a:cubicBezTo>
                    <a:pt x="2233" y="1"/>
                    <a:pt x="2215" y="12"/>
                    <a:pt x="2202" y="37"/>
                  </a:cubicBezTo>
                  <a:cubicBezTo>
                    <a:pt x="1001" y="1739"/>
                    <a:pt x="1" y="4007"/>
                    <a:pt x="268" y="6142"/>
                  </a:cubicBezTo>
                  <a:cubicBezTo>
                    <a:pt x="268" y="6208"/>
                    <a:pt x="318" y="6242"/>
                    <a:pt x="368" y="6242"/>
                  </a:cubicBezTo>
                  <a:cubicBezTo>
                    <a:pt x="418" y="6242"/>
                    <a:pt x="468" y="6208"/>
                    <a:pt x="468" y="6142"/>
                  </a:cubicBezTo>
                  <a:cubicBezTo>
                    <a:pt x="534" y="5074"/>
                    <a:pt x="701" y="4040"/>
                    <a:pt x="968" y="3006"/>
                  </a:cubicBezTo>
                  <a:cubicBezTo>
                    <a:pt x="1235" y="1972"/>
                    <a:pt x="1702" y="971"/>
                    <a:pt x="2269" y="71"/>
                  </a:cubicBezTo>
                  <a:cubicBezTo>
                    <a:pt x="2290" y="29"/>
                    <a:pt x="2272" y="1"/>
                    <a:pt x="224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4087250" y="3940700"/>
              <a:ext cx="19725" cy="94950"/>
            </a:xfrm>
            <a:custGeom>
              <a:avLst/>
              <a:gdLst/>
              <a:ahLst/>
              <a:cxnLst/>
              <a:rect l="l" t="t" r="r" b="b"/>
              <a:pathLst>
                <a:path w="789" h="3798" extrusionOk="0">
                  <a:moveTo>
                    <a:pt x="732" y="0"/>
                  </a:moveTo>
                  <a:cubicBezTo>
                    <a:pt x="716" y="0"/>
                    <a:pt x="701" y="11"/>
                    <a:pt x="701" y="36"/>
                  </a:cubicBezTo>
                  <a:cubicBezTo>
                    <a:pt x="201" y="1204"/>
                    <a:pt x="1" y="2471"/>
                    <a:pt x="67" y="3772"/>
                  </a:cubicBezTo>
                  <a:cubicBezTo>
                    <a:pt x="67" y="3789"/>
                    <a:pt x="84" y="3797"/>
                    <a:pt x="101" y="3797"/>
                  </a:cubicBezTo>
                  <a:cubicBezTo>
                    <a:pt x="118" y="3797"/>
                    <a:pt x="134" y="3789"/>
                    <a:pt x="134" y="3772"/>
                  </a:cubicBezTo>
                  <a:cubicBezTo>
                    <a:pt x="201" y="2505"/>
                    <a:pt x="401" y="1271"/>
                    <a:pt x="768" y="70"/>
                  </a:cubicBezTo>
                  <a:cubicBezTo>
                    <a:pt x="789" y="29"/>
                    <a:pt x="758" y="0"/>
                    <a:pt x="73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4089750" y="3815325"/>
              <a:ext cx="64250" cy="95775"/>
            </a:xfrm>
            <a:custGeom>
              <a:avLst/>
              <a:gdLst/>
              <a:ahLst/>
              <a:cxnLst/>
              <a:rect l="l" t="t" r="r" b="b"/>
              <a:pathLst>
                <a:path w="2570" h="3831" extrusionOk="0">
                  <a:moveTo>
                    <a:pt x="2546" y="1"/>
                  </a:moveTo>
                  <a:cubicBezTo>
                    <a:pt x="2536" y="1"/>
                    <a:pt x="2522" y="5"/>
                    <a:pt x="2503" y="14"/>
                  </a:cubicBezTo>
                  <a:cubicBezTo>
                    <a:pt x="1469" y="1082"/>
                    <a:pt x="601" y="2383"/>
                    <a:pt x="1" y="3784"/>
                  </a:cubicBezTo>
                  <a:cubicBezTo>
                    <a:pt x="1" y="3807"/>
                    <a:pt x="34" y="3831"/>
                    <a:pt x="66" y="3831"/>
                  </a:cubicBezTo>
                  <a:cubicBezTo>
                    <a:pt x="79" y="3831"/>
                    <a:pt x="91" y="3827"/>
                    <a:pt x="101" y="3817"/>
                  </a:cubicBezTo>
                  <a:cubicBezTo>
                    <a:pt x="835" y="2516"/>
                    <a:pt x="1669" y="1249"/>
                    <a:pt x="2569" y="48"/>
                  </a:cubicBezTo>
                  <a:cubicBezTo>
                    <a:pt x="2569" y="24"/>
                    <a:pt x="2569" y="1"/>
                    <a:pt x="254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4"/>
            <p:cNvSpPr/>
            <p:nvPr/>
          </p:nvSpPr>
          <p:spPr>
            <a:xfrm>
              <a:off x="4093100" y="3838675"/>
              <a:ext cx="33125" cy="54925"/>
            </a:xfrm>
            <a:custGeom>
              <a:avLst/>
              <a:gdLst/>
              <a:ahLst/>
              <a:cxnLst/>
              <a:rect l="l" t="t" r="r" b="b"/>
              <a:pathLst>
                <a:path w="1325" h="2197" extrusionOk="0">
                  <a:moveTo>
                    <a:pt x="1281" y="1"/>
                  </a:moveTo>
                  <a:cubicBezTo>
                    <a:pt x="1274" y="1"/>
                    <a:pt x="1268" y="5"/>
                    <a:pt x="1268" y="14"/>
                  </a:cubicBezTo>
                  <a:cubicBezTo>
                    <a:pt x="767" y="682"/>
                    <a:pt x="367" y="1415"/>
                    <a:pt x="0" y="2149"/>
                  </a:cubicBezTo>
                  <a:cubicBezTo>
                    <a:pt x="0" y="2173"/>
                    <a:pt x="17" y="2196"/>
                    <a:pt x="27" y="2196"/>
                  </a:cubicBezTo>
                  <a:cubicBezTo>
                    <a:pt x="31" y="2196"/>
                    <a:pt x="34" y="2192"/>
                    <a:pt x="34" y="2183"/>
                  </a:cubicBezTo>
                  <a:cubicBezTo>
                    <a:pt x="467" y="1449"/>
                    <a:pt x="868" y="748"/>
                    <a:pt x="1301" y="48"/>
                  </a:cubicBezTo>
                  <a:cubicBezTo>
                    <a:pt x="1325" y="24"/>
                    <a:pt x="1298" y="1"/>
                    <a:pt x="128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4"/>
            <p:cNvSpPr/>
            <p:nvPr/>
          </p:nvSpPr>
          <p:spPr>
            <a:xfrm>
              <a:off x="4215075" y="3933125"/>
              <a:ext cx="32325" cy="77550"/>
            </a:xfrm>
            <a:custGeom>
              <a:avLst/>
              <a:gdLst/>
              <a:ahLst/>
              <a:cxnLst/>
              <a:rect l="l" t="t" r="r" b="b"/>
              <a:pathLst>
                <a:path w="1293" h="3102" extrusionOk="0">
                  <a:moveTo>
                    <a:pt x="1123" y="1"/>
                  </a:moveTo>
                  <a:cubicBezTo>
                    <a:pt x="1098" y="1"/>
                    <a:pt x="1073" y="20"/>
                    <a:pt x="1092" y="39"/>
                  </a:cubicBezTo>
                  <a:cubicBezTo>
                    <a:pt x="1192" y="1173"/>
                    <a:pt x="558" y="2041"/>
                    <a:pt x="25" y="2975"/>
                  </a:cubicBezTo>
                  <a:cubicBezTo>
                    <a:pt x="1" y="3047"/>
                    <a:pt x="46" y="3102"/>
                    <a:pt x="98" y="3102"/>
                  </a:cubicBezTo>
                  <a:cubicBezTo>
                    <a:pt x="118" y="3102"/>
                    <a:pt x="140" y="3093"/>
                    <a:pt x="158" y="3075"/>
                  </a:cubicBezTo>
                  <a:cubicBezTo>
                    <a:pt x="925" y="2274"/>
                    <a:pt x="1292" y="1140"/>
                    <a:pt x="1159" y="39"/>
                  </a:cubicBezTo>
                  <a:cubicBezTo>
                    <a:pt x="1159" y="11"/>
                    <a:pt x="1141" y="1"/>
                    <a:pt x="112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4200825" y="3962600"/>
              <a:ext cx="31200" cy="60150"/>
            </a:xfrm>
            <a:custGeom>
              <a:avLst/>
              <a:gdLst/>
              <a:ahLst/>
              <a:cxnLst/>
              <a:rect l="l" t="t" r="r" b="b"/>
              <a:pathLst>
                <a:path w="1248" h="2406" extrusionOk="0">
                  <a:moveTo>
                    <a:pt x="1177" y="1"/>
                  </a:moveTo>
                  <a:cubicBezTo>
                    <a:pt x="1152" y="1"/>
                    <a:pt x="1128" y="19"/>
                    <a:pt x="1128" y="61"/>
                  </a:cubicBezTo>
                  <a:cubicBezTo>
                    <a:pt x="895" y="862"/>
                    <a:pt x="528" y="1629"/>
                    <a:pt x="28" y="2329"/>
                  </a:cubicBezTo>
                  <a:cubicBezTo>
                    <a:pt x="1" y="2356"/>
                    <a:pt x="39" y="2405"/>
                    <a:pt x="73" y="2405"/>
                  </a:cubicBezTo>
                  <a:cubicBezTo>
                    <a:pt x="80" y="2405"/>
                    <a:pt x="88" y="2402"/>
                    <a:pt x="94" y="2396"/>
                  </a:cubicBezTo>
                  <a:cubicBezTo>
                    <a:pt x="728" y="1762"/>
                    <a:pt x="1128" y="962"/>
                    <a:pt x="1229" y="94"/>
                  </a:cubicBezTo>
                  <a:cubicBezTo>
                    <a:pt x="1248" y="36"/>
                    <a:pt x="1211" y="1"/>
                    <a:pt x="117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4"/>
            <p:cNvSpPr/>
            <p:nvPr/>
          </p:nvSpPr>
          <p:spPr>
            <a:xfrm>
              <a:off x="4185875" y="3976500"/>
              <a:ext cx="32325" cy="50500"/>
            </a:xfrm>
            <a:custGeom>
              <a:avLst/>
              <a:gdLst/>
              <a:ahLst/>
              <a:cxnLst/>
              <a:rect l="l" t="t" r="r" b="b"/>
              <a:pathLst>
                <a:path w="1293" h="2020" extrusionOk="0">
                  <a:moveTo>
                    <a:pt x="1245" y="0"/>
                  </a:moveTo>
                  <a:cubicBezTo>
                    <a:pt x="1227" y="0"/>
                    <a:pt x="1207" y="11"/>
                    <a:pt x="1193" y="39"/>
                  </a:cubicBezTo>
                  <a:cubicBezTo>
                    <a:pt x="1026" y="806"/>
                    <a:pt x="492" y="1306"/>
                    <a:pt x="25" y="1940"/>
                  </a:cubicBezTo>
                  <a:cubicBezTo>
                    <a:pt x="1" y="1989"/>
                    <a:pt x="48" y="2020"/>
                    <a:pt x="88" y="2020"/>
                  </a:cubicBezTo>
                  <a:cubicBezTo>
                    <a:pt x="103" y="2020"/>
                    <a:pt x="116" y="2016"/>
                    <a:pt x="125" y="2007"/>
                  </a:cubicBezTo>
                  <a:cubicBezTo>
                    <a:pt x="692" y="1506"/>
                    <a:pt x="1126" y="806"/>
                    <a:pt x="1293" y="39"/>
                  </a:cubicBezTo>
                  <a:cubicBezTo>
                    <a:pt x="1293" y="19"/>
                    <a:pt x="1271" y="0"/>
                    <a:pt x="124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4174975" y="3979600"/>
              <a:ext cx="31325" cy="49800"/>
            </a:xfrm>
            <a:custGeom>
              <a:avLst/>
              <a:gdLst/>
              <a:ahLst/>
              <a:cxnLst/>
              <a:rect l="l" t="t" r="r" b="b"/>
              <a:pathLst>
                <a:path w="1253" h="1992" extrusionOk="0">
                  <a:moveTo>
                    <a:pt x="1170" y="1"/>
                  </a:moveTo>
                  <a:cubicBezTo>
                    <a:pt x="1154" y="1"/>
                    <a:pt x="1138" y="5"/>
                    <a:pt x="1128" y="15"/>
                  </a:cubicBezTo>
                  <a:cubicBezTo>
                    <a:pt x="828" y="682"/>
                    <a:pt x="461" y="1316"/>
                    <a:pt x="28" y="1883"/>
                  </a:cubicBezTo>
                  <a:cubicBezTo>
                    <a:pt x="0" y="1937"/>
                    <a:pt x="40" y="1992"/>
                    <a:pt x="92" y="1992"/>
                  </a:cubicBezTo>
                  <a:cubicBezTo>
                    <a:pt x="103" y="1992"/>
                    <a:pt x="115" y="1989"/>
                    <a:pt x="128" y="1983"/>
                  </a:cubicBezTo>
                  <a:cubicBezTo>
                    <a:pt x="695" y="1516"/>
                    <a:pt x="995" y="715"/>
                    <a:pt x="1228" y="48"/>
                  </a:cubicBezTo>
                  <a:cubicBezTo>
                    <a:pt x="1252" y="25"/>
                    <a:pt x="1209" y="1"/>
                    <a:pt x="117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4159975" y="3991550"/>
              <a:ext cx="28725" cy="41200"/>
            </a:xfrm>
            <a:custGeom>
              <a:avLst/>
              <a:gdLst/>
              <a:ahLst/>
              <a:cxnLst/>
              <a:rect l="l" t="t" r="r" b="b"/>
              <a:pathLst>
                <a:path w="1149" h="1648" extrusionOk="0">
                  <a:moveTo>
                    <a:pt x="1070" y="1"/>
                  </a:moveTo>
                  <a:cubicBezTo>
                    <a:pt x="1047" y="1"/>
                    <a:pt x="1028" y="12"/>
                    <a:pt x="1028" y="37"/>
                  </a:cubicBezTo>
                  <a:cubicBezTo>
                    <a:pt x="794" y="604"/>
                    <a:pt x="461" y="1105"/>
                    <a:pt x="27" y="1572"/>
                  </a:cubicBezTo>
                  <a:cubicBezTo>
                    <a:pt x="0" y="1599"/>
                    <a:pt x="17" y="1647"/>
                    <a:pt x="60" y="1647"/>
                  </a:cubicBezTo>
                  <a:cubicBezTo>
                    <a:pt x="70" y="1647"/>
                    <a:pt x="81" y="1645"/>
                    <a:pt x="94" y="1638"/>
                  </a:cubicBezTo>
                  <a:cubicBezTo>
                    <a:pt x="628" y="1271"/>
                    <a:pt x="995" y="704"/>
                    <a:pt x="1128" y="71"/>
                  </a:cubicBezTo>
                  <a:cubicBezTo>
                    <a:pt x="1149" y="29"/>
                    <a:pt x="1106" y="1"/>
                    <a:pt x="107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4"/>
            <p:cNvSpPr/>
            <p:nvPr/>
          </p:nvSpPr>
          <p:spPr>
            <a:xfrm>
              <a:off x="4149125" y="4000725"/>
              <a:ext cx="22900" cy="30350"/>
            </a:xfrm>
            <a:custGeom>
              <a:avLst/>
              <a:gdLst/>
              <a:ahLst/>
              <a:cxnLst/>
              <a:rect l="l" t="t" r="r" b="b"/>
              <a:pathLst>
                <a:path w="916" h="1214" extrusionOk="0">
                  <a:moveTo>
                    <a:pt x="851" y="1"/>
                  </a:moveTo>
                  <a:cubicBezTo>
                    <a:pt x="830" y="1"/>
                    <a:pt x="808" y="12"/>
                    <a:pt x="795" y="37"/>
                  </a:cubicBezTo>
                  <a:cubicBezTo>
                    <a:pt x="695" y="237"/>
                    <a:pt x="561" y="437"/>
                    <a:pt x="428" y="638"/>
                  </a:cubicBezTo>
                  <a:cubicBezTo>
                    <a:pt x="261" y="804"/>
                    <a:pt x="128" y="971"/>
                    <a:pt x="28" y="1138"/>
                  </a:cubicBezTo>
                  <a:cubicBezTo>
                    <a:pt x="1" y="1165"/>
                    <a:pt x="17" y="1214"/>
                    <a:pt x="60" y="1214"/>
                  </a:cubicBezTo>
                  <a:cubicBezTo>
                    <a:pt x="70" y="1214"/>
                    <a:pt x="82" y="1211"/>
                    <a:pt x="94" y="1205"/>
                  </a:cubicBezTo>
                  <a:cubicBezTo>
                    <a:pt x="294" y="1105"/>
                    <a:pt x="461" y="904"/>
                    <a:pt x="561" y="704"/>
                  </a:cubicBezTo>
                  <a:cubicBezTo>
                    <a:pt x="695" y="504"/>
                    <a:pt x="828" y="304"/>
                    <a:pt x="895" y="70"/>
                  </a:cubicBezTo>
                  <a:cubicBezTo>
                    <a:pt x="915" y="29"/>
                    <a:pt x="885" y="1"/>
                    <a:pt x="8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4140775" y="4011425"/>
              <a:ext cx="16250" cy="17150"/>
            </a:xfrm>
            <a:custGeom>
              <a:avLst/>
              <a:gdLst/>
              <a:ahLst/>
              <a:cxnLst/>
              <a:rect l="l" t="t" r="r" b="b"/>
              <a:pathLst>
                <a:path w="650" h="686" extrusionOk="0">
                  <a:moveTo>
                    <a:pt x="552" y="1"/>
                  </a:moveTo>
                  <a:cubicBezTo>
                    <a:pt x="543" y="1"/>
                    <a:pt x="534" y="3"/>
                    <a:pt x="528" y="9"/>
                  </a:cubicBezTo>
                  <a:cubicBezTo>
                    <a:pt x="328" y="210"/>
                    <a:pt x="161" y="376"/>
                    <a:pt x="28" y="610"/>
                  </a:cubicBezTo>
                  <a:cubicBezTo>
                    <a:pt x="1" y="637"/>
                    <a:pt x="40" y="686"/>
                    <a:pt x="91" y="686"/>
                  </a:cubicBezTo>
                  <a:cubicBezTo>
                    <a:pt x="103" y="686"/>
                    <a:pt x="115" y="683"/>
                    <a:pt x="128" y="677"/>
                  </a:cubicBezTo>
                  <a:cubicBezTo>
                    <a:pt x="295" y="510"/>
                    <a:pt x="462" y="310"/>
                    <a:pt x="595" y="109"/>
                  </a:cubicBezTo>
                  <a:cubicBezTo>
                    <a:pt x="650" y="55"/>
                    <a:pt x="593" y="1"/>
                    <a:pt x="55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4"/>
            <p:cNvSpPr/>
            <p:nvPr/>
          </p:nvSpPr>
          <p:spPr>
            <a:xfrm>
              <a:off x="4206500" y="3503050"/>
              <a:ext cx="41725" cy="109175"/>
            </a:xfrm>
            <a:custGeom>
              <a:avLst/>
              <a:gdLst/>
              <a:ahLst/>
              <a:cxnLst/>
              <a:rect l="l" t="t" r="r" b="b"/>
              <a:pathLst>
                <a:path w="1669" h="4367" extrusionOk="0">
                  <a:moveTo>
                    <a:pt x="1606" y="0"/>
                  </a:moveTo>
                  <a:cubicBezTo>
                    <a:pt x="1579" y="0"/>
                    <a:pt x="1550" y="18"/>
                    <a:pt x="1535" y="63"/>
                  </a:cubicBezTo>
                  <a:cubicBezTo>
                    <a:pt x="1435" y="797"/>
                    <a:pt x="1268" y="1498"/>
                    <a:pt x="1035" y="2198"/>
                  </a:cubicBezTo>
                  <a:cubicBezTo>
                    <a:pt x="835" y="2965"/>
                    <a:pt x="501" y="3666"/>
                    <a:pt x="1" y="4300"/>
                  </a:cubicBezTo>
                  <a:cubicBezTo>
                    <a:pt x="1" y="4333"/>
                    <a:pt x="34" y="4366"/>
                    <a:pt x="68" y="4366"/>
                  </a:cubicBezTo>
                  <a:cubicBezTo>
                    <a:pt x="668" y="3899"/>
                    <a:pt x="901" y="3165"/>
                    <a:pt x="1102" y="2498"/>
                  </a:cubicBezTo>
                  <a:cubicBezTo>
                    <a:pt x="1368" y="1698"/>
                    <a:pt x="1569" y="897"/>
                    <a:pt x="1669" y="63"/>
                  </a:cubicBezTo>
                  <a:cubicBezTo>
                    <a:pt x="1669" y="27"/>
                    <a:pt x="1639" y="0"/>
                    <a:pt x="160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4195000" y="3538375"/>
              <a:ext cx="37375" cy="76575"/>
            </a:xfrm>
            <a:custGeom>
              <a:avLst/>
              <a:gdLst/>
              <a:ahLst/>
              <a:cxnLst/>
              <a:rect l="l" t="t" r="r" b="b"/>
              <a:pathLst>
                <a:path w="1495" h="3063" extrusionOk="0">
                  <a:moveTo>
                    <a:pt x="1417" y="0"/>
                  </a:moveTo>
                  <a:cubicBezTo>
                    <a:pt x="1395" y="0"/>
                    <a:pt x="1374" y="14"/>
                    <a:pt x="1361" y="51"/>
                  </a:cubicBezTo>
                  <a:cubicBezTo>
                    <a:pt x="1128" y="1119"/>
                    <a:pt x="661" y="2119"/>
                    <a:pt x="27" y="2987"/>
                  </a:cubicBezTo>
                  <a:cubicBezTo>
                    <a:pt x="0" y="3014"/>
                    <a:pt x="39" y="3062"/>
                    <a:pt x="72" y="3062"/>
                  </a:cubicBezTo>
                  <a:cubicBezTo>
                    <a:pt x="80" y="3062"/>
                    <a:pt x="88" y="3060"/>
                    <a:pt x="94" y="3053"/>
                  </a:cubicBezTo>
                  <a:cubicBezTo>
                    <a:pt x="828" y="2219"/>
                    <a:pt x="1328" y="1185"/>
                    <a:pt x="1495" y="85"/>
                  </a:cubicBezTo>
                  <a:cubicBezTo>
                    <a:pt x="1495" y="42"/>
                    <a:pt x="1455" y="0"/>
                    <a:pt x="141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4186750" y="3567300"/>
              <a:ext cx="28700" cy="44775"/>
            </a:xfrm>
            <a:custGeom>
              <a:avLst/>
              <a:gdLst/>
              <a:ahLst/>
              <a:cxnLst/>
              <a:rect l="l" t="t" r="r" b="b"/>
              <a:pathLst>
                <a:path w="1148" h="1791" extrusionOk="0">
                  <a:moveTo>
                    <a:pt x="1051" y="1"/>
                  </a:moveTo>
                  <a:cubicBezTo>
                    <a:pt x="1036" y="1"/>
                    <a:pt x="1024" y="9"/>
                    <a:pt x="1024" y="28"/>
                  </a:cubicBezTo>
                  <a:cubicBezTo>
                    <a:pt x="724" y="595"/>
                    <a:pt x="391" y="1162"/>
                    <a:pt x="24" y="1696"/>
                  </a:cubicBezTo>
                  <a:cubicBezTo>
                    <a:pt x="0" y="1743"/>
                    <a:pt x="26" y="1791"/>
                    <a:pt x="68" y="1791"/>
                  </a:cubicBezTo>
                  <a:cubicBezTo>
                    <a:pt x="85" y="1791"/>
                    <a:pt x="104" y="1782"/>
                    <a:pt x="124" y="1763"/>
                  </a:cubicBezTo>
                  <a:cubicBezTo>
                    <a:pt x="524" y="1263"/>
                    <a:pt x="891" y="695"/>
                    <a:pt x="1124" y="95"/>
                  </a:cubicBezTo>
                  <a:cubicBezTo>
                    <a:pt x="1148" y="48"/>
                    <a:pt x="1088" y="1"/>
                    <a:pt x="10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4420825" y="3015100"/>
              <a:ext cx="99950" cy="38625"/>
            </a:xfrm>
            <a:custGeom>
              <a:avLst/>
              <a:gdLst/>
              <a:ahLst/>
              <a:cxnLst/>
              <a:rect l="l" t="t" r="r" b="b"/>
              <a:pathLst>
                <a:path w="3998" h="1545" extrusionOk="0">
                  <a:moveTo>
                    <a:pt x="67" y="1"/>
                  </a:moveTo>
                  <a:cubicBezTo>
                    <a:pt x="1" y="34"/>
                    <a:pt x="1" y="101"/>
                    <a:pt x="67" y="101"/>
                  </a:cubicBezTo>
                  <a:cubicBezTo>
                    <a:pt x="1435" y="201"/>
                    <a:pt x="2803" y="701"/>
                    <a:pt x="3903" y="1535"/>
                  </a:cubicBezTo>
                  <a:cubicBezTo>
                    <a:pt x="3916" y="1541"/>
                    <a:pt x="3928" y="1544"/>
                    <a:pt x="3938" y="1544"/>
                  </a:cubicBezTo>
                  <a:cubicBezTo>
                    <a:pt x="3980" y="1544"/>
                    <a:pt x="3997" y="1495"/>
                    <a:pt x="3970" y="1468"/>
                  </a:cubicBezTo>
                  <a:cubicBezTo>
                    <a:pt x="2869" y="534"/>
                    <a:pt x="1502" y="1"/>
                    <a:pt x="6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4437750" y="3003250"/>
              <a:ext cx="79675" cy="38800"/>
            </a:xfrm>
            <a:custGeom>
              <a:avLst/>
              <a:gdLst/>
              <a:ahLst/>
              <a:cxnLst/>
              <a:rect l="l" t="t" r="r" b="b"/>
              <a:pathLst>
                <a:path w="3187" h="1552" extrusionOk="0">
                  <a:moveTo>
                    <a:pt x="65" y="1"/>
                  </a:moveTo>
                  <a:cubicBezTo>
                    <a:pt x="17" y="1"/>
                    <a:pt x="0" y="79"/>
                    <a:pt x="57" y="108"/>
                  </a:cubicBezTo>
                  <a:cubicBezTo>
                    <a:pt x="1125" y="441"/>
                    <a:pt x="2159" y="942"/>
                    <a:pt x="3093" y="1542"/>
                  </a:cubicBezTo>
                  <a:cubicBezTo>
                    <a:pt x="3106" y="1548"/>
                    <a:pt x="3117" y="1551"/>
                    <a:pt x="3127" y="1551"/>
                  </a:cubicBezTo>
                  <a:cubicBezTo>
                    <a:pt x="3170" y="1551"/>
                    <a:pt x="3187" y="1502"/>
                    <a:pt x="3160" y="1475"/>
                  </a:cubicBezTo>
                  <a:cubicBezTo>
                    <a:pt x="2226" y="775"/>
                    <a:pt x="1192" y="274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4"/>
            <p:cNvSpPr/>
            <p:nvPr/>
          </p:nvSpPr>
          <p:spPr>
            <a:xfrm>
              <a:off x="4457525" y="2999250"/>
              <a:ext cx="54900" cy="28600"/>
            </a:xfrm>
            <a:custGeom>
              <a:avLst/>
              <a:gdLst/>
              <a:ahLst/>
              <a:cxnLst/>
              <a:rect l="l" t="t" r="r" b="b"/>
              <a:pathLst>
                <a:path w="2196" h="1144" extrusionOk="0">
                  <a:moveTo>
                    <a:pt x="34" y="1"/>
                  </a:moveTo>
                  <a:cubicBezTo>
                    <a:pt x="0" y="1"/>
                    <a:pt x="0" y="34"/>
                    <a:pt x="34" y="67"/>
                  </a:cubicBezTo>
                  <a:cubicBezTo>
                    <a:pt x="768" y="368"/>
                    <a:pt x="1468" y="735"/>
                    <a:pt x="2135" y="1135"/>
                  </a:cubicBezTo>
                  <a:cubicBezTo>
                    <a:pt x="2142" y="1141"/>
                    <a:pt x="2148" y="1144"/>
                    <a:pt x="2154" y="1144"/>
                  </a:cubicBezTo>
                  <a:cubicBezTo>
                    <a:pt x="2179" y="1144"/>
                    <a:pt x="2196" y="1095"/>
                    <a:pt x="2169" y="1068"/>
                  </a:cubicBezTo>
                  <a:cubicBezTo>
                    <a:pt x="1501" y="601"/>
                    <a:pt x="801" y="234"/>
                    <a:pt x="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4"/>
            <p:cNvSpPr/>
            <p:nvPr/>
          </p:nvSpPr>
          <p:spPr>
            <a:xfrm>
              <a:off x="4455025" y="2871675"/>
              <a:ext cx="145800" cy="91150"/>
            </a:xfrm>
            <a:custGeom>
              <a:avLst/>
              <a:gdLst/>
              <a:ahLst/>
              <a:cxnLst/>
              <a:rect l="l" t="t" r="r" b="b"/>
              <a:pathLst>
                <a:path w="5832" h="3646" extrusionOk="0">
                  <a:moveTo>
                    <a:pt x="100" y="0"/>
                  </a:moveTo>
                  <a:cubicBezTo>
                    <a:pt x="34" y="0"/>
                    <a:pt x="0" y="67"/>
                    <a:pt x="34" y="100"/>
                  </a:cubicBezTo>
                  <a:cubicBezTo>
                    <a:pt x="2135" y="934"/>
                    <a:pt x="4070" y="2135"/>
                    <a:pt x="5738" y="3636"/>
                  </a:cubicBezTo>
                  <a:cubicBezTo>
                    <a:pt x="5744" y="3642"/>
                    <a:pt x="5752" y="3645"/>
                    <a:pt x="5760" y="3645"/>
                  </a:cubicBezTo>
                  <a:cubicBezTo>
                    <a:pt x="5793" y="3645"/>
                    <a:pt x="5831" y="3596"/>
                    <a:pt x="5804" y="3569"/>
                  </a:cubicBezTo>
                  <a:cubicBezTo>
                    <a:pt x="4203" y="1935"/>
                    <a:pt x="2235" y="734"/>
                    <a:pt x="1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4459200" y="2880850"/>
              <a:ext cx="128175" cy="84125"/>
            </a:xfrm>
            <a:custGeom>
              <a:avLst/>
              <a:gdLst/>
              <a:ahLst/>
              <a:cxnLst/>
              <a:rect l="l" t="t" r="r" b="b"/>
              <a:pathLst>
                <a:path w="5127" h="3365" extrusionOk="0">
                  <a:moveTo>
                    <a:pt x="100" y="0"/>
                  </a:moveTo>
                  <a:cubicBezTo>
                    <a:pt x="33" y="0"/>
                    <a:pt x="0" y="67"/>
                    <a:pt x="33" y="100"/>
                  </a:cubicBezTo>
                  <a:cubicBezTo>
                    <a:pt x="867" y="534"/>
                    <a:pt x="1768" y="967"/>
                    <a:pt x="2569" y="1468"/>
                  </a:cubicBezTo>
                  <a:cubicBezTo>
                    <a:pt x="3402" y="1968"/>
                    <a:pt x="4370" y="2535"/>
                    <a:pt x="5004" y="3336"/>
                  </a:cubicBezTo>
                  <a:cubicBezTo>
                    <a:pt x="5014" y="3356"/>
                    <a:pt x="5031" y="3364"/>
                    <a:pt x="5048" y="3364"/>
                  </a:cubicBezTo>
                  <a:cubicBezTo>
                    <a:pt x="5086" y="3364"/>
                    <a:pt x="5127" y="3325"/>
                    <a:pt x="5104" y="3302"/>
                  </a:cubicBezTo>
                  <a:cubicBezTo>
                    <a:pt x="4470" y="2569"/>
                    <a:pt x="3736" y="1935"/>
                    <a:pt x="2869" y="1468"/>
                  </a:cubicBezTo>
                  <a:cubicBezTo>
                    <a:pt x="2001" y="901"/>
                    <a:pt x="1067" y="400"/>
                    <a:pt x="1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4"/>
            <p:cNvSpPr/>
            <p:nvPr/>
          </p:nvSpPr>
          <p:spPr>
            <a:xfrm>
              <a:off x="4454425" y="2893175"/>
              <a:ext cx="89525" cy="44025"/>
            </a:xfrm>
            <a:custGeom>
              <a:avLst/>
              <a:gdLst/>
              <a:ahLst/>
              <a:cxnLst/>
              <a:rect l="l" t="t" r="r" b="b"/>
              <a:pathLst>
                <a:path w="3581" h="1761" extrusionOk="0">
                  <a:moveTo>
                    <a:pt x="65" y="1"/>
                  </a:moveTo>
                  <a:cubicBezTo>
                    <a:pt x="17" y="1"/>
                    <a:pt x="0" y="79"/>
                    <a:pt x="58" y="107"/>
                  </a:cubicBezTo>
                  <a:cubicBezTo>
                    <a:pt x="1258" y="508"/>
                    <a:pt x="2393" y="1041"/>
                    <a:pt x="3427" y="1742"/>
                  </a:cubicBezTo>
                  <a:cubicBezTo>
                    <a:pt x="3446" y="1755"/>
                    <a:pt x="3464" y="1760"/>
                    <a:pt x="3480" y="1760"/>
                  </a:cubicBezTo>
                  <a:cubicBezTo>
                    <a:pt x="3547" y="1760"/>
                    <a:pt x="3581" y="1662"/>
                    <a:pt x="3527" y="1609"/>
                  </a:cubicBezTo>
                  <a:cubicBezTo>
                    <a:pt x="2493" y="841"/>
                    <a:pt x="1325" y="308"/>
                    <a:pt x="91" y="7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4444175" y="2908350"/>
              <a:ext cx="79025" cy="26875"/>
            </a:xfrm>
            <a:custGeom>
              <a:avLst/>
              <a:gdLst/>
              <a:ahLst/>
              <a:cxnLst/>
              <a:rect l="l" t="t" r="r" b="b"/>
              <a:pathLst>
                <a:path w="3161" h="1075" extrusionOk="0">
                  <a:moveTo>
                    <a:pt x="34" y="1"/>
                  </a:moveTo>
                  <a:cubicBezTo>
                    <a:pt x="1" y="34"/>
                    <a:pt x="1" y="101"/>
                    <a:pt x="34" y="101"/>
                  </a:cubicBezTo>
                  <a:cubicBezTo>
                    <a:pt x="1101" y="168"/>
                    <a:pt x="2135" y="501"/>
                    <a:pt x="3036" y="1068"/>
                  </a:cubicBezTo>
                  <a:cubicBezTo>
                    <a:pt x="3045" y="1073"/>
                    <a:pt x="3055" y="1075"/>
                    <a:pt x="3064" y="1075"/>
                  </a:cubicBezTo>
                  <a:cubicBezTo>
                    <a:pt x="3119" y="1075"/>
                    <a:pt x="3160" y="997"/>
                    <a:pt x="3103" y="968"/>
                  </a:cubicBezTo>
                  <a:cubicBezTo>
                    <a:pt x="2202" y="334"/>
                    <a:pt x="1135" y="34"/>
                    <a:pt x="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4190675" y="2720725"/>
              <a:ext cx="96750" cy="22550"/>
            </a:xfrm>
            <a:custGeom>
              <a:avLst/>
              <a:gdLst/>
              <a:ahLst/>
              <a:cxnLst/>
              <a:rect l="l" t="t" r="r" b="b"/>
              <a:pathLst>
                <a:path w="3870" h="902" extrusionOk="0">
                  <a:moveTo>
                    <a:pt x="100" y="0"/>
                  </a:moveTo>
                  <a:cubicBezTo>
                    <a:pt x="33" y="0"/>
                    <a:pt x="0" y="100"/>
                    <a:pt x="67" y="100"/>
                  </a:cubicBezTo>
                  <a:cubicBezTo>
                    <a:pt x="1268" y="467"/>
                    <a:pt x="2569" y="668"/>
                    <a:pt x="3769" y="901"/>
                  </a:cubicBezTo>
                  <a:cubicBezTo>
                    <a:pt x="3836" y="901"/>
                    <a:pt x="3869" y="834"/>
                    <a:pt x="3803" y="801"/>
                  </a:cubicBezTo>
                  <a:cubicBezTo>
                    <a:pt x="2569" y="534"/>
                    <a:pt x="1334" y="167"/>
                    <a:pt x="1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4186725" y="2727225"/>
              <a:ext cx="70675" cy="21875"/>
            </a:xfrm>
            <a:custGeom>
              <a:avLst/>
              <a:gdLst/>
              <a:ahLst/>
              <a:cxnLst/>
              <a:rect l="l" t="t" r="r" b="b"/>
              <a:pathLst>
                <a:path w="2827" h="875" extrusionOk="0">
                  <a:moveTo>
                    <a:pt x="66" y="1"/>
                  </a:moveTo>
                  <a:cubicBezTo>
                    <a:pt x="17" y="1"/>
                    <a:pt x="1" y="79"/>
                    <a:pt x="58" y="107"/>
                  </a:cubicBezTo>
                  <a:cubicBezTo>
                    <a:pt x="925" y="408"/>
                    <a:pt x="1826" y="608"/>
                    <a:pt x="2693" y="875"/>
                  </a:cubicBezTo>
                  <a:cubicBezTo>
                    <a:pt x="2793" y="875"/>
                    <a:pt x="2827" y="774"/>
                    <a:pt x="2760" y="741"/>
                  </a:cubicBezTo>
                  <a:cubicBezTo>
                    <a:pt x="1859" y="474"/>
                    <a:pt x="992" y="174"/>
                    <a:pt x="91" y="7"/>
                  </a:cubicBezTo>
                  <a:cubicBezTo>
                    <a:pt x="82" y="3"/>
                    <a:pt x="73" y="1"/>
                    <a:pt x="6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4188150" y="2730725"/>
              <a:ext cx="68150" cy="27675"/>
            </a:xfrm>
            <a:custGeom>
              <a:avLst/>
              <a:gdLst/>
              <a:ahLst/>
              <a:cxnLst/>
              <a:rect l="l" t="t" r="r" b="b"/>
              <a:pathLst>
                <a:path w="2726" h="1107" extrusionOk="0">
                  <a:moveTo>
                    <a:pt x="101" y="1"/>
                  </a:moveTo>
                  <a:cubicBezTo>
                    <a:pt x="34" y="1"/>
                    <a:pt x="1" y="34"/>
                    <a:pt x="34" y="67"/>
                  </a:cubicBezTo>
                  <a:cubicBezTo>
                    <a:pt x="868" y="501"/>
                    <a:pt x="1769" y="768"/>
                    <a:pt x="2603" y="1101"/>
                  </a:cubicBezTo>
                  <a:cubicBezTo>
                    <a:pt x="2614" y="1105"/>
                    <a:pt x="2624" y="1107"/>
                    <a:pt x="2633" y="1107"/>
                  </a:cubicBezTo>
                  <a:cubicBezTo>
                    <a:pt x="2709" y="1107"/>
                    <a:pt x="2725" y="998"/>
                    <a:pt x="2636" y="968"/>
                  </a:cubicBezTo>
                  <a:cubicBezTo>
                    <a:pt x="1802" y="634"/>
                    <a:pt x="968" y="234"/>
                    <a:pt x="1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4184100" y="2734725"/>
              <a:ext cx="53050" cy="27050"/>
            </a:xfrm>
            <a:custGeom>
              <a:avLst/>
              <a:gdLst/>
              <a:ahLst/>
              <a:cxnLst/>
              <a:rect l="l" t="t" r="r" b="b"/>
              <a:pathLst>
                <a:path w="2122" h="1082" extrusionOk="0">
                  <a:moveTo>
                    <a:pt x="70" y="1"/>
                  </a:moveTo>
                  <a:cubicBezTo>
                    <a:pt x="21" y="1"/>
                    <a:pt x="1" y="74"/>
                    <a:pt x="30" y="74"/>
                  </a:cubicBezTo>
                  <a:cubicBezTo>
                    <a:pt x="697" y="441"/>
                    <a:pt x="1364" y="708"/>
                    <a:pt x="1998" y="1075"/>
                  </a:cubicBezTo>
                  <a:cubicBezTo>
                    <a:pt x="2007" y="1080"/>
                    <a:pt x="2016" y="1082"/>
                    <a:pt x="2025" y="1082"/>
                  </a:cubicBezTo>
                  <a:cubicBezTo>
                    <a:pt x="2080" y="1082"/>
                    <a:pt x="2122" y="1004"/>
                    <a:pt x="2064" y="975"/>
                  </a:cubicBezTo>
                  <a:cubicBezTo>
                    <a:pt x="1431" y="608"/>
                    <a:pt x="763" y="274"/>
                    <a:pt x="96" y="7"/>
                  </a:cubicBezTo>
                  <a:cubicBezTo>
                    <a:pt x="87" y="3"/>
                    <a:pt x="78" y="1"/>
                    <a:pt x="7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4179000" y="2741575"/>
              <a:ext cx="51475" cy="24375"/>
            </a:xfrm>
            <a:custGeom>
              <a:avLst/>
              <a:gdLst/>
              <a:ahLst/>
              <a:cxnLst/>
              <a:rect l="l" t="t" r="r" b="b"/>
              <a:pathLst>
                <a:path w="2059" h="975" extrusionOk="0">
                  <a:moveTo>
                    <a:pt x="100" y="0"/>
                  </a:moveTo>
                  <a:cubicBezTo>
                    <a:pt x="33" y="0"/>
                    <a:pt x="0" y="100"/>
                    <a:pt x="33" y="100"/>
                  </a:cubicBezTo>
                  <a:cubicBezTo>
                    <a:pt x="667" y="401"/>
                    <a:pt x="1334" y="667"/>
                    <a:pt x="1935" y="968"/>
                  </a:cubicBezTo>
                  <a:cubicBezTo>
                    <a:pt x="1944" y="972"/>
                    <a:pt x="1953" y="974"/>
                    <a:pt x="1962" y="974"/>
                  </a:cubicBezTo>
                  <a:cubicBezTo>
                    <a:pt x="2018" y="974"/>
                    <a:pt x="2059" y="896"/>
                    <a:pt x="2001" y="868"/>
                  </a:cubicBezTo>
                  <a:cubicBezTo>
                    <a:pt x="1401" y="534"/>
                    <a:pt x="767" y="234"/>
                    <a:pt x="1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4180050" y="2748075"/>
              <a:ext cx="38725" cy="21175"/>
            </a:xfrm>
            <a:custGeom>
              <a:avLst/>
              <a:gdLst/>
              <a:ahLst/>
              <a:cxnLst/>
              <a:rect l="l" t="t" r="r" b="b"/>
              <a:pathLst>
                <a:path w="1549" h="847" extrusionOk="0">
                  <a:moveTo>
                    <a:pt x="66" y="0"/>
                  </a:moveTo>
                  <a:cubicBezTo>
                    <a:pt x="17" y="0"/>
                    <a:pt x="1" y="79"/>
                    <a:pt x="58" y="107"/>
                  </a:cubicBezTo>
                  <a:cubicBezTo>
                    <a:pt x="458" y="374"/>
                    <a:pt x="959" y="574"/>
                    <a:pt x="1392" y="841"/>
                  </a:cubicBezTo>
                  <a:cubicBezTo>
                    <a:pt x="1400" y="845"/>
                    <a:pt x="1407" y="846"/>
                    <a:pt x="1415" y="846"/>
                  </a:cubicBezTo>
                  <a:cubicBezTo>
                    <a:pt x="1479" y="846"/>
                    <a:pt x="1548" y="737"/>
                    <a:pt x="1459" y="708"/>
                  </a:cubicBezTo>
                  <a:cubicBezTo>
                    <a:pt x="1025" y="441"/>
                    <a:pt x="558" y="207"/>
                    <a:pt x="91" y="7"/>
                  </a:cubicBezTo>
                  <a:cubicBezTo>
                    <a:pt x="82" y="3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4175800" y="2750525"/>
              <a:ext cx="28000" cy="19600"/>
            </a:xfrm>
            <a:custGeom>
              <a:avLst/>
              <a:gdLst/>
              <a:ahLst/>
              <a:cxnLst/>
              <a:rect l="l" t="t" r="r" b="b"/>
              <a:pathLst>
                <a:path w="1120" h="784" extrusionOk="0">
                  <a:moveTo>
                    <a:pt x="73" y="0"/>
                  </a:moveTo>
                  <a:cubicBezTo>
                    <a:pt x="40" y="0"/>
                    <a:pt x="1" y="49"/>
                    <a:pt x="28" y="76"/>
                  </a:cubicBezTo>
                  <a:cubicBezTo>
                    <a:pt x="362" y="343"/>
                    <a:pt x="662" y="576"/>
                    <a:pt x="995" y="776"/>
                  </a:cubicBezTo>
                  <a:cubicBezTo>
                    <a:pt x="1005" y="781"/>
                    <a:pt x="1014" y="783"/>
                    <a:pt x="1023" y="783"/>
                  </a:cubicBezTo>
                  <a:cubicBezTo>
                    <a:pt x="1078" y="783"/>
                    <a:pt x="1119" y="705"/>
                    <a:pt x="1062" y="676"/>
                  </a:cubicBezTo>
                  <a:cubicBezTo>
                    <a:pt x="762" y="410"/>
                    <a:pt x="428" y="209"/>
                    <a:pt x="95" y="9"/>
                  </a:cubicBezTo>
                  <a:cubicBezTo>
                    <a:pt x="88" y="3"/>
                    <a:pt x="81" y="0"/>
                    <a:pt x="7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3753875" y="3948400"/>
              <a:ext cx="82450" cy="19975"/>
            </a:xfrm>
            <a:custGeom>
              <a:avLst/>
              <a:gdLst/>
              <a:ahLst/>
              <a:cxnLst/>
              <a:rect l="l" t="t" r="r" b="b"/>
              <a:pathLst>
                <a:path w="3298" h="799" extrusionOk="0">
                  <a:moveTo>
                    <a:pt x="2082" y="1"/>
                  </a:moveTo>
                  <a:cubicBezTo>
                    <a:pt x="1305" y="1"/>
                    <a:pt x="342" y="222"/>
                    <a:pt x="93" y="329"/>
                  </a:cubicBezTo>
                  <a:cubicBezTo>
                    <a:pt x="1" y="360"/>
                    <a:pt x="22" y="533"/>
                    <a:pt x="131" y="533"/>
                  </a:cubicBezTo>
                  <a:cubicBezTo>
                    <a:pt x="140" y="533"/>
                    <a:pt x="149" y="532"/>
                    <a:pt x="160" y="529"/>
                  </a:cubicBezTo>
                  <a:cubicBezTo>
                    <a:pt x="580" y="510"/>
                    <a:pt x="1261" y="338"/>
                    <a:pt x="1862" y="338"/>
                  </a:cubicBezTo>
                  <a:cubicBezTo>
                    <a:pt x="2311" y="338"/>
                    <a:pt x="2714" y="434"/>
                    <a:pt x="2928" y="762"/>
                  </a:cubicBezTo>
                  <a:cubicBezTo>
                    <a:pt x="2941" y="788"/>
                    <a:pt x="2964" y="799"/>
                    <a:pt x="2988" y="799"/>
                  </a:cubicBezTo>
                  <a:cubicBezTo>
                    <a:pt x="3028" y="799"/>
                    <a:pt x="3074" y="770"/>
                    <a:pt x="3095" y="729"/>
                  </a:cubicBezTo>
                  <a:cubicBezTo>
                    <a:pt x="3297" y="169"/>
                    <a:pt x="2760" y="1"/>
                    <a:pt x="208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3768100" y="3959200"/>
              <a:ext cx="54825" cy="13450"/>
            </a:xfrm>
            <a:custGeom>
              <a:avLst/>
              <a:gdLst/>
              <a:ahLst/>
              <a:cxnLst/>
              <a:rect l="l" t="t" r="r" b="b"/>
              <a:pathLst>
                <a:path w="2193" h="538" extrusionOk="0">
                  <a:moveTo>
                    <a:pt x="1265" y="0"/>
                  </a:moveTo>
                  <a:cubicBezTo>
                    <a:pt x="839" y="0"/>
                    <a:pt x="386" y="165"/>
                    <a:pt x="58" y="397"/>
                  </a:cubicBezTo>
                  <a:cubicBezTo>
                    <a:pt x="0" y="455"/>
                    <a:pt x="42" y="537"/>
                    <a:pt x="119" y="537"/>
                  </a:cubicBezTo>
                  <a:cubicBezTo>
                    <a:pt x="131" y="537"/>
                    <a:pt x="144" y="535"/>
                    <a:pt x="158" y="531"/>
                  </a:cubicBezTo>
                  <a:cubicBezTo>
                    <a:pt x="458" y="364"/>
                    <a:pt x="792" y="297"/>
                    <a:pt x="1125" y="297"/>
                  </a:cubicBezTo>
                  <a:cubicBezTo>
                    <a:pt x="1425" y="297"/>
                    <a:pt x="1726" y="364"/>
                    <a:pt x="2026" y="431"/>
                  </a:cubicBezTo>
                  <a:cubicBezTo>
                    <a:pt x="2092" y="431"/>
                    <a:pt x="2193" y="364"/>
                    <a:pt x="2092" y="297"/>
                  </a:cubicBezTo>
                  <a:cubicBezTo>
                    <a:pt x="1868" y="87"/>
                    <a:pt x="1573" y="0"/>
                    <a:pt x="126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3719975" y="3485825"/>
              <a:ext cx="56250" cy="77925"/>
            </a:xfrm>
            <a:custGeom>
              <a:avLst/>
              <a:gdLst/>
              <a:ahLst/>
              <a:cxnLst/>
              <a:rect l="l" t="t" r="r" b="b"/>
              <a:pathLst>
                <a:path w="2250" h="3117" extrusionOk="0">
                  <a:moveTo>
                    <a:pt x="168" y="0"/>
                  </a:moveTo>
                  <a:cubicBezTo>
                    <a:pt x="94" y="0"/>
                    <a:pt x="0" y="98"/>
                    <a:pt x="81" y="152"/>
                  </a:cubicBezTo>
                  <a:cubicBezTo>
                    <a:pt x="1015" y="986"/>
                    <a:pt x="1682" y="1786"/>
                    <a:pt x="1916" y="3054"/>
                  </a:cubicBezTo>
                  <a:cubicBezTo>
                    <a:pt x="1916" y="3090"/>
                    <a:pt x="1956" y="3117"/>
                    <a:pt x="1992" y="3117"/>
                  </a:cubicBezTo>
                  <a:cubicBezTo>
                    <a:pt x="2022" y="3117"/>
                    <a:pt x="2049" y="3099"/>
                    <a:pt x="2049" y="3054"/>
                  </a:cubicBezTo>
                  <a:cubicBezTo>
                    <a:pt x="2250" y="1786"/>
                    <a:pt x="1082" y="752"/>
                    <a:pt x="215" y="18"/>
                  </a:cubicBezTo>
                  <a:cubicBezTo>
                    <a:pt x="202" y="6"/>
                    <a:pt x="186" y="0"/>
                    <a:pt x="1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3738900" y="3486100"/>
              <a:ext cx="41500" cy="62625"/>
            </a:xfrm>
            <a:custGeom>
              <a:avLst/>
              <a:gdLst/>
              <a:ahLst/>
              <a:cxnLst/>
              <a:rect l="l" t="t" r="r" b="b"/>
              <a:pathLst>
                <a:path w="1660" h="2505" extrusionOk="0">
                  <a:moveTo>
                    <a:pt x="130" y="1"/>
                  </a:moveTo>
                  <a:cubicBezTo>
                    <a:pt x="67" y="1"/>
                    <a:pt x="1" y="83"/>
                    <a:pt x="58" y="141"/>
                  </a:cubicBezTo>
                  <a:cubicBezTo>
                    <a:pt x="425" y="441"/>
                    <a:pt x="725" y="841"/>
                    <a:pt x="959" y="1242"/>
                  </a:cubicBezTo>
                  <a:cubicBezTo>
                    <a:pt x="1159" y="1642"/>
                    <a:pt x="1226" y="2075"/>
                    <a:pt x="1426" y="2476"/>
                  </a:cubicBezTo>
                  <a:cubicBezTo>
                    <a:pt x="1436" y="2496"/>
                    <a:pt x="1453" y="2504"/>
                    <a:pt x="1471" y="2504"/>
                  </a:cubicBezTo>
                  <a:cubicBezTo>
                    <a:pt x="1512" y="2504"/>
                    <a:pt x="1559" y="2465"/>
                    <a:pt x="1559" y="2442"/>
                  </a:cubicBezTo>
                  <a:cubicBezTo>
                    <a:pt x="1659" y="1508"/>
                    <a:pt x="859" y="508"/>
                    <a:pt x="158" y="7"/>
                  </a:cubicBezTo>
                  <a:cubicBezTo>
                    <a:pt x="149" y="3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3762275" y="3485225"/>
              <a:ext cx="15625" cy="37350"/>
            </a:xfrm>
            <a:custGeom>
              <a:avLst/>
              <a:gdLst/>
              <a:ahLst/>
              <a:cxnLst/>
              <a:rect l="l" t="t" r="r" b="b"/>
              <a:pathLst>
                <a:path w="625" h="1494" extrusionOk="0">
                  <a:moveTo>
                    <a:pt x="135" y="1"/>
                  </a:moveTo>
                  <a:cubicBezTo>
                    <a:pt x="77" y="1"/>
                    <a:pt x="0" y="72"/>
                    <a:pt x="24" y="142"/>
                  </a:cubicBezTo>
                  <a:cubicBezTo>
                    <a:pt x="224" y="543"/>
                    <a:pt x="391" y="976"/>
                    <a:pt x="491" y="1443"/>
                  </a:cubicBezTo>
                  <a:cubicBezTo>
                    <a:pt x="491" y="1477"/>
                    <a:pt x="516" y="1493"/>
                    <a:pt x="545" y="1493"/>
                  </a:cubicBezTo>
                  <a:cubicBezTo>
                    <a:pt x="574" y="1493"/>
                    <a:pt x="608" y="1477"/>
                    <a:pt x="624" y="1443"/>
                  </a:cubicBezTo>
                  <a:cubicBezTo>
                    <a:pt x="591" y="943"/>
                    <a:pt x="457" y="476"/>
                    <a:pt x="191" y="42"/>
                  </a:cubicBezTo>
                  <a:cubicBezTo>
                    <a:pt x="181" y="13"/>
                    <a:pt x="160" y="1"/>
                    <a:pt x="13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3778700" y="3437075"/>
              <a:ext cx="9200" cy="71800"/>
            </a:xfrm>
            <a:custGeom>
              <a:avLst/>
              <a:gdLst/>
              <a:ahLst/>
              <a:cxnLst/>
              <a:rect l="l" t="t" r="r" b="b"/>
              <a:pathLst>
                <a:path w="368" h="2872" extrusionOk="0">
                  <a:moveTo>
                    <a:pt x="167" y="0"/>
                  </a:moveTo>
                  <a:cubicBezTo>
                    <a:pt x="117" y="0"/>
                    <a:pt x="67" y="34"/>
                    <a:pt x="67" y="100"/>
                  </a:cubicBezTo>
                  <a:cubicBezTo>
                    <a:pt x="1" y="1001"/>
                    <a:pt x="34" y="1935"/>
                    <a:pt x="234" y="2836"/>
                  </a:cubicBezTo>
                  <a:cubicBezTo>
                    <a:pt x="234" y="2861"/>
                    <a:pt x="254" y="2872"/>
                    <a:pt x="278" y="2872"/>
                  </a:cubicBezTo>
                  <a:cubicBezTo>
                    <a:pt x="317" y="2872"/>
                    <a:pt x="368" y="2844"/>
                    <a:pt x="368" y="2802"/>
                  </a:cubicBezTo>
                  <a:cubicBezTo>
                    <a:pt x="301" y="1902"/>
                    <a:pt x="234" y="1001"/>
                    <a:pt x="267" y="100"/>
                  </a:cubicBezTo>
                  <a:cubicBezTo>
                    <a:pt x="267" y="34"/>
                    <a:pt x="217" y="0"/>
                    <a:pt x="1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3809550" y="3500600"/>
              <a:ext cx="31475" cy="51975"/>
            </a:xfrm>
            <a:custGeom>
              <a:avLst/>
              <a:gdLst/>
              <a:ahLst/>
              <a:cxnLst/>
              <a:rect l="l" t="t" r="r" b="b"/>
              <a:pathLst>
                <a:path w="1259" h="2079" extrusionOk="0">
                  <a:moveTo>
                    <a:pt x="1176" y="0"/>
                  </a:moveTo>
                  <a:cubicBezTo>
                    <a:pt x="1160" y="0"/>
                    <a:pt x="1145" y="8"/>
                    <a:pt x="1135" y="28"/>
                  </a:cubicBezTo>
                  <a:cubicBezTo>
                    <a:pt x="568" y="528"/>
                    <a:pt x="168" y="1195"/>
                    <a:pt x="1" y="1962"/>
                  </a:cubicBezTo>
                  <a:cubicBezTo>
                    <a:pt x="1" y="2028"/>
                    <a:pt x="72" y="2079"/>
                    <a:pt x="139" y="2079"/>
                  </a:cubicBezTo>
                  <a:cubicBezTo>
                    <a:pt x="176" y="2079"/>
                    <a:pt x="211" y="2064"/>
                    <a:pt x="234" y="2029"/>
                  </a:cubicBezTo>
                  <a:cubicBezTo>
                    <a:pt x="434" y="1329"/>
                    <a:pt x="768" y="662"/>
                    <a:pt x="1235" y="94"/>
                  </a:cubicBezTo>
                  <a:cubicBezTo>
                    <a:pt x="1259" y="47"/>
                    <a:pt x="1216" y="0"/>
                    <a:pt x="11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4"/>
            <p:cNvSpPr/>
            <p:nvPr/>
          </p:nvSpPr>
          <p:spPr>
            <a:xfrm>
              <a:off x="3809075" y="3487725"/>
              <a:ext cx="29400" cy="37600"/>
            </a:xfrm>
            <a:custGeom>
              <a:avLst/>
              <a:gdLst/>
              <a:ahLst/>
              <a:cxnLst/>
              <a:rect l="l" t="t" r="r" b="b"/>
              <a:pathLst>
                <a:path w="1176" h="1504" extrusionOk="0">
                  <a:moveTo>
                    <a:pt x="1090" y="0"/>
                  </a:moveTo>
                  <a:cubicBezTo>
                    <a:pt x="1078" y="0"/>
                    <a:pt x="1066" y="3"/>
                    <a:pt x="1054" y="9"/>
                  </a:cubicBezTo>
                  <a:cubicBezTo>
                    <a:pt x="554" y="309"/>
                    <a:pt x="153" y="810"/>
                    <a:pt x="20" y="1410"/>
                  </a:cubicBezTo>
                  <a:cubicBezTo>
                    <a:pt x="0" y="1468"/>
                    <a:pt x="37" y="1504"/>
                    <a:pt x="78" y="1504"/>
                  </a:cubicBezTo>
                  <a:cubicBezTo>
                    <a:pt x="108" y="1504"/>
                    <a:pt x="139" y="1485"/>
                    <a:pt x="153" y="1443"/>
                  </a:cubicBezTo>
                  <a:cubicBezTo>
                    <a:pt x="253" y="1143"/>
                    <a:pt x="420" y="910"/>
                    <a:pt x="587" y="676"/>
                  </a:cubicBezTo>
                  <a:cubicBezTo>
                    <a:pt x="754" y="476"/>
                    <a:pt x="987" y="309"/>
                    <a:pt x="1121" y="109"/>
                  </a:cubicBezTo>
                  <a:cubicBezTo>
                    <a:pt x="1175" y="55"/>
                    <a:pt x="1141" y="0"/>
                    <a:pt x="109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3746500" y="3534650"/>
              <a:ext cx="79650" cy="136400"/>
            </a:xfrm>
            <a:custGeom>
              <a:avLst/>
              <a:gdLst/>
              <a:ahLst/>
              <a:cxnLst/>
              <a:rect l="l" t="t" r="r" b="b"/>
              <a:pathLst>
                <a:path w="3186" h="5456" extrusionOk="0">
                  <a:moveTo>
                    <a:pt x="1772" y="0"/>
                  </a:moveTo>
                  <a:cubicBezTo>
                    <a:pt x="1731" y="0"/>
                    <a:pt x="1689" y="33"/>
                    <a:pt x="1689" y="100"/>
                  </a:cubicBezTo>
                  <a:cubicBezTo>
                    <a:pt x="1689" y="1067"/>
                    <a:pt x="1555" y="2068"/>
                    <a:pt x="1322" y="3002"/>
                  </a:cubicBezTo>
                  <a:cubicBezTo>
                    <a:pt x="1022" y="3836"/>
                    <a:pt x="588" y="4603"/>
                    <a:pt x="54" y="5271"/>
                  </a:cubicBezTo>
                  <a:cubicBezTo>
                    <a:pt x="0" y="5352"/>
                    <a:pt x="56" y="5455"/>
                    <a:pt x="133" y="5455"/>
                  </a:cubicBezTo>
                  <a:cubicBezTo>
                    <a:pt x="150" y="5455"/>
                    <a:pt x="169" y="5450"/>
                    <a:pt x="188" y="5437"/>
                  </a:cubicBezTo>
                  <a:cubicBezTo>
                    <a:pt x="855" y="4937"/>
                    <a:pt x="1355" y="4270"/>
                    <a:pt x="1589" y="3469"/>
                  </a:cubicBezTo>
                  <a:cubicBezTo>
                    <a:pt x="1656" y="4170"/>
                    <a:pt x="1922" y="4870"/>
                    <a:pt x="2389" y="5371"/>
                  </a:cubicBezTo>
                  <a:cubicBezTo>
                    <a:pt x="2409" y="5400"/>
                    <a:pt x="2437" y="5412"/>
                    <a:pt x="2465" y="5412"/>
                  </a:cubicBezTo>
                  <a:cubicBezTo>
                    <a:pt x="2531" y="5412"/>
                    <a:pt x="2594" y="5341"/>
                    <a:pt x="2523" y="5271"/>
                  </a:cubicBezTo>
                  <a:cubicBezTo>
                    <a:pt x="2156" y="4637"/>
                    <a:pt x="1922" y="3936"/>
                    <a:pt x="1822" y="3202"/>
                  </a:cubicBezTo>
                  <a:lnTo>
                    <a:pt x="1822" y="3202"/>
                  </a:lnTo>
                  <a:cubicBezTo>
                    <a:pt x="1989" y="3903"/>
                    <a:pt x="2423" y="4537"/>
                    <a:pt x="3023" y="4937"/>
                  </a:cubicBezTo>
                  <a:cubicBezTo>
                    <a:pt x="3032" y="4941"/>
                    <a:pt x="3042" y="4944"/>
                    <a:pt x="3052" y="4944"/>
                  </a:cubicBezTo>
                  <a:cubicBezTo>
                    <a:pt x="3115" y="4944"/>
                    <a:pt x="3185" y="4861"/>
                    <a:pt x="3157" y="4804"/>
                  </a:cubicBezTo>
                  <a:cubicBezTo>
                    <a:pt x="2756" y="4303"/>
                    <a:pt x="2456" y="3769"/>
                    <a:pt x="2189" y="3202"/>
                  </a:cubicBezTo>
                  <a:cubicBezTo>
                    <a:pt x="2022" y="2769"/>
                    <a:pt x="1956" y="2335"/>
                    <a:pt x="1922" y="1868"/>
                  </a:cubicBezTo>
                  <a:cubicBezTo>
                    <a:pt x="1956" y="1268"/>
                    <a:pt x="1922" y="701"/>
                    <a:pt x="1856" y="100"/>
                  </a:cubicBezTo>
                  <a:cubicBezTo>
                    <a:pt x="1856" y="33"/>
                    <a:pt x="1814" y="0"/>
                    <a:pt x="177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3744675" y="3669050"/>
              <a:ext cx="83975" cy="112075"/>
            </a:xfrm>
            <a:custGeom>
              <a:avLst/>
              <a:gdLst/>
              <a:ahLst/>
              <a:cxnLst/>
              <a:rect l="l" t="t" r="r" b="b"/>
              <a:pathLst>
                <a:path w="3359" h="4483" extrusionOk="0">
                  <a:moveTo>
                    <a:pt x="1751" y="1"/>
                  </a:moveTo>
                  <a:cubicBezTo>
                    <a:pt x="1707" y="1"/>
                    <a:pt x="1662" y="36"/>
                    <a:pt x="1662" y="95"/>
                  </a:cubicBezTo>
                  <a:cubicBezTo>
                    <a:pt x="1695" y="995"/>
                    <a:pt x="1695" y="1863"/>
                    <a:pt x="1262" y="2697"/>
                  </a:cubicBezTo>
                  <a:cubicBezTo>
                    <a:pt x="895" y="3297"/>
                    <a:pt x="328" y="3697"/>
                    <a:pt x="27" y="4331"/>
                  </a:cubicBezTo>
                  <a:cubicBezTo>
                    <a:pt x="0" y="4385"/>
                    <a:pt x="39" y="4483"/>
                    <a:pt x="108" y="4483"/>
                  </a:cubicBezTo>
                  <a:cubicBezTo>
                    <a:pt x="124" y="4483"/>
                    <a:pt x="142" y="4477"/>
                    <a:pt x="161" y="4464"/>
                  </a:cubicBezTo>
                  <a:cubicBezTo>
                    <a:pt x="694" y="4098"/>
                    <a:pt x="1128" y="3631"/>
                    <a:pt x="1495" y="3097"/>
                  </a:cubicBezTo>
                  <a:lnTo>
                    <a:pt x="1495" y="3097"/>
                  </a:lnTo>
                  <a:cubicBezTo>
                    <a:pt x="1395" y="3497"/>
                    <a:pt x="1195" y="3864"/>
                    <a:pt x="961" y="4164"/>
                  </a:cubicBezTo>
                  <a:cubicBezTo>
                    <a:pt x="936" y="4215"/>
                    <a:pt x="989" y="4286"/>
                    <a:pt x="1030" y="4286"/>
                  </a:cubicBezTo>
                  <a:cubicBezTo>
                    <a:pt x="1042" y="4286"/>
                    <a:pt x="1054" y="4280"/>
                    <a:pt x="1061" y="4264"/>
                  </a:cubicBezTo>
                  <a:cubicBezTo>
                    <a:pt x="1528" y="3764"/>
                    <a:pt x="2029" y="2930"/>
                    <a:pt x="1895" y="2163"/>
                  </a:cubicBezTo>
                  <a:cubicBezTo>
                    <a:pt x="1929" y="2029"/>
                    <a:pt x="1962" y="1896"/>
                    <a:pt x="1962" y="1729"/>
                  </a:cubicBezTo>
                  <a:cubicBezTo>
                    <a:pt x="1962" y="1763"/>
                    <a:pt x="1962" y="1796"/>
                    <a:pt x="1995" y="1863"/>
                  </a:cubicBezTo>
                  <a:cubicBezTo>
                    <a:pt x="1995" y="2697"/>
                    <a:pt x="2262" y="3497"/>
                    <a:pt x="2796" y="4131"/>
                  </a:cubicBezTo>
                  <a:cubicBezTo>
                    <a:pt x="2813" y="4156"/>
                    <a:pt x="2836" y="4166"/>
                    <a:pt x="2860" y="4166"/>
                  </a:cubicBezTo>
                  <a:cubicBezTo>
                    <a:pt x="2931" y="4166"/>
                    <a:pt x="3013" y="4072"/>
                    <a:pt x="2963" y="3997"/>
                  </a:cubicBezTo>
                  <a:cubicBezTo>
                    <a:pt x="2829" y="3697"/>
                    <a:pt x="2696" y="3397"/>
                    <a:pt x="2596" y="3097"/>
                  </a:cubicBezTo>
                  <a:lnTo>
                    <a:pt x="2596" y="3097"/>
                  </a:lnTo>
                  <a:cubicBezTo>
                    <a:pt x="2763" y="3297"/>
                    <a:pt x="2963" y="3430"/>
                    <a:pt x="3196" y="3530"/>
                  </a:cubicBezTo>
                  <a:cubicBezTo>
                    <a:pt x="3210" y="3535"/>
                    <a:pt x="3222" y="3537"/>
                    <a:pt x="3235" y="3537"/>
                  </a:cubicBezTo>
                  <a:cubicBezTo>
                    <a:pt x="3312" y="3537"/>
                    <a:pt x="3359" y="3450"/>
                    <a:pt x="3330" y="3364"/>
                  </a:cubicBezTo>
                  <a:cubicBezTo>
                    <a:pt x="2996" y="2897"/>
                    <a:pt x="2696" y="2363"/>
                    <a:pt x="2429" y="1829"/>
                  </a:cubicBezTo>
                  <a:cubicBezTo>
                    <a:pt x="2229" y="1262"/>
                    <a:pt x="2129" y="662"/>
                    <a:pt x="1929" y="61"/>
                  </a:cubicBezTo>
                  <a:cubicBezTo>
                    <a:pt x="1929" y="28"/>
                    <a:pt x="1904" y="11"/>
                    <a:pt x="1879" y="11"/>
                  </a:cubicBezTo>
                  <a:cubicBezTo>
                    <a:pt x="1854" y="11"/>
                    <a:pt x="1829" y="28"/>
                    <a:pt x="1829" y="61"/>
                  </a:cubicBezTo>
                  <a:cubicBezTo>
                    <a:pt x="1815" y="19"/>
                    <a:pt x="1783" y="1"/>
                    <a:pt x="17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3763925" y="3816725"/>
              <a:ext cx="56925" cy="101575"/>
            </a:xfrm>
            <a:custGeom>
              <a:avLst/>
              <a:gdLst/>
              <a:ahLst/>
              <a:cxnLst/>
              <a:rect l="l" t="t" r="r" b="b"/>
              <a:pathLst>
                <a:path w="2277" h="4063" extrusionOk="0">
                  <a:moveTo>
                    <a:pt x="1685" y="0"/>
                  </a:moveTo>
                  <a:cubicBezTo>
                    <a:pt x="1645" y="0"/>
                    <a:pt x="1605" y="19"/>
                    <a:pt x="1592" y="59"/>
                  </a:cubicBezTo>
                  <a:cubicBezTo>
                    <a:pt x="1459" y="392"/>
                    <a:pt x="1392" y="726"/>
                    <a:pt x="1325" y="1059"/>
                  </a:cubicBezTo>
                  <a:cubicBezTo>
                    <a:pt x="1292" y="1059"/>
                    <a:pt x="1292" y="1093"/>
                    <a:pt x="1292" y="1126"/>
                  </a:cubicBezTo>
                  <a:lnTo>
                    <a:pt x="1292" y="1226"/>
                  </a:lnTo>
                  <a:cubicBezTo>
                    <a:pt x="1259" y="1526"/>
                    <a:pt x="1259" y="1826"/>
                    <a:pt x="1259" y="2160"/>
                  </a:cubicBezTo>
                  <a:cubicBezTo>
                    <a:pt x="1092" y="2827"/>
                    <a:pt x="658" y="3394"/>
                    <a:pt x="91" y="3828"/>
                  </a:cubicBezTo>
                  <a:cubicBezTo>
                    <a:pt x="0" y="3889"/>
                    <a:pt x="47" y="4032"/>
                    <a:pt x="157" y="4032"/>
                  </a:cubicBezTo>
                  <a:cubicBezTo>
                    <a:pt x="168" y="4032"/>
                    <a:pt x="179" y="4031"/>
                    <a:pt x="191" y="4028"/>
                  </a:cubicBezTo>
                  <a:cubicBezTo>
                    <a:pt x="758" y="3795"/>
                    <a:pt x="1192" y="3328"/>
                    <a:pt x="1392" y="2760"/>
                  </a:cubicBezTo>
                  <a:cubicBezTo>
                    <a:pt x="1526" y="3227"/>
                    <a:pt x="1726" y="3661"/>
                    <a:pt x="2059" y="4028"/>
                  </a:cubicBezTo>
                  <a:cubicBezTo>
                    <a:pt x="2084" y="4052"/>
                    <a:pt x="2110" y="4063"/>
                    <a:pt x="2135" y="4063"/>
                  </a:cubicBezTo>
                  <a:cubicBezTo>
                    <a:pt x="2213" y="4063"/>
                    <a:pt x="2277" y="3962"/>
                    <a:pt x="2226" y="3861"/>
                  </a:cubicBezTo>
                  <a:cubicBezTo>
                    <a:pt x="1692" y="2627"/>
                    <a:pt x="1359" y="1460"/>
                    <a:pt x="1792" y="125"/>
                  </a:cubicBezTo>
                  <a:cubicBezTo>
                    <a:pt x="1813" y="44"/>
                    <a:pt x="1747" y="0"/>
                    <a:pt x="168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3720325" y="3842775"/>
              <a:ext cx="58350" cy="71675"/>
            </a:xfrm>
            <a:custGeom>
              <a:avLst/>
              <a:gdLst/>
              <a:ahLst/>
              <a:cxnLst/>
              <a:rect l="l" t="t" r="r" b="b"/>
              <a:pathLst>
                <a:path w="2334" h="2867" extrusionOk="0">
                  <a:moveTo>
                    <a:pt x="1452" y="1"/>
                  </a:moveTo>
                  <a:cubicBezTo>
                    <a:pt x="1427" y="1"/>
                    <a:pt x="1402" y="17"/>
                    <a:pt x="1402" y="51"/>
                  </a:cubicBezTo>
                  <a:cubicBezTo>
                    <a:pt x="1535" y="1018"/>
                    <a:pt x="1101" y="2019"/>
                    <a:pt x="267" y="2519"/>
                  </a:cubicBezTo>
                  <a:cubicBezTo>
                    <a:pt x="234" y="2552"/>
                    <a:pt x="234" y="2552"/>
                    <a:pt x="234" y="2586"/>
                  </a:cubicBezTo>
                  <a:lnTo>
                    <a:pt x="134" y="2619"/>
                  </a:lnTo>
                  <a:cubicBezTo>
                    <a:pt x="34" y="2652"/>
                    <a:pt x="1" y="2853"/>
                    <a:pt x="134" y="2853"/>
                  </a:cubicBezTo>
                  <a:cubicBezTo>
                    <a:pt x="203" y="2862"/>
                    <a:pt x="272" y="2867"/>
                    <a:pt x="340" y="2867"/>
                  </a:cubicBezTo>
                  <a:cubicBezTo>
                    <a:pt x="1474" y="2867"/>
                    <a:pt x="2334" y="1592"/>
                    <a:pt x="2302" y="584"/>
                  </a:cubicBezTo>
                  <a:cubicBezTo>
                    <a:pt x="2302" y="534"/>
                    <a:pt x="2269" y="509"/>
                    <a:pt x="2236" y="509"/>
                  </a:cubicBezTo>
                  <a:cubicBezTo>
                    <a:pt x="2202" y="509"/>
                    <a:pt x="2169" y="534"/>
                    <a:pt x="2169" y="584"/>
                  </a:cubicBezTo>
                  <a:cubicBezTo>
                    <a:pt x="2102" y="1118"/>
                    <a:pt x="1835" y="1618"/>
                    <a:pt x="1468" y="1985"/>
                  </a:cubicBezTo>
                  <a:cubicBezTo>
                    <a:pt x="1268" y="2152"/>
                    <a:pt x="1035" y="2286"/>
                    <a:pt x="801" y="2386"/>
                  </a:cubicBezTo>
                  <a:cubicBezTo>
                    <a:pt x="1435" y="1785"/>
                    <a:pt x="1735" y="918"/>
                    <a:pt x="1502" y="51"/>
                  </a:cubicBezTo>
                  <a:cubicBezTo>
                    <a:pt x="1502" y="17"/>
                    <a:pt x="1477" y="1"/>
                    <a:pt x="145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3814550" y="3854325"/>
              <a:ext cx="43400" cy="63300"/>
            </a:xfrm>
            <a:custGeom>
              <a:avLst/>
              <a:gdLst/>
              <a:ahLst/>
              <a:cxnLst/>
              <a:rect l="l" t="t" r="r" b="b"/>
              <a:pathLst>
                <a:path w="1736" h="2532" extrusionOk="0">
                  <a:moveTo>
                    <a:pt x="93" y="1"/>
                  </a:moveTo>
                  <a:cubicBezTo>
                    <a:pt x="49" y="1"/>
                    <a:pt x="1" y="35"/>
                    <a:pt x="1" y="89"/>
                  </a:cubicBezTo>
                  <a:cubicBezTo>
                    <a:pt x="65" y="892"/>
                    <a:pt x="377" y="2531"/>
                    <a:pt x="1473" y="2531"/>
                  </a:cubicBezTo>
                  <a:cubicBezTo>
                    <a:pt x="1515" y="2531"/>
                    <a:pt x="1558" y="2529"/>
                    <a:pt x="1602" y="2524"/>
                  </a:cubicBezTo>
                  <a:cubicBezTo>
                    <a:pt x="1702" y="2524"/>
                    <a:pt x="1736" y="2391"/>
                    <a:pt x="1635" y="2324"/>
                  </a:cubicBezTo>
                  <a:cubicBezTo>
                    <a:pt x="1235" y="2157"/>
                    <a:pt x="868" y="1890"/>
                    <a:pt x="635" y="1523"/>
                  </a:cubicBezTo>
                  <a:cubicBezTo>
                    <a:pt x="401" y="1056"/>
                    <a:pt x="234" y="589"/>
                    <a:pt x="168" y="89"/>
                  </a:cubicBezTo>
                  <a:cubicBezTo>
                    <a:pt x="168" y="27"/>
                    <a:pt x="132" y="1"/>
                    <a:pt x="9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4027450" y="4057175"/>
              <a:ext cx="67100" cy="55575"/>
            </a:xfrm>
            <a:custGeom>
              <a:avLst/>
              <a:gdLst/>
              <a:ahLst/>
              <a:cxnLst/>
              <a:rect l="l" t="t" r="r" b="b"/>
              <a:pathLst>
                <a:path w="2684" h="2223" extrusionOk="0">
                  <a:moveTo>
                    <a:pt x="2654" y="0"/>
                  </a:moveTo>
                  <a:cubicBezTo>
                    <a:pt x="2646" y="0"/>
                    <a:pt x="2636" y="4"/>
                    <a:pt x="2626" y="14"/>
                  </a:cubicBezTo>
                  <a:cubicBezTo>
                    <a:pt x="1826" y="781"/>
                    <a:pt x="958" y="1515"/>
                    <a:pt x="58" y="2116"/>
                  </a:cubicBezTo>
                  <a:cubicBezTo>
                    <a:pt x="0" y="2144"/>
                    <a:pt x="17" y="2222"/>
                    <a:pt x="87" y="2222"/>
                  </a:cubicBezTo>
                  <a:cubicBezTo>
                    <a:pt x="98" y="2222"/>
                    <a:pt x="111" y="2220"/>
                    <a:pt x="124" y="2216"/>
                  </a:cubicBezTo>
                  <a:cubicBezTo>
                    <a:pt x="1092" y="1649"/>
                    <a:pt x="1959" y="915"/>
                    <a:pt x="2660" y="47"/>
                  </a:cubicBezTo>
                  <a:cubicBezTo>
                    <a:pt x="2683" y="24"/>
                    <a:pt x="2673" y="0"/>
                    <a:pt x="26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4009350" y="4089800"/>
              <a:ext cx="70950" cy="50750"/>
            </a:xfrm>
            <a:custGeom>
              <a:avLst/>
              <a:gdLst/>
              <a:ahLst/>
              <a:cxnLst/>
              <a:rect l="l" t="t" r="r" b="b"/>
              <a:pathLst>
                <a:path w="2838" h="2030" extrusionOk="0">
                  <a:moveTo>
                    <a:pt x="2771" y="1"/>
                  </a:moveTo>
                  <a:cubicBezTo>
                    <a:pt x="2764" y="1"/>
                    <a:pt x="2756" y="4"/>
                    <a:pt x="2750" y="10"/>
                  </a:cubicBezTo>
                  <a:cubicBezTo>
                    <a:pt x="1816" y="610"/>
                    <a:pt x="1015" y="1344"/>
                    <a:pt x="81" y="1911"/>
                  </a:cubicBezTo>
                  <a:cubicBezTo>
                    <a:pt x="1" y="1938"/>
                    <a:pt x="28" y="2030"/>
                    <a:pt x="94" y="2030"/>
                  </a:cubicBezTo>
                  <a:cubicBezTo>
                    <a:pt x="110" y="2030"/>
                    <a:pt x="128" y="2024"/>
                    <a:pt x="148" y="2011"/>
                  </a:cubicBezTo>
                  <a:cubicBezTo>
                    <a:pt x="1115" y="1544"/>
                    <a:pt x="2016" y="877"/>
                    <a:pt x="2783" y="77"/>
                  </a:cubicBezTo>
                  <a:cubicBezTo>
                    <a:pt x="2837" y="50"/>
                    <a:pt x="2804" y="1"/>
                    <a:pt x="277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4002375" y="4114050"/>
              <a:ext cx="66325" cy="42850"/>
            </a:xfrm>
            <a:custGeom>
              <a:avLst/>
              <a:gdLst/>
              <a:ahLst/>
              <a:cxnLst/>
              <a:rect l="l" t="t" r="r" b="b"/>
              <a:pathLst>
                <a:path w="2653" h="1714" extrusionOk="0">
                  <a:moveTo>
                    <a:pt x="2556" y="1"/>
                  </a:moveTo>
                  <a:cubicBezTo>
                    <a:pt x="2547" y="1"/>
                    <a:pt x="2538" y="3"/>
                    <a:pt x="2528" y="7"/>
                  </a:cubicBezTo>
                  <a:cubicBezTo>
                    <a:pt x="1695" y="474"/>
                    <a:pt x="894" y="1108"/>
                    <a:pt x="60" y="1575"/>
                  </a:cubicBezTo>
                  <a:cubicBezTo>
                    <a:pt x="1" y="1605"/>
                    <a:pt x="47" y="1714"/>
                    <a:pt x="105" y="1714"/>
                  </a:cubicBezTo>
                  <a:cubicBezTo>
                    <a:pt x="112" y="1714"/>
                    <a:pt x="119" y="1712"/>
                    <a:pt x="127" y="1709"/>
                  </a:cubicBezTo>
                  <a:cubicBezTo>
                    <a:pt x="1027" y="1275"/>
                    <a:pt x="1861" y="741"/>
                    <a:pt x="2595" y="107"/>
                  </a:cubicBezTo>
                  <a:cubicBezTo>
                    <a:pt x="2653" y="79"/>
                    <a:pt x="2611" y="1"/>
                    <a:pt x="255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3995000" y="4141525"/>
              <a:ext cx="51250" cy="33225"/>
            </a:xfrm>
            <a:custGeom>
              <a:avLst/>
              <a:gdLst/>
              <a:ahLst/>
              <a:cxnLst/>
              <a:rect l="l" t="t" r="r" b="b"/>
              <a:pathLst>
                <a:path w="2050" h="1329" extrusionOk="0">
                  <a:moveTo>
                    <a:pt x="2008" y="0"/>
                  </a:moveTo>
                  <a:cubicBezTo>
                    <a:pt x="2002" y="0"/>
                    <a:pt x="1996" y="3"/>
                    <a:pt x="1990" y="9"/>
                  </a:cubicBezTo>
                  <a:cubicBezTo>
                    <a:pt x="1322" y="343"/>
                    <a:pt x="655" y="743"/>
                    <a:pt x="55" y="1177"/>
                  </a:cubicBezTo>
                  <a:cubicBezTo>
                    <a:pt x="1" y="1231"/>
                    <a:pt x="34" y="1328"/>
                    <a:pt x="102" y="1328"/>
                  </a:cubicBezTo>
                  <a:cubicBezTo>
                    <a:pt x="118" y="1328"/>
                    <a:pt x="136" y="1323"/>
                    <a:pt x="155" y="1310"/>
                  </a:cubicBezTo>
                  <a:cubicBezTo>
                    <a:pt x="822" y="943"/>
                    <a:pt x="1422" y="543"/>
                    <a:pt x="2023" y="76"/>
                  </a:cubicBezTo>
                  <a:cubicBezTo>
                    <a:pt x="2050" y="49"/>
                    <a:pt x="2033" y="0"/>
                    <a:pt x="200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3988025" y="4164750"/>
              <a:ext cx="41475" cy="26225"/>
            </a:xfrm>
            <a:custGeom>
              <a:avLst/>
              <a:gdLst/>
              <a:ahLst/>
              <a:cxnLst/>
              <a:rect l="l" t="t" r="r" b="b"/>
              <a:pathLst>
                <a:path w="1659" h="1049" extrusionOk="0">
                  <a:moveTo>
                    <a:pt x="1629" y="0"/>
                  </a:moveTo>
                  <a:cubicBezTo>
                    <a:pt x="1621" y="0"/>
                    <a:pt x="1611" y="4"/>
                    <a:pt x="1601" y="14"/>
                  </a:cubicBezTo>
                  <a:cubicBezTo>
                    <a:pt x="1101" y="348"/>
                    <a:pt x="601" y="681"/>
                    <a:pt x="34" y="948"/>
                  </a:cubicBezTo>
                  <a:cubicBezTo>
                    <a:pt x="0" y="948"/>
                    <a:pt x="34" y="1048"/>
                    <a:pt x="67" y="1048"/>
                  </a:cubicBezTo>
                  <a:cubicBezTo>
                    <a:pt x="667" y="848"/>
                    <a:pt x="1201" y="514"/>
                    <a:pt x="1635" y="47"/>
                  </a:cubicBezTo>
                  <a:cubicBezTo>
                    <a:pt x="1658" y="24"/>
                    <a:pt x="1649" y="0"/>
                    <a:pt x="162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3987425" y="4186775"/>
              <a:ext cx="28975" cy="17700"/>
            </a:xfrm>
            <a:custGeom>
              <a:avLst/>
              <a:gdLst/>
              <a:ahLst/>
              <a:cxnLst/>
              <a:rect l="l" t="t" r="r" b="b"/>
              <a:pathLst>
                <a:path w="1159" h="708" extrusionOk="0">
                  <a:moveTo>
                    <a:pt x="1092" y="0"/>
                  </a:moveTo>
                  <a:cubicBezTo>
                    <a:pt x="725" y="167"/>
                    <a:pt x="391" y="367"/>
                    <a:pt x="58" y="567"/>
                  </a:cubicBezTo>
                  <a:cubicBezTo>
                    <a:pt x="0" y="625"/>
                    <a:pt x="42" y="708"/>
                    <a:pt x="97" y="708"/>
                  </a:cubicBezTo>
                  <a:cubicBezTo>
                    <a:pt x="106" y="708"/>
                    <a:pt x="115" y="705"/>
                    <a:pt x="124" y="701"/>
                  </a:cubicBezTo>
                  <a:cubicBezTo>
                    <a:pt x="458" y="534"/>
                    <a:pt x="825" y="334"/>
                    <a:pt x="1125" y="100"/>
                  </a:cubicBezTo>
                  <a:cubicBezTo>
                    <a:pt x="1158" y="67"/>
                    <a:pt x="1125" y="0"/>
                    <a:pt x="10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3992425" y="4199975"/>
              <a:ext cx="26200" cy="15350"/>
            </a:xfrm>
            <a:custGeom>
              <a:avLst/>
              <a:gdLst/>
              <a:ahLst/>
              <a:cxnLst/>
              <a:rect l="l" t="t" r="r" b="b"/>
              <a:pathLst>
                <a:path w="1048" h="614" extrusionOk="0">
                  <a:moveTo>
                    <a:pt x="947" y="1"/>
                  </a:moveTo>
                  <a:cubicBezTo>
                    <a:pt x="940" y="1"/>
                    <a:pt x="932" y="2"/>
                    <a:pt x="925" y="6"/>
                  </a:cubicBezTo>
                  <a:cubicBezTo>
                    <a:pt x="625" y="140"/>
                    <a:pt x="358" y="306"/>
                    <a:pt x="58" y="473"/>
                  </a:cubicBezTo>
                  <a:cubicBezTo>
                    <a:pt x="0" y="531"/>
                    <a:pt x="42" y="613"/>
                    <a:pt x="97" y="613"/>
                  </a:cubicBezTo>
                  <a:cubicBezTo>
                    <a:pt x="106" y="613"/>
                    <a:pt x="115" y="611"/>
                    <a:pt x="124" y="607"/>
                  </a:cubicBezTo>
                  <a:cubicBezTo>
                    <a:pt x="425" y="440"/>
                    <a:pt x="692" y="273"/>
                    <a:pt x="958" y="106"/>
                  </a:cubicBezTo>
                  <a:cubicBezTo>
                    <a:pt x="1047" y="106"/>
                    <a:pt x="1005" y="1"/>
                    <a:pt x="94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3740650" y="3977825"/>
              <a:ext cx="78100" cy="26800"/>
            </a:xfrm>
            <a:custGeom>
              <a:avLst/>
              <a:gdLst/>
              <a:ahLst/>
              <a:cxnLst/>
              <a:rect l="l" t="t" r="r" b="b"/>
              <a:pathLst>
                <a:path w="3124" h="1072" extrusionOk="0">
                  <a:moveTo>
                    <a:pt x="2679" y="0"/>
                  </a:moveTo>
                  <a:cubicBezTo>
                    <a:pt x="1726" y="0"/>
                    <a:pt x="814" y="307"/>
                    <a:pt x="55" y="920"/>
                  </a:cubicBezTo>
                  <a:cubicBezTo>
                    <a:pt x="1" y="974"/>
                    <a:pt x="34" y="1071"/>
                    <a:pt x="84" y="1071"/>
                  </a:cubicBezTo>
                  <a:cubicBezTo>
                    <a:pt x="96" y="1071"/>
                    <a:pt x="109" y="1066"/>
                    <a:pt x="122" y="1053"/>
                  </a:cubicBezTo>
                  <a:cubicBezTo>
                    <a:pt x="989" y="453"/>
                    <a:pt x="2023" y="119"/>
                    <a:pt x="3090" y="119"/>
                  </a:cubicBezTo>
                  <a:cubicBezTo>
                    <a:pt x="3124" y="119"/>
                    <a:pt x="3124" y="52"/>
                    <a:pt x="3090" y="19"/>
                  </a:cubicBezTo>
                  <a:cubicBezTo>
                    <a:pt x="2953" y="7"/>
                    <a:pt x="2816" y="0"/>
                    <a:pt x="267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3761600" y="3985175"/>
              <a:ext cx="53825" cy="17050"/>
            </a:xfrm>
            <a:custGeom>
              <a:avLst/>
              <a:gdLst/>
              <a:ahLst/>
              <a:cxnLst/>
              <a:rect l="l" t="t" r="r" b="b"/>
              <a:pathLst>
                <a:path w="2153" h="682" extrusionOk="0">
                  <a:moveTo>
                    <a:pt x="1768" y="0"/>
                  </a:moveTo>
                  <a:cubicBezTo>
                    <a:pt x="1142" y="0"/>
                    <a:pt x="550" y="204"/>
                    <a:pt x="51" y="592"/>
                  </a:cubicBezTo>
                  <a:cubicBezTo>
                    <a:pt x="0" y="618"/>
                    <a:pt x="26" y="682"/>
                    <a:pt x="71" y="682"/>
                  </a:cubicBezTo>
                  <a:cubicBezTo>
                    <a:pt x="85" y="682"/>
                    <a:pt x="101" y="675"/>
                    <a:pt x="118" y="659"/>
                  </a:cubicBezTo>
                  <a:cubicBezTo>
                    <a:pt x="751" y="359"/>
                    <a:pt x="1452" y="159"/>
                    <a:pt x="2152" y="92"/>
                  </a:cubicBezTo>
                  <a:cubicBezTo>
                    <a:pt x="2152" y="92"/>
                    <a:pt x="2152" y="25"/>
                    <a:pt x="2152" y="25"/>
                  </a:cubicBezTo>
                  <a:cubicBezTo>
                    <a:pt x="2023" y="8"/>
                    <a:pt x="1895" y="0"/>
                    <a:pt x="17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3782275" y="3996500"/>
              <a:ext cx="38975" cy="9500"/>
            </a:xfrm>
            <a:custGeom>
              <a:avLst/>
              <a:gdLst/>
              <a:ahLst/>
              <a:cxnLst/>
              <a:rect l="l" t="t" r="r" b="b"/>
              <a:pathLst>
                <a:path w="1559" h="380" extrusionOk="0">
                  <a:moveTo>
                    <a:pt x="1101" y="1"/>
                  </a:moveTo>
                  <a:cubicBezTo>
                    <a:pt x="735" y="1"/>
                    <a:pt x="378" y="100"/>
                    <a:pt x="58" y="273"/>
                  </a:cubicBezTo>
                  <a:cubicBezTo>
                    <a:pt x="0" y="302"/>
                    <a:pt x="42" y="380"/>
                    <a:pt x="97" y="380"/>
                  </a:cubicBezTo>
                  <a:cubicBezTo>
                    <a:pt x="106" y="380"/>
                    <a:pt x="115" y="378"/>
                    <a:pt x="124" y="373"/>
                  </a:cubicBezTo>
                  <a:cubicBezTo>
                    <a:pt x="558" y="239"/>
                    <a:pt x="1025" y="139"/>
                    <a:pt x="1492" y="139"/>
                  </a:cubicBezTo>
                  <a:cubicBezTo>
                    <a:pt x="1525" y="139"/>
                    <a:pt x="1559" y="39"/>
                    <a:pt x="1492" y="39"/>
                  </a:cubicBezTo>
                  <a:cubicBezTo>
                    <a:pt x="1361" y="13"/>
                    <a:pt x="1231" y="1"/>
                    <a:pt x="11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3562950" y="4037650"/>
              <a:ext cx="49825" cy="38225"/>
            </a:xfrm>
            <a:custGeom>
              <a:avLst/>
              <a:gdLst/>
              <a:ahLst/>
              <a:cxnLst/>
              <a:rect l="l" t="t" r="r" b="b"/>
              <a:pathLst>
                <a:path w="1993" h="1529" extrusionOk="0">
                  <a:moveTo>
                    <a:pt x="83" y="0"/>
                  </a:moveTo>
                  <a:cubicBezTo>
                    <a:pt x="44" y="0"/>
                    <a:pt x="1" y="47"/>
                    <a:pt x="24" y="95"/>
                  </a:cubicBezTo>
                  <a:cubicBezTo>
                    <a:pt x="491" y="762"/>
                    <a:pt x="1125" y="1262"/>
                    <a:pt x="1892" y="1529"/>
                  </a:cubicBezTo>
                  <a:cubicBezTo>
                    <a:pt x="1959" y="1529"/>
                    <a:pt x="1993" y="1429"/>
                    <a:pt x="1926" y="1395"/>
                  </a:cubicBezTo>
                  <a:cubicBezTo>
                    <a:pt x="1259" y="1062"/>
                    <a:pt x="658" y="595"/>
                    <a:pt x="125" y="28"/>
                  </a:cubicBezTo>
                  <a:cubicBezTo>
                    <a:pt x="115" y="8"/>
                    <a:pt x="99" y="0"/>
                    <a:pt x="8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3565450" y="4074025"/>
              <a:ext cx="37325" cy="18550"/>
            </a:xfrm>
            <a:custGeom>
              <a:avLst/>
              <a:gdLst/>
              <a:ahLst/>
              <a:cxnLst/>
              <a:rect l="l" t="t" r="r" b="b"/>
              <a:pathLst>
                <a:path w="1493" h="742" extrusionOk="0">
                  <a:moveTo>
                    <a:pt x="76" y="0"/>
                  </a:moveTo>
                  <a:cubicBezTo>
                    <a:pt x="42" y="0"/>
                    <a:pt x="0" y="79"/>
                    <a:pt x="58" y="107"/>
                  </a:cubicBezTo>
                  <a:cubicBezTo>
                    <a:pt x="492" y="407"/>
                    <a:pt x="959" y="608"/>
                    <a:pt x="1459" y="741"/>
                  </a:cubicBezTo>
                  <a:cubicBezTo>
                    <a:pt x="1492" y="741"/>
                    <a:pt x="1492" y="708"/>
                    <a:pt x="1492" y="708"/>
                  </a:cubicBezTo>
                  <a:cubicBezTo>
                    <a:pt x="992" y="508"/>
                    <a:pt x="525" y="307"/>
                    <a:pt x="91" y="7"/>
                  </a:cubicBezTo>
                  <a:cubicBezTo>
                    <a:pt x="87" y="3"/>
                    <a:pt x="81" y="0"/>
                    <a:pt x="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3569625" y="4093200"/>
              <a:ext cx="38975" cy="19375"/>
            </a:xfrm>
            <a:custGeom>
              <a:avLst/>
              <a:gdLst/>
              <a:ahLst/>
              <a:cxnLst/>
              <a:rect l="l" t="t" r="r" b="b"/>
              <a:pathLst>
                <a:path w="1559" h="775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525" y="341"/>
                    <a:pt x="1025" y="574"/>
                    <a:pt x="1492" y="775"/>
                  </a:cubicBezTo>
                  <a:cubicBezTo>
                    <a:pt x="1525" y="775"/>
                    <a:pt x="1559" y="708"/>
                    <a:pt x="1525" y="708"/>
                  </a:cubicBezTo>
                  <a:cubicBezTo>
                    <a:pt x="1058" y="441"/>
                    <a:pt x="591" y="208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3579625" y="4114050"/>
              <a:ext cx="32300" cy="13700"/>
            </a:xfrm>
            <a:custGeom>
              <a:avLst/>
              <a:gdLst/>
              <a:ahLst/>
              <a:cxnLst/>
              <a:rect l="l" t="t" r="r" b="b"/>
              <a:pathLst>
                <a:path w="1292" h="548" extrusionOk="0">
                  <a:moveTo>
                    <a:pt x="97" y="1"/>
                  </a:moveTo>
                  <a:cubicBezTo>
                    <a:pt x="42" y="1"/>
                    <a:pt x="1" y="79"/>
                    <a:pt x="58" y="107"/>
                  </a:cubicBezTo>
                  <a:cubicBezTo>
                    <a:pt x="425" y="308"/>
                    <a:pt x="825" y="474"/>
                    <a:pt x="1225" y="541"/>
                  </a:cubicBezTo>
                  <a:cubicBezTo>
                    <a:pt x="1235" y="546"/>
                    <a:pt x="1243" y="548"/>
                    <a:pt x="1250" y="548"/>
                  </a:cubicBezTo>
                  <a:cubicBezTo>
                    <a:pt x="1292" y="548"/>
                    <a:pt x="1288" y="470"/>
                    <a:pt x="1259" y="441"/>
                  </a:cubicBezTo>
                  <a:cubicBezTo>
                    <a:pt x="859" y="341"/>
                    <a:pt x="492" y="174"/>
                    <a:pt x="125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3555450" y="4045975"/>
              <a:ext cx="44650" cy="37650"/>
            </a:xfrm>
            <a:custGeom>
              <a:avLst/>
              <a:gdLst/>
              <a:ahLst/>
              <a:cxnLst/>
              <a:rect l="l" t="t" r="r" b="b"/>
              <a:pathLst>
                <a:path w="1786" h="1506" extrusionOk="0">
                  <a:moveTo>
                    <a:pt x="68" y="1"/>
                  </a:moveTo>
                  <a:cubicBezTo>
                    <a:pt x="27" y="1"/>
                    <a:pt x="1" y="48"/>
                    <a:pt x="24" y="95"/>
                  </a:cubicBezTo>
                  <a:cubicBezTo>
                    <a:pt x="525" y="629"/>
                    <a:pt x="1092" y="1096"/>
                    <a:pt x="1692" y="1496"/>
                  </a:cubicBezTo>
                  <a:cubicBezTo>
                    <a:pt x="1705" y="1502"/>
                    <a:pt x="1716" y="1505"/>
                    <a:pt x="1726" y="1505"/>
                  </a:cubicBezTo>
                  <a:cubicBezTo>
                    <a:pt x="1769" y="1505"/>
                    <a:pt x="1786" y="1456"/>
                    <a:pt x="1759" y="1429"/>
                  </a:cubicBezTo>
                  <a:cubicBezTo>
                    <a:pt x="1225" y="929"/>
                    <a:pt x="658" y="495"/>
                    <a:pt x="124" y="28"/>
                  </a:cubicBezTo>
                  <a:cubicBezTo>
                    <a:pt x="105" y="9"/>
                    <a:pt x="85" y="1"/>
                    <a:pt x="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3519350" y="3966400"/>
              <a:ext cx="31600" cy="51275"/>
            </a:xfrm>
            <a:custGeom>
              <a:avLst/>
              <a:gdLst/>
              <a:ahLst/>
              <a:cxnLst/>
              <a:rect l="l" t="t" r="r" b="b"/>
              <a:pathLst>
                <a:path w="1264" h="2051" extrusionOk="0">
                  <a:moveTo>
                    <a:pt x="51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34" y="876"/>
                    <a:pt x="468" y="1610"/>
                    <a:pt x="1168" y="2044"/>
                  </a:cubicBezTo>
                  <a:cubicBezTo>
                    <a:pt x="1173" y="2049"/>
                    <a:pt x="1178" y="2051"/>
                    <a:pt x="1184" y="2051"/>
                  </a:cubicBezTo>
                  <a:cubicBezTo>
                    <a:pt x="1218" y="2051"/>
                    <a:pt x="1263" y="1973"/>
                    <a:pt x="1235" y="1944"/>
                  </a:cubicBezTo>
                  <a:cubicBezTo>
                    <a:pt x="634" y="1477"/>
                    <a:pt x="234" y="810"/>
                    <a:pt x="101" y="76"/>
                  </a:cubicBezTo>
                  <a:cubicBezTo>
                    <a:pt x="101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3530550" y="3980950"/>
              <a:ext cx="35525" cy="39900"/>
            </a:xfrm>
            <a:custGeom>
              <a:avLst/>
              <a:gdLst/>
              <a:ahLst/>
              <a:cxnLst/>
              <a:rect l="l" t="t" r="r" b="b"/>
              <a:pathLst>
                <a:path w="1421" h="1596" extrusionOk="0">
                  <a:moveTo>
                    <a:pt x="99" y="0"/>
                  </a:moveTo>
                  <a:cubicBezTo>
                    <a:pt x="48" y="0"/>
                    <a:pt x="0" y="36"/>
                    <a:pt x="20" y="94"/>
                  </a:cubicBezTo>
                  <a:cubicBezTo>
                    <a:pt x="253" y="728"/>
                    <a:pt x="720" y="1262"/>
                    <a:pt x="1320" y="1595"/>
                  </a:cubicBezTo>
                  <a:cubicBezTo>
                    <a:pt x="1387" y="1595"/>
                    <a:pt x="1421" y="1529"/>
                    <a:pt x="1387" y="1495"/>
                  </a:cubicBezTo>
                  <a:cubicBezTo>
                    <a:pt x="1154" y="1295"/>
                    <a:pt x="920" y="1128"/>
                    <a:pt x="720" y="928"/>
                  </a:cubicBezTo>
                  <a:cubicBezTo>
                    <a:pt x="487" y="661"/>
                    <a:pt x="320" y="361"/>
                    <a:pt x="186" y="61"/>
                  </a:cubicBezTo>
                  <a:cubicBezTo>
                    <a:pt x="172" y="19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3553900" y="3992625"/>
              <a:ext cx="21350" cy="28225"/>
            </a:xfrm>
            <a:custGeom>
              <a:avLst/>
              <a:gdLst/>
              <a:ahLst/>
              <a:cxnLst/>
              <a:rect l="l" t="t" r="r" b="b"/>
              <a:pathLst>
                <a:path w="854" h="1129" extrusionOk="0">
                  <a:moveTo>
                    <a:pt x="71" y="0"/>
                  </a:moveTo>
                  <a:cubicBezTo>
                    <a:pt x="37" y="0"/>
                    <a:pt x="0" y="36"/>
                    <a:pt x="20" y="94"/>
                  </a:cubicBezTo>
                  <a:cubicBezTo>
                    <a:pt x="86" y="528"/>
                    <a:pt x="386" y="928"/>
                    <a:pt x="787" y="1128"/>
                  </a:cubicBezTo>
                  <a:cubicBezTo>
                    <a:pt x="820" y="1128"/>
                    <a:pt x="853" y="1062"/>
                    <a:pt x="820" y="1062"/>
                  </a:cubicBezTo>
                  <a:cubicBezTo>
                    <a:pt x="487" y="795"/>
                    <a:pt x="253" y="461"/>
                    <a:pt x="120" y="61"/>
                  </a:cubicBezTo>
                  <a:cubicBezTo>
                    <a:pt x="120" y="19"/>
                    <a:pt x="96" y="0"/>
                    <a:pt x="7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3573800" y="4007250"/>
              <a:ext cx="18950" cy="17775"/>
            </a:xfrm>
            <a:custGeom>
              <a:avLst/>
              <a:gdLst/>
              <a:ahLst/>
              <a:cxnLst/>
              <a:rect l="l" t="t" r="r" b="b"/>
              <a:pathLst>
                <a:path w="758" h="711" extrusionOk="0">
                  <a:moveTo>
                    <a:pt x="92" y="1"/>
                  </a:moveTo>
                  <a:cubicBezTo>
                    <a:pt x="42" y="1"/>
                    <a:pt x="1" y="63"/>
                    <a:pt x="24" y="110"/>
                  </a:cubicBezTo>
                  <a:cubicBezTo>
                    <a:pt x="158" y="377"/>
                    <a:pt x="391" y="610"/>
                    <a:pt x="658" y="710"/>
                  </a:cubicBezTo>
                  <a:cubicBezTo>
                    <a:pt x="725" y="710"/>
                    <a:pt x="758" y="677"/>
                    <a:pt x="725" y="643"/>
                  </a:cubicBezTo>
                  <a:cubicBezTo>
                    <a:pt x="491" y="477"/>
                    <a:pt x="291" y="276"/>
                    <a:pt x="158" y="43"/>
                  </a:cubicBezTo>
                  <a:cubicBezTo>
                    <a:pt x="137" y="13"/>
                    <a:pt x="114" y="1"/>
                    <a:pt x="9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2905575" y="2998300"/>
              <a:ext cx="65900" cy="13500"/>
            </a:xfrm>
            <a:custGeom>
              <a:avLst/>
              <a:gdLst/>
              <a:ahLst/>
              <a:cxnLst/>
              <a:rect l="l" t="t" r="r" b="b"/>
              <a:pathLst>
                <a:path w="2636" h="540" extrusionOk="0">
                  <a:moveTo>
                    <a:pt x="323" y="0"/>
                  </a:moveTo>
                  <a:cubicBezTo>
                    <a:pt x="238" y="0"/>
                    <a:pt x="152" y="2"/>
                    <a:pt x="67" y="5"/>
                  </a:cubicBezTo>
                  <a:cubicBezTo>
                    <a:pt x="1" y="5"/>
                    <a:pt x="1" y="105"/>
                    <a:pt x="67" y="105"/>
                  </a:cubicBezTo>
                  <a:cubicBezTo>
                    <a:pt x="901" y="105"/>
                    <a:pt x="1735" y="272"/>
                    <a:pt x="2569" y="539"/>
                  </a:cubicBezTo>
                  <a:cubicBezTo>
                    <a:pt x="2603" y="539"/>
                    <a:pt x="2636" y="472"/>
                    <a:pt x="2603" y="472"/>
                  </a:cubicBezTo>
                  <a:cubicBezTo>
                    <a:pt x="1880" y="141"/>
                    <a:pt x="1104" y="0"/>
                    <a:pt x="32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2867400" y="3012775"/>
              <a:ext cx="81575" cy="8325"/>
            </a:xfrm>
            <a:custGeom>
              <a:avLst/>
              <a:gdLst/>
              <a:ahLst/>
              <a:cxnLst/>
              <a:rect l="l" t="t" r="r" b="b"/>
              <a:pathLst>
                <a:path w="3263" h="333" extrusionOk="0">
                  <a:moveTo>
                    <a:pt x="1740" y="1"/>
                  </a:moveTo>
                  <a:cubicBezTo>
                    <a:pt x="1177" y="1"/>
                    <a:pt x="614" y="69"/>
                    <a:pt x="60" y="194"/>
                  </a:cubicBezTo>
                  <a:cubicBezTo>
                    <a:pt x="1" y="223"/>
                    <a:pt x="20" y="332"/>
                    <a:pt x="96" y="332"/>
                  </a:cubicBezTo>
                  <a:cubicBezTo>
                    <a:pt x="106" y="332"/>
                    <a:pt x="116" y="331"/>
                    <a:pt x="127" y="327"/>
                  </a:cubicBezTo>
                  <a:cubicBezTo>
                    <a:pt x="678" y="217"/>
                    <a:pt x="1239" y="167"/>
                    <a:pt x="1799" y="167"/>
                  </a:cubicBezTo>
                  <a:cubicBezTo>
                    <a:pt x="2256" y="167"/>
                    <a:pt x="2712" y="200"/>
                    <a:pt x="3162" y="260"/>
                  </a:cubicBezTo>
                  <a:cubicBezTo>
                    <a:pt x="3262" y="260"/>
                    <a:pt x="3262" y="160"/>
                    <a:pt x="3196" y="160"/>
                  </a:cubicBezTo>
                  <a:cubicBezTo>
                    <a:pt x="2715" y="52"/>
                    <a:pt x="2228" y="1"/>
                    <a:pt x="174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2838025" y="3025125"/>
              <a:ext cx="94275" cy="14175"/>
            </a:xfrm>
            <a:custGeom>
              <a:avLst/>
              <a:gdLst/>
              <a:ahLst/>
              <a:cxnLst/>
              <a:rect l="l" t="t" r="r" b="b"/>
              <a:pathLst>
                <a:path w="3771" h="567" extrusionOk="0">
                  <a:moveTo>
                    <a:pt x="2902" y="0"/>
                  </a:moveTo>
                  <a:cubicBezTo>
                    <a:pt x="1960" y="0"/>
                    <a:pt x="1010" y="133"/>
                    <a:pt x="101" y="367"/>
                  </a:cubicBezTo>
                  <a:cubicBezTo>
                    <a:pt x="1" y="400"/>
                    <a:pt x="34" y="567"/>
                    <a:pt x="134" y="567"/>
                  </a:cubicBezTo>
                  <a:cubicBezTo>
                    <a:pt x="1302" y="300"/>
                    <a:pt x="2503" y="167"/>
                    <a:pt x="3703" y="133"/>
                  </a:cubicBezTo>
                  <a:cubicBezTo>
                    <a:pt x="3770" y="133"/>
                    <a:pt x="3770" y="33"/>
                    <a:pt x="3703" y="33"/>
                  </a:cubicBezTo>
                  <a:cubicBezTo>
                    <a:pt x="3438" y="11"/>
                    <a:pt x="3170" y="0"/>
                    <a:pt x="290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2826350" y="3036175"/>
              <a:ext cx="80100" cy="11475"/>
            </a:xfrm>
            <a:custGeom>
              <a:avLst/>
              <a:gdLst/>
              <a:ahLst/>
              <a:cxnLst/>
              <a:rect l="l" t="t" r="r" b="b"/>
              <a:pathLst>
                <a:path w="3204" h="459" extrusionOk="0">
                  <a:moveTo>
                    <a:pt x="2025" y="1"/>
                  </a:moveTo>
                  <a:cubicBezTo>
                    <a:pt x="1382" y="1"/>
                    <a:pt x="735" y="89"/>
                    <a:pt x="101" y="258"/>
                  </a:cubicBezTo>
                  <a:cubicBezTo>
                    <a:pt x="1" y="325"/>
                    <a:pt x="67" y="458"/>
                    <a:pt x="168" y="458"/>
                  </a:cubicBezTo>
                  <a:cubicBezTo>
                    <a:pt x="888" y="260"/>
                    <a:pt x="1627" y="154"/>
                    <a:pt x="2370" y="154"/>
                  </a:cubicBezTo>
                  <a:cubicBezTo>
                    <a:pt x="2625" y="154"/>
                    <a:pt x="2881" y="166"/>
                    <a:pt x="3136" y="192"/>
                  </a:cubicBezTo>
                  <a:cubicBezTo>
                    <a:pt x="3203" y="192"/>
                    <a:pt x="3203" y="92"/>
                    <a:pt x="3136" y="92"/>
                  </a:cubicBezTo>
                  <a:cubicBezTo>
                    <a:pt x="2769" y="30"/>
                    <a:pt x="2398" y="1"/>
                    <a:pt x="202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2823250" y="3044175"/>
              <a:ext cx="71525" cy="14425"/>
            </a:xfrm>
            <a:custGeom>
              <a:avLst/>
              <a:gdLst/>
              <a:ahLst/>
              <a:cxnLst/>
              <a:rect l="l" t="t" r="r" b="b"/>
              <a:pathLst>
                <a:path w="2861" h="577" extrusionOk="0">
                  <a:moveTo>
                    <a:pt x="2522" y="0"/>
                  </a:moveTo>
                  <a:cubicBezTo>
                    <a:pt x="1707" y="0"/>
                    <a:pt x="872" y="135"/>
                    <a:pt x="91" y="405"/>
                  </a:cubicBezTo>
                  <a:cubicBezTo>
                    <a:pt x="0" y="436"/>
                    <a:pt x="20" y="576"/>
                    <a:pt x="99" y="576"/>
                  </a:cubicBezTo>
                  <a:cubicBezTo>
                    <a:pt x="107" y="576"/>
                    <a:pt x="116" y="575"/>
                    <a:pt x="125" y="572"/>
                  </a:cubicBezTo>
                  <a:cubicBezTo>
                    <a:pt x="992" y="305"/>
                    <a:pt x="1893" y="138"/>
                    <a:pt x="2793" y="72"/>
                  </a:cubicBezTo>
                  <a:cubicBezTo>
                    <a:pt x="2860" y="72"/>
                    <a:pt x="2860" y="5"/>
                    <a:pt x="2793" y="5"/>
                  </a:cubicBezTo>
                  <a:cubicBezTo>
                    <a:pt x="2703" y="2"/>
                    <a:pt x="2613" y="0"/>
                    <a:pt x="252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2805700" y="3053450"/>
              <a:ext cx="68225" cy="18475"/>
            </a:xfrm>
            <a:custGeom>
              <a:avLst/>
              <a:gdLst/>
              <a:ahLst/>
              <a:cxnLst/>
              <a:rect l="l" t="t" r="r" b="b"/>
              <a:pathLst>
                <a:path w="2729" h="739" extrusionOk="0">
                  <a:moveTo>
                    <a:pt x="2661" y="1"/>
                  </a:moveTo>
                  <a:cubicBezTo>
                    <a:pt x="1794" y="101"/>
                    <a:pt x="927" y="268"/>
                    <a:pt x="93" y="535"/>
                  </a:cubicBezTo>
                  <a:cubicBezTo>
                    <a:pt x="0" y="565"/>
                    <a:pt x="22" y="739"/>
                    <a:pt x="131" y="739"/>
                  </a:cubicBezTo>
                  <a:cubicBezTo>
                    <a:pt x="140" y="739"/>
                    <a:pt x="149" y="737"/>
                    <a:pt x="160" y="735"/>
                  </a:cubicBezTo>
                  <a:cubicBezTo>
                    <a:pt x="960" y="468"/>
                    <a:pt x="1827" y="268"/>
                    <a:pt x="2661" y="101"/>
                  </a:cubicBezTo>
                  <a:cubicBezTo>
                    <a:pt x="2728" y="101"/>
                    <a:pt x="2728" y="1"/>
                    <a:pt x="266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2799900" y="3065975"/>
              <a:ext cx="62350" cy="15975"/>
            </a:xfrm>
            <a:custGeom>
              <a:avLst/>
              <a:gdLst/>
              <a:ahLst/>
              <a:cxnLst/>
              <a:rect l="l" t="t" r="r" b="b"/>
              <a:pathLst>
                <a:path w="2494" h="639" extrusionOk="0">
                  <a:moveTo>
                    <a:pt x="2460" y="0"/>
                  </a:moveTo>
                  <a:cubicBezTo>
                    <a:pt x="1626" y="67"/>
                    <a:pt x="859" y="234"/>
                    <a:pt x="91" y="501"/>
                  </a:cubicBezTo>
                  <a:cubicBezTo>
                    <a:pt x="0" y="501"/>
                    <a:pt x="20" y="639"/>
                    <a:pt x="99" y="639"/>
                  </a:cubicBezTo>
                  <a:cubicBezTo>
                    <a:pt x="107" y="639"/>
                    <a:pt x="116" y="637"/>
                    <a:pt x="125" y="634"/>
                  </a:cubicBezTo>
                  <a:cubicBezTo>
                    <a:pt x="892" y="434"/>
                    <a:pt x="1726" y="334"/>
                    <a:pt x="2460" y="67"/>
                  </a:cubicBezTo>
                  <a:cubicBezTo>
                    <a:pt x="2493" y="67"/>
                    <a:pt x="2493" y="0"/>
                    <a:pt x="24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2802175" y="3076800"/>
              <a:ext cx="51725" cy="12550"/>
            </a:xfrm>
            <a:custGeom>
              <a:avLst/>
              <a:gdLst/>
              <a:ahLst/>
              <a:cxnLst/>
              <a:rect l="l" t="t" r="r" b="b"/>
              <a:pathLst>
                <a:path w="2069" h="502" extrusionOk="0">
                  <a:moveTo>
                    <a:pt x="2002" y="1"/>
                  </a:moveTo>
                  <a:cubicBezTo>
                    <a:pt x="1368" y="68"/>
                    <a:pt x="734" y="168"/>
                    <a:pt x="100" y="335"/>
                  </a:cubicBezTo>
                  <a:cubicBezTo>
                    <a:pt x="0" y="335"/>
                    <a:pt x="34" y="501"/>
                    <a:pt x="134" y="501"/>
                  </a:cubicBezTo>
                  <a:cubicBezTo>
                    <a:pt x="768" y="401"/>
                    <a:pt x="1401" y="268"/>
                    <a:pt x="2002" y="68"/>
                  </a:cubicBezTo>
                  <a:cubicBezTo>
                    <a:pt x="2069" y="68"/>
                    <a:pt x="2069" y="1"/>
                    <a:pt x="200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2796325" y="3093500"/>
              <a:ext cx="27550" cy="6675"/>
            </a:xfrm>
            <a:custGeom>
              <a:avLst/>
              <a:gdLst/>
              <a:ahLst/>
              <a:cxnLst/>
              <a:rect l="l" t="t" r="r" b="b"/>
              <a:pathLst>
                <a:path w="1102" h="267" extrusionOk="0">
                  <a:moveTo>
                    <a:pt x="1035" y="0"/>
                  </a:moveTo>
                  <a:cubicBezTo>
                    <a:pt x="902" y="0"/>
                    <a:pt x="768" y="33"/>
                    <a:pt x="635" y="67"/>
                  </a:cubicBezTo>
                  <a:cubicBezTo>
                    <a:pt x="468" y="100"/>
                    <a:pt x="268" y="100"/>
                    <a:pt x="101" y="100"/>
                  </a:cubicBezTo>
                  <a:cubicBezTo>
                    <a:pt x="1" y="100"/>
                    <a:pt x="1" y="267"/>
                    <a:pt x="101" y="267"/>
                  </a:cubicBezTo>
                  <a:cubicBezTo>
                    <a:pt x="435" y="267"/>
                    <a:pt x="768" y="200"/>
                    <a:pt x="1068" y="67"/>
                  </a:cubicBezTo>
                  <a:cubicBezTo>
                    <a:pt x="1102" y="33"/>
                    <a:pt x="1102" y="0"/>
                    <a:pt x="103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2788000" y="3108500"/>
              <a:ext cx="20025" cy="6700"/>
            </a:xfrm>
            <a:custGeom>
              <a:avLst/>
              <a:gdLst/>
              <a:ahLst/>
              <a:cxnLst/>
              <a:rect l="l" t="t" r="r" b="b"/>
              <a:pathLst>
                <a:path w="801" h="268" extrusionOk="0">
                  <a:moveTo>
                    <a:pt x="701" y="1"/>
                  </a:moveTo>
                  <a:cubicBezTo>
                    <a:pt x="501" y="67"/>
                    <a:pt x="301" y="101"/>
                    <a:pt x="67" y="101"/>
                  </a:cubicBezTo>
                  <a:cubicBezTo>
                    <a:pt x="0" y="101"/>
                    <a:pt x="0" y="234"/>
                    <a:pt x="67" y="267"/>
                  </a:cubicBezTo>
                  <a:cubicBezTo>
                    <a:pt x="301" y="267"/>
                    <a:pt x="534" y="201"/>
                    <a:pt x="768" y="101"/>
                  </a:cubicBezTo>
                  <a:cubicBezTo>
                    <a:pt x="801" y="67"/>
                    <a:pt x="768" y="1"/>
                    <a:pt x="7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2432750" y="3155075"/>
              <a:ext cx="9675" cy="39975"/>
            </a:xfrm>
            <a:custGeom>
              <a:avLst/>
              <a:gdLst/>
              <a:ahLst/>
              <a:cxnLst/>
              <a:rect l="l" t="t" r="r" b="b"/>
              <a:pathLst>
                <a:path w="387" h="1599" extrusionOk="0">
                  <a:moveTo>
                    <a:pt x="330" y="0"/>
                  </a:moveTo>
                  <a:cubicBezTo>
                    <a:pt x="307" y="0"/>
                    <a:pt x="281" y="11"/>
                    <a:pt x="267" y="39"/>
                  </a:cubicBezTo>
                  <a:cubicBezTo>
                    <a:pt x="134" y="539"/>
                    <a:pt x="34" y="1073"/>
                    <a:pt x="0" y="1573"/>
                  </a:cubicBezTo>
                  <a:cubicBezTo>
                    <a:pt x="0" y="1590"/>
                    <a:pt x="9" y="1598"/>
                    <a:pt x="17" y="1598"/>
                  </a:cubicBezTo>
                  <a:cubicBezTo>
                    <a:pt x="25" y="1598"/>
                    <a:pt x="34" y="1590"/>
                    <a:pt x="34" y="1573"/>
                  </a:cubicBezTo>
                  <a:cubicBezTo>
                    <a:pt x="134" y="1073"/>
                    <a:pt x="234" y="573"/>
                    <a:pt x="367" y="39"/>
                  </a:cubicBezTo>
                  <a:cubicBezTo>
                    <a:pt x="386" y="20"/>
                    <a:pt x="361" y="0"/>
                    <a:pt x="33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2438575" y="3155125"/>
              <a:ext cx="16400" cy="81625"/>
            </a:xfrm>
            <a:custGeom>
              <a:avLst/>
              <a:gdLst/>
              <a:ahLst/>
              <a:cxnLst/>
              <a:rect l="l" t="t" r="r" b="b"/>
              <a:pathLst>
                <a:path w="656" h="3265" extrusionOk="0">
                  <a:moveTo>
                    <a:pt x="591" y="1"/>
                  </a:moveTo>
                  <a:cubicBezTo>
                    <a:pt x="570" y="1"/>
                    <a:pt x="547" y="11"/>
                    <a:pt x="534" y="37"/>
                  </a:cubicBezTo>
                  <a:cubicBezTo>
                    <a:pt x="134" y="1038"/>
                    <a:pt x="1" y="2138"/>
                    <a:pt x="167" y="3239"/>
                  </a:cubicBezTo>
                  <a:cubicBezTo>
                    <a:pt x="167" y="3256"/>
                    <a:pt x="184" y="3264"/>
                    <a:pt x="201" y="3264"/>
                  </a:cubicBezTo>
                  <a:cubicBezTo>
                    <a:pt x="217" y="3264"/>
                    <a:pt x="234" y="3256"/>
                    <a:pt x="234" y="3239"/>
                  </a:cubicBezTo>
                  <a:cubicBezTo>
                    <a:pt x="167" y="2172"/>
                    <a:pt x="301" y="1071"/>
                    <a:pt x="634" y="70"/>
                  </a:cubicBezTo>
                  <a:cubicBezTo>
                    <a:pt x="655" y="29"/>
                    <a:pt x="625" y="1"/>
                    <a:pt x="59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2448575" y="3185975"/>
              <a:ext cx="13375" cy="83500"/>
            </a:xfrm>
            <a:custGeom>
              <a:avLst/>
              <a:gdLst/>
              <a:ahLst/>
              <a:cxnLst/>
              <a:rect l="l" t="t" r="r" b="b"/>
              <a:pathLst>
                <a:path w="535" h="3340" extrusionOk="0">
                  <a:moveTo>
                    <a:pt x="467" y="1"/>
                  </a:moveTo>
                  <a:cubicBezTo>
                    <a:pt x="449" y="1"/>
                    <a:pt x="435" y="12"/>
                    <a:pt x="435" y="37"/>
                  </a:cubicBezTo>
                  <a:cubicBezTo>
                    <a:pt x="301" y="704"/>
                    <a:pt x="234" y="1371"/>
                    <a:pt x="201" y="2039"/>
                  </a:cubicBezTo>
                  <a:cubicBezTo>
                    <a:pt x="201" y="2372"/>
                    <a:pt x="1" y="3139"/>
                    <a:pt x="335" y="3339"/>
                  </a:cubicBezTo>
                  <a:cubicBezTo>
                    <a:pt x="368" y="3339"/>
                    <a:pt x="401" y="3306"/>
                    <a:pt x="368" y="3273"/>
                  </a:cubicBezTo>
                  <a:cubicBezTo>
                    <a:pt x="201" y="3106"/>
                    <a:pt x="301" y="2539"/>
                    <a:pt x="301" y="2339"/>
                  </a:cubicBezTo>
                  <a:cubicBezTo>
                    <a:pt x="301" y="2139"/>
                    <a:pt x="301" y="1905"/>
                    <a:pt x="335" y="1672"/>
                  </a:cubicBezTo>
                  <a:cubicBezTo>
                    <a:pt x="368" y="1138"/>
                    <a:pt x="435" y="604"/>
                    <a:pt x="535" y="70"/>
                  </a:cubicBezTo>
                  <a:cubicBezTo>
                    <a:pt x="535" y="29"/>
                    <a:pt x="496" y="1"/>
                    <a:pt x="46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2461925" y="3215750"/>
              <a:ext cx="8375" cy="79375"/>
            </a:xfrm>
            <a:custGeom>
              <a:avLst/>
              <a:gdLst/>
              <a:ahLst/>
              <a:cxnLst/>
              <a:rect l="l" t="t" r="r" b="b"/>
              <a:pathLst>
                <a:path w="335" h="3175" extrusionOk="0">
                  <a:moveTo>
                    <a:pt x="252" y="0"/>
                  </a:moveTo>
                  <a:cubicBezTo>
                    <a:pt x="218" y="0"/>
                    <a:pt x="182" y="17"/>
                    <a:pt x="167" y="47"/>
                  </a:cubicBezTo>
                  <a:cubicBezTo>
                    <a:pt x="1" y="1081"/>
                    <a:pt x="1" y="2115"/>
                    <a:pt x="167" y="3149"/>
                  </a:cubicBezTo>
                  <a:cubicBezTo>
                    <a:pt x="184" y="3166"/>
                    <a:pt x="209" y="3174"/>
                    <a:pt x="230" y="3174"/>
                  </a:cubicBezTo>
                  <a:cubicBezTo>
                    <a:pt x="251" y="3174"/>
                    <a:pt x="268" y="3166"/>
                    <a:pt x="268" y="3149"/>
                  </a:cubicBezTo>
                  <a:cubicBezTo>
                    <a:pt x="201" y="2115"/>
                    <a:pt x="234" y="1081"/>
                    <a:pt x="334" y="80"/>
                  </a:cubicBezTo>
                  <a:cubicBezTo>
                    <a:pt x="334" y="25"/>
                    <a:pt x="294" y="0"/>
                    <a:pt x="25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2471925" y="3240975"/>
              <a:ext cx="10500" cy="81650"/>
            </a:xfrm>
            <a:custGeom>
              <a:avLst/>
              <a:gdLst/>
              <a:ahLst/>
              <a:cxnLst/>
              <a:rect l="l" t="t" r="r" b="b"/>
              <a:pathLst>
                <a:path w="420" h="3266" extrusionOk="0">
                  <a:moveTo>
                    <a:pt x="339" y="1"/>
                  </a:moveTo>
                  <a:cubicBezTo>
                    <a:pt x="304" y="1"/>
                    <a:pt x="268" y="26"/>
                    <a:pt x="268" y="72"/>
                  </a:cubicBezTo>
                  <a:cubicBezTo>
                    <a:pt x="134" y="1073"/>
                    <a:pt x="1" y="2274"/>
                    <a:pt x="268" y="3241"/>
                  </a:cubicBezTo>
                  <a:cubicBezTo>
                    <a:pt x="284" y="3258"/>
                    <a:pt x="310" y="3266"/>
                    <a:pt x="330" y="3266"/>
                  </a:cubicBezTo>
                  <a:cubicBezTo>
                    <a:pt x="351" y="3266"/>
                    <a:pt x="368" y="3258"/>
                    <a:pt x="368" y="3241"/>
                  </a:cubicBezTo>
                  <a:cubicBezTo>
                    <a:pt x="401" y="2707"/>
                    <a:pt x="301" y="2207"/>
                    <a:pt x="301" y="1673"/>
                  </a:cubicBezTo>
                  <a:cubicBezTo>
                    <a:pt x="301" y="1139"/>
                    <a:pt x="335" y="606"/>
                    <a:pt x="401" y="105"/>
                  </a:cubicBezTo>
                  <a:cubicBezTo>
                    <a:pt x="419" y="34"/>
                    <a:pt x="380" y="1"/>
                    <a:pt x="33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2485275" y="3277575"/>
              <a:ext cx="10025" cy="69575"/>
            </a:xfrm>
            <a:custGeom>
              <a:avLst/>
              <a:gdLst/>
              <a:ahLst/>
              <a:cxnLst/>
              <a:rect l="l" t="t" r="r" b="b"/>
              <a:pathLst>
                <a:path w="401" h="2783" extrusionOk="0">
                  <a:moveTo>
                    <a:pt x="217" y="1"/>
                  </a:moveTo>
                  <a:cubicBezTo>
                    <a:pt x="176" y="1"/>
                    <a:pt x="134" y="26"/>
                    <a:pt x="134" y="76"/>
                  </a:cubicBezTo>
                  <a:cubicBezTo>
                    <a:pt x="1" y="943"/>
                    <a:pt x="34" y="1844"/>
                    <a:pt x="268" y="2744"/>
                  </a:cubicBezTo>
                  <a:cubicBezTo>
                    <a:pt x="268" y="2773"/>
                    <a:pt x="291" y="2783"/>
                    <a:pt x="319" y="2783"/>
                  </a:cubicBezTo>
                  <a:cubicBezTo>
                    <a:pt x="356" y="2783"/>
                    <a:pt x="401" y="2764"/>
                    <a:pt x="401" y="2744"/>
                  </a:cubicBezTo>
                  <a:cubicBezTo>
                    <a:pt x="268" y="1844"/>
                    <a:pt x="234" y="943"/>
                    <a:pt x="301" y="76"/>
                  </a:cubicBezTo>
                  <a:cubicBezTo>
                    <a:pt x="301" y="26"/>
                    <a:pt x="259" y="1"/>
                    <a:pt x="21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2501950" y="3320950"/>
              <a:ext cx="8375" cy="33900"/>
            </a:xfrm>
            <a:custGeom>
              <a:avLst/>
              <a:gdLst/>
              <a:ahLst/>
              <a:cxnLst/>
              <a:rect l="l" t="t" r="r" b="b"/>
              <a:pathLst>
                <a:path w="335" h="1356" extrusionOk="0">
                  <a:moveTo>
                    <a:pt x="151" y="0"/>
                  </a:moveTo>
                  <a:cubicBezTo>
                    <a:pt x="109" y="0"/>
                    <a:pt x="68" y="25"/>
                    <a:pt x="68" y="75"/>
                  </a:cubicBezTo>
                  <a:cubicBezTo>
                    <a:pt x="1" y="509"/>
                    <a:pt x="68" y="943"/>
                    <a:pt x="234" y="1343"/>
                  </a:cubicBezTo>
                  <a:cubicBezTo>
                    <a:pt x="243" y="1352"/>
                    <a:pt x="255" y="1356"/>
                    <a:pt x="266" y="1356"/>
                  </a:cubicBezTo>
                  <a:cubicBezTo>
                    <a:pt x="299" y="1356"/>
                    <a:pt x="334" y="1325"/>
                    <a:pt x="334" y="1276"/>
                  </a:cubicBezTo>
                  <a:cubicBezTo>
                    <a:pt x="234" y="876"/>
                    <a:pt x="201" y="476"/>
                    <a:pt x="234" y="75"/>
                  </a:cubicBezTo>
                  <a:cubicBezTo>
                    <a:pt x="234" y="25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2514475" y="3343450"/>
              <a:ext cx="7375" cy="14650"/>
            </a:xfrm>
            <a:custGeom>
              <a:avLst/>
              <a:gdLst/>
              <a:ahLst/>
              <a:cxnLst/>
              <a:rect l="l" t="t" r="r" b="b"/>
              <a:pathLst>
                <a:path w="295" h="586" extrusionOk="0">
                  <a:moveTo>
                    <a:pt x="84" y="1"/>
                  </a:moveTo>
                  <a:cubicBezTo>
                    <a:pt x="42" y="1"/>
                    <a:pt x="0" y="26"/>
                    <a:pt x="0" y="76"/>
                  </a:cubicBezTo>
                  <a:cubicBezTo>
                    <a:pt x="0" y="243"/>
                    <a:pt x="67" y="443"/>
                    <a:pt x="200" y="576"/>
                  </a:cubicBezTo>
                  <a:cubicBezTo>
                    <a:pt x="213" y="582"/>
                    <a:pt x="224" y="585"/>
                    <a:pt x="233" y="585"/>
                  </a:cubicBezTo>
                  <a:cubicBezTo>
                    <a:pt x="277" y="585"/>
                    <a:pt x="294" y="531"/>
                    <a:pt x="267" y="476"/>
                  </a:cubicBezTo>
                  <a:cubicBezTo>
                    <a:pt x="200" y="376"/>
                    <a:pt x="167" y="209"/>
                    <a:pt x="167" y="76"/>
                  </a:cubicBezTo>
                  <a:cubicBezTo>
                    <a:pt x="167" y="26"/>
                    <a:pt x="125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2526600" y="3353000"/>
              <a:ext cx="11000" cy="16050"/>
            </a:xfrm>
            <a:custGeom>
              <a:avLst/>
              <a:gdLst/>
              <a:ahLst/>
              <a:cxnLst/>
              <a:rect l="l" t="t" r="r" b="b"/>
              <a:pathLst>
                <a:path w="440" h="642" extrusionOk="0">
                  <a:moveTo>
                    <a:pt x="131" y="1"/>
                  </a:moveTo>
                  <a:cubicBezTo>
                    <a:pt x="74" y="1"/>
                    <a:pt x="1" y="55"/>
                    <a:pt x="49" y="128"/>
                  </a:cubicBezTo>
                  <a:cubicBezTo>
                    <a:pt x="116" y="294"/>
                    <a:pt x="249" y="461"/>
                    <a:pt x="349" y="628"/>
                  </a:cubicBezTo>
                  <a:cubicBezTo>
                    <a:pt x="359" y="638"/>
                    <a:pt x="371" y="642"/>
                    <a:pt x="384" y="642"/>
                  </a:cubicBezTo>
                  <a:cubicBezTo>
                    <a:pt x="413" y="642"/>
                    <a:pt x="439" y="618"/>
                    <a:pt x="416" y="595"/>
                  </a:cubicBezTo>
                  <a:cubicBezTo>
                    <a:pt x="349" y="394"/>
                    <a:pt x="282" y="194"/>
                    <a:pt x="182" y="28"/>
                  </a:cubicBezTo>
                  <a:cubicBezTo>
                    <a:pt x="173" y="9"/>
                    <a:pt x="153" y="1"/>
                    <a:pt x="13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3097650" y="3226200"/>
              <a:ext cx="13925" cy="48075"/>
            </a:xfrm>
            <a:custGeom>
              <a:avLst/>
              <a:gdLst/>
              <a:ahLst/>
              <a:cxnLst/>
              <a:rect l="l" t="t" r="r" b="b"/>
              <a:pathLst>
                <a:path w="557" h="1923" extrusionOk="0">
                  <a:moveTo>
                    <a:pt x="105" y="1"/>
                  </a:moveTo>
                  <a:cubicBezTo>
                    <a:pt x="57" y="1"/>
                    <a:pt x="0" y="40"/>
                    <a:pt x="23" y="63"/>
                  </a:cubicBezTo>
                  <a:cubicBezTo>
                    <a:pt x="257" y="663"/>
                    <a:pt x="390" y="1263"/>
                    <a:pt x="457" y="1897"/>
                  </a:cubicBezTo>
                  <a:cubicBezTo>
                    <a:pt x="457" y="1914"/>
                    <a:pt x="473" y="1922"/>
                    <a:pt x="490" y="1922"/>
                  </a:cubicBezTo>
                  <a:cubicBezTo>
                    <a:pt x="507" y="1922"/>
                    <a:pt x="524" y="1914"/>
                    <a:pt x="524" y="1897"/>
                  </a:cubicBezTo>
                  <a:cubicBezTo>
                    <a:pt x="557" y="1230"/>
                    <a:pt x="423" y="596"/>
                    <a:pt x="157" y="29"/>
                  </a:cubicBezTo>
                  <a:cubicBezTo>
                    <a:pt x="146" y="9"/>
                    <a:pt x="126" y="1"/>
                    <a:pt x="10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087375" y="3234350"/>
              <a:ext cx="14200" cy="61400"/>
            </a:xfrm>
            <a:custGeom>
              <a:avLst/>
              <a:gdLst/>
              <a:ahLst/>
              <a:cxnLst/>
              <a:rect l="l" t="t" r="r" b="b"/>
              <a:pathLst>
                <a:path w="568" h="2456" extrusionOk="0">
                  <a:moveTo>
                    <a:pt x="76" y="0"/>
                  </a:moveTo>
                  <a:cubicBezTo>
                    <a:pt x="39" y="0"/>
                    <a:pt x="1" y="29"/>
                    <a:pt x="1" y="70"/>
                  </a:cubicBezTo>
                  <a:cubicBezTo>
                    <a:pt x="267" y="837"/>
                    <a:pt x="401" y="1605"/>
                    <a:pt x="434" y="2405"/>
                  </a:cubicBezTo>
                  <a:cubicBezTo>
                    <a:pt x="434" y="2439"/>
                    <a:pt x="459" y="2455"/>
                    <a:pt x="484" y="2455"/>
                  </a:cubicBezTo>
                  <a:cubicBezTo>
                    <a:pt x="509" y="2455"/>
                    <a:pt x="534" y="2439"/>
                    <a:pt x="534" y="2405"/>
                  </a:cubicBezTo>
                  <a:cubicBezTo>
                    <a:pt x="568" y="1605"/>
                    <a:pt x="434" y="804"/>
                    <a:pt x="134" y="37"/>
                  </a:cubicBezTo>
                  <a:cubicBezTo>
                    <a:pt x="121" y="11"/>
                    <a:pt x="99" y="0"/>
                    <a:pt x="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082375" y="3259375"/>
              <a:ext cx="10025" cy="68050"/>
            </a:xfrm>
            <a:custGeom>
              <a:avLst/>
              <a:gdLst/>
              <a:ahLst/>
              <a:cxnLst/>
              <a:rect l="l" t="t" r="r" b="b"/>
              <a:pathLst>
                <a:path w="401" h="2722" extrusionOk="0">
                  <a:moveTo>
                    <a:pt x="76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201" y="937"/>
                    <a:pt x="201" y="1804"/>
                    <a:pt x="67" y="2672"/>
                  </a:cubicBezTo>
                  <a:cubicBezTo>
                    <a:pt x="67" y="2705"/>
                    <a:pt x="84" y="2722"/>
                    <a:pt x="100" y="2722"/>
                  </a:cubicBezTo>
                  <a:cubicBezTo>
                    <a:pt x="117" y="2722"/>
                    <a:pt x="134" y="2705"/>
                    <a:pt x="134" y="2672"/>
                  </a:cubicBezTo>
                  <a:cubicBezTo>
                    <a:pt x="401" y="1804"/>
                    <a:pt x="401" y="904"/>
                    <a:pt x="134" y="37"/>
                  </a:cubicBezTo>
                  <a:cubicBezTo>
                    <a:pt x="121" y="11"/>
                    <a:pt x="99" y="0"/>
                    <a:pt x="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070700" y="3277175"/>
              <a:ext cx="5850" cy="63175"/>
            </a:xfrm>
            <a:custGeom>
              <a:avLst/>
              <a:gdLst/>
              <a:ahLst/>
              <a:cxnLst/>
              <a:rect l="l" t="t" r="r" b="b"/>
              <a:pathLst>
                <a:path w="234" h="2527" extrusionOk="0">
                  <a:moveTo>
                    <a:pt x="34" y="0"/>
                  </a:moveTo>
                  <a:cubicBezTo>
                    <a:pt x="17" y="0"/>
                    <a:pt x="0" y="8"/>
                    <a:pt x="0" y="25"/>
                  </a:cubicBezTo>
                  <a:cubicBezTo>
                    <a:pt x="67" y="859"/>
                    <a:pt x="67" y="1693"/>
                    <a:pt x="0" y="2527"/>
                  </a:cubicBezTo>
                  <a:lnTo>
                    <a:pt x="34" y="2527"/>
                  </a:lnTo>
                  <a:cubicBezTo>
                    <a:pt x="234" y="1693"/>
                    <a:pt x="234" y="859"/>
                    <a:pt x="67" y="25"/>
                  </a:cubicBezTo>
                  <a:cubicBezTo>
                    <a:pt x="67" y="8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3054850" y="3287050"/>
              <a:ext cx="11700" cy="60050"/>
            </a:xfrm>
            <a:custGeom>
              <a:avLst/>
              <a:gdLst/>
              <a:ahLst/>
              <a:cxnLst/>
              <a:rect l="l" t="t" r="r" b="b"/>
              <a:pathLst>
                <a:path w="468" h="2402" extrusionOk="0">
                  <a:moveTo>
                    <a:pt x="278" y="1"/>
                  </a:moveTo>
                  <a:cubicBezTo>
                    <a:pt x="245" y="1"/>
                    <a:pt x="219" y="19"/>
                    <a:pt x="234" y="64"/>
                  </a:cubicBezTo>
                  <a:cubicBezTo>
                    <a:pt x="234" y="831"/>
                    <a:pt x="167" y="1598"/>
                    <a:pt x="1" y="2332"/>
                  </a:cubicBezTo>
                  <a:cubicBezTo>
                    <a:pt x="1" y="2373"/>
                    <a:pt x="26" y="2402"/>
                    <a:pt x="53" y="2402"/>
                  </a:cubicBezTo>
                  <a:cubicBezTo>
                    <a:pt x="70" y="2402"/>
                    <a:pt x="88" y="2391"/>
                    <a:pt x="101" y="2365"/>
                  </a:cubicBezTo>
                  <a:cubicBezTo>
                    <a:pt x="368" y="1631"/>
                    <a:pt x="468" y="864"/>
                    <a:pt x="368" y="64"/>
                  </a:cubicBezTo>
                  <a:cubicBezTo>
                    <a:pt x="368" y="27"/>
                    <a:pt x="317" y="1"/>
                    <a:pt x="27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3047350" y="3303425"/>
              <a:ext cx="8350" cy="46475"/>
            </a:xfrm>
            <a:custGeom>
              <a:avLst/>
              <a:gdLst/>
              <a:ahLst/>
              <a:cxnLst/>
              <a:rect l="l" t="t" r="r" b="b"/>
              <a:pathLst>
                <a:path w="334" h="1859" extrusionOk="0">
                  <a:moveTo>
                    <a:pt x="184" y="1"/>
                  </a:moveTo>
                  <a:cubicBezTo>
                    <a:pt x="142" y="1"/>
                    <a:pt x="100" y="26"/>
                    <a:pt x="100" y="76"/>
                  </a:cubicBezTo>
                  <a:cubicBezTo>
                    <a:pt x="134" y="676"/>
                    <a:pt x="0" y="1243"/>
                    <a:pt x="0" y="1844"/>
                  </a:cubicBezTo>
                  <a:cubicBezTo>
                    <a:pt x="0" y="1844"/>
                    <a:pt x="30" y="1859"/>
                    <a:pt x="50" y="1859"/>
                  </a:cubicBezTo>
                  <a:cubicBezTo>
                    <a:pt x="60" y="1859"/>
                    <a:pt x="67" y="1855"/>
                    <a:pt x="67" y="1844"/>
                  </a:cubicBezTo>
                  <a:cubicBezTo>
                    <a:pt x="267" y="1243"/>
                    <a:pt x="334" y="643"/>
                    <a:pt x="267" y="76"/>
                  </a:cubicBezTo>
                  <a:cubicBezTo>
                    <a:pt x="267" y="26"/>
                    <a:pt x="226" y="1"/>
                    <a:pt x="1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3039000" y="3318450"/>
              <a:ext cx="9200" cy="43175"/>
            </a:xfrm>
            <a:custGeom>
              <a:avLst/>
              <a:gdLst/>
              <a:ahLst/>
              <a:cxnLst/>
              <a:rect l="l" t="t" r="r" b="b"/>
              <a:pathLst>
                <a:path w="368" h="1727" extrusionOk="0">
                  <a:moveTo>
                    <a:pt x="284" y="0"/>
                  </a:moveTo>
                  <a:cubicBezTo>
                    <a:pt x="243" y="0"/>
                    <a:pt x="201" y="25"/>
                    <a:pt x="201" y="75"/>
                  </a:cubicBezTo>
                  <a:cubicBezTo>
                    <a:pt x="134" y="609"/>
                    <a:pt x="1" y="1143"/>
                    <a:pt x="1" y="1676"/>
                  </a:cubicBezTo>
                  <a:cubicBezTo>
                    <a:pt x="1" y="1710"/>
                    <a:pt x="26" y="1726"/>
                    <a:pt x="51" y="1726"/>
                  </a:cubicBezTo>
                  <a:cubicBezTo>
                    <a:pt x="76" y="1726"/>
                    <a:pt x="101" y="1710"/>
                    <a:pt x="101" y="1676"/>
                  </a:cubicBezTo>
                  <a:cubicBezTo>
                    <a:pt x="268" y="1176"/>
                    <a:pt x="334" y="609"/>
                    <a:pt x="368" y="75"/>
                  </a:cubicBezTo>
                  <a:cubicBezTo>
                    <a:pt x="368" y="25"/>
                    <a:pt x="326" y="0"/>
                    <a:pt x="2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025675" y="3330725"/>
              <a:ext cx="10025" cy="40825"/>
            </a:xfrm>
            <a:custGeom>
              <a:avLst/>
              <a:gdLst/>
              <a:ahLst/>
              <a:cxnLst/>
              <a:rect l="l" t="t" r="r" b="b"/>
              <a:pathLst>
                <a:path w="401" h="1633" extrusionOk="0">
                  <a:moveTo>
                    <a:pt x="299" y="0"/>
                  </a:moveTo>
                  <a:cubicBezTo>
                    <a:pt x="272" y="0"/>
                    <a:pt x="246" y="14"/>
                    <a:pt x="234" y="51"/>
                  </a:cubicBezTo>
                  <a:cubicBezTo>
                    <a:pt x="134" y="552"/>
                    <a:pt x="33" y="1052"/>
                    <a:pt x="0" y="1586"/>
                  </a:cubicBezTo>
                  <a:cubicBezTo>
                    <a:pt x="0" y="1609"/>
                    <a:pt x="33" y="1633"/>
                    <a:pt x="65" y="1633"/>
                  </a:cubicBezTo>
                  <a:cubicBezTo>
                    <a:pt x="78" y="1633"/>
                    <a:pt x="90" y="1629"/>
                    <a:pt x="100" y="1619"/>
                  </a:cubicBezTo>
                  <a:cubicBezTo>
                    <a:pt x="234" y="1119"/>
                    <a:pt x="367" y="618"/>
                    <a:pt x="400" y="85"/>
                  </a:cubicBezTo>
                  <a:cubicBezTo>
                    <a:pt x="400" y="42"/>
                    <a:pt x="347" y="0"/>
                    <a:pt x="29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010650" y="3342150"/>
              <a:ext cx="12550" cy="37400"/>
            </a:xfrm>
            <a:custGeom>
              <a:avLst/>
              <a:gdLst/>
              <a:ahLst/>
              <a:cxnLst/>
              <a:rect l="l" t="t" r="r" b="b"/>
              <a:pathLst>
                <a:path w="502" h="1496" extrusionOk="0">
                  <a:moveTo>
                    <a:pt x="412" y="1"/>
                  </a:moveTo>
                  <a:cubicBezTo>
                    <a:pt x="380" y="1"/>
                    <a:pt x="348" y="19"/>
                    <a:pt x="334" y="61"/>
                  </a:cubicBezTo>
                  <a:cubicBezTo>
                    <a:pt x="167" y="495"/>
                    <a:pt x="67" y="995"/>
                    <a:pt x="1" y="1462"/>
                  </a:cubicBezTo>
                  <a:cubicBezTo>
                    <a:pt x="34" y="1496"/>
                    <a:pt x="34" y="1496"/>
                    <a:pt x="67" y="1496"/>
                  </a:cubicBezTo>
                  <a:cubicBezTo>
                    <a:pt x="268" y="1029"/>
                    <a:pt x="401" y="562"/>
                    <a:pt x="501" y="95"/>
                  </a:cubicBezTo>
                  <a:cubicBezTo>
                    <a:pt x="501" y="36"/>
                    <a:pt x="456" y="1"/>
                    <a:pt x="41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2993975" y="3358775"/>
              <a:ext cx="11700" cy="27450"/>
            </a:xfrm>
            <a:custGeom>
              <a:avLst/>
              <a:gdLst/>
              <a:ahLst/>
              <a:cxnLst/>
              <a:rect l="l" t="t" r="r" b="b"/>
              <a:pathLst>
                <a:path w="468" h="1098" extrusionOk="0">
                  <a:moveTo>
                    <a:pt x="410" y="0"/>
                  </a:moveTo>
                  <a:cubicBezTo>
                    <a:pt x="388" y="0"/>
                    <a:pt x="367" y="18"/>
                    <a:pt x="367" y="63"/>
                  </a:cubicBezTo>
                  <a:cubicBezTo>
                    <a:pt x="334" y="230"/>
                    <a:pt x="301" y="397"/>
                    <a:pt x="234" y="597"/>
                  </a:cubicBezTo>
                  <a:cubicBezTo>
                    <a:pt x="134" y="731"/>
                    <a:pt x="67" y="897"/>
                    <a:pt x="1" y="1064"/>
                  </a:cubicBezTo>
                  <a:cubicBezTo>
                    <a:pt x="34" y="1097"/>
                    <a:pt x="34" y="1097"/>
                    <a:pt x="67" y="1097"/>
                  </a:cubicBezTo>
                  <a:cubicBezTo>
                    <a:pt x="301" y="797"/>
                    <a:pt x="468" y="430"/>
                    <a:pt x="468" y="63"/>
                  </a:cubicBezTo>
                  <a:cubicBezTo>
                    <a:pt x="468" y="27"/>
                    <a:pt x="437" y="0"/>
                    <a:pt x="41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2983125" y="3367150"/>
              <a:ext cx="9550" cy="18875"/>
            </a:xfrm>
            <a:custGeom>
              <a:avLst/>
              <a:gdLst/>
              <a:ahLst/>
              <a:cxnLst/>
              <a:rect l="l" t="t" r="r" b="b"/>
              <a:pathLst>
                <a:path w="382" h="755" extrusionOk="0">
                  <a:moveTo>
                    <a:pt x="282" y="1"/>
                  </a:moveTo>
                  <a:cubicBezTo>
                    <a:pt x="263" y="1"/>
                    <a:pt x="244" y="9"/>
                    <a:pt x="234" y="29"/>
                  </a:cubicBezTo>
                  <a:cubicBezTo>
                    <a:pt x="68" y="229"/>
                    <a:pt x="1" y="462"/>
                    <a:pt x="34" y="729"/>
                  </a:cubicBezTo>
                  <a:cubicBezTo>
                    <a:pt x="34" y="746"/>
                    <a:pt x="51" y="754"/>
                    <a:pt x="72" y="754"/>
                  </a:cubicBezTo>
                  <a:cubicBezTo>
                    <a:pt x="93" y="754"/>
                    <a:pt x="118" y="746"/>
                    <a:pt x="134" y="729"/>
                  </a:cubicBezTo>
                  <a:cubicBezTo>
                    <a:pt x="168" y="629"/>
                    <a:pt x="168" y="529"/>
                    <a:pt x="201" y="429"/>
                  </a:cubicBezTo>
                  <a:cubicBezTo>
                    <a:pt x="234" y="295"/>
                    <a:pt x="268" y="195"/>
                    <a:pt x="334" y="95"/>
                  </a:cubicBezTo>
                  <a:cubicBezTo>
                    <a:pt x="382" y="48"/>
                    <a:pt x="329" y="1"/>
                    <a:pt x="28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2969800" y="3383625"/>
              <a:ext cx="11375" cy="10950"/>
            </a:xfrm>
            <a:custGeom>
              <a:avLst/>
              <a:gdLst/>
              <a:ahLst/>
              <a:cxnLst/>
              <a:rect l="l" t="t" r="r" b="b"/>
              <a:pathLst>
                <a:path w="455" h="438" extrusionOk="0">
                  <a:moveTo>
                    <a:pt x="368" y="0"/>
                  </a:moveTo>
                  <a:cubicBezTo>
                    <a:pt x="340" y="0"/>
                    <a:pt x="313" y="11"/>
                    <a:pt x="300" y="37"/>
                  </a:cubicBezTo>
                  <a:cubicBezTo>
                    <a:pt x="267" y="170"/>
                    <a:pt x="167" y="270"/>
                    <a:pt x="34" y="370"/>
                  </a:cubicBezTo>
                  <a:cubicBezTo>
                    <a:pt x="0" y="404"/>
                    <a:pt x="34" y="437"/>
                    <a:pt x="100" y="437"/>
                  </a:cubicBezTo>
                  <a:cubicBezTo>
                    <a:pt x="267" y="370"/>
                    <a:pt x="367" y="237"/>
                    <a:pt x="434" y="70"/>
                  </a:cubicBezTo>
                  <a:cubicBezTo>
                    <a:pt x="454" y="29"/>
                    <a:pt x="411" y="0"/>
                    <a:pt x="3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2954175" y="3394325"/>
              <a:ext cx="7650" cy="8075"/>
            </a:xfrm>
            <a:custGeom>
              <a:avLst/>
              <a:gdLst/>
              <a:ahLst/>
              <a:cxnLst/>
              <a:rect l="l" t="t" r="r" b="b"/>
              <a:pathLst>
                <a:path w="306" h="323" extrusionOk="0">
                  <a:moveTo>
                    <a:pt x="194" y="1"/>
                  </a:moveTo>
                  <a:cubicBezTo>
                    <a:pt x="170" y="1"/>
                    <a:pt x="144" y="13"/>
                    <a:pt x="125" y="42"/>
                  </a:cubicBezTo>
                  <a:cubicBezTo>
                    <a:pt x="91" y="109"/>
                    <a:pt x="58" y="176"/>
                    <a:pt x="25" y="243"/>
                  </a:cubicBezTo>
                  <a:cubicBezTo>
                    <a:pt x="0" y="291"/>
                    <a:pt x="30" y="322"/>
                    <a:pt x="60" y="322"/>
                  </a:cubicBezTo>
                  <a:cubicBezTo>
                    <a:pt x="71" y="322"/>
                    <a:pt x="83" y="318"/>
                    <a:pt x="91" y="309"/>
                  </a:cubicBezTo>
                  <a:cubicBezTo>
                    <a:pt x="158" y="243"/>
                    <a:pt x="192" y="176"/>
                    <a:pt x="258" y="142"/>
                  </a:cubicBezTo>
                  <a:cubicBezTo>
                    <a:pt x="305" y="72"/>
                    <a:pt x="253" y="1"/>
                    <a:pt x="19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4449175" y="3237025"/>
              <a:ext cx="11700" cy="41125"/>
            </a:xfrm>
            <a:custGeom>
              <a:avLst/>
              <a:gdLst/>
              <a:ahLst/>
              <a:cxnLst/>
              <a:rect l="l" t="t" r="r" b="b"/>
              <a:pathLst>
                <a:path w="468" h="1645" extrusionOk="0">
                  <a:moveTo>
                    <a:pt x="44" y="0"/>
                  </a:moveTo>
                  <a:cubicBezTo>
                    <a:pt x="21" y="0"/>
                    <a:pt x="1" y="18"/>
                    <a:pt x="1" y="63"/>
                  </a:cubicBezTo>
                  <a:cubicBezTo>
                    <a:pt x="1" y="597"/>
                    <a:pt x="134" y="1131"/>
                    <a:pt x="368" y="1631"/>
                  </a:cubicBezTo>
                  <a:cubicBezTo>
                    <a:pt x="377" y="1640"/>
                    <a:pt x="388" y="1644"/>
                    <a:pt x="400" y="1644"/>
                  </a:cubicBezTo>
                  <a:cubicBezTo>
                    <a:pt x="432" y="1644"/>
                    <a:pt x="468" y="1613"/>
                    <a:pt x="468" y="1564"/>
                  </a:cubicBezTo>
                  <a:cubicBezTo>
                    <a:pt x="301" y="1064"/>
                    <a:pt x="168" y="564"/>
                    <a:pt x="101" y="63"/>
                  </a:cubicBezTo>
                  <a:cubicBezTo>
                    <a:pt x="101" y="27"/>
                    <a:pt x="71" y="0"/>
                    <a:pt x="4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4459200" y="3240675"/>
              <a:ext cx="17275" cy="50000"/>
            </a:xfrm>
            <a:custGeom>
              <a:avLst/>
              <a:gdLst/>
              <a:ahLst/>
              <a:cxnLst/>
              <a:rect l="l" t="t" r="r" b="b"/>
              <a:pathLst>
                <a:path w="691" h="2000" extrusionOk="0">
                  <a:moveTo>
                    <a:pt x="117" y="1"/>
                  </a:moveTo>
                  <a:cubicBezTo>
                    <a:pt x="75" y="1"/>
                    <a:pt x="33" y="17"/>
                    <a:pt x="33" y="51"/>
                  </a:cubicBezTo>
                  <a:cubicBezTo>
                    <a:pt x="0" y="751"/>
                    <a:pt x="200" y="1452"/>
                    <a:pt x="600" y="1985"/>
                  </a:cubicBezTo>
                  <a:cubicBezTo>
                    <a:pt x="610" y="1995"/>
                    <a:pt x="623" y="1999"/>
                    <a:pt x="635" y="1999"/>
                  </a:cubicBezTo>
                  <a:cubicBezTo>
                    <a:pt x="664" y="1999"/>
                    <a:pt x="691" y="1976"/>
                    <a:pt x="667" y="1952"/>
                  </a:cubicBezTo>
                  <a:cubicBezTo>
                    <a:pt x="367" y="1352"/>
                    <a:pt x="200" y="718"/>
                    <a:pt x="200" y="51"/>
                  </a:cubicBezTo>
                  <a:cubicBezTo>
                    <a:pt x="200" y="17"/>
                    <a:pt x="158" y="1"/>
                    <a:pt x="11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4471700" y="3245050"/>
              <a:ext cx="15875" cy="57300"/>
            </a:xfrm>
            <a:custGeom>
              <a:avLst/>
              <a:gdLst/>
              <a:ahLst/>
              <a:cxnLst/>
              <a:rect l="l" t="t" r="r" b="b"/>
              <a:pathLst>
                <a:path w="635" h="2292" extrusionOk="0">
                  <a:moveTo>
                    <a:pt x="84" y="1"/>
                  </a:moveTo>
                  <a:cubicBezTo>
                    <a:pt x="42" y="1"/>
                    <a:pt x="0" y="26"/>
                    <a:pt x="0" y="76"/>
                  </a:cubicBezTo>
                  <a:cubicBezTo>
                    <a:pt x="34" y="843"/>
                    <a:pt x="201" y="1610"/>
                    <a:pt x="567" y="2277"/>
                  </a:cubicBezTo>
                  <a:cubicBezTo>
                    <a:pt x="577" y="2287"/>
                    <a:pt x="587" y="2291"/>
                    <a:pt x="596" y="2291"/>
                  </a:cubicBezTo>
                  <a:cubicBezTo>
                    <a:pt x="618" y="2291"/>
                    <a:pt x="634" y="2268"/>
                    <a:pt x="634" y="2244"/>
                  </a:cubicBezTo>
                  <a:cubicBezTo>
                    <a:pt x="367" y="1544"/>
                    <a:pt x="201" y="810"/>
                    <a:pt x="167" y="76"/>
                  </a:cubicBezTo>
                  <a:cubicBezTo>
                    <a:pt x="167" y="26"/>
                    <a:pt x="125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4478375" y="3240050"/>
              <a:ext cx="26450" cy="83150"/>
            </a:xfrm>
            <a:custGeom>
              <a:avLst/>
              <a:gdLst/>
              <a:ahLst/>
              <a:cxnLst/>
              <a:rect l="l" t="t" r="r" b="b"/>
              <a:pathLst>
                <a:path w="1058" h="3326" extrusionOk="0">
                  <a:moveTo>
                    <a:pt x="84" y="1"/>
                  </a:moveTo>
                  <a:cubicBezTo>
                    <a:pt x="42" y="1"/>
                    <a:pt x="0" y="26"/>
                    <a:pt x="0" y="76"/>
                  </a:cubicBezTo>
                  <a:cubicBezTo>
                    <a:pt x="100" y="1210"/>
                    <a:pt x="434" y="2311"/>
                    <a:pt x="968" y="3311"/>
                  </a:cubicBezTo>
                  <a:cubicBezTo>
                    <a:pt x="977" y="3321"/>
                    <a:pt x="990" y="3325"/>
                    <a:pt x="1002" y="3325"/>
                  </a:cubicBezTo>
                  <a:cubicBezTo>
                    <a:pt x="1031" y="3325"/>
                    <a:pt x="1058" y="3302"/>
                    <a:pt x="1034" y="3278"/>
                  </a:cubicBezTo>
                  <a:cubicBezTo>
                    <a:pt x="634" y="2244"/>
                    <a:pt x="334" y="1176"/>
                    <a:pt x="167" y="76"/>
                  </a:cubicBezTo>
                  <a:cubicBezTo>
                    <a:pt x="167" y="26"/>
                    <a:pt x="125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4493375" y="3251850"/>
              <a:ext cx="21700" cy="72175"/>
            </a:xfrm>
            <a:custGeom>
              <a:avLst/>
              <a:gdLst/>
              <a:ahLst/>
              <a:cxnLst/>
              <a:rect l="l" t="t" r="r" b="b"/>
              <a:pathLst>
                <a:path w="868" h="2887" extrusionOk="0">
                  <a:moveTo>
                    <a:pt x="76" y="1"/>
                  </a:moveTo>
                  <a:cubicBezTo>
                    <a:pt x="39" y="1"/>
                    <a:pt x="1" y="29"/>
                    <a:pt x="1" y="71"/>
                  </a:cubicBezTo>
                  <a:cubicBezTo>
                    <a:pt x="134" y="1038"/>
                    <a:pt x="401" y="1972"/>
                    <a:pt x="801" y="2873"/>
                  </a:cubicBezTo>
                  <a:cubicBezTo>
                    <a:pt x="801" y="2882"/>
                    <a:pt x="807" y="2887"/>
                    <a:pt x="815" y="2887"/>
                  </a:cubicBezTo>
                  <a:cubicBezTo>
                    <a:pt x="835" y="2887"/>
                    <a:pt x="868" y="2863"/>
                    <a:pt x="868" y="2839"/>
                  </a:cubicBezTo>
                  <a:cubicBezTo>
                    <a:pt x="568" y="1905"/>
                    <a:pt x="334" y="971"/>
                    <a:pt x="134" y="37"/>
                  </a:cubicBezTo>
                  <a:cubicBezTo>
                    <a:pt x="121" y="12"/>
                    <a:pt x="99" y="1"/>
                    <a:pt x="7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4509225" y="3260700"/>
              <a:ext cx="23375" cy="78550"/>
            </a:xfrm>
            <a:custGeom>
              <a:avLst/>
              <a:gdLst/>
              <a:ahLst/>
              <a:cxnLst/>
              <a:rect l="l" t="t" r="r" b="b"/>
              <a:pathLst>
                <a:path w="935" h="3142" extrusionOk="0">
                  <a:moveTo>
                    <a:pt x="51" y="0"/>
                  </a:moveTo>
                  <a:cubicBezTo>
                    <a:pt x="25" y="0"/>
                    <a:pt x="0" y="17"/>
                    <a:pt x="0" y="50"/>
                  </a:cubicBezTo>
                  <a:cubicBezTo>
                    <a:pt x="0" y="1118"/>
                    <a:pt x="301" y="2185"/>
                    <a:pt x="834" y="3119"/>
                  </a:cubicBezTo>
                  <a:cubicBezTo>
                    <a:pt x="848" y="3133"/>
                    <a:pt x="868" y="3141"/>
                    <a:pt x="886" y="3141"/>
                  </a:cubicBezTo>
                  <a:cubicBezTo>
                    <a:pt x="912" y="3141"/>
                    <a:pt x="934" y="3125"/>
                    <a:pt x="934" y="3086"/>
                  </a:cubicBezTo>
                  <a:cubicBezTo>
                    <a:pt x="534" y="2118"/>
                    <a:pt x="234" y="1084"/>
                    <a:pt x="101" y="50"/>
                  </a:cubicBezTo>
                  <a:cubicBezTo>
                    <a:pt x="101" y="17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4520075" y="3284375"/>
              <a:ext cx="23950" cy="58825"/>
            </a:xfrm>
            <a:custGeom>
              <a:avLst/>
              <a:gdLst/>
              <a:ahLst/>
              <a:cxnLst/>
              <a:rect l="l" t="t" r="r" b="b"/>
              <a:pathLst>
                <a:path w="958" h="2353" extrusionOk="0">
                  <a:moveTo>
                    <a:pt x="53" y="1"/>
                  </a:moveTo>
                  <a:cubicBezTo>
                    <a:pt x="26" y="1"/>
                    <a:pt x="0" y="29"/>
                    <a:pt x="0" y="71"/>
                  </a:cubicBezTo>
                  <a:cubicBezTo>
                    <a:pt x="134" y="871"/>
                    <a:pt x="434" y="1638"/>
                    <a:pt x="867" y="2339"/>
                  </a:cubicBezTo>
                  <a:cubicBezTo>
                    <a:pt x="877" y="2349"/>
                    <a:pt x="890" y="2353"/>
                    <a:pt x="902" y="2353"/>
                  </a:cubicBezTo>
                  <a:cubicBezTo>
                    <a:pt x="931" y="2353"/>
                    <a:pt x="958" y="2329"/>
                    <a:pt x="934" y="2306"/>
                  </a:cubicBezTo>
                  <a:cubicBezTo>
                    <a:pt x="701" y="1538"/>
                    <a:pt x="334" y="838"/>
                    <a:pt x="100" y="37"/>
                  </a:cubicBezTo>
                  <a:cubicBezTo>
                    <a:pt x="87" y="12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4535375" y="3304875"/>
              <a:ext cx="20575" cy="47500"/>
            </a:xfrm>
            <a:custGeom>
              <a:avLst/>
              <a:gdLst/>
              <a:ahLst/>
              <a:cxnLst/>
              <a:rect l="l" t="t" r="r" b="b"/>
              <a:pathLst>
                <a:path w="823" h="1900" extrusionOk="0">
                  <a:moveTo>
                    <a:pt x="91" y="0"/>
                  </a:moveTo>
                  <a:cubicBezTo>
                    <a:pt x="46" y="0"/>
                    <a:pt x="1" y="42"/>
                    <a:pt x="22" y="85"/>
                  </a:cubicBezTo>
                  <a:cubicBezTo>
                    <a:pt x="155" y="718"/>
                    <a:pt x="422" y="1319"/>
                    <a:pt x="756" y="1886"/>
                  </a:cubicBezTo>
                  <a:cubicBezTo>
                    <a:pt x="756" y="1896"/>
                    <a:pt x="761" y="1900"/>
                    <a:pt x="770" y="1900"/>
                  </a:cubicBezTo>
                  <a:cubicBezTo>
                    <a:pt x="789" y="1900"/>
                    <a:pt x="822" y="1876"/>
                    <a:pt x="822" y="1852"/>
                  </a:cubicBezTo>
                  <a:cubicBezTo>
                    <a:pt x="556" y="1252"/>
                    <a:pt x="322" y="685"/>
                    <a:pt x="155" y="51"/>
                  </a:cubicBezTo>
                  <a:cubicBezTo>
                    <a:pt x="143" y="14"/>
                    <a:pt x="117" y="0"/>
                    <a:pt x="9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4548775" y="3317150"/>
              <a:ext cx="24475" cy="49375"/>
            </a:xfrm>
            <a:custGeom>
              <a:avLst/>
              <a:gdLst/>
              <a:ahLst/>
              <a:cxnLst/>
              <a:rect l="l" t="t" r="r" b="b"/>
              <a:pathLst>
                <a:path w="979" h="1975" extrusionOk="0">
                  <a:moveTo>
                    <a:pt x="92" y="0"/>
                  </a:moveTo>
                  <a:cubicBezTo>
                    <a:pt x="48" y="0"/>
                    <a:pt x="0" y="36"/>
                    <a:pt x="20" y="94"/>
                  </a:cubicBezTo>
                  <a:cubicBezTo>
                    <a:pt x="153" y="761"/>
                    <a:pt x="453" y="1395"/>
                    <a:pt x="887" y="1962"/>
                  </a:cubicBezTo>
                  <a:cubicBezTo>
                    <a:pt x="896" y="1971"/>
                    <a:pt x="907" y="1975"/>
                    <a:pt x="918" y="1975"/>
                  </a:cubicBezTo>
                  <a:cubicBezTo>
                    <a:pt x="949" y="1975"/>
                    <a:pt x="978" y="1944"/>
                    <a:pt x="954" y="1895"/>
                  </a:cubicBezTo>
                  <a:cubicBezTo>
                    <a:pt x="620" y="1295"/>
                    <a:pt x="353" y="694"/>
                    <a:pt x="153" y="61"/>
                  </a:cubicBezTo>
                  <a:cubicBezTo>
                    <a:pt x="153" y="19"/>
                    <a:pt x="124" y="0"/>
                    <a:pt x="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4567125" y="3342150"/>
              <a:ext cx="17175" cy="27750"/>
            </a:xfrm>
            <a:custGeom>
              <a:avLst/>
              <a:gdLst/>
              <a:ahLst/>
              <a:cxnLst/>
              <a:rect l="l" t="t" r="r" b="b"/>
              <a:pathLst>
                <a:path w="687" h="1110" extrusionOk="0">
                  <a:moveTo>
                    <a:pt x="99" y="1"/>
                  </a:moveTo>
                  <a:cubicBezTo>
                    <a:pt x="48" y="1"/>
                    <a:pt x="0" y="36"/>
                    <a:pt x="19" y="95"/>
                  </a:cubicBezTo>
                  <a:cubicBezTo>
                    <a:pt x="153" y="462"/>
                    <a:pt x="353" y="795"/>
                    <a:pt x="587" y="1095"/>
                  </a:cubicBezTo>
                  <a:cubicBezTo>
                    <a:pt x="596" y="1105"/>
                    <a:pt x="609" y="1109"/>
                    <a:pt x="622" y="1109"/>
                  </a:cubicBezTo>
                  <a:cubicBezTo>
                    <a:pt x="653" y="1109"/>
                    <a:pt x="687" y="1086"/>
                    <a:pt x="687" y="1062"/>
                  </a:cubicBezTo>
                  <a:cubicBezTo>
                    <a:pt x="520" y="695"/>
                    <a:pt x="320" y="395"/>
                    <a:pt x="186" y="61"/>
                  </a:cubicBezTo>
                  <a:cubicBezTo>
                    <a:pt x="172" y="19"/>
                    <a:pt x="135" y="1"/>
                    <a:pt x="9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4583700" y="3357650"/>
              <a:ext cx="15450" cy="21300"/>
            </a:xfrm>
            <a:custGeom>
              <a:avLst/>
              <a:gdLst/>
              <a:ahLst/>
              <a:cxnLst/>
              <a:rect l="l" t="t" r="r" b="b"/>
              <a:pathLst>
                <a:path w="618" h="852" extrusionOk="0">
                  <a:moveTo>
                    <a:pt x="109" y="0"/>
                  </a:moveTo>
                  <a:cubicBezTo>
                    <a:pt x="60" y="0"/>
                    <a:pt x="0" y="71"/>
                    <a:pt x="24" y="142"/>
                  </a:cubicBezTo>
                  <a:cubicBezTo>
                    <a:pt x="124" y="409"/>
                    <a:pt x="290" y="642"/>
                    <a:pt x="524" y="842"/>
                  </a:cubicBezTo>
                  <a:cubicBezTo>
                    <a:pt x="530" y="849"/>
                    <a:pt x="538" y="851"/>
                    <a:pt x="546" y="851"/>
                  </a:cubicBezTo>
                  <a:cubicBezTo>
                    <a:pt x="579" y="851"/>
                    <a:pt x="618" y="803"/>
                    <a:pt x="591" y="776"/>
                  </a:cubicBezTo>
                  <a:cubicBezTo>
                    <a:pt x="457" y="509"/>
                    <a:pt x="290" y="309"/>
                    <a:pt x="157" y="42"/>
                  </a:cubicBezTo>
                  <a:cubicBezTo>
                    <a:pt x="147" y="12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4598700" y="3371800"/>
              <a:ext cx="13125" cy="13600"/>
            </a:xfrm>
            <a:custGeom>
              <a:avLst/>
              <a:gdLst/>
              <a:ahLst/>
              <a:cxnLst/>
              <a:rect l="l" t="t" r="r" b="b"/>
              <a:pathLst>
                <a:path w="525" h="544" extrusionOk="0">
                  <a:moveTo>
                    <a:pt x="118" y="0"/>
                  </a:moveTo>
                  <a:cubicBezTo>
                    <a:pt x="58" y="0"/>
                    <a:pt x="1" y="63"/>
                    <a:pt x="24" y="109"/>
                  </a:cubicBezTo>
                  <a:cubicBezTo>
                    <a:pt x="124" y="276"/>
                    <a:pt x="258" y="443"/>
                    <a:pt x="424" y="543"/>
                  </a:cubicBezTo>
                  <a:cubicBezTo>
                    <a:pt x="458" y="543"/>
                    <a:pt x="524" y="510"/>
                    <a:pt x="491" y="443"/>
                  </a:cubicBezTo>
                  <a:cubicBezTo>
                    <a:pt x="358" y="310"/>
                    <a:pt x="258" y="176"/>
                    <a:pt x="191" y="43"/>
                  </a:cubicBezTo>
                  <a:cubicBezTo>
                    <a:pt x="171" y="12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4614050" y="3379125"/>
              <a:ext cx="9200" cy="10300"/>
            </a:xfrm>
            <a:custGeom>
              <a:avLst/>
              <a:gdLst/>
              <a:ahLst/>
              <a:cxnLst/>
              <a:rect l="l" t="t" r="r" b="b"/>
              <a:pathLst>
                <a:path w="368" h="412" extrusionOk="0">
                  <a:moveTo>
                    <a:pt x="119" y="0"/>
                  </a:moveTo>
                  <a:cubicBezTo>
                    <a:pt x="56" y="0"/>
                    <a:pt x="0" y="52"/>
                    <a:pt x="44" y="117"/>
                  </a:cubicBezTo>
                  <a:cubicBezTo>
                    <a:pt x="111" y="217"/>
                    <a:pt x="144" y="317"/>
                    <a:pt x="211" y="384"/>
                  </a:cubicBezTo>
                  <a:cubicBezTo>
                    <a:pt x="230" y="403"/>
                    <a:pt x="253" y="411"/>
                    <a:pt x="274" y="411"/>
                  </a:cubicBezTo>
                  <a:cubicBezTo>
                    <a:pt x="325" y="411"/>
                    <a:pt x="368" y="364"/>
                    <a:pt x="344" y="317"/>
                  </a:cubicBezTo>
                  <a:cubicBezTo>
                    <a:pt x="311" y="217"/>
                    <a:pt x="244" y="117"/>
                    <a:pt x="211" y="50"/>
                  </a:cubicBezTo>
                  <a:cubicBezTo>
                    <a:pt x="187" y="15"/>
                    <a:pt x="152" y="0"/>
                    <a:pt x="11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4612800" y="3000100"/>
              <a:ext cx="79075" cy="24425"/>
            </a:xfrm>
            <a:custGeom>
              <a:avLst/>
              <a:gdLst/>
              <a:ahLst/>
              <a:cxnLst/>
              <a:rect l="l" t="t" r="r" b="b"/>
              <a:pathLst>
                <a:path w="3163" h="977" extrusionOk="0">
                  <a:moveTo>
                    <a:pt x="3063" y="0"/>
                  </a:moveTo>
                  <a:cubicBezTo>
                    <a:pt x="1995" y="67"/>
                    <a:pt x="961" y="367"/>
                    <a:pt x="27" y="901"/>
                  </a:cubicBezTo>
                  <a:cubicBezTo>
                    <a:pt x="0" y="928"/>
                    <a:pt x="17" y="977"/>
                    <a:pt x="59" y="977"/>
                  </a:cubicBezTo>
                  <a:cubicBezTo>
                    <a:pt x="70" y="977"/>
                    <a:pt x="81" y="974"/>
                    <a:pt x="94" y="967"/>
                  </a:cubicBezTo>
                  <a:cubicBezTo>
                    <a:pt x="1061" y="567"/>
                    <a:pt x="2062" y="300"/>
                    <a:pt x="3096" y="100"/>
                  </a:cubicBezTo>
                  <a:cubicBezTo>
                    <a:pt x="3163" y="100"/>
                    <a:pt x="3129" y="0"/>
                    <a:pt x="306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4621800" y="3010925"/>
              <a:ext cx="61750" cy="20050"/>
            </a:xfrm>
            <a:custGeom>
              <a:avLst/>
              <a:gdLst/>
              <a:ahLst/>
              <a:cxnLst/>
              <a:rect l="l" t="t" r="r" b="b"/>
              <a:pathLst>
                <a:path w="2470" h="802" extrusionOk="0">
                  <a:moveTo>
                    <a:pt x="2436" y="1"/>
                  </a:moveTo>
                  <a:cubicBezTo>
                    <a:pt x="1635" y="134"/>
                    <a:pt x="835" y="368"/>
                    <a:pt x="67" y="701"/>
                  </a:cubicBezTo>
                  <a:cubicBezTo>
                    <a:pt x="1" y="701"/>
                    <a:pt x="1" y="801"/>
                    <a:pt x="67" y="801"/>
                  </a:cubicBezTo>
                  <a:cubicBezTo>
                    <a:pt x="868" y="501"/>
                    <a:pt x="1669" y="234"/>
                    <a:pt x="2469" y="34"/>
                  </a:cubicBezTo>
                  <a:cubicBezTo>
                    <a:pt x="2469" y="34"/>
                    <a:pt x="2469" y="1"/>
                    <a:pt x="243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4631150" y="3011775"/>
              <a:ext cx="65725" cy="23500"/>
            </a:xfrm>
            <a:custGeom>
              <a:avLst/>
              <a:gdLst/>
              <a:ahLst/>
              <a:cxnLst/>
              <a:rect l="l" t="t" r="r" b="b"/>
              <a:pathLst>
                <a:path w="2629" h="940" extrusionOk="0">
                  <a:moveTo>
                    <a:pt x="2562" y="0"/>
                  </a:moveTo>
                  <a:cubicBezTo>
                    <a:pt x="1695" y="200"/>
                    <a:pt x="861" y="467"/>
                    <a:pt x="60" y="801"/>
                  </a:cubicBezTo>
                  <a:cubicBezTo>
                    <a:pt x="1" y="830"/>
                    <a:pt x="21" y="939"/>
                    <a:pt x="73" y="939"/>
                  </a:cubicBezTo>
                  <a:cubicBezTo>
                    <a:pt x="79" y="939"/>
                    <a:pt x="86" y="938"/>
                    <a:pt x="94" y="934"/>
                  </a:cubicBezTo>
                  <a:cubicBezTo>
                    <a:pt x="928" y="634"/>
                    <a:pt x="1762" y="367"/>
                    <a:pt x="2562" y="100"/>
                  </a:cubicBezTo>
                  <a:cubicBezTo>
                    <a:pt x="2629" y="100"/>
                    <a:pt x="2629" y="0"/>
                    <a:pt x="256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4643725" y="3015100"/>
              <a:ext cx="72350" cy="21875"/>
            </a:xfrm>
            <a:custGeom>
              <a:avLst/>
              <a:gdLst/>
              <a:ahLst/>
              <a:cxnLst/>
              <a:rect l="l" t="t" r="r" b="b"/>
              <a:pathLst>
                <a:path w="2894" h="875" extrusionOk="0">
                  <a:moveTo>
                    <a:pt x="2860" y="1"/>
                  </a:moveTo>
                  <a:cubicBezTo>
                    <a:pt x="1892" y="67"/>
                    <a:pt x="925" y="367"/>
                    <a:pt x="58" y="768"/>
                  </a:cubicBezTo>
                  <a:cubicBezTo>
                    <a:pt x="0" y="796"/>
                    <a:pt x="42" y="875"/>
                    <a:pt x="97" y="875"/>
                  </a:cubicBezTo>
                  <a:cubicBezTo>
                    <a:pt x="106" y="875"/>
                    <a:pt x="115" y="872"/>
                    <a:pt x="124" y="868"/>
                  </a:cubicBezTo>
                  <a:cubicBezTo>
                    <a:pt x="992" y="501"/>
                    <a:pt x="1926" y="234"/>
                    <a:pt x="2860" y="34"/>
                  </a:cubicBezTo>
                  <a:cubicBezTo>
                    <a:pt x="2893" y="34"/>
                    <a:pt x="2893" y="1"/>
                    <a:pt x="286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4658725" y="3023450"/>
              <a:ext cx="64000" cy="17700"/>
            </a:xfrm>
            <a:custGeom>
              <a:avLst/>
              <a:gdLst/>
              <a:ahLst/>
              <a:cxnLst/>
              <a:rect l="l" t="t" r="r" b="b"/>
              <a:pathLst>
                <a:path w="2560" h="708" extrusionOk="0">
                  <a:moveTo>
                    <a:pt x="2527" y="0"/>
                  </a:moveTo>
                  <a:cubicBezTo>
                    <a:pt x="1693" y="33"/>
                    <a:pt x="825" y="234"/>
                    <a:pt x="58" y="601"/>
                  </a:cubicBezTo>
                  <a:cubicBezTo>
                    <a:pt x="1" y="629"/>
                    <a:pt x="42" y="707"/>
                    <a:pt x="97" y="707"/>
                  </a:cubicBezTo>
                  <a:cubicBezTo>
                    <a:pt x="106" y="707"/>
                    <a:pt x="116" y="705"/>
                    <a:pt x="125" y="701"/>
                  </a:cubicBezTo>
                  <a:cubicBezTo>
                    <a:pt x="925" y="434"/>
                    <a:pt x="1726" y="200"/>
                    <a:pt x="2527" y="67"/>
                  </a:cubicBezTo>
                  <a:cubicBezTo>
                    <a:pt x="2560" y="33"/>
                    <a:pt x="2560" y="0"/>
                    <a:pt x="252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4662100" y="3030100"/>
              <a:ext cx="61475" cy="15175"/>
            </a:xfrm>
            <a:custGeom>
              <a:avLst/>
              <a:gdLst/>
              <a:ahLst/>
              <a:cxnLst/>
              <a:rect l="l" t="t" r="r" b="b"/>
              <a:pathLst>
                <a:path w="2459" h="607" extrusionOk="0">
                  <a:moveTo>
                    <a:pt x="2358" y="1"/>
                  </a:moveTo>
                  <a:cubicBezTo>
                    <a:pt x="1591" y="101"/>
                    <a:pt x="857" y="301"/>
                    <a:pt x="90" y="468"/>
                  </a:cubicBezTo>
                  <a:cubicBezTo>
                    <a:pt x="1" y="498"/>
                    <a:pt x="17" y="607"/>
                    <a:pt x="93" y="607"/>
                  </a:cubicBezTo>
                  <a:cubicBezTo>
                    <a:pt x="102" y="607"/>
                    <a:pt x="112" y="605"/>
                    <a:pt x="123" y="601"/>
                  </a:cubicBezTo>
                  <a:cubicBezTo>
                    <a:pt x="890" y="435"/>
                    <a:pt x="1658" y="301"/>
                    <a:pt x="2392" y="101"/>
                  </a:cubicBezTo>
                  <a:cubicBezTo>
                    <a:pt x="2458" y="68"/>
                    <a:pt x="2425" y="1"/>
                    <a:pt x="235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4676850" y="3036775"/>
              <a:ext cx="60900" cy="13375"/>
            </a:xfrm>
            <a:custGeom>
              <a:avLst/>
              <a:gdLst/>
              <a:ahLst/>
              <a:cxnLst/>
              <a:rect l="l" t="t" r="r" b="b"/>
              <a:pathLst>
                <a:path w="2436" h="535" extrusionOk="0">
                  <a:moveTo>
                    <a:pt x="2402" y="1"/>
                  </a:moveTo>
                  <a:cubicBezTo>
                    <a:pt x="1601" y="34"/>
                    <a:pt x="834" y="168"/>
                    <a:pt x="100" y="401"/>
                  </a:cubicBezTo>
                  <a:cubicBezTo>
                    <a:pt x="0" y="401"/>
                    <a:pt x="34" y="535"/>
                    <a:pt x="134" y="535"/>
                  </a:cubicBezTo>
                  <a:cubicBezTo>
                    <a:pt x="868" y="334"/>
                    <a:pt x="1635" y="268"/>
                    <a:pt x="2402" y="68"/>
                  </a:cubicBezTo>
                  <a:cubicBezTo>
                    <a:pt x="2435" y="68"/>
                    <a:pt x="2402" y="34"/>
                    <a:pt x="240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4698525" y="3043650"/>
              <a:ext cx="46725" cy="8175"/>
            </a:xfrm>
            <a:custGeom>
              <a:avLst/>
              <a:gdLst/>
              <a:ahLst/>
              <a:cxnLst/>
              <a:rect l="l" t="t" r="r" b="b"/>
              <a:pathLst>
                <a:path w="1869" h="327" extrusionOk="0">
                  <a:moveTo>
                    <a:pt x="1376" y="0"/>
                  </a:moveTo>
                  <a:cubicBezTo>
                    <a:pt x="942" y="0"/>
                    <a:pt x="521" y="69"/>
                    <a:pt x="101" y="193"/>
                  </a:cubicBezTo>
                  <a:cubicBezTo>
                    <a:pt x="1" y="193"/>
                    <a:pt x="67" y="326"/>
                    <a:pt x="134" y="326"/>
                  </a:cubicBezTo>
                  <a:cubicBezTo>
                    <a:pt x="701" y="193"/>
                    <a:pt x="1268" y="193"/>
                    <a:pt x="1802" y="93"/>
                  </a:cubicBezTo>
                  <a:cubicBezTo>
                    <a:pt x="1869" y="93"/>
                    <a:pt x="1869" y="26"/>
                    <a:pt x="1835" y="26"/>
                  </a:cubicBezTo>
                  <a:cubicBezTo>
                    <a:pt x="1680" y="9"/>
                    <a:pt x="1527" y="0"/>
                    <a:pt x="13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4705425" y="3052325"/>
              <a:ext cx="41500" cy="6275"/>
            </a:xfrm>
            <a:custGeom>
              <a:avLst/>
              <a:gdLst/>
              <a:ahLst/>
              <a:cxnLst/>
              <a:rect l="l" t="t" r="r" b="b"/>
              <a:pathLst>
                <a:path w="1660" h="251" extrusionOk="0">
                  <a:moveTo>
                    <a:pt x="1217" y="0"/>
                  </a:moveTo>
                  <a:cubicBezTo>
                    <a:pt x="842" y="0"/>
                    <a:pt x="467" y="38"/>
                    <a:pt x="91" y="113"/>
                  </a:cubicBezTo>
                  <a:cubicBezTo>
                    <a:pt x="1" y="113"/>
                    <a:pt x="20" y="251"/>
                    <a:pt x="99" y="251"/>
                  </a:cubicBezTo>
                  <a:cubicBezTo>
                    <a:pt x="107" y="251"/>
                    <a:pt x="116" y="249"/>
                    <a:pt x="125" y="246"/>
                  </a:cubicBezTo>
                  <a:cubicBezTo>
                    <a:pt x="625" y="179"/>
                    <a:pt x="1092" y="179"/>
                    <a:pt x="1593" y="113"/>
                  </a:cubicBezTo>
                  <a:cubicBezTo>
                    <a:pt x="1659" y="113"/>
                    <a:pt x="1659" y="46"/>
                    <a:pt x="1593" y="13"/>
                  </a:cubicBezTo>
                  <a:cubicBezTo>
                    <a:pt x="1467" y="4"/>
                    <a:pt x="1342" y="0"/>
                    <a:pt x="121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4720200" y="3062625"/>
              <a:ext cx="36725" cy="6100"/>
            </a:xfrm>
            <a:custGeom>
              <a:avLst/>
              <a:gdLst/>
              <a:ahLst/>
              <a:cxnLst/>
              <a:rect l="l" t="t" r="r" b="b"/>
              <a:pathLst>
                <a:path w="1469" h="244" extrusionOk="0">
                  <a:moveTo>
                    <a:pt x="1402" y="1"/>
                  </a:moveTo>
                  <a:cubicBezTo>
                    <a:pt x="968" y="1"/>
                    <a:pt x="535" y="101"/>
                    <a:pt x="101" y="101"/>
                  </a:cubicBezTo>
                  <a:cubicBezTo>
                    <a:pt x="1" y="101"/>
                    <a:pt x="1" y="234"/>
                    <a:pt x="101" y="234"/>
                  </a:cubicBezTo>
                  <a:cubicBezTo>
                    <a:pt x="178" y="240"/>
                    <a:pt x="255" y="243"/>
                    <a:pt x="331" y="243"/>
                  </a:cubicBezTo>
                  <a:cubicBezTo>
                    <a:pt x="688" y="243"/>
                    <a:pt x="1045" y="183"/>
                    <a:pt x="1402" y="101"/>
                  </a:cubicBezTo>
                  <a:cubicBezTo>
                    <a:pt x="1469" y="101"/>
                    <a:pt x="1469" y="1"/>
                    <a:pt x="140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4736875" y="3070650"/>
              <a:ext cx="27550" cy="6175"/>
            </a:xfrm>
            <a:custGeom>
              <a:avLst/>
              <a:gdLst/>
              <a:ahLst/>
              <a:cxnLst/>
              <a:rect l="l" t="t" r="r" b="b"/>
              <a:pathLst>
                <a:path w="1102" h="247" extrusionOk="0">
                  <a:moveTo>
                    <a:pt x="788" y="0"/>
                  </a:moveTo>
                  <a:cubicBezTo>
                    <a:pt x="558" y="0"/>
                    <a:pt x="321" y="31"/>
                    <a:pt x="101" y="80"/>
                  </a:cubicBezTo>
                  <a:cubicBezTo>
                    <a:pt x="1" y="80"/>
                    <a:pt x="1" y="247"/>
                    <a:pt x="101" y="247"/>
                  </a:cubicBezTo>
                  <a:cubicBezTo>
                    <a:pt x="401" y="214"/>
                    <a:pt x="735" y="180"/>
                    <a:pt x="1035" y="114"/>
                  </a:cubicBezTo>
                  <a:cubicBezTo>
                    <a:pt x="1068" y="80"/>
                    <a:pt x="1102" y="13"/>
                    <a:pt x="1035" y="13"/>
                  </a:cubicBezTo>
                  <a:cubicBezTo>
                    <a:pt x="955" y="5"/>
                    <a:pt x="872" y="0"/>
                    <a:pt x="78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4748550" y="3081825"/>
              <a:ext cx="20050" cy="4525"/>
            </a:xfrm>
            <a:custGeom>
              <a:avLst/>
              <a:gdLst/>
              <a:ahLst/>
              <a:cxnLst/>
              <a:rect l="l" t="t" r="r" b="b"/>
              <a:pathLst>
                <a:path w="802" h="181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169" y="177"/>
                    <a:pt x="238" y="181"/>
                    <a:pt x="305" y="181"/>
                  </a:cubicBezTo>
                  <a:cubicBezTo>
                    <a:pt x="468" y="181"/>
                    <a:pt x="627" y="157"/>
                    <a:pt x="768" y="134"/>
                  </a:cubicBezTo>
                  <a:cubicBezTo>
                    <a:pt x="802" y="134"/>
                    <a:pt x="802" y="67"/>
                    <a:pt x="768" y="67"/>
                  </a:cubicBezTo>
                  <a:cubicBezTo>
                    <a:pt x="568" y="0"/>
                    <a:pt x="335" y="0"/>
                    <a:pt x="10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4756075" y="3091275"/>
              <a:ext cx="20025" cy="5575"/>
            </a:xfrm>
            <a:custGeom>
              <a:avLst/>
              <a:gdLst/>
              <a:ahLst/>
              <a:cxnLst/>
              <a:rect l="l" t="t" r="r" b="b"/>
              <a:pathLst>
                <a:path w="801" h="223" extrusionOk="0">
                  <a:moveTo>
                    <a:pt x="459" y="0"/>
                  </a:moveTo>
                  <a:cubicBezTo>
                    <a:pt x="335" y="0"/>
                    <a:pt x="218" y="17"/>
                    <a:pt x="100" y="56"/>
                  </a:cubicBezTo>
                  <a:cubicBezTo>
                    <a:pt x="0" y="56"/>
                    <a:pt x="0" y="223"/>
                    <a:pt x="100" y="223"/>
                  </a:cubicBezTo>
                  <a:cubicBezTo>
                    <a:pt x="300" y="189"/>
                    <a:pt x="534" y="189"/>
                    <a:pt x="734" y="122"/>
                  </a:cubicBezTo>
                  <a:cubicBezTo>
                    <a:pt x="767" y="89"/>
                    <a:pt x="801" y="22"/>
                    <a:pt x="734" y="22"/>
                  </a:cubicBezTo>
                  <a:cubicBezTo>
                    <a:pt x="637" y="9"/>
                    <a:pt x="546" y="0"/>
                    <a:pt x="45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4764825" y="3099775"/>
              <a:ext cx="12950" cy="4375"/>
            </a:xfrm>
            <a:custGeom>
              <a:avLst/>
              <a:gdLst/>
              <a:ahLst/>
              <a:cxnLst/>
              <a:rect l="l" t="t" r="r" b="b"/>
              <a:pathLst>
                <a:path w="518" h="175" extrusionOk="0">
                  <a:moveTo>
                    <a:pt x="105" y="0"/>
                  </a:moveTo>
                  <a:cubicBezTo>
                    <a:pt x="33" y="0"/>
                    <a:pt x="0" y="121"/>
                    <a:pt x="84" y="149"/>
                  </a:cubicBezTo>
                  <a:cubicBezTo>
                    <a:pt x="151" y="166"/>
                    <a:pt x="217" y="174"/>
                    <a:pt x="284" y="174"/>
                  </a:cubicBezTo>
                  <a:cubicBezTo>
                    <a:pt x="351" y="174"/>
                    <a:pt x="417" y="166"/>
                    <a:pt x="484" y="149"/>
                  </a:cubicBezTo>
                  <a:cubicBezTo>
                    <a:pt x="517" y="149"/>
                    <a:pt x="517" y="83"/>
                    <a:pt x="484" y="83"/>
                  </a:cubicBezTo>
                  <a:cubicBezTo>
                    <a:pt x="351" y="49"/>
                    <a:pt x="251" y="49"/>
                    <a:pt x="151" y="16"/>
                  </a:cubicBezTo>
                  <a:cubicBezTo>
                    <a:pt x="134" y="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5237600" y="3032775"/>
              <a:ext cx="9675" cy="53150"/>
            </a:xfrm>
            <a:custGeom>
              <a:avLst/>
              <a:gdLst/>
              <a:ahLst/>
              <a:cxnLst/>
              <a:rect l="l" t="t" r="r" b="b"/>
              <a:pathLst>
                <a:path w="387" h="2126" extrusionOk="0">
                  <a:moveTo>
                    <a:pt x="78" y="0"/>
                  </a:moveTo>
                  <a:cubicBezTo>
                    <a:pt x="37" y="0"/>
                    <a:pt x="0" y="36"/>
                    <a:pt x="20" y="94"/>
                  </a:cubicBezTo>
                  <a:cubicBezTo>
                    <a:pt x="153" y="761"/>
                    <a:pt x="220" y="1395"/>
                    <a:pt x="220" y="2062"/>
                  </a:cubicBezTo>
                  <a:cubicBezTo>
                    <a:pt x="220" y="2099"/>
                    <a:pt x="250" y="2125"/>
                    <a:pt x="277" y="2125"/>
                  </a:cubicBezTo>
                  <a:cubicBezTo>
                    <a:pt x="299" y="2125"/>
                    <a:pt x="320" y="2107"/>
                    <a:pt x="320" y="2062"/>
                  </a:cubicBezTo>
                  <a:cubicBezTo>
                    <a:pt x="387" y="1395"/>
                    <a:pt x="353" y="695"/>
                    <a:pt x="153" y="61"/>
                  </a:cubicBezTo>
                  <a:cubicBezTo>
                    <a:pt x="139" y="19"/>
                    <a:pt x="108" y="0"/>
                    <a:pt x="7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5228425" y="3042775"/>
              <a:ext cx="13025" cy="65550"/>
            </a:xfrm>
            <a:custGeom>
              <a:avLst/>
              <a:gdLst/>
              <a:ahLst/>
              <a:cxnLst/>
              <a:rect l="l" t="t" r="r" b="b"/>
              <a:pathLst>
                <a:path w="521" h="2622" extrusionOk="0">
                  <a:moveTo>
                    <a:pt x="99" y="1"/>
                  </a:moveTo>
                  <a:cubicBezTo>
                    <a:pt x="49" y="1"/>
                    <a:pt x="0" y="36"/>
                    <a:pt x="20" y="94"/>
                  </a:cubicBezTo>
                  <a:cubicBezTo>
                    <a:pt x="220" y="928"/>
                    <a:pt x="287" y="1762"/>
                    <a:pt x="453" y="2596"/>
                  </a:cubicBezTo>
                  <a:cubicBezTo>
                    <a:pt x="453" y="2613"/>
                    <a:pt x="462" y="2621"/>
                    <a:pt x="470" y="2621"/>
                  </a:cubicBezTo>
                  <a:cubicBezTo>
                    <a:pt x="478" y="2621"/>
                    <a:pt x="487" y="2613"/>
                    <a:pt x="487" y="2596"/>
                  </a:cubicBezTo>
                  <a:cubicBezTo>
                    <a:pt x="520" y="1729"/>
                    <a:pt x="420" y="895"/>
                    <a:pt x="186" y="61"/>
                  </a:cubicBezTo>
                  <a:cubicBezTo>
                    <a:pt x="173" y="19"/>
                    <a:pt x="135" y="1"/>
                    <a:pt x="9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5223450" y="3056875"/>
              <a:ext cx="11325" cy="64775"/>
            </a:xfrm>
            <a:custGeom>
              <a:avLst/>
              <a:gdLst/>
              <a:ahLst/>
              <a:cxnLst/>
              <a:rect l="l" t="t" r="r" b="b"/>
              <a:pathLst>
                <a:path w="453" h="2591" extrusionOk="0">
                  <a:moveTo>
                    <a:pt x="70" y="1"/>
                  </a:moveTo>
                  <a:cubicBezTo>
                    <a:pt x="32" y="1"/>
                    <a:pt x="0" y="27"/>
                    <a:pt x="19" y="64"/>
                  </a:cubicBezTo>
                  <a:cubicBezTo>
                    <a:pt x="185" y="898"/>
                    <a:pt x="285" y="1732"/>
                    <a:pt x="385" y="2566"/>
                  </a:cubicBezTo>
                  <a:cubicBezTo>
                    <a:pt x="385" y="2583"/>
                    <a:pt x="402" y="2591"/>
                    <a:pt x="419" y="2591"/>
                  </a:cubicBezTo>
                  <a:cubicBezTo>
                    <a:pt x="436" y="2591"/>
                    <a:pt x="452" y="2583"/>
                    <a:pt x="452" y="2566"/>
                  </a:cubicBezTo>
                  <a:cubicBezTo>
                    <a:pt x="419" y="1732"/>
                    <a:pt x="319" y="865"/>
                    <a:pt x="152" y="64"/>
                  </a:cubicBezTo>
                  <a:cubicBezTo>
                    <a:pt x="137" y="19"/>
                    <a:pt x="101" y="1"/>
                    <a:pt x="7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5213900" y="3071725"/>
              <a:ext cx="15875" cy="85175"/>
            </a:xfrm>
            <a:custGeom>
              <a:avLst/>
              <a:gdLst/>
              <a:ahLst/>
              <a:cxnLst/>
              <a:rect l="l" t="t" r="r" b="b"/>
              <a:pathLst>
                <a:path w="635" h="3407" extrusionOk="0">
                  <a:moveTo>
                    <a:pt x="68" y="1"/>
                  </a:moveTo>
                  <a:cubicBezTo>
                    <a:pt x="39" y="1"/>
                    <a:pt x="0" y="29"/>
                    <a:pt x="0" y="71"/>
                  </a:cubicBezTo>
                  <a:cubicBezTo>
                    <a:pt x="134" y="638"/>
                    <a:pt x="234" y="1171"/>
                    <a:pt x="300" y="1738"/>
                  </a:cubicBezTo>
                  <a:cubicBezTo>
                    <a:pt x="334" y="2205"/>
                    <a:pt x="534" y="2939"/>
                    <a:pt x="300" y="3373"/>
                  </a:cubicBezTo>
                  <a:cubicBezTo>
                    <a:pt x="300" y="3406"/>
                    <a:pt x="300" y="3406"/>
                    <a:pt x="334" y="3406"/>
                  </a:cubicBezTo>
                  <a:cubicBezTo>
                    <a:pt x="634" y="3039"/>
                    <a:pt x="501" y="2439"/>
                    <a:pt x="467" y="2039"/>
                  </a:cubicBezTo>
                  <a:cubicBezTo>
                    <a:pt x="401" y="1371"/>
                    <a:pt x="300" y="704"/>
                    <a:pt x="100" y="37"/>
                  </a:cubicBezTo>
                  <a:cubicBezTo>
                    <a:pt x="100" y="12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5208050" y="3091400"/>
              <a:ext cx="10050" cy="73825"/>
            </a:xfrm>
            <a:custGeom>
              <a:avLst/>
              <a:gdLst/>
              <a:ahLst/>
              <a:cxnLst/>
              <a:rect l="l" t="t" r="r" b="b"/>
              <a:pathLst>
                <a:path w="402" h="2953" extrusionOk="0">
                  <a:moveTo>
                    <a:pt x="67" y="1"/>
                  </a:moveTo>
                  <a:cubicBezTo>
                    <a:pt x="34" y="1"/>
                    <a:pt x="1" y="17"/>
                    <a:pt x="1" y="51"/>
                  </a:cubicBezTo>
                  <a:cubicBezTo>
                    <a:pt x="34" y="518"/>
                    <a:pt x="67" y="985"/>
                    <a:pt x="67" y="1452"/>
                  </a:cubicBezTo>
                  <a:cubicBezTo>
                    <a:pt x="67" y="1685"/>
                    <a:pt x="301" y="2686"/>
                    <a:pt x="34" y="2853"/>
                  </a:cubicBezTo>
                  <a:cubicBezTo>
                    <a:pt x="1" y="2886"/>
                    <a:pt x="34" y="2953"/>
                    <a:pt x="67" y="2953"/>
                  </a:cubicBezTo>
                  <a:cubicBezTo>
                    <a:pt x="401" y="2853"/>
                    <a:pt x="268" y="2319"/>
                    <a:pt x="234" y="2119"/>
                  </a:cubicBezTo>
                  <a:cubicBezTo>
                    <a:pt x="201" y="1418"/>
                    <a:pt x="168" y="751"/>
                    <a:pt x="134" y="51"/>
                  </a:cubicBezTo>
                  <a:cubicBezTo>
                    <a:pt x="134" y="17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5198050" y="3116425"/>
              <a:ext cx="5850" cy="80300"/>
            </a:xfrm>
            <a:custGeom>
              <a:avLst/>
              <a:gdLst/>
              <a:ahLst/>
              <a:cxnLst/>
              <a:rect l="l" t="t" r="r" b="b"/>
              <a:pathLst>
                <a:path w="234" h="3212" extrusionOk="0">
                  <a:moveTo>
                    <a:pt x="51" y="0"/>
                  </a:moveTo>
                  <a:cubicBezTo>
                    <a:pt x="26" y="0"/>
                    <a:pt x="0" y="17"/>
                    <a:pt x="0" y="50"/>
                  </a:cubicBezTo>
                  <a:cubicBezTo>
                    <a:pt x="34" y="1085"/>
                    <a:pt x="0" y="2152"/>
                    <a:pt x="67" y="3186"/>
                  </a:cubicBezTo>
                  <a:cubicBezTo>
                    <a:pt x="67" y="3203"/>
                    <a:pt x="84" y="3211"/>
                    <a:pt x="101" y="3211"/>
                  </a:cubicBezTo>
                  <a:cubicBezTo>
                    <a:pt x="117" y="3211"/>
                    <a:pt x="134" y="3203"/>
                    <a:pt x="134" y="3186"/>
                  </a:cubicBezTo>
                  <a:cubicBezTo>
                    <a:pt x="234" y="2119"/>
                    <a:pt x="234" y="1085"/>
                    <a:pt x="101" y="50"/>
                  </a:cubicBezTo>
                  <a:cubicBezTo>
                    <a:pt x="101" y="17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5181375" y="3142475"/>
              <a:ext cx="6700" cy="75700"/>
            </a:xfrm>
            <a:custGeom>
              <a:avLst/>
              <a:gdLst/>
              <a:ahLst/>
              <a:cxnLst/>
              <a:rect l="l" t="t" r="r" b="b"/>
              <a:pathLst>
                <a:path w="268" h="3028" extrusionOk="0">
                  <a:moveTo>
                    <a:pt x="134" y="1"/>
                  </a:moveTo>
                  <a:cubicBezTo>
                    <a:pt x="92" y="1"/>
                    <a:pt x="50" y="26"/>
                    <a:pt x="67" y="76"/>
                  </a:cubicBezTo>
                  <a:cubicBezTo>
                    <a:pt x="67" y="1043"/>
                    <a:pt x="0" y="2011"/>
                    <a:pt x="67" y="2978"/>
                  </a:cubicBezTo>
                  <a:cubicBezTo>
                    <a:pt x="67" y="3011"/>
                    <a:pt x="84" y="3028"/>
                    <a:pt x="100" y="3028"/>
                  </a:cubicBezTo>
                  <a:cubicBezTo>
                    <a:pt x="117" y="3028"/>
                    <a:pt x="134" y="3011"/>
                    <a:pt x="134" y="2978"/>
                  </a:cubicBezTo>
                  <a:cubicBezTo>
                    <a:pt x="234" y="2011"/>
                    <a:pt x="267" y="1043"/>
                    <a:pt x="200" y="76"/>
                  </a:cubicBezTo>
                  <a:cubicBezTo>
                    <a:pt x="217" y="26"/>
                    <a:pt x="175" y="1"/>
                    <a:pt x="1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5168025" y="3169175"/>
              <a:ext cx="6700" cy="59025"/>
            </a:xfrm>
            <a:custGeom>
              <a:avLst/>
              <a:gdLst/>
              <a:ahLst/>
              <a:cxnLst/>
              <a:rect l="l" t="t" r="r" b="b"/>
              <a:pathLst>
                <a:path w="268" h="2361" extrusionOk="0">
                  <a:moveTo>
                    <a:pt x="197" y="0"/>
                  </a:moveTo>
                  <a:cubicBezTo>
                    <a:pt x="159" y="0"/>
                    <a:pt x="117" y="25"/>
                    <a:pt x="101" y="75"/>
                  </a:cubicBezTo>
                  <a:cubicBezTo>
                    <a:pt x="67" y="809"/>
                    <a:pt x="1" y="1576"/>
                    <a:pt x="34" y="2310"/>
                  </a:cubicBezTo>
                  <a:cubicBezTo>
                    <a:pt x="34" y="2344"/>
                    <a:pt x="59" y="2360"/>
                    <a:pt x="84" y="2360"/>
                  </a:cubicBezTo>
                  <a:cubicBezTo>
                    <a:pt x="109" y="2360"/>
                    <a:pt x="134" y="2344"/>
                    <a:pt x="134" y="2310"/>
                  </a:cubicBezTo>
                  <a:cubicBezTo>
                    <a:pt x="234" y="1576"/>
                    <a:pt x="234" y="809"/>
                    <a:pt x="267" y="75"/>
                  </a:cubicBezTo>
                  <a:cubicBezTo>
                    <a:pt x="267" y="25"/>
                    <a:pt x="234" y="0"/>
                    <a:pt x="19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5156350" y="3197325"/>
              <a:ext cx="8375" cy="52550"/>
            </a:xfrm>
            <a:custGeom>
              <a:avLst/>
              <a:gdLst/>
              <a:ahLst/>
              <a:cxnLst/>
              <a:rect l="l" t="t" r="r" b="b"/>
              <a:pathLst>
                <a:path w="335" h="2102" extrusionOk="0">
                  <a:moveTo>
                    <a:pt x="201" y="0"/>
                  </a:moveTo>
                  <a:cubicBezTo>
                    <a:pt x="167" y="0"/>
                    <a:pt x="134" y="17"/>
                    <a:pt x="134" y="50"/>
                  </a:cubicBezTo>
                  <a:cubicBezTo>
                    <a:pt x="134" y="384"/>
                    <a:pt x="134" y="717"/>
                    <a:pt x="101" y="1084"/>
                  </a:cubicBezTo>
                  <a:cubicBezTo>
                    <a:pt x="67" y="1384"/>
                    <a:pt x="34" y="1718"/>
                    <a:pt x="1" y="2052"/>
                  </a:cubicBezTo>
                  <a:cubicBezTo>
                    <a:pt x="1" y="2085"/>
                    <a:pt x="26" y="2102"/>
                    <a:pt x="51" y="2102"/>
                  </a:cubicBezTo>
                  <a:cubicBezTo>
                    <a:pt x="76" y="2102"/>
                    <a:pt x="101" y="2085"/>
                    <a:pt x="101" y="2052"/>
                  </a:cubicBezTo>
                  <a:cubicBezTo>
                    <a:pt x="267" y="1418"/>
                    <a:pt x="334" y="717"/>
                    <a:pt x="267" y="50"/>
                  </a:cubicBezTo>
                  <a:cubicBezTo>
                    <a:pt x="267" y="17"/>
                    <a:pt x="234" y="0"/>
                    <a:pt x="20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5147175" y="3217325"/>
              <a:ext cx="6700" cy="48600"/>
            </a:xfrm>
            <a:custGeom>
              <a:avLst/>
              <a:gdLst/>
              <a:ahLst/>
              <a:cxnLst/>
              <a:rect l="l" t="t" r="r" b="b"/>
              <a:pathLst>
                <a:path w="268" h="1944" extrusionOk="0">
                  <a:moveTo>
                    <a:pt x="113" y="1"/>
                  </a:moveTo>
                  <a:cubicBezTo>
                    <a:pt x="84" y="1"/>
                    <a:pt x="51" y="17"/>
                    <a:pt x="34" y="51"/>
                  </a:cubicBezTo>
                  <a:cubicBezTo>
                    <a:pt x="1" y="684"/>
                    <a:pt x="1" y="1318"/>
                    <a:pt x="67" y="1919"/>
                  </a:cubicBezTo>
                  <a:cubicBezTo>
                    <a:pt x="67" y="1935"/>
                    <a:pt x="76" y="1944"/>
                    <a:pt x="88" y="1944"/>
                  </a:cubicBezTo>
                  <a:cubicBezTo>
                    <a:pt x="101" y="1944"/>
                    <a:pt x="117" y="1935"/>
                    <a:pt x="134" y="1919"/>
                  </a:cubicBezTo>
                  <a:cubicBezTo>
                    <a:pt x="234" y="1318"/>
                    <a:pt x="268" y="684"/>
                    <a:pt x="167" y="51"/>
                  </a:cubicBezTo>
                  <a:cubicBezTo>
                    <a:pt x="167" y="17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5136350" y="3240675"/>
              <a:ext cx="8350" cy="38800"/>
            </a:xfrm>
            <a:custGeom>
              <a:avLst/>
              <a:gdLst/>
              <a:ahLst/>
              <a:cxnLst/>
              <a:rect l="l" t="t" r="r" b="b"/>
              <a:pathLst>
                <a:path w="334" h="1552" extrusionOk="0">
                  <a:moveTo>
                    <a:pt x="217" y="1"/>
                  </a:moveTo>
                  <a:cubicBezTo>
                    <a:pt x="192" y="1"/>
                    <a:pt x="167" y="17"/>
                    <a:pt x="167" y="51"/>
                  </a:cubicBezTo>
                  <a:cubicBezTo>
                    <a:pt x="167" y="351"/>
                    <a:pt x="133" y="618"/>
                    <a:pt x="100" y="885"/>
                  </a:cubicBezTo>
                  <a:cubicBezTo>
                    <a:pt x="67" y="1118"/>
                    <a:pt x="33" y="1318"/>
                    <a:pt x="0" y="1552"/>
                  </a:cubicBezTo>
                  <a:lnTo>
                    <a:pt x="67" y="1552"/>
                  </a:lnTo>
                  <a:cubicBezTo>
                    <a:pt x="267" y="1085"/>
                    <a:pt x="334" y="551"/>
                    <a:pt x="267" y="51"/>
                  </a:cubicBezTo>
                  <a:cubicBezTo>
                    <a:pt x="267" y="17"/>
                    <a:pt x="242" y="1"/>
                    <a:pt x="21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5131325" y="3255700"/>
              <a:ext cx="5050" cy="35250"/>
            </a:xfrm>
            <a:custGeom>
              <a:avLst/>
              <a:gdLst/>
              <a:ahLst/>
              <a:cxnLst/>
              <a:rect l="l" t="t" r="r" b="b"/>
              <a:pathLst>
                <a:path w="202" h="1410" extrusionOk="0">
                  <a:moveTo>
                    <a:pt x="84" y="0"/>
                  </a:moveTo>
                  <a:cubicBezTo>
                    <a:pt x="59" y="0"/>
                    <a:pt x="34" y="17"/>
                    <a:pt x="34" y="50"/>
                  </a:cubicBezTo>
                  <a:cubicBezTo>
                    <a:pt x="68" y="484"/>
                    <a:pt x="1" y="951"/>
                    <a:pt x="1" y="1384"/>
                  </a:cubicBezTo>
                  <a:cubicBezTo>
                    <a:pt x="1" y="1401"/>
                    <a:pt x="18" y="1409"/>
                    <a:pt x="38" y="1409"/>
                  </a:cubicBezTo>
                  <a:cubicBezTo>
                    <a:pt x="59" y="1409"/>
                    <a:pt x="84" y="1401"/>
                    <a:pt x="101" y="1384"/>
                  </a:cubicBezTo>
                  <a:cubicBezTo>
                    <a:pt x="168" y="917"/>
                    <a:pt x="201" y="484"/>
                    <a:pt x="134" y="50"/>
                  </a:cubicBezTo>
                  <a:cubicBezTo>
                    <a:pt x="134" y="17"/>
                    <a:pt x="109" y="0"/>
                    <a:pt x="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5125500" y="3274025"/>
              <a:ext cx="4200" cy="30275"/>
            </a:xfrm>
            <a:custGeom>
              <a:avLst/>
              <a:gdLst/>
              <a:ahLst/>
              <a:cxnLst/>
              <a:rect l="l" t="t" r="r" b="b"/>
              <a:pathLst>
                <a:path w="168" h="1211" extrusionOk="0">
                  <a:moveTo>
                    <a:pt x="50" y="1"/>
                  </a:moveTo>
                  <a:cubicBezTo>
                    <a:pt x="25" y="1"/>
                    <a:pt x="0" y="18"/>
                    <a:pt x="0" y="51"/>
                  </a:cubicBezTo>
                  <a:cubicBezTo>
                    <a:pt x="0" y="418"/>
                    <a:pt x="0" y="785"/>
                    <a:pt x="0" y="1185"/>
                  </a:cubicBezTo>
                  <a:cubicBezTo>
                    <a:pt x="0" y="1202"/>
                    <a:pt x="17" y="1210"/>
                    <a:pt x="34" y="1210"/>
                  </a:cubicBezTo>
                  <a:cubicBezTo>
                    <a:pt x="50" y="1210"/>
                    <a:pt x="67" y="1202"/>
                    <a:pt x="67" y="1185"/>
                  </a:cubicBezTo>
                  <a:cubicBezTo>
                    <a:pt x="134" y="818"/>
                    <a:pt x="167" y="418"/>
                    <a:pt x="100" y="51"/>
                  </a:cubicBezTo>
                  <a:cubicBezTo>
                    <a:pt x="100" y="18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5117150" y="3294675"/>
              <a:ext cx="2525" cy="22950"/>
            </a:xfrm>
            <a:custGeom>
              <a:avLst/>
              <a:gdLst/>
              <a:ahLst/>
              <a:cxnLst/>
              <a:rect l="l" t="t" r="r" b="b"/>
              <a:pathLst>
                <a:path w="101" h="918" extrusionOk="0">
                  <a:moveTo>
                    <a:pt x="51" y="1"/>
                  </a:moveTo>
                  <a:cubicBezTo>
                    <a:pt x="34" y="1"/>
                    <a:pt x="18" y="9"/>
                    <a:pt x="1" y="26"/>
                  </a:cubicBezTo>
                  <a:cubicBezTo>
                    <a:pt x="1" y="292"/>
                    <a:pt x="1" y="593"/>
                    <a:pt x="1" y="893"/>
                  </a:cubicBezTo>
                  <a:cubicBezTo>
                    <a:pt x="1" y="910"/>
                    <a:pt x="26" y="918"/>
                    <a:pt x="51" y="918"/>
                  </a:cubicBezTo>
                  <a:cubicBezTo>
                    <a:pt x="76" y="918"/>
                    <a:pt x="101" y="910"/>
                    <a:pt x="101" y="893"/>
                  </a:cubicBezTo>
                  <a:cubicBezTo>
                    <a:pt x="101" y="593"/>
                    <a:pt x="101" y="292"/>
                    <a:pt x="101" y="26"/>
                  </a:cubicBezTo>
                  <a:cubicBezTo>
                    <a:pt x="84" y="9"/>
                    <a:pt x="68" y="1"/>
                    <a:pt x="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5110475" y="3319075"/>
              <a:ext cx="1700" cy="5225"/>
            </a:xfrm>
            <a:custGeom>
              <a:avLst/>
              <a:gdLst/>
              <a:ahLst/>
              <a:cxnLst/>
              <a:rect l="l" t="t" r="r" b="b"/>
              <a:pathLst>
                <a:path w="68" h="209" extrusionOk="0">
                  <a:moveTo>
                    <a:pt x="34" y="0"/>
                  </a:moveTo>
                  <a:cubicBezTo>
                    <a:pt x="18" y="0"/>
                    <a:pt x="1" y="17"/>
                    <a:pt x="1" y="50"/>
                  </a:cubicBezTo>
                  <a:cubicBezTo>
                    <a:pt x="1" y="84"/>
                    <a:pt x="1" y="117"/>
                    <a:pt x="1" y="184"/>
                  </a:cubicBezTo>
                  <a:cubicBezTo>
                    <a:pt x="1" y="200"/>
                    <a:pt x="18" y="209"/>
                    <a:pt x="34" y="209"/>
                  </a:cubicBezTo>
                  <a:cubicBezTo>
                    <a:pt x="51" y="209"/>
                    <a:pt x="68" y="200"/>
                    <a:pt x="68" y="184"/>
                  </a:cubicBezTo>
                  <a:cubicBezTo>
                    <a:pt x="68" y="150"/>
                    <a:pt x="68" y="84"/>
                    <a:pt x="68" y="50"/>
                  </a:cubicBezTo>
                  <a:cubicBezTo>
                    <a:pt x="68" y="17"/>
                    <a:pt x="51" y="0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4977300" y="3088250"/>
              <a:ext cx="73000" cy="37950"/>
            </a:xfrm>
            <a:custGeom>
              <a:avLst/>
              <a:gdLst/>
              <a:ahLst/>
              <a:cxnLst/>
              <a:rect l="l" t="t" r="r" b="b"/>
              <a:pathLst>
                <a:path w="2920" h="1518" extrusionOk="0">
                  <a:moveTo>
                    <a:pt x="2861" y="1"/>
                  </a:moveTo>
                  <a:cubicBezTo>
                    <a:pt x="2850" y="1"/>
                    <a:pt x="2839" y="4"/>
                    <a:pt x="2826" y="10"/>
                  </a:cubicBezTo>
                  <a:cubicBezTo>
                    <a:pt x="1892" y="410"/>
                    <a:pt x="992" y="944"/>
                    <a:pt x="58" y="1411"/>
                  </a:cubicBezTo>
                  <a:cubicBezTo>
                    <a:pt x="0" y="1440"/>
                    <a:pt x="42" y="1518"/>
                    <a:pt x="97" y="1518"/>
                  </a:cubicBezTo>
                  <a:cubicBezTo>
                    <a:pt x="106" y="1518"/>
                    <a:pt x="115" y="1516"/>
                    <a:pt x="124" y="1511"/>
                  </a:cubicBezTo>
                  <a:cubicBezTo>
                    <a:pt x="1025" y="1044"/>
                    <a:pt x="1992" y="577"/>
                    <a:pt x="2893" y="77"/>
                  </a:cubicBezTo>
                  <a:cubicBezTo>
                    <a:pt x="2920" y="50"/>
                    <a:pt x="2903" y="1"/>
                    <a:pt x="286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4962275" y="3102675"/>
              <a:ext cx="88200" cy="49375"/>
            </a:xfrm>
            <a:custGeom>
              <a:avLst/>
              <a:gdLst/>
              <a:ahLst/>
              <a:cxnLst/>
              <a:rect l="l" t="t" r="r" b="b"/>
              <a:pathLst>
                <a:path w="3528" h="1975" extrusionOk="0">
                  <a:moveTo>
                    <a:pt x="3461" y="0"/>
                  </a:moveTo>
                  <a:cubicBezTo>
                    <a:pt x="2260" y="467"/>
                    <a:pt x="1092" y="1101"/>
                    <a:pt x="58" y="1868"/>
                  </a:cubicBezTo>
                  <a:cubicBezTo>
                    <a:pt x="1" y="1897"/>
                    <a:pt x="42" y="1975"/>
                    <a:pt x="97" y="1975"/>
                  </a:cubicBezTo>
                  <a:cubicBezTo>
                    <a:pt x="106" y="1975"/>
                    <a:pt x="116" y="1973"/>
                    <a:pt x="125" y="1968"/>
                  </a:cubicBezTo>
                  <a:cubicBezTo>
                    <a:pt x="1192" y="1234"/>
                    <a:pt x="2326" y="600"/>
                    <a:pt x="3494" y="67"/>
                  </a:cubicBezTo>
                  <a:cubicBezTo>
                    <a:pt x="3527" y="33"/>
                    <a:pt x="3494" y="0"/>
                    <a:pt x="346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4967350" y="3119950"/>
              <a:ext cx="64625" cy="40500"/>
            </a:xfrm>
            <a:custGeom>
              <a:avLst/>
              <a:gdLst/>
              <a:ahLst/>
              <a:cxnLst/>
              <a:rect l="l" t="t" r="r" b="b"/>
              <a:pathLst>
                <a:path w="2585" h="1620" extrusionOk="0">
                  <a:moveTo>
                    <a:pt x="2542" y="0"/>
                  </a:moveTo>
                  <a:cubicBezTo>
                    <a:pt x="2536" y="0"/>
                    <a:pt x="2530" y="3"/>
                    <a:pt x="2524" y="10"/>
                  </a:cubicBezTo>
                  <a:cubicBezTo>
                    <a:pt x="1656" y="443"/>
                    <a:pt x="822" y="944"/>
                    <a:pt x="55" y="1511"/>
                  </a:cubicBezTo>
                  <a:cubicBezTo>
                    <a:pt x="1" y="1565"/>
                    <a:pt x="35" y="1620"/>
                    <a:pt x="86" y="1620"/>
                  </a:cubicBezTo>
                  <a:cubicBezTo>
                    <a:pt x="98" y="1620"/>
                    <a:pt x="110" y="1617"/>
                    <a:pt x="122" y="1611"/>
                  </a:cubicBezTo>
                  <a:cubicBezTo>
                    <a:pt x="889" y="1044"/>
                    <a:pt x="1723" y="577"/>
                    <a:pt x="2557" y="76"/>
                  </a:cubicBezTo>
                  <a:cubicBezTo>
                    <a:pt x="2584" y="49"/>
                    <a:pt x="2567" y="0"/>
                    <a:pt x="254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4970725" y="3135175"/>
              <a:ext cx="58050" cy="37200"/>
            </a:xfrm>
            <a:custGeom>
              <a:avLst/>
              <a:gdLst/>
              <a:ahLst/>
              <a:cxnLst/>
              <a:rect l="l" t="t" r="r" b="b"/>
              <a:pathLst>
                <a:path w="2322" h="1488" extrusionOk="0">
                  <a:moveTo>
                    <a:pt x="2255" y="1"/>
                  </a:moveTo>
                  <a:cubicBezTo>
                    <a:pt x="1488" y="401"/>
                    <a:pt x="754" y="835"/>
                    <a:pt x="54" y="1369"/>
                  </a:cubicBezTo>
                  <a:cubicBezTo>
                    <a:pt x="0" y="1395"/>
                    <a:pt x="33" y="1487"/>
                    <a:pt x="82" y="1487"/>
                  </a:cubicBezTo>
                  <a:cubicBezTo>
                    <a:pt x="94" y="1487"/>
                    <a:pt x="107" y="1482"/>
                    <a:pt x="120" y="1469"/>
                  </a:cubicBezTo>
                  <a:cubicBezTo>
                    <a:pt x="821" y="968"/>
                    <a:pt x="1555" y="501"/>
                    <a:pt x="2289" y="68"/>
                  </a:cubicBezTo>
                  <a:cubicBezTo>
                    <a:pt x="2322" y="34"/>
                    <a:pt x="2289" y="1"/>
                    <a:pt x="225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4967275" y="3155200"/>
              <a:ext cx="48175" cy="31875"/>
            </a:xfrm>
            <a:custGeom>
              <a:avLst/>
              <a:gdLst/>
              <a:ahLst/>
              <a:cxnLst/>
              <a:rect l="l" t="t" r="r" b="b"/>
              <a:pathLst>
                <a:path w="1927" h="1275" extrusionOk="0">
                  <a:moveTo>
                    <a:pt x="1860" y="1"/>
                  </a:moveTo>
                  <a:cubicBezTo>
                    <a:pt x="1259" y="367"/>
                    <a:pt x="659" y="768"/>
                    <a:pt x="58" y="1168"/>
                  </a:cubicBezTo>
                  <a:cubicBezTo>
                    <a:pt x="1" y="1197"/>
                    <a:pt x="42" y="1275"/>
                    <a:pt x="76" y="1275"/>
                  </a:cubicBezTo>
                  <a:cubicBezTo>
                    <a:pt x="82" y="1275"/>
                    <a:pt x="87" y="1273"/>
                    <a:pt x="92" y="1268"/>
                  </a:cubicBezTo>
                  <a:cubicBezTo>
                    <a:pt x="692" y="868"/>
                    <a:pt x="1292" y="468"/>
                    <a:pt x="1893" y="67"/>
                  </a:cubicBezTo>
                  <a:cubicBezTo>
                    <a:pt x="1926" y="34"/>
                    <a:pt x="1893" y="1"/>
                    <a:pt x="186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4965700" y="3175000"/>
              <a:ext cx="36925" cy="25725"/>
            </a:xfrm>
            <a:custGeom>
              <a:avLst/>
              <a:gdLst/>
              <a:ahLst/>
              <a:cxnLst/>
              <a:rect l="l" t="t" r="r" b="b"/>
              <a:pathLst>
                <a:path w="1477" h="1029" extrusionOk="0">
                  <a:moveTo>
                    <a:pt x="1410" y="0"/>
                  </a:moveTo>
                  <a:cubicBezTo>
                    <a:pt x="1403" y="0"/>
                    <a:pt x="1395" y="3"/>
                    <a:pt x="1389" y="9"/>
                  </a:cubicBezTo>
                  <a:cubicBezTo>
                    <a:pt x="922" y="276"/>
                    <a:pt x="488" y="610"/>
                    <a:pt x="55" y="910"/>
                  </a:cubicBezTo>
                  <a:cubicBezTo>
                    <a:pt x="1" y="937"/>
                    <a:pt x="34" y="1028"/>
                    <a:pt x="83" y="1028"/>
                  </a:cubicBezTo>
                  <a:cubicBezTo>
                    <a:pt x="95" y="1028"/>
                    <a:pt x="108" y="1023"/>
                    <a:pt x="121" y="1010"/>
                  </a:cubicBezTo>
                  <a:cubicBezTo>
                    <a:pt x="555" y="710"/>
                    <a:pt x="1022" y="409"/>
                    <a:pt x="1422" y="76"/>
                  </a:cubicBezTo>
                  <a:cubicBezTo>
                    <a:pt x="1476" y="49"/>
                    <a:pt x="1443" y="0"/>
                    <a:pt x="141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4967225" y="3195900"/>
              <a:ext cx="22250" cy="14500"/>
            </a:xfrm>
            <a:custGeom>
              <a:avLst/>
              <a:gdLst/>
              <a:ahLst/>
              <a:cxnLst/>
              <a:rect l="l" t="t" r="r" b="b"/>
              <a:pathLst>
                <a:path w="890" h="580" extrusionOk="0">
                  <a:moveTo>
                    <a:pt x="810" y="0"/>
                  </a:moveTo>
                  <a:cubicBezTo>
                    <a:pt x="804" y="0"/>
                    <a:pt x="799" y="2"/>
                    <a:pt x="794" y="7"/>
                  </a:cubicBezTo>
                  <a:cubicBezTo>
                    <a:pt x="561" y="174"/>
                    <a:pt x="327" y="341"/>
                    <a:pt x="60" y="441"/>
                  </a:cubicBezTo>
                  <a:cubicBezTo>
                    <a:pt x="1" y="470"/>
                    <a:pt x="21" y="579"/>
                    <a:pt x="97" y="579"/>
                  </a:cubicBezTo>
                  <a:cubicBezTo>
                    <a:pt x="106" y="579"/>
                    <a:pt x="116" y="578"/>
                    <a:pt x="127" y="574"/>
                  </a:cubicBezTo>
                  <a:cubicBezTo>
                    <a:pt x="394" y="441"/>
                    <a:pt x="627" y="274"/>
                    <a:pt x="861" y="107"/>
                  </a:cubicBezTo>
                  <a:cubicBezTo>
                    <a:pt x="890" y="78"/>
                    <a:pt x="844" y="0"/>
                    <a:pt x="81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4889975" y="3464350"/>
              <a:ext cx="33725" cy="29300"/>
            </a:xfrm>
            <a:custGeom>
              <a:avLst/>
              <a:gdLst/>
              <a:ahLst/>
              <a:cxnLst/>
              <a:rect l="l" t="t" r="r" b="b"/>
              <a:pathLst>
                <a:path w="1349" h="1172" extrusionOk="0">
                  <a:moveTo>
                    <a:pt x="1301" y="1"/>
                  </a:moveTo>
                  <a:cubicBezTo>
                    <a:pt x="1295" y="1"/>
                    <a:pt x="1289" y="4"/>
                    <a:pt x="1282" y="10"/>
                  </a:cubicBezTo>
                  <a:cubicBezTo>
                    <a:pt x="849" y="344"/>
                    <a:pt x="448" y="711"/>
                    <a:pt x="48" y="1077"/>
                  </a:cubicBezTo>
                  <a:cubicBezTo>
                    <a:pt x="1" y="1125"/>
                    <a:pt x="37" y="1172"/>
                    <a:pt x="74" y="1172"/>
                  </a:cubicBezTo>
                  <a:cubicBezTo>
                    <a:pt x="90" y="1172"/>
                    <a:pt x="105" y="1164"/>
                    <a:pt x="115" y="1144"/>
                  </a:cubicBezTo>
                  <a:cubicBezTo>
                    <a:pt x="548" y="811"/>
                    <a:pt x="949" y="444"/>
                    <a:pt x="1349" y="77"/>
                  </a:cubicBezTo>
                  <a:cubicBezTo>
                    <a:pt x="1349" y="50"/>
                    <a:pt x="1327" y="1"/>
                    <a:pt x="13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4894650" y="3452075"/>
              <a:ext cx="55750" cy="49450"/>
            </a:xfrm>
            <a:custGeom>
              <a:avLst/>
              <a:gdLst/>
              <a:ahLst/>
              <a:cxnLst/>
              <a:rect l="l" t="t" r="r" b="b"/>
              <a:pathLst>
                <a:path w="2230" h="1978" extrusionOk="0">
                  <a:moveTo>
                    <a:pt x="2196" y="1"/>
                  </a:moveTo>
                  <a:cubicBezTo>
                    <a:pt x="1462" y="601"/>
                    <a:pt x="728" y="1268"/>
                    <a:pt x="28" y="1902"/>
                  </a:cubicBezTo>
                  <a:cubicBezTo>
                    <a:pt x="1" y="1929"/>
                    <a:pt x="18" y="1978"/>
                    <a:pt x="60" y="1978"/>
                  </a:cubicBezTo>
                  <a:cubicBezTo>
                    <a:pt x="70" y="1978"/>
                    <a:pt x="82" y="1975"/>
                    <a:pt x="95" y="1969"/>
                  </a:cubicBezTo>
                  <a:cubicBezTo>
                    <a:pt x="795" y="1335"/>
                    <a:pt x="1529" y="701"/>
                    <a:pt x="2229" y="34"/>
                  </a:cubicBezTo>
                  <a:cubicBezTo>
                    <a:pt x="2229" y="34"/>
                    <a:pt x="2196" y="1"/>
                    <a:pt x="219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4908900" y="3451850"/>
              <a:ext cx="57175" cy="50450"/>
            </a:xfrm>
            <a:custGeom>
              <a:avLst/>
              <a:gdLst/>
              <a:ahLst/>
              <a:cxnLst/>
              <a:rect l="l" t="t" r="r" b="b"/>
              <a:pathLst>
                <a:path w="2287" h="2018" extrusionOk="0">
                  <a:moveTo>
                    <a:pt x="2215" y="1"/>
                  </a:moveTo>
                  <a:cubicBezTo>
                    <a:pt x="2207" y="1"/>
                    <a:pt x="2200" y="3"/>
                    <a:pt x="2193" y="10"/>
                  </a:cubicBezTo>
                  <a:cubicBezTo>
                    <a:pt x="1459" y="610"/>
                    <a:pt x="759" y="1244"/>
                    <a:pt x="58" y="1911"/>
                  </a:cubicBezTo>
                  <a:cubicBezTo>
                    <a:pt x="1" y="1940"/>
                    <a:pt x="67" y="2018"/>
                    <a:pt x="129" y="2018"/>
                  </a:cubicBezTo>
                  <a:cubicBezTo>
                    <a:pt x="139" y="2018"/>
                    <a:pt x="149" y="2016"/>
                    <a:pt x="158" y="2011"/>
                  </a:cubicBezTo>
                  <a:cubicBezTo>
                    <a:pt x="859" y="1344"/>
                    <a:pt x="1559" y="744"/>
                    <a:pt x="2260" y="76"/>
                  </a:cubicBezTo>
                  <a:cubicBezTo>
                    <a:pt x="2287" y="49"/>
                    <a:pt x="2248" y="1"/>
                    <a:pt x="221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4923925" y="3455075"/>
              <a:ext cx="54825" cy="45575"/>
            </a:xfrm>
            <a:custGeom>
              <a:avLst/>
              <a:gdLst/>
              <a:ahLst/>
              <a:cxnLst/>
              <a:rect l="l" t="t" r="r" b="b"/>
              <a:pathLst>
                <a:path w="2193" h="1823" extrusionOk="0">
                  <a:moveTo>
                    <a:pt x="2154" y="0"/>
                  </a:moveTo>
                  <a:cubicBezTo>
                    <a:pt x="2145" y="0"/>
                    <a:pt x="2136" y="4"/>
                    <a:pt x="2126" y="14"/>
                  </a:cubicBezTo>
                  <a:cubicBezTo>
                    <a:pt x="1392" y="481"/>
                    <a:pt x="691" y="1082"/>
                    <a:pt x="58" y="1715"/>
                  </a:cubicBezTo>
                  <a:cubicBezTo>
                    <a:pt x="0" y="1744"/>
                    <a:pt x="66" y="1822"/>
                    <a:pt x="128" y="1822"/>
                  </a:cubicBezTo>
                  <a:cubicBezTo>
                    <a:pt x="138" y="1822"/>
                    <a:pt x="148" y="1820"/>
                    <a:pt x="158" y="1815"/>
                  </a:cubicBezTo>
                  <a:cubicBezTo>
                    <a:pt x="792" y="1182"/>
                    <a:pt x="1459" y="581"/>
                    <a:pt x="2193" y="47"/>
                  </a:cubicBezTo>
                  <a:cubicBezTo>
                    <a:pt x="2193" y="24"/>
                    <a:pt x="2176" y="0"/>
                    <a:pt x="21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4940600" y="3465200"/>
              <a:ext cx="38150" cy="28775"/>
            </a:xfrm>
            <a:custGeom>
              <a:avLst/>
              <a:gdLst/>
              <a:ahLst/>
              <a:cxnLst/>
              <a:rect l="l" t="t" r="r" b="b"/>
              <a:pathLst>
                <a:path w="1526" h="1151" extrusionOk="0">
                  <a:moveTo>
                    <a:pt x="1479" y="0"/>
                  </a:moveTo>
                  <a:cubicBezTo>
                    <a:pt x="1472" y="0"/>
                    <a:pt x="1466" y="3"/>
                    <a:pt x="1459" y="9"/>
                  </a:cubicBezTo>
                  <a:cubicBezTo>
                    <a:pt x="992" y="310"/>
                    <a:pt x="525" y="677"/>
                    <a:pt x="58" y="1010"/>
                  </a:cubicBezTo>
                  <a:cubicBezTo>
                    <a:pt x="0" y="1068"/>
                    <a:pt x="42" y="1150"/>
                    <a:pt x="98" y="1150"/>
                  </a:cubicBezTo>
                  <a:cubicBezTo>
                    <a:pt x="106" y="1150"/>
                    <a:pt x="115" y="1148"/>
                    <a:pt x="125" y="1144"/>
                  </a:cubicBezTo>
                  <a:cubicBezTo>
                    <a:pt x="592" y="777"/>
                    <a:pt x="1059" y="443"/>
                    <a:pt x="1526" y="43"/>
                  </a:cubicBezTo>
                  <a:cubicBezTo>
                    <a:pt x="1526" y="43"/>
                    <a:pt x="1504" y="0"/>
                    <a:pt x="147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4959125" y="3472925"/>
              <a:ext cx="27975" cy="20600"/>
            </a:xfrm>
            <a:custGeom>
              <a:avLst/>
              <a:gdLst/>
              <a:ahLst/>
              <a:cxnLst/>
              <a:rect l="l" t="t" r="r" b="b"/>
              <a:pathLst>
                <a:path w="1119" h="824" extrusionOk="0">
                  <a:moveTo>
                    <a:pt x="1051" y="1"/>
                  </a:moveTo>
                  <a:cubicBezTo>
                    <a:pt x="684" y="201"/>
                    <a:pt x="351" y="468"/>
                    <a:pt x="51" y="734"/>
                  </a:cubicBezTo>
                  <a:cubicBezTo>
                    <a:pt x="0" y="760"/>
                    <a:pt x="26" y="824"/>
                    <a:pt x="71" y="824"/>
                  </a:cubicBezTo>
                  <a:cubicBezTo>
                    <a:pt x="85" y="824"/>
                    <a:pt x="101" y="817"/>
                    <a:pt x="117" y="801"/>
                  </a:cubicBezTo>
                  <a:cubicBezTo>
                    <a:pt x="418" y="534"/>
                    <a:pt x="751" y="301"/>
                    <a:pt x="1085" y="67"/>
                  </a:cubicBezTo>
                  <a:cubicBezTo>
                    <a:pt x="1118" y="34"/>
                    <a:pt x="1085" y="1"/>
                    <a:pt x="10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4970875" y="3470925"/>
              <a:ext cx="26000" cy="20000"/>
            </a:xfrm>
            <a:custGeom>
              <a:avLst/>
              <a:gdLst/>
              <a:ahLst/>
              <a:cxnLst/>
              <a:rect l="l" t="t" r="r" b="b"/>
              <a:pathLst>
                <a:path w="1040" h="800" extrusionOk="0">
                  <a:moveTo>
                    <a:pt x="1007" y="1"/>
                  </a:moveTo>
                  <a:cubicBezTo>
                    <a:pt x="1000" y="1"/>
                    <a:pt x="991" y="5"/>
                    <a:pt x="982" y="14"/>
                  </a:cubicBezTo>
                  <a:cubicBezTo>
                    <a:pt x="681" y="214"/>
                    <a:pt x="381" y="448"/>
                    <a:pt x="81" y="648"/>
                  </a:cubicBezTo>
                  <a:cubicBezTo>
                    <a:pt x="0" y="702"/>
                    <a:pt x="50" y="799"/>
                    <a:pt x="125" y="799"/>
                  </a:cubicBezTo>
                  <a:cubicBezTo>
                    <a:pt x="143" y="799"/>
                    <a:pt x="162" y="794"/>
                    <a:pt x="181" y="781"/>
                  </a:cubicBezTo>
                  <a:cubicBezTo>
                    <a:pt x="448" y="548"/>
                    <a:pt x="748" y="314"/>
                    <a:pt x="1015" y="81"/>
                  </a:cubicBezTo>
                  <a:cubicBezTo>
                    <a:pt x="1039" y="32"/>
                    <a:pt x="1028" y="1"/>
                    <a:pt x="100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4989250" y="3474600"/>
              <a:ext cx="15350" cy="12750"/>
            </a:xfrm>
            <a:custGeom>
              <a:avLst/>
              <a:gdLst/>
              <a:ahLst/>
              <a:cxnLst/>
              <a:rect l="l" t="t" r="r" b="b"/>
              <a:pathLst>
                <a:path w="614" h="510" extrusionOk="0">
                  <a:moveTo>
                    <a:pt x="547" y="0"/>
                  </a:moveTo>
                  <a:cubicBezTo>
                    <a:pt x="347" y="100"/>
                    <a:pt x="180" y="234"/>
                    <a:pt x="47" y="401"/>
                  </a:cubicBezTo>
                  <a:cubicBezTo>
                    <a:pt x="0" y="447"/>
                    <a:pt x="35" y="510"/>
                    <a:pt x="82" y="510"/>
                  </a:cubicBezTo>
                  <a:cubicBezTo>
                    <a:pt x="103" y="510"/>
                    <a:pt x="126" y="498"/>
                    <a:pt x="147" y="467"/>
                  </a:cubicBezTo>
                  <a:cubicBezTo>
                    <a:pt x="280" y="334"/>
                    <a:pt x="413" y="167"/>
                    <a:pt x="580" y="67"/>
                  </a:cubicBezTo>
                  <a:cubicBezTo>
                    <a:pt x="614" y="34"/>
                    <a:pt x="580" y="0"/>
                    <a:pt x="54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4996475" y="3477700"/>
              <a:ext cx="15475" cy="12925"/>
            </a:xfrm>
            <a:custGeom>
              <a:avLst/>
              <a:gdLst/>
              <a:ahLst/>
              <a:cxnLst/>
              <a:rect l="l" t="t" r="r" b="b"/>
              <a:pathLst>
                <a:path w="619" h="517" extrusionOk="0">
                  <a:moveTo>
                    <a:pt x="577" y="1"/>
                  </a:moveTo>
                  <a:cubicBezTo>
                    <a:pt x="571" y="1"/>
                    <a:pt x="565" y="3"/>
                    <a:pt x="558" y="10"/>
                  </a:cubicBezTo>
                  <a:cubicBezTo>
                    <a:pt x="391" y="110"/>
                    <a:pt x="225" y="277"/>
                    <a:pt x="58" y="410"/>
                  </a:cubicBezTo>
                  <a:cubicBezTo>
                    <a:pt x="0" y="439"/>
                    <a:pt x="66" y="517"/>
                    <a:pt x="128" y="517"/>
                  </a:cubicBezTo>
                  <a:cubicBezTo>
                    <a:pt x="139" y="517"/>
                    <a:pt x="149" y="515"/>
                    <a:pt x="158" y="510"/>
                  </a:cubicBezTo>
                  <a:cubicBezTo>
                    <a:pt x="291" y="343"/>
                    <a:pt x="458" y="243"/>
                    <a:pt x="591" y="76"/>
                  </a:cubicBezTo>
                  <a:cubicBezTo>
                    <a:pt x="618" y="50"/>
                    <a:pt x="602" y="1"/>
                    <a:pt x="57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2556325" y="3471025"/>
              <a:ext cx="24050" cy="18600"/>
            </a:xfrm>
            <a:custGeom>
              <a:avLst/>
              <a:gdLst/>
              <a:ahLst/>
              <a:cxnLst/>
              <a:rect l="l" t="t" r="r" b="b"/>
              <a:pathLst>
                <a:path w="962" h="744" extrusionOk="0">
                  <a:moveTo>
                    <a:pt x="72" y="1"/>
                  </a:moveTo>
                  <a:cubicBezTo>
                    <a:pt x="39" y="1"/>
                    <a:pt x="0" y="50"/>
                    <a:pt x="27" y="77"/>
                  </a:cubicBezTo>
                  <a:cubicBezTo>
                    <a:pt x="261" y="343"/>
                    <a:pt x="561" y="577"/>
                    <a:pt x="861" y="744"/>
                  </a:cubicBezTo>
                  <a:cubicBezTo>
                    <a:pt x="928" y="744"/>
                    <a:pt x="961" y="710"/>
                    <a:pt x="928" y="677"/>
                  </a:cubicBezTo>
                  <a:cubicBezTo>
                    <a:pt x="628" y="477"/>
                    <a:pt x="361" y="277"/>
                    <a:pt x="94" y="10"/>
                  </a:cubicBezTo>
                  <a:cubicBezTo>
                    <a:pt x="88" y="4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554050" y="3458200"/>
              <a:ext cx="42000" cy="35000"/>
            </a:xfrm>
            <a:custGeom>
              <a:avLst/>
              <a:gdLst/>
              <a:ahLst/>
              <a:cxnLst/>
              <a:rect l="l" t="t" r="r" b="b"/>
              <a:pathLst>
                <a:path w="1680" h="1400" extrusionOk="0">
                  <a:moveTo>
                    <a:pt x="86" y="0"/>
                  </a:moveTo>
                  <a:cubicBezTo>
                    <a:pt x="47" y="0"/>
                    <a:pt x="1" y="64"/>
                    <a:pt x="52" y="89"/>
                  </a:cubicBezTo>
                  <a:cubicBezTo>
                    <a:pt x="552" y="523"/>
                    <a:pt x="1052" y="990"/>
                    <a:pt x="1619" y="1390"/>
                  </a:cubicBezTo>
                  <a:cubicBezTo>
                    <a:pt x="1626" y="1397"/>
                    <a:pt x="1632" y="1399"/>
                    <a:pt x="1638" y="1399"/>
                  </a:cubicBezTo>
                  <a:cubicBezTo>
                    <a:pt x="1663" y="1399"/>
                    <a:pt x="1680" y="1350"/>
                    <a:pt x="1653" y="1323"/>
                  </a:cubicBezTo>
                  <a:cubicBezTo>
                    <a:pt x="1186" y="856"/>
                    <a:pt x="619" y="456"/>
                    <a:pt x="118" y="23"/>
                  </a:cubicBezTo>
                  <a:cubicBezTo>
                    <a:pt x="110" y="7"/>
                    <a:pt x="98" y="0"/>
                    <a:pt x="8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2554650" y="3447700"/>
              <a:ext cx="55750" cy="46100"/>
            </a:xfrm>
            <a:custGeom>
              <a:avLst/>
              <a:gdLst/>
              <a:ahLst/>
              <a:cxnLst/>
              <a:rect l="l" t="t" r="r" b="b"/>
              <a:pathLst>
                <a:path w="2230" h="1844" extrusionOk="0">
                  <a:moveTo>
                    <a:pt x="92" y="0"/>
                  </a:moveTo>
                  <a:cubicBezTo>
                    <a:pt x="40" y="0"/>
                    <a:pt x="0" y="55"/>
                    <a:pt x="28" y="109"/>
                  </a:cubicBezTo>
                  <a:cubicBezTo>
                    <a:pt x="661" y="743"/>
                    <a:pt x="1395" y="1343"/>
                    <a:pt x="2163" y="1844"/>
                  </a:cubicBezTo>
                  <a:cubicBezTo>
                    <a:pt x="2196" y="1844"/>
                    <a:pt x="2229" y="1810"/>
                    <a:pt x="2196" y="1777"/>
                  </a:cubicBezTo>
                  <a:cubicBezTo>
                    <a:pt x="1529" y="1176"/>
                    <a:pt x="795" y="643"/>
                    <a:pt x="128" y="9"/>
                  </a:cubicBezTo>
                  <a:cubicBezTo>
                    <a:pt x="115" y="3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573975" y="3452700"/>
              <a:ext cx="48100" cy="39425"/>
            </a:xfrm>
            <a:custGeom>
              <a:avLst/>
              <a:gdLst/>
              <a:ahLst/>
              <a:cxnLst/>
              <a:rect l="l" t="t" r="r" b="b"/>
              <a:pathLst>
                <a:path w="1924" h="1577" extrusionOk="0">
                  <a:moveTo>
                    <a:pt x="98" y="0"/>
                  </a:moveTo>
                  <a:cubicBezTo>
                    <a:pt x="57" y="0"/>
                    <a:pt x="1" y="55"/>
                    <a:pt x="55" y="109"/>
                  </a:cubicBezTo>
                  <a:cubicBezTo>
                    <a:pt x="589" y="676"/>
                    <a:pt x="1189" y="1177"/>
                    <a:pt x="1857" y="1577"/>
                  </a:cubicBezTo>
                  <a:cubicBezTo>
                    <a:pt x="1890" y="1577"/>
                    <a:pt x="1923" y="1510"/>
                    <a:pt x="1890" y="1477"/>
                  </a:cubicBezTo>
                  <a:cubicBezTo>
                    <a:pt x="1256" y="1043"/>
                    <a:pt x="689" y="543"/>
                    <a:pt x="122" y="9"/>
                  </a:cubicBezTo>
                  <a:cubicBezTo>
                    <a:pt x="116" y="3"/>
                    <a:pt x="107" y="0"/>
                    <a:pt x="9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2587325" y="3454350"/>
              <a:ext cx="51425" cy="40275"/>
            </a:xfrm>
            <a:custGeom>
              <a:avLst/>
              <a:gdLst/>
              <a:ahLst/>
              <a:cxnLst/>
              <a:rect l="l" t="t" r="r" b="b"/>
              <a:pathLst>
                <a:path w="2057" h="1611" extrusionOk="0">
                  <a:moveTo>
                    <a:pt x="98" y="1"/>
                  </a:moveTo>
                  <a:cubicBezTo>
                    <a:pt x="57" y="1"/>
                    <a:pt x="0" y="55"/>
                    <a:pt x="55" y="110"/>
                  </a:cubicBezTo>
                  <a:cubicBezTo>
                    <a:pt x="555" y="744"/>
                    <a:pt x="1222" y="1277"/>
                    <a:pt x="1990" y="1611"/>
                  </a:cubicBezTo>
                  <a:cubicBezTo>
                    <a:pt x="2056" y="1611"/>
                    <a:pt x="2056" y="1578"/>
                    <a:pt x="2023" y="1544"/>
                  </a:cubicBezTo>
                  <a:cubicBezTo>
                    <a:pt x="1356" y="1111"/>
                    <a:pt x="689" y="610"/>
                    <a:pt x="122" y="10"/>
                  </a:cubicBezTo>
                  <a:cubicBezTo>
                    <a:pt x="116" y="4"/>
                    <a:pt x="107" y="1"/>
                    <a:pt x="9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2616550" y="3471100"/>
              <a:ext cx="38050" cy="23525"/>
            </a:xfrm>
            <a:custGeom>
              <a:avLst/>
              <a:gdLst/>
              <a:ahLst/>
              <a:cxnLst/>
              <a:rect l="l" t="t" r="r" b="b"/>
              <a:pathLst>
                <a:path w="1522" h="941" extrusionOk="0">
                  <a:moveTo>
                    <a:pt x="115" y="0"/>
                  </a:moveTo>
                  <a:cubicBezTo>
                    <a:pt x="38" y="0"/>
                    <a:pt x="0" y="83"/>
                    <a:pt x="87" y="140"/>
                  </a:cubicBezTo>
                  <a:cubicBezTo>
                    <a:pt x="520" y="441"/>
                    <a:pt x="954" y="707"/>
                    <a:pt x="1421" y="941"/>
                  </a:cubicBezTo>
                  <a:cubicBezTo>
                    <a:pt x="1454" y="941"/>
                    <a:pt x="1521" y="908"/>
                    <a:pt x="1488" y="874"/>
                  </a:cubicBezTo>
                  <a:cubicBezTo>
                    <a:pt x="1054" y="574"/>
                    <a:pt x="587" y="274"/>
                    <a:pt x="154" y="7"/>
                  </a:cubicBezTo>
                  <a:cubicBezTo>
                    <a:pt x="140" y="2"/>
                    <a:pt x="127" y="0"/>
                    <a:pt x="11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2633200" y="3466625"/>
              <a:ext cx="34725" cy="23000"/>
            </a:xfrm>
            <a:custGeom>
              <a:avLst/>
              <a:gdLst/>
              <a:ahLst/>
              <a:cxnLst/>
              <a:rect l="l" t="t" r="r" b="b"/>
              <a:pathLst>
                <a:path w="1389" h="920" extrusionOk="0">
                  <a:moveTo>
                    <a:pt x="144" y="1"/>
                  </a:moveTo>
                  <a:cubicBezTo>
                    <a:pt x="78" y="1"/>
                    <a:pt x="1" y="99"/>
                    <a:pt x="55" y="153"/>
                  </a:cubicBezTo>
                  <a:cubicBezTo>
                    <a:pt x="255" y="353"/>
                    <a:pt x="455" y="519"/>
                    <a:pt x="688" y="653"/>
                  </a:cubicBezTo>
                  <a:cubicBezTo>
                    <a:pt x="889" y="786"/>
                    <a:pt x="1122" y="886"/>
                    <a:pt x="1356" y="920"/>
                  </a:cubicBezTo>
                  <a:cubicBezTo>
                    <a:pt x="1389" y="920"/>
                    <a:pt x="1389" y="886"/>
                    <a:pt x="1389" y="853"/>
                  </a:cubicBezTo>
                  <a:cubicBezTo>
                    <a:pt x="1189" y="753"/>
                    <a:pt x="989" y="620"/>
                    <a:pt x="788" y="553"/>
                  </a:cubicBezTo>
                  <a:cubicBezTo>
                    <a:pt x="555" y="386"/>
                    <a:pt x="355" y="219"/>
                    <a:pt x="188" y="19"/>
                  </a:cubicBezTo>
                  <a:cubicBezTo>
                    <a:pt x="175" y="6"/>
                    <a:pt x="160" y="1"/>
                    <a:pt x="14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2653125" y="3469425"/>
              <a:ext cx="24825" cy="14375"/>
            </a:xfrm>
            <a:custGeom>
              <a:avLst/>
              <a:gdLst/>
              <a:ahLst/>
              <a:cxnLst/>
              <a:rect l="l" t="t" r="r" b="b"/>
              <a:pathLst>
                <a:path w="993" h="575" extrusionOk="0">
                  <a:moveTo>
                    <a:pt x="97" y="0"/>
                  </a:moveTo>
                  <a:cubicBezTo>
                    <a:pt x="42" y="0"/>
                    <a:pt x="1" y="79"/>
                    <a:pt x="58" y="107"/>
                  </a:cubicBezTo>
                  <a:cubicBezTo>
                    <a:pt x="325" y="307"/>
                    <a:pt x="625" y="441"/>
                    <a:pt x="892" y="574"/>
                  </a:cubicBezTo>
                  <a:cubicBezTo>
                    <a:pt x="959" y="574"/>
                    <a:pt x="992" y="508"/>
                    <a:pt x="959" y="508"/>
                  </a:cubicBezTo>
                  <a:cubicBezTo>
                    <a:pt x="692" y="307"/>
                    <a:pt x="425" y="141"/>
                    <a:pt x="125" y="7"/>
                  </a:cubicBezTo>
                  <a:cubicBezTo>
                    <a:pt x="116" y="3"/>
                    <a:pt x="106" y="0"/>
                    <a:pt x="9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2679975" y="3469050"/>
              <a:ext cx="15475" cy="9750"/>
            </a:xfrm>
            <a:custGeom>
              <a:avLst/>
              <a:gdLst/>
              <a:ahLst/>
              <a:cxnLst/>
              <a:rect l="l" t="t" r="r" b="b"/>
              <a:pathLst>
                <a:path w="619" h="390" extrusionOk="0">
                  <a:moveTo>
                    <a:pt x="102" y="0"/>
                  </a:moveTo>
                  <a:cubicBezTo>
                    <a:pt x="47" y="0"/>
                    <a:pt x="0" y="71"/>
                    <a:pt x="52" y="122"/>
                  </a:cubicBezTo>
                  <a:cubicBezTo>
                    <a:pt x="185" y="256"/>
                    <a:pt x="352" y="356"/>
                    <a:pt x="552" y="389"/>
                  </a:cubicBezTo>
                  <a:cubicBezTo>
                    <a:pt x="619" y="389"/>
                    <a:pt x="619" y="322"/>
                    <a:pt x="585" y="289"/>
                  </a:cubicBezTo>
                  <a:cubicBezTo>
                    <a:pt x="419" y="222"/>
                    <a:pt x="285" y="122"/>
                    <a:pt x="152" y="22"/>
                  </a:cubicBezTo>
                  <a:cubicBezTo>
                    <a:pt x="136" y="7"/>
                    <a:pt x="119" y="0"/>
                    <a:pt x="10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2698125" y="3465300"/>
              <a:ext cx="10675" cy="5475"/>
            </a:xfrm>
            <a:custGeom>
              <a:avLst/>
              <a:gdLst/>
              <a:ahLst/>
              <a:cxnLst/>
              <a:rect l="l" t="t" r="r" b="b"/>
              <a:pathLst>
                <a:path w="427" h="219" extrusionOk="0">
                  <a:moveTo>
                    <a:pt x="104" y="0"/>
                  </a:moveTo>
                  <a:cubicBezTo>
                    <a:pt x="46" y="0"/>
                    <a:pt x="0" y="109"/>
                    <a:pt x="59" y="139"/>
                  </a:cubicBezTo>
                  <a:cubicBezTo>
                    <a:pt x="115" y="194"/>
                    <a:pt x="180" y="219"/>
                    <a:pt x="244" y="219"/>
                  </a:cubicBezTo>
                  <a:cubicBezTo>
                    <a:pt x="296" y="219"/>
                    <a:pt x="348" y="202"/>
                    <a:pt x="393" y="172"/>
                  </a:cubicBezTo>
                  <a:cubicBezTo>
                    <a:pt x="426" y="172"/>
                    <a:pt x="426" y="105"/>
                    <a:pt x="393" y="105"/>
                  </a:cubicBezTo>
                  <a:cubicBezTo>
                    <a:pt x="293" y="105"/>
                    <a:pt x="226" y="72"/>
                    <a:pt x="126" y="5"/>
                  </a:cubicBezTo>
                  <a:cubicBezTo>
                    <a:pt x="119" y="2"/>
                    <a:pt x="112" y="0"/>
                    <a:pt x="10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2348825" y="2744675"/>
              <a:ext cx="24725" cy="41200"/>
            </a:xfrm>
            <a:custGeom>
              <a:avLst/>
              <a:gdLst/>
              <a:ahLst/>
              <a:cxnLst/>
              <a:rect l="l" t="t" r="r" b="b"/>
              <a:pathLst>
                <a:path w="989" h="1648" extrusionOk="0">
                  <a:moveTo>
                    <a:pt x="972" y="0"/>
                  </a:moveTo>
                  <a:cubicBezTo>
                    <a:pt x="967" y="0"/>
                    <a:pt x="962" y="3"/>
                    <a:pt x="955" y="10"/>
                  </a:cubicBezTo>
                  <a:cubicBezTo>
                    <a:pt x="455" y="410"/>
                    <a:pt x="122" y="944"/>
                    <a:pt x="21" y="1578"/>
                  </a:cubicBezTo>
                  <a:cubicBezTo>
                    <a:pt x="1" y="1619"/>
                    <a:pt x="31" y="1647"/>
                    <a:pt x="65" y="1647"/>
                  </a:cubicBezTo>
                  <a:cubicBezTo>
                    <a:pt x="86" y="1647"/>
                    <a:pt x="109" y="1636"/>
                    <a:pt x="122" y="1611"/>
                  </a:cubicBezTo>
                  <a:cubicBezTo>
                    <a:pt x="288" y="1010"/>
                    <a:pt x="589" y="477"/>
                    <a:pt x="989" y="43"/>
                  </a:cubicBezTo>
                  <a:cubicBezTo>
                    <a:pt x="989" y="43"/>
                    <a:pt x="989" y="0"/>
                    <a:pt x="97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2357700" y="2750750"/>
              <a:ext cx="20025" cy="32900"/>
            </a:xfrm>
            <a:custGeom>
              <a:avLst/>
              <a:gdLst/>
              <a:ahLst/>
              <a:cxnLst/>
              <a:rect l="l" t="t" r="r" b="b"/>
              <a:pathLst>
                <a:path w="801" h="1316" extrusionOk="0">
                  <a:moveTo>
                    <a:pt x="701" y="0"/>
                  </a:moveTo>
                  <a:cubicBezTo>
                    <a:pt x="334" y="334"/>
                    <a:pt x="100" y="767"/>
                    <a:pt x="0" y="1268"/>
                  </a:cubicBezTo>
                  <a:cubicBezTo>
                    <a:pt x="0" y="1291"/>
                    <a:pt x="33" y="1315"/>
                    <a:pt x="53" y="1315"/>
                  </a:cubicBezTo>
                  <a:cubicBezTo>
                    <a:pt x="61" y="1315"/>
                    <a:pt x="67" y="1311"/>
                    <a:pt x="67" y="1301"/>
                  </a:cubicBezTo>
                  <a:cubicBezTo>
                    <a:pt x="200" y="868"/>
                    <a:pt x="434" y="434"/>
                    <a:pt x="767" y="67"/>
                  </a:cubicBezTo>
                  <a:cubicBezTo>
                    <a:pt x="801" y="34"/>
                    <a:pt x="767" y="0"/>
                    <a:pt x="70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2358525" y="2763750"/>
              <a:ext cx="19200" cy="33225"/>
            </a:xfrm>
            <a:custGeom>
              <a:avLst/>
              <a:gdLst/>
              <a:ahLst/>
              <a:cxnLst/>
              <a:rect l="l" t="t" r="r" b="b"/>
              <a:pathLst>
                <a:path w="768" h="1329" extrusionOk="0">
                  <a:moveTo>
                    <a:pt x="741" y="0"/>
                  </a:moveTo>
                  <a:cubicBezTo>
                    <a:pt x="737" y="0"/>
                    <a:pt x="734" y="4"/>
                    <a:pt x="734" y="14"/>
                  </a:cubicBezTo>
                  <a:cubicBezTo>
                    <a:pt x="401" y="381"/>
                    <a:pt x="167" y="815"/>
                    <a:pt x="0" y="1282"/>
                  </a:cubicBezTo>
                  <a:cubicBezTo>
                    <a:pt x="0" y="1305"/>
                    <a:pt x="34" y="1329"/>
                    <a:pt x="53" y="1329"/>
                  </a:cubicBezTo>
                  <a:cubicBezTo>
                    <a:pt x="61" y="1329"/>
                    <a:pt x="67" y="1325"/>
                    <a:pt x="67" y="1315"/>
                  </a:cubicBezTo>
                  <a:cubicBezTo>
                    <a:pt x="267" y="881"/>
                    <a:pt x="534" y="481"/>
                    <a:pt x="768" y="47"/>
                  </a:cubicBezTo>
                  <a:cubicBezTo>
                    <a:pt x="768" y="24"/>
                    <a:pt x="751" y="0"/>
                    <a:pt x="74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2365200" y="2770425"/>
              <a:ext cx="19800" cy="32950"/>
            </a:xfrm>
            <a:custGeom>
              <a:avLst/>
              <a:gdLst/>
              <a:ahLst/>
              <a:cxnLst/>
              <a:rect l="l" t="t" r="r" b="b"/>
              <a:pathLst>
                <a:path w="792" h="1318" extrusionOk="0">
                  <a:moveTo>
                    <a:pt x="762" y="0"/>
                  </a:moveTo>
                  <a:cubicBezTo>
                    <a:pt x="754" y="0"/>
                    <a:pt x="744" y="4"/>
                    <a:pt x="734" y="14"/>
                  </a:cubicBezTo>
                  <a:cubicBezTo>
                    <a:pt x="401" y="347"/>
                    <a:pt x="134" y="781"/>
                    <a:pt x="0" y="1248"/>
                  </a:cubicBezTo>
                  <a:cubicBezTo>
                    <a:pt x="0" y="1289"/>
                    <a:pt x="26" y="1318"/>
                    <a:pt x="53" y="1318"/>
                  </a:cubicBezTo>
                  <a:cubicBezTo>
                    <a:pt x="70" y="1318"/>
                    <a:pt x="88" y="1307"/>
                    <a:pt x="100" y="1281"/>
                  </a:cubicBezTo>
                  <a:cubicBezTo>
                    <a:pt x="267" y="848"/>
                    <a:pt x="501" y="414"/>
                    <a:pt x="767" y="47"/>
                  </a:cubicBezTo>
                  <a:cubicBezTo>
                    <a:pt x="791" y="24"/>
                    <a:pt x="781" y="0"/>
                    <a:pt x="76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2371025" y="2785050"/>
              <a:ext cx="12275" cy="24175"/>
            </a:xfrm>
            <a:custGeom>
              <a:avLst/>
              <a:gdLst/>
              <a:ahLst/>
              <a:cxnLst/>
              <a:rect l="l" t="t" r="r" b="b"/>
              <a:pathLst>
                <a:path w="491" h="967" extrusionOk="0">
                  <a:moveTo>
                    <a:pt x="449" y="1"/>
                  </a:moveTo>
                  <a:cubicBezTo>
                    <a:pt x="441" y="1"/>
                    <a:pt x="434" y="9"/>
                    <a:pt x="434" y="29"/>
                  </a:cubicBezTo>
                  <a:cubicBezTo>
                    <a:pt x="201" y="263"/>
                    <a:pt x="67" y="563"/>
                    <a:pt x="1" y="897"/>
                  </a:cubicBezTo>
                  <a:cubicBezTo>
                    <a:pt x="1" y="938"/>
                    <a:pt x="39" y="966"/>
                    <a:pt x="68" y="966"/>
                  </a:cubicBezTo>
                  <a:cubicBezTo>
                    <a:pt x="86" y="966"/>
                    <a:pt x="101" y="955"/>
                    <a:pt x="101" y="930"/>
                  </a:cubicBezTo>
                  <a:cubicBezTo>
                    <a:pt x="201" y="630"/>
                    <a:pt x="334" y="329"/>
                    <a:pt x="468" y="63"/>
                  </a:cubicBezTo>
                  <a:cubicBezTo>
                    <a:pt x="491" y="40"/>
                    <a:pt x="466" y="1"/>
                    <a:pt x="44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2377125" y="2802100"/>
              <a:ext cx="8700" cy="10250"/>
            </a:xfrm>
            <a:custGeom>
              <a:avLst/>
              <a:gdLst/>
              <a:ahLst/>
              <a:cxnLst/>
              <a:rect l="l" t="t" r="r" b="b"/>
              <a:pathLst>
                <a:path w="348" h="410" extrusionOk="0">
                  <a:moveTo>
                    <a:pt x="292" y="1"/>
                  </a:moveTo>
                  <a:cubicBezTo>
                    <a:pt x="279" y="1"/>
                    <a:pt x="267" y="5"/>
                    <a:pt x="257" y="14"/>
                  </a:cubicBezTo>
                  <a:cubicBezTo>
                    <a:pt x="190" y="114"/>
                    <a:pt x="90" y="215"/>
                    <a:pt x="24" y="348"/>
                  </a:cubicBezTo>
                  <a:cubicBezTo>
                    <a:pt x="1" y="371"/>
                    <a:pt x="41" y="410"/>
                    <a:pt x="79" y="410"/>
                  </a:cubicBezTo>
                  <a:cubicBezTo>
                    <a:pt x="97" y="410"/>
                    <a:pt x="113" y="402"/>
                    <a:pt x="124" y="381"/>
                  </a:cubicBezTo>
                  <a:cubicBezTo>
                    <a:pt x="224" y="281"/>
                    <a:pt x="257" y="181"/>
                    <a:pt x="324" y="48"/>
                  </a:cubicBezTo>
                  <a:cubicBezTo>
                    <a:pt x="347" y="24"/>
                    <a:pt x="321" y="1"/>
                    <a:pt x="29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2380200" y="2811625"/>
              <a:ext cx="8375" cy="16075"/>
            </a:xfrm>
            <a:custGeom>
              <a:avLst/>
              <a:gdLst/>
              <a:ahLst/>
              <a:cxnLst/>
              <a:rect l="l" t="t" r="r" b="b"/>
              <a:pathLst>
                <a:path w="335" h="643" extrusionOk="0">
                  <a:moveTo>
                    <a:pt x="268" y="0"/>
                  </a:moveTo>
                  <a:cubicBezTo>
                    <a:pt x="101" y="167"/>
                    <a:pt x="1" y="367"/>
                    <a:pt x="34" y="567"/>
                  </a:cubicBezTo>
                  <a:cubicBezTo>
                    <a:pt x="34" y="617"/>
                    <a:pt x="67" y="642"/>
                    <a:pt x="97" y="642"/>
                  </a:cubicBezTo>
                  <a:cubicBezTo>
                    <a:pt x="126" y="642"/>
                    <a:pt x="151" y="617"/>
                    <a:pt x="134" y="567"/>
                  </a:cubicBezTo>
                  <a:cubicBezTo>
                    <a:pt x="167" y="401"/>
                    <a:pt x="201" y="201"/>
                    <a:pt x="334" y="67"/>
                  </a:cubicBezTo>
                  <a:cubicBezTo>
                    <a:pt x="334" y="34"/>
                    <a:pt x="301" y="0"/>
                    <a:pt x="2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2270125" y="2620575"/>
              <a:ext cx="15875" cy="49300"/>
            </a:xfrm>
            <a:custGeom>
              <a:avLst/>
              <a:gdLst/>
              <a:ahLst/>
              <a:cxnLst/>
              <a:rect l="l" t="t" r="r" b="b"/>
              <a:pathLst>
                <a:path w="635" h="1972" extrusionOk="0">
                  <a:moveTo>
                    <a:pt x="233" y="1"/>
                  </a:moveTo>
                  <a:cubicBezTo>
                    <a:pt x="215" y="1"/>
                    <a:pt x="201" y="11"/>
                    <a:pt x="201" y="37"/>
                  </a:cubicBezTo>
                  <a:cubicBezTo>
                    <a:pt x="1" y="704"/>
                    <a:pt x="134" y="1405"/>
                    <a:pt x="534" y="1972"/>
                  </a:cubicBezTo>
                  <a:cubicBezTo>
                    <a:pt x="568" y="1972"/>
                    <a:pt x="634" y="1938"/>
                    <a:pt x="601" y="1905"/>
                  </a:cubicBezTo>
                  <a:cubicBezTo>
                    <a:pt x="301" y="1338"/>
                    <a:pt x="167" y="704"/>
                    <a:pt x="301" y="70"/>
                  </a:cubicBezTo>
                  <a:cubicBezTo>
                    <a:pt x="301" y="29"/>
                    <a:pt x="263" y="1"/>
                    <a:pt x="23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2275975" y="2623025"/>
              <a:ext cx="15850" cy="42200"/>
            </a:xfrm>
            <a:custGeom>
              <a:avLst/>
              <a:gdLst/>
              <a:ahLst/>
              <a:cxnLst/>
              <a:rect l="l" t="t" r="r" b="b"/>
              <a:pathLst>
                <a:path w="634" h="1688" extrusionOk="0">
                  <a:moveTo>
                    <a:pt x="192" y="0"/>
                  </a:moveTo>
                  <a:cubicBezTo>
                    <a:pt x="179" y="0"/>
                    <a:pt x="167" y="11"/>
                    <a:pt x="167" y="39"/>
                  </a:cubicBezTo>
                  <a:cubicBezTo>
                    <a:pt x="0" y="606"/>
                    <a:pt x="167" y="1240"/>
                    <a:pt x="567" y="1673"/>
                  </a:cubicBezTo>
                  <a:cubicBezTo>
                    <a:pt x="577" y="1683"/>
                    <a:pt x="587" y="1687"/>
                    <a:pt x="596" y="1687"/>
                  </a:cubicBezTo>
                  <a:cubicBezTo>
                    <a:pt x="617" y="1687"/>
                    <a:pt x="634" y="1664"/>
                    <a:pt x="634" y="1640"/>
                  </a:cubicBezTo>
                  <a:cubicBezTo>
                    <a:pt x="334" y="1140"/>
                    <a:pt x="167" y="606"/>
                    <a:pt x="234" y="39"/>
                  </a:cubicBezTo>
                  <a:cubicBezTo>
                    <a:pt x="234" y="20"/>
                    <a:pt x="211" y="0"/>
                    <a:pt x="1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2285125" y="2622800"/>
              <a:ext cx="10625" cy="28250"/>
            </a:xfrm>
            <a:custGeom>
              <a:avLst/>
              <a:gdLst/>
              <a:ahLst/>
              <a:cxnLst/>
              <a:rect l="l" t="t" r="r" b="b"/>
              <a:pathLst>
                <a:path w="425" h="1130" extrusionOk="0">
                  <a:moveTo>
                    <a:pt x="88" y="1"/>
                  </a:moveTo>
                  <a:cubicBezTo>
                    <a:pt x="76" y="1"/>
                    <a:pt x="68" y="5"/>
                    <a:pt x="68" y="15"/>
                  </a:cubicBezTo>
                  <a:cubicBezTo>
                    <a:pt x="1" y="415"/>
                    <a:pt x="101" y="815"/>
                    <a:pt x="368" y="1115"/>
                  </a:cubicBezTo>
                  <a:cubicBezTo>
                    <a:pt x="368" y="1125"/>
                    <a:pt x="374" y="1129"/>
                    <a:pt x="381" y="1129"/>
                  </a:cubicBezTo>
                  <a:cubicBezTo>
                    <a:pt x="398" y="1129"/>
                    <a:pt x="425" y="1106"/>
                    <a:pt x="401" y="1082"/>
                  </a:cubicBezTo>
                  <a:cubicBezTo>
                    <a:pt x="201" y="782"/>
                    <a:pt x="134" y="415"/>
                    <a:pt x="168" y="48"/>
                  </a:cubicBezTo>
                  <a:cubicBezTo>
                    <a:pt x="168" y="24"/>
                    <a:pt x="118" y="1"/>
                    <a:pt x="8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2292975" y="2624275"/>
              <a:ext cx="9450" cy="21775"/>
            </a:xfrm>
            <a:custGeom>
              <a:avLst/>
              <a:gdLst/>
              <a:ahLst/>
              <a:cxnLst/>
              <a:rect l="l" t="t" r="r" b="b"/>
              <a:pathLst>
                <a:path w="378" h="871" extrusionOk="0">
                  <a:moveTo>
                    <a:pt x="73" y="0"/>
                  </a:moveTo>
                  <a:cubicBezTo>
                    <a:pt x="39" y="0"/>
                    <a:pt x="1" y="17"/>
                    <a:pt x="21" y="56"/>
                  </a:cubicBezTo>
                  <a:cubicBezTo>
                    <a:pt x="21" y="356"/>
                    <a:pt x="121" y="623"/>
                    <a:pt x="321" y="856"/>
                  </a:cubicBezTo>
                  <a:cubicBezTo>
                    <a:pt x="321" y="866"/>
                    <a:pt x="326" y="870"/>
                    <a:pt x="334" y="870"/>
                  </a:cubicBezTo>
                  <a:cubicBezTo>
                    <a:pt x="351" y="870"/>
                    <a:pt x="378" y="847"/>
                    <a:pt x="354" y="823"/>
                  </a:cubicBezTo>
                  <a:cubicBezTo>
                    <a:pt x="254" y="589"/>
                    <a:pt x="154" y="323"/>
                    <a:pt x="121" y="22"/>
                  </a:cubicBezTo>
                  <a:cubicBezTo>
                    <a:pt x="121" y="9"/>
                    <a:pt x="98" y="0"/>
                    <a:pt x="7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2087650" y="2478875"/>
              <a:ext cx="29050" cy="20275"/>
            </a:xfrm>
            <a:custGeom>
              <a:avLst/>
              <a:gdLst/>
              <a:ahLst/>
              <a:cxnLst/>
              <a:rect l="l" t="t" r="r" b="b"/>
              <a:pathLst>
                <a:path w="1162" h="811" extrusionOk="0">
                  <a:moveTo>
                    <a:pt x="1095" y="1"/>
                  </a:moveTo>
                  <a:cubicBezTo>
                    <a:pt x="695" y="134"/>
                    <a:pt x="328" y="401"/>
                    <a:pt x="28" y="735"/>
                  </a:cubicBezTo>
                  <a:cubicBezTo>
                    <a:pt x="1" y="762"/>
                    <a:pt x="39" y="810"/>
                    <a:pt x="73" y="810"/>
                  </a:cubicBezTo>
                  <a:cubicBezTo>
                    <a:pt x="80" y="810"/>
                    <a:pt x="88" y="808"/>
                    <a:pt x="94" y="801"/>
                  </a:cubicBezTo>
                  <a:cubicBezTo>
                    <a:pt x="395" y="501"/>
                    <a:pt x="762" y="234"/>
                    <a:pt x="1128" y="68"/>
                  </a:cubicBezTo>
                  <a:cubicBezTo>
                    <a:pt x="1162" y="34"/>
                    <a:pt x="1128" y="1"/>
                    <a:pt x="109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2157550" y="2471375"/>
              <a:ext cx="32550" cy="6500"/>
            </a:xfrm>
            <a:custGeom>
              <a:avLst/>
              <a:gdLst/>
              <a:ahLst/>
              <a:cxnLst/>
              <a:rect l="l" t="t" r="r" b="b"/>
              <a:pathLst>
                <a:path w="1302" h="260" extrusionOk="0">
                  <a:moveTo>
                    <a:pt x="1235" y="1"/>
                  </a:moveTo>
                  <a:cubicBezTo>
                    <a:pt x="834" y="67"/>
                    <a:pt x="434" y="134"/>
                    <a:pt x="34" y="134"/>
                  </a:cubicBezTo>
                  <a:cubicBezTo>
                    <a:pt x="0" y="134"/>
                    <a:pt x="0" y="234"/>
                    <a:pt x="34" y="234"/>
                  </a:cubicBezTo>
                  <a:cubicBezTo>
                    <a:pt x="146" y="251"/>
                    <a:pt x="258" y="260"/>
                    <a:pt x="369" y="260"/>
                  </a:cubicBezTo>
                  <a:cubicBezTo>
                    <a:pt x="687" y="260"/>
                    <a:pt x="996" y="191"/>
                    <a:pt x="1268" y="67"/>
                  </a:cubicBezTo>
                  <a:cubicBezTo>
                    <a:pt x="1301" y="67"/>
                    <a:pt x="1268" y="1"/>
                    <a:pt x="123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2156700" y="2478550"/>
              <a:ext cx="30900" cy="12025"/>
            </a:xfrm>
            <a:custGeom>
              <a:avLst/>
              <a:gdLst/>
              <a:ahLst/>
              <a:cxnLst/>
              <a:rect l="l" t="t" r="r" b="b"/>
              <a:pathLst>
                <a:path w="1236" h="481" extrusionOk="0">
                  <a:moveTo>
                    <a:pt x="724" y="1"/>
                  </a:moveTo>
                  <a:cubicBezTo>
                    <a:pt x="522" y="1"/>
                    <a:pt x="318" y="25"/>
                    <a:pt x="134" y="81"/>
                  </a:cubicBezTo>
                  <a:cubicBezTo>
                    <a:pt x="75" y="81"/>
                    <a:pt x="95" y="186"/>
                    <a:pt x="147" y="186"/>
                  </a:cubicBezTo>
                  <a:cubicBezTo>
                    <a:pt x="153" y="186"/>
                    <a:pt x="160" y="184"/>
                    <a:pt x="168" y="181"/>
                  </a:cubicBezTo>
                  <a:cubicBezTo>
                    <a:pt x="468" y="147"/>
                    <a:pt x="802" y="147"/>
                    <a:pt x="1135" y="114"/>
                  </a:cubicBezTo>
                  <a:lnTo>
                    <a:pt x="1135" y="114"/>
                  </a:lnTo>
                  <a:cubicBezTo>
                    <a:pt x="768" y="181"/>
                    <a:pt x="401" y="247"/>
                    <a:pt x="68" y="381"/>
                  </a:cubicBezTo>
                  <a:cubicBezTo>
                    <a:pt x="1" y="381"/>
                    <a:pt x="34" y="481"/>
                    <a:pt x="101" y="481"/>
                  </a:cubicBezTo>
                  <a:cubicBezTo>
                    <a:pt x="468" y="414"/>
                    <a:pt x="835" y="314"/>
                    <a:pt x="1168" y="181"/>
                  </a:cubicBezTo>
                  <a:cubicBezTo>
                    <a:pt x="1202" y="147"/>
                    <a:pt x="1202" y="114"/>
                    <a:pt x="1135" y="114"/>
                  </a:cubicBezTo>
                  <a:lnTo>
                    <a:pt x="1202" y="114"/>
                  </a:lnTo>
                  <a:cubicBezTo>
                    <a:pt x="1235" y="114"/>
                    <a:pt x="1235" y="47"/>
                    <a:pt x="1202" y="47"/>
                  </a:cubicBezTo>
                  <a:cubicBezTo>
                    <a:pt x="1052" y="17"/>
                    <a:pt x="888" y="1"/>
                    <a:pt x="72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5279775" y="2454100"/>
              <a:ext cx="38825" cy="11200"/>
            </a:xfrm>
            <a:custGeom>
              <a:avLst/>
              <a:gdLst/>
              <a:ahLst/>
              <a:cxnLst/>
              <a:rect l="l" t="t" r="r" b="b"/>
              <a:pathLst>
                <a:path w="1553" h="448" extrusionOk="0">
                  <a:moveTo>
                    <a:pt x="468" y="1"/>
                  </a:moveTo>
                  <a:cubicBezTo>
                    <a:pt x="322" y="1"/>
                    <a:pt x="177" y="20"/>
                    <a:pt x="34" y="58"/>
                  </a:cubicBezTo>
                  <a:cubicBezTo>
                    <a:pt x="0" y="91"/>
                    <a:pt x="0" y="158"/>
                    <a:pt x="67" y="158"/>
                  </a:cubicBezTo>
                  <a:cubicBezTo>
                    <a:pt x="203" y="119"/>
                    <a:pt x="345" y="100"/>
                    <a:pt x="488" y="100"/>
                  </a:cubicBezTo>
                  <a:cubicBezTo>
                    <a:pt x="834" y="100"/>
                    <a:pt x="1185" y="212"/>
                    <a:pt x="1468" y="425"/>
                  </a:cubicBezTo>
                  <a:cubicBezTo>
                    <a:pt x="1476" y="441"/>
                    <a:pt x="1486" y="447"/>
                    <a:pt x="1496" y="447"/>
                  </a:cubicBezTo>
                  <a:cubicBezTo>
                    <a:pt x="1526" y="447"/>
                    <a:pt x="1552" y="383"/>
                    <a:pt x="1502" y="358"/>
                  </a:cubicBezTo>
                  <a:cubicBezTo>
                    <a:pt x="1192" y="120"/>
                    <a:pt x="831" y="1"/>
                    <a:pt x="4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314475" y="2679525"/>
              <a:ext cx="31200" cy="45275"/>
            </a:xfrm>
            <a:custGeom>
              <a:avLst/>
              <a:gdLst/>
              <a:ahLst/>
              <a:cxnLst/>
              <a:rect l="l" t="t" r="r" b="b"/>
              <a:pathLst>
                <a:path w="1248" h="1811" extrusionOk="0">
                  <a:moveTo>
                    <a:pt x="1209" y="0"/>
                  </a:moveTo>
                  <a:cubicBezTo>
                    <a:pt x="1201" y="0"/>
                    <a:pt x="1191" y="4"/>
                    <a:pt x="1181" y="14"/>
                  </a:cubicBezTo>
                  <a:cubicBezTo>
                    <a:pt x="747" y="548"/>
                    <a:pt x="380" y="1148"/>
                    <a:pt x="47" y="1748"/>
                  </a:cubicBezTo>
                  <a:cubicBezTo>
                    <a:pt x="1" y="1772"/>
                    <a:pt x="34" y="1810"/>
                    <a:pt x="70" y="1810"/>
                  </a:cubicBezTo>
                  <a:cubicBezTo>
                    <a:pt x="86" y="1810"/>
                    <a:pt x="103" y="1803"/>
                    <a:pt x="114" y="1782"/>
                  </a:cubicBezTo>
                  <a:cubicBezTo>
                    <a:pt x="514" y="1248"/>
                    <a:pt x="914" y="648"/>
                    <a:pt x="1248" y="47"/>
                  </a:cubicBezTo>
                  <a:cubicBezTo>
                    <a:pt x="1248" y="24"/>
                    <a:pt x="1231" y="0"/>
                    <a:pt x="120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310950" y="2692850"/>
              <a:ext cx="33900" cy="41475"/>
            </a:xfrm>
            <a:custGeom>
              <a:avLst/>
              <a:gdLst/>
              <a:ahLst/>
              <a:cxnLst/>
              <a:rect l="l" t="t" r="r" b="b"/>
              <a:pathLst>
                <a:path w="1356" h="1659" extrusionOk="0">
                  <a:moveTo>
                    <a:pt x="1317" y="1"/>
                  </a:moveTo>
                  <a:cubicBezTo>
                    <a:pt x="1308" y="1"/>
                    <a:pt x="1298" y="5"/>
                    <a:pt x="1289" y="15"/>
                  </a:cubicBezTo>
                  <a:cubicBezTo>
                    <a:pt x="988" y="615"/>
                    <a:pt x="555" y="1149"/>
                    <a:pt x="54" y="1582"/>
                  </a:cubicBezTo>
                  <a:cubicBezTo>
                    <a:pt x="0" y="1609"/>
                    <a:pt x="34" y="1658"/>
                    <a:pt x="66" y="1658"/>
                  </a:cubicBezTo>
                  <a:cubicBezTo>
                    <a:pt x="74" y="1658"/>
                    <a:pt x="81" y="1656"/>
                    <a:pt x="88" y="1649"/>
                  </a:cubicBezTo>
                  <a:cubicBezTo>
                    <a:pt x="688" y="1249"/>
                    <a:pt x="1122" y="682"/>
                    <a:pt x="1355" y="48"/>
                  </a:cubicBezTo>
                  <a:cubicBezTo>
                    <a:pt x="1355" y="24"/>
                    <a:pt x="1339" y="1"/>
                    <a:pt x="131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95550" y="2681950"/>
              <a:ext cx="24200" cy="54150"/>
            </a:xfrm>
            <a:custGeom>
              <a:avLst/>
              <a:gdLst/>
              <a:ahLst/>
              <a:cxnLst/>
              <a:rect l="l" t="t" r="r" b="b"/>
              <a:pathLst>
                <a:path w="968" h="2166" extrusionOk="0">
                  <a:moveTo>
                    <a:pt x="50" y="0"/>
                  </a:moveTo>
                  <a:cubicBezTo>
                    <a:pt x="25" y="0"/>
                    <a:pt x="0" y="17"/>
                    <a:pt x="0" y="50"/>
                  </a:cubicBezTo>
                  <a:cubicBezTo>
                    <a:pt x="34" y="818"/>
                    <a:pt x="367" y="1585"/>
                    <a:pt x="901" y="2152"/>
                  </a:cubicBezTo>
                  <a:cubicBezTo>
                    <a:pt x="911" y="2162"/>
                    <a:pt x="921" y="2166"/>
                    <a:pt x="930" y="2166"/>
                  </a:cubicBezTo>
                  <a:cubicBezTo>
                    <a:pt x="951" y="2166"/>
                    <a:pt x="968" y="2142"/>
                    <a:pt x="968" y="2118"/>
                  </a:cubicBezTo>
                  <a:cubicBezTo>
                    <a:pt x="567" y="1485"/>
                    <a:pt x="267" y="784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204200" y="2695625"/>
              <a:ext cx="22225" cy="44175"/>
            </a:xfrm>
            <a:custGeom>
              <a:avLst/>
              <a:gdLst/>
              <a:ahLst/>
              <a:cxnLst/>
              <a:rect l="l" t="t" r="r" b="b"/>
              <a:pathLst>
                <a:path w="889" h="1767" extrusionOk="0">
                  <a:moveTo>
                    <a:pt x="80" y="1"/>
                  </a:moveTo>
                  <a:cubicBezTo>
                    <a:pt x="44" y="1"/>
                    <a:pt x="1" y="29"/>
                    <a:pt x="21" y="70"/>
                  </a:cubicBezTo>
                  <a:cubicBezTo>
                    <a:pt x="188" y="671"/>
                    <a:pt x="455" y="1238"/>
                    <a:pt x="822" y="1738"/>
                  </a:cubicBezTo>
                  <a:cubicBezTo>
                    <a:pt x="832" y="1759"/>
                    <a:pt x="843" y="1767"/>
                    <a:pt x="852" y="1767"/>
                  </a:cubicBezTo>
                  <a:cubicBezTo>
                    <a:pt x="873" y="1767"/>
                    <a:pt x="889" y="1728"/>
                    <a:pt x="889" y="1705"/>
                  </a:cubicBezTo>
                  <a:cubicBezTo>
                    <a:pt x="588" y="1171"/>
                    <a:pt x="355" y="604"/>
                    <a:pt x="121" y="37"/>
                  </a:cubicBezTo>
                  <a:cubicBezTo>
                    <a:pt x="121" y="12"/>
                    <a:pt x="102" y="1"/>
                    <a:pt x="8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214225" y="2700625"/>
              <a:ext cx="27050" cy="38700"/>
            </a:xfrm>
            <a:custGeom>
              <a:avLst/>
              <a:gdLst/>
              <a:ahLst/>
              <a:cxnLst/>
              <a:rect l="l" t="t" r="r" b="b"/>
              <a:pathLst>
                <a:path w="1082" h="1548" extrusionOk="0">
                  <a:moveTo>
                    <a:pt x="64" y="1"/>
                  </a:moveTo>
                  <a:cubicBezTo>
                    <a:pt x="30" y="1"/>
                    <a:pt x="0" y="29"/>
                    <a:pt x="21" y="71"/>
                  </a:cubicBezTo>
                  <a:cubicBezTo>
                    <a:pt x="187" y="638"/>
                    <a:pt x="521" y="1138"/>
                    <a:pt x="988" y="1538"/>
                  </a:cubicBezTo>
                  <a:cubicBezTo>
                    <a:pt x="994" y="1545"/>
                    <a:pt x="1002" y="1547"/>
                    <a:pt x="1010" y="1547"/>
                  </a:cubicBezTo>
                  <a:cubicBezTo>
                    <a:pt x="1043" y="1547"/>
                    <a:pt x="1082" y="1499"/>
                    <a:pt x="1055" y="1472"/>
                  </a:cubicBezTo>
                  <a:cubicBezTo>
                    <a:pt x="654" y="1038"/>
                    <a:pt x="354" y="571"/>
                    <a:pt x="121" y="37"/>
                  </a:cubicBezTo>
                  <a:cubicBezTo>
                    <a:pt x="108" y="12"/>
                    <a:pt x="85" y="1"/>
                    <a:pt x="6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232475" y="2711700"/>
              <a:ext cx="22150" cy="20950"/>
            </a:xfrm>
            <a:custGeom>
              <a:avLst/>
              <a:gdLst/>
              <a:ahLst/>
              <a:cxnLst/>
              <a:rect l="l" t="t" r="r" b="b"/>
              <a:pathLst>
                <a:path w="886" h="838" extrusionOk="0">
                  <a:moveTo>
                    <a:pt x="83" y="0"/>
                  </a:moveTo>
                  <a:cubicBezTo>
                    <a:pt x="44" y="0"/>
                    <a:pt x="1" y="47"/>
                    <a:pt x="24" y="95"/>
                  </a:cubicBezTo>
                  <a:cubicBezTo>
                    <a:pt x="225" y="395"/>
                    <a:pt x="458" y="662"/>
                    <a:pt x="792" y="828"/>
                  </a:cubicBezTo>
                  <a:cubicBezTo>
                    <a:pt x="798" y="835"/>
                    <a:pt x="806" y="838"/>
                    <a:pt x="814" y="838"/>
                  </a:cubicBezTo>
                  <a:cubicBezTo>
                    <a:pt x="847" y="838"/>
                    <a:pt x="885" y="789"/>
                    <a:pt x="858" y="762"/>
                  </a:cubicBezTo>
                  <a:cubicBezTo>
                    <a:pt x="725" y="662"/>
                    <a:pt x="592" y="562"/>
                    <a:pt x="491" y="428"/>
                  </a:cubicBezTo>
                  <a:cubicBezTo>
                    <a:pt x="358" y="328"/>
                    <a:pt x="225" y="161"/>
                    <a:pt x="125" y="28"/>
                  </a:cubicBezTo>
                  <a:cubicBezTo>
                    <a:pt x="115" y="8"/>
                    <a:pt x="99" y="0"/>
                    <a:pt x="8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51750" y="2721100"/>
              <a:ext cx="12875" cy="12375"/>
            </a:xfrm>
            <a:custGeom>
              <a:avLst/>
              <a:gdLst/>
              <a:ahLst/>
              <a:cxnLst/>
              <a:rect l="l" t="t" r="r" b="b"/>
              <a:pathLst>
                <a:path w="515" h="495" extrusionOk="0">
                  <a:moveTo>
                    <a:pt x="114" y="1"/>
                  </a:moveTo>
                  <a:cubicBezTo>
                    <a:pt x="55" y="1"/>
                    <a:pt x="0" y="98"/>
                    <a:pt x="54" y="152"/>
                  </a:cubicBezTo>
                  <a:cubicBezTo>
                    <a:pt x="154" y="286"/>
                    <a:pt x="254" y="386"/>
                    <a:pt x="388" y="486"/>
                  </a:cubicBezTo>
                  <a:cubicBezTo>
                    <a:pt x="400" y="492"/>
                    <a:pt x="412" y="495"/>
                    <a:pt x="424" y="495"/>
                  </a:cubicBezTo>
                  <a:cubicBezTo>
                    <a:pt x="475" y="495"/>
                    <a:pt x="515" y="440"/>
                    <a:pt x="488" y="386"/>
                  </a:cubicBezTo>
                  <a:cubicBezTo>
                    <a:pt x="388" y="252"/>
                    <a:pt x="288" y="152"/>
                    <a:pt x="154" y="19"/>
                  </a:cubicBezTo>
                  <a:cubicBezTo>
                    <a:pt x="141" y="6"/>
                    <a:pt x="127" y="1"/>
                    <a:pt x="11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3748675" y="2619700"/>
              <a:ext cx="16700" cy="47250"/>
            </a:xfrm>
            <a:custGeom>
              <a:avLst/>
              <a:gdLst/>
              <a:ahLst/>
              <a:cxnLst/>
              <a:rect l="l" t="t" r="r" b="b"/>
              <a:pathLst>
                <a:path w="668" h="1890" extrusionOk="0">
                  <a:moveTo>
                    <a:pt x="48" y="0"/>
                  </a:moveTo>
                  <a:cubicBezTo>
                    <a:pt x="23" y="0"/>
                    <a:pt x="1" y="19"/>
                    <a:pt x="1" y="39"/>
                  </a:cubicBezTo>
                  <a:cubicBezTo>
                    <a:pt x="201" y="639"/>
                    <a:pt x="368" y="1273"/>
                    <a:pt x="568" y="1840"/>
                  </a:cubicBezTo>
                  <a:cubicBezTo>
                    <a:pt x="568" y="1873"/>
                    <a:pt x="593" y="1890"/>
                    <a:pt x="618" y="1890"/>
                  </a:cubicBezTo>
                  <a:cubicBezTo>
                    <a:pt x="643" y="1890"/>
                    <a:pt x="668" y="1873"/>
                    <a:pt x="668" y="1840"/>
                  </a:cubicBezTo>
                  <a:cubicBezTo>
                    <a:pt x="568" y="1206"/>
                    <a:pt x="401" y="606"/>
                    <a:pt x="101" y="39"/>
                  </a:cubicBezTo>
                  <a:cubicBezTo>
                    <a:pt x="87" y="10"/>
                    <a:pt x="67" y="0"/>
                    <a:pt x="4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3706975" y="2678375"/>
              <a:ext cx="169750" cy="99075"/>
            </a:xfrm>
            <a:custGeom>
              <a:avLst/>
              <a:gdLst/>
              <a:ahLst/>
              <a:cxnLst/>
              <a:rect l="l" t="t" r="r" b="b"/>
              <a:pathLst>
                <a:path w="6790" h="3963" extrusionOk="0">
                  <a:moveTo>
                    <a:pt x="5494" y="1"/>
                  </a:moveTo>
                  <a:cubicBezTo>
                    <a:pt x="5405" y="1"/>
                    <a:pt x="5316" y="38"/>
                    <a:pt x="5238" y="127"/>
                  </a:cubicBezTo>
                  <a:cubicBezTo>
                    <a:pt x="5209" y="155"/>
                    <a:pt x="5230" y="233"/>
                    <a:pt x="5279" y="233"/>
                  </a:cubicBezTo>
                  <a:cubicBezTo>
                    <a:pt x="5287" y="233"/>
                    <a:pt x="5295" y="231"/>
                    <a:pt x="5305" y="227"/>
                  </a:cubicBezTo>
                  <a:cubicBezTo>
                    <a:pt x="5323" y="225"/>
                    <a:pt x="5340" y="224"/>
                    <a:pt x="5357" y="224"/>
                  </a:cubicBezTo>
                  <a:cubicBezTo>
                    <a:pt x="5903" y="224"/>
                    <a:pt x="5866" y="1237"/>
                    <a:pt x="5672" y="1561"/>
                  </a:cubicBezTo>
                  <a:cubicBezTo>
                    <a:pt x="5505" y="1895"/>
                    <a:pt x="5238" y="1928"/>
                    <a:pt x="5004" y="2128"/>
                  </a:cubicBezTo>
                  <a:cubicBezTo>
                    <a:pt x="4804" y="2328"/>
                    <a:pt x="4671" y="2528"/>
                    <a:pt x="4537" y="2762"/>
                  </a:cubicBezTo>
                  <a:cubicBezTo>
                    <a:pt x="4304" y="3095"/>
                    <a:pt x="3937" y="3362"/>
                    <a:pt x="3537" y="3462"/>
                  </a:cubicBezTo>
                  <a:cubicBezTo>
                    <a:pt x="3136" y="3329"/>
                    <a:pt x="2803" y="3095"/>
                    <a:pt x="2569" y="2762"/>
                  </a:cubicBezTo>
                  <a:cubicBezTo>
                    <a:pt x="2436" y="2528"/>
                    <a:pt x="2303" y="2328"/>
                    <a:pt x="2102" y="2128"/>
                  </a:cubicBezTo>
                  <a:cubicBezTo>
                    <a:pt x="1869" y="1928"/>
                    <a:pt x="1602" y="1895"/>
                    <a:pt x="1435" y="1561"/>
                  </a:cubicBezTo>
                  <a:cubicBezTo>
                    <a:pt x="1273" y="1270"/>
                    <a:pt x="1206" y="224"/>
                    <a:pt x="1751" y="224"/>
                  </a:cubicBezTo>
                  <a:cubicBezTo>
                    <a:pt x="1768" y="224"/>
                    <a:pt x="1785" y="225"/>
                    <a:pt x="1802" y="227"/>
                  </a:cubicBezTo>
                  <a:cubicBezTo>
                    <a:pt x="1869" y="227"/>
                    <a:pt x="1869" y="160"/>
                    <a:pt x="1869" y="127"/>
                  </a:cubicBezTo>
                  <a:cubicBezTo>
                    <a:pt x="1786" y="43"/>
                    <a:pt x="1685" y="2"/>
                    <a:pt x="1590" y="2"/>
                  </a:cubicBezTo>
                  <a:cubicBezTo>
                    <a:pt x="1494" y="2"/>
                    <a:pt x="1402" y="43"/>
                    <a:pt x="1335" y="127"/>
                  </a:cubicBezTo>
                  <a:lnTo>
                    <a:pt x="1268" y="127"/>
                  </a:lnTo>
                  <a:cubicBezTo>
                    <a:pt x="935" y="494"/>
                    <a:pt x="701" y="927"/>
                    <a:pt x="601" y="1394"/>
                  </a:cubicBezTo>
                  <a:cubicBezTo>
                    <a:pt x="435" y="2028"/>
                    <a:pt x="234" y="2595"/>
                    <a:pt x="1" y="3162"/>
                  </a:cubicBezTo>
                  <a:cubicBezTo>
                    <a:pt x="1" y="3186"/>
                    <a:pt x="1" y="3209"/>
                    <a:pt x="13" y="3209"/>
                  </a:cubicBezTo>
                  <a:cubicBezTo>
                    <a:pt x="18" y="3209"/>
                    <a:pt x="24" y="3205"/>
                    <a:pt x="34" y="3195"/>
                  </a:cubicBezTo>
                  <a:cubicBezTo>
                    <a:pt x="334" y="2762"/>
                    <a:pt x="535" y="2295"/>
                    <a:pt x="701" y="1761"/>
                  </a:cubicBezTo>
                  <a:cubicBezTo>
                    <a:pt x="801" y="1528"/>
                    <a:pt x="902" y="1294"/>
                    <a:pt x="1002" y="1027"/>
                  </a:cubicBezTo>
                  <a:lnTo>
                    <a:pt x="1002" y="1027"/>
                  </a:lnTo>
                  <a:cubicBezTo>
                    <a:pt x="968" y="1327"/>
                    <a:pt x="1068" y="1594"/>
                    <a:pt x="1235" y="1794"/>
                  </a:cubicBezTo>
                  <a:cubicBezTo>
                    <a:pt x="1435" y="2028"/>
                    <a:pt x="1769" y="1995"/>
                    <a:pt x="1936" y="2261"/>
                  </a:cubicBezTo>
                  <a:cubicBezTo>
                    <a:pt x="2136" y="2528"/>
                    <a:pt x="2202" y="2795"/>
                    <a:pt x="2369" y="3062"/>
                  </a:cubicBezTo>
                  <a:cubicBezTo>
                    <a:pt x="2503" y="3262"/>
                    <a:pt x="2703" y="3462"/>
                    <a:pt x="2903" y="3596"/>
                  </a:cubicBezTo>
                  <a:cubicBezTo>
                    <a:pt x="2970" y="3696"/>
                    <a:pt x="3070" y="3763"/>
                    <a:pt x="3170" y="3829"/>
                  </a:cubicBezTo>
                  <a:cubicBezTo>
                    <a:pt x="3303" y="3929"/>
                    <a:pt x="3470" y="3963"/>
                    <a:pt x="3637" y="3963"/>
                  </a:cubicBezTo>
                  <a:cubicBezTo>
                    <a:pt x="3704" y="3963"/>
                    <a:pt x="3704" y="3896"/>
                    <a:pt x="3670" y="3863"/>
                  </a:cubicBezTo>
                  <a:cubicBezTo>
                    <a:pt x="3603" y="3829"/>
                    <a:pt x="3503" y="3763"/>
                    <a:pt x="3437" y="3729"/>
                  </a:cubicBezTo>
                  <a:lnTo>
                    <a:pt x="3537" y="3696"/>
                  </a:lnTo>
                  <a:cubicBezTo>
                    <a:pt x="3568" y="3698"/>
                    <a:pt x="3600" y="3699"/>
                    <a:pt x="3631" y="3699"/>
                  </a:cubicBezTo>
                  <a:cubicBezTo>
                    <a:pt x="4095" y="3699"/>
                    <a:pt x="4519" y="3468"/>
                    <a:pt x="4738" y="3062"/>
                  </a:cubicBezTo>
                  <a:cubicBezTo>
                    <a:pt x="4904" y="2795"/>
                    <a:pt x="5004" y="2495"/>
                    <a:pt x="5171" y="2261"/>
                  </a:cubicBezTo>
                  <a:cubicBezTo>
                    <a:pt x="5305" y="2028"/>
                    <a:pt x="5672" y="2028"/>
                    <a:pt x="5872" y="1794"/>
                  </a:cubicBezTo>
                  <a:cubicBezTo>
                    <a:pt x="6005" y="1628"/>
                    <a:pt x="6105" y="1428"/>
                    <a:pt x="6105" y="1227"/>
                  </a:cubicBezTo>
                  <a:cubicBezTo>
                    <a:pt x="6272" y="1661"/>
                    <a:pt x="6472" y="2061"/>
                    <a:pt x="6739" y="2428"/>
                  </a:cubicBezTo>
                  <a:cubicBezTo>
                    <a:pt x="6756" y="2445"/>
                    <a:pt x="6772" y="2453"/>
                    <a:pt x="6781" y="2453"/>
                  </a:cubicBezTo>
                  <a:cubicBezTo>
                    <a:pt x="6789" y="2453"/>
                    <a:pt x="6789" y="2445"/>
                    <a:pt x="6772" y="2428"/>
                  </a:cubicBezTo>
                  <a:cubicBezTo>
                    <a:pt x="6539" y="1895"/>
                    <a:pt x="6305" y="1361"/>
                    <a:pt x="6105" y="827"/>
                  </a:cubicBezTo>
                  <a:cubicBezTo>
                    <a:pt x="6072" y="660"/>
                    <a:pt x="6039" y="460"/>
                    <a:pt x="5938" y="327"/>
                  </a:cubicBezTo>
                  <a:cubicBezTo>
                    <a:pt x="5850" y="149"/>
                    <a:pt x="5672" y="1"/>
                    <a:pt x="549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3807275" y="2523900"/>
              <a:ext cx="209125" cy="119700"/>
            </a:xfrm>
            <a:custGeom>
              <a:avLst/>
              <a:gdLst/>
              <a:ahLst/>
              <a:cxnLst/>
              <a:rect l="l" t="t" r="r" b="b"/>
              <a:pathLst>
                <a:path w="8365" h="4788" extrusionOk="0">
                  <a:moveTo>
                    <a:pt x="8181" y="0"/>
                  </a:moveTo>
                  <a:cubicBezTo>
                    <a:pt x="6871" y="0"/>
                    <a:pt x="5883" y="1278"/>
                    <a:pt x="4862" y="1969"/>
                  </a:cubicBezTo>
                  <a:cubicBezTo>
                    <a:pt x="4595" y="2169"/>
                    <a:pt x="4261" y="2336"/>
                    <a:pt x="3928" y="2470"/>
                  </a:cubicBezTo>
                  <a:cubicBezTo>
                    <a:pt x="3528" y="2570"/>
                    <a:pt x="3094" y="2570"/>
                    <a:pt x="2694" y="2670"/>
                  </a:cubicBezTo>
                  <a:cubicBezTo>
                    <a:pt x="2273" y="2760"/>
                    <a:pt x="1906" y="3013"/>
                    <a:pt x="1471" y="3013"/>
                  </a:cubicBezTo>
                  <a:cubicBezTo>
                    <a:pt x="1424" y="3013"/>
                    <a:pt x="1375" y="3010"/>
                    <a:pt x="1326" y="3003"/>
                  </a:cubicBezTo>
                  <a:cubicBezTo>
                    <a:pt x="726" y="2970"/>
                    <a:pt x="392" y="2536"/>
                    <a:pt x="92" y="2069"/>
                  </a:cubicBezTo>
                  <a:cubicBezTo>
                    <a:pt x="83" y="2060"/>
                    <a:pt x="72" y="2056"/>
                    <a:pt x="60" y="2056"/>
                  </a:cubicBezTo>
                  <a:cubicBezTo>
                    <a:pt x="30" y="2056"/>
                    <a:pt x="1" y="2087"/>
                    <a:pt x="25" y="2136"/>
                  </a:cubicBezTo>
                  <a:cubicBezTo>
                    <a:pt x="292" y="2536"/>
                    <a:pt x="726" y="3270"/>
                    <a:pt x="1293" y="3303"/>
                  </a:cubicBezTo>
                  <a:cubicBezTo>
                    <a:pt x="1193" y="3437"/>
                    <a:pt x="1093" y="3570"/>
                    <a:pt x="1026" y="3737"/>
                  </a:cubicBezTo>
                  <a:cubicBezTo>
                    <a:pt x="826" y="4037"/>
                    <a:pt x="726" y="4371"/>
                    <a:pt x="759" y="4738"/>
                  </a:cubicBezTo>
                  <a:cubicBezTo>
                    <a:pt x="759" y="4771"/>
                    <a:pt x="792" y="4788"/>
                    <a:pt x="826" y="4788"/>
                  </a:cubicBezTo>
                  <a:cubicBezTo>
                    <a:pt x="859" y="4788"/>
                    <a:pt x="892" y="4771"/>
                    <a:pt x="892" y="4738"/>
                  </a:cubicBezTo>
                  <a:cubicBezTo>
                    <a:pt x="959" y="4404"/>
                    <a:pt x="1059" y="4104"/>
                    <a:pt x="1226" y="3837"/>
                  </a:cubicBezTo>
                  <a:cubicBezTo>
                    <a:pt x="1326" y="3637"/>
                    <a:pt x="1526" y="3470"/>
                    <a:pt x="1626" y="3270"/>
                  </a:cubicBezTo>
                  <a:cubicBezTo>
                    <a:pt x="2060" y="3103"/>
                    <a:pt x="2527" y="2970"/>
                    <a:pt x="2994" y="2870"/>
                  </a:cubicBezTo>
                  <a:cubicBezTo>
                    <a:pt x="3317" y="2942"/>
                    <a:pt x="3645" y="2979"/>
                    <a:pt x="3970" y="2979"/>
                  </a:cubicBezTo>
                  <a:cubicBezTo>
                    <a:pt x="4552" y="2979"/>
                    <a:pt x="5128" y="2860"/>
                    <a:pt x="5662" y="2603"/>
                  </a:cubicBezTo>
                  <a:cubicBezTo>
                    <a:pt x="5696" y="2603"/>
                    <a:pt x="5662" y="2536"/>
                    <a:pt x="5629" y="2536"/>
                  </a:cubicBezTo>
                  <a:cubicBezTo>
                    <a:pt x="5304" y="2611"/>
                    <a:pt x="4979" y="2649"/>
                    <a:pt x="4653" y="2649"/>
                  </a:cubicBezTo>
                  <a:cubicBezTo>
                    <a:pt x="4545" y="2649"/>
                    <a:pt x="4437" y="2645"/>
                    <a:pt x="4328" y="2636"/>
                  </a:cubicBezTo>
                  <a:cubicBezTo>
                    <a:pt x="5796" y="2036"/>
                    <a:pt x="6663" y="602"/>
                    <a:pt x="8264" y="201"/>
                  </a:cubicBezTo>
                  <a:cubicBezTo>
                    <a:pt x="8364" y="168"/>
                    <a:pt x="8364" y="1"/>
                    <a:pt x="8231" y="1"/>
                  </a:cubicBezTo>
                  <a:cubicBezTo>
                    <a:pt x="8214" y="1"/>
                    <a:pt x="8197" y="0"/>
                    <a:pt x="818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3827075" y="2619100"/>
              <a:ext cx="16700" cy="47850"/>
            </a:xfrm>
            <a:custGeom>
              <a:avLst/>
              <a:gdLst/>
              <a:ahLst/>
              <a:cxnLst/>
              <a:rect l="l" t="t" r="r" b="b"/>
              <a:pathLst>
                <a:path w="668" h="1914" extrusionOk="0">
                  <a:moveTo>
                    <a:pt x="605" y="1"/>
                  </a:moveTo>
                  <a:cubicBezTo>
                    <a:pt x="591" y="1"/>
                    <a:pt x="578" y="9"/>
                    <a:pt x="567" y="29"/>
                  </a:cubicBezTo>
                  <a:cubicBezTo>
                    <a:pt x="267" y="596"/>
                    <a:pt x="100" y="1230"/>
                    <a:pt x="0" y="1864"/>
                  </a:cubicBezTo>
                  <a:cubicBezTo>
                    <a:pt x="0" y="1897"/>
                    <a:pt x="17" y="1914"/>
                    <a:pt x="38" y="1914"/>
                  </a:cubicBezTo>
                  <a:cubicBezTo>
                    <a:pt x="59" y="1914"/>
                    <a:pt x="84" y="1897"/>
                    <a:pt x="100" y="1864"/>
                  </a:cubicBezTo>
                  <a:cubicBezTo>
                    <a:pt x="301" y="1297"/>
                    <a:pt x="467" y="663"/>
                    <a:pt x="667" y="63"/>
                  </a:cubicBezTo>
                  <a:cubicBezTo>
                    <a:pt x="667" y="40"/>
                    <a:pt x="636" y="1"/>
                    <a:pt x="60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3702825" y="2771700"/>
              <a:ext cx="186825" cy="21875"/>
            </a:xfrm>
            <a:custGeom>
              <a:avLst/>
              <a:gdLst/>
              <a:ahLst/>
              <a:cxnLst/>
              <a:rect l="l" t="t" r="r" b="b"/>
              <a:pathLst>
                <a:path w="7473" h="875" extrusionOk="0">
                  <a:moveTo>
                    <a:pt x="416" y="1"/>
                  </a:moveTo>
                  <a:cubicBezTo>
                    <a:pt x="334" y="1"/>
                    <a:pt x="251" y="10"/>
                    <a:pt x="167" y="30"/>
                  </a:cubicBezTo>
                  <a:cubicBezTo>
                    <a:pt x="100" y="30"/>
                    <a:pt x="33" y="96"/>
                    <a:pt x="33" y="163"/>
                  </a:cubicBezTo>
                  <a:lnTo>
                    <a:pt x="0" y="263"/>
                  </a:lnTo>
                  <a:cubicBezTo>
                    <a:pt x="0" y="296"/>
                    <a:pt x="0" y="363"/>
                    <a:pt x="67" y="363"/>
                  </a:cubicBezTo>
                  <a:cubicBezTo>
                    <a:pt x="334" y="396"/>
                    <a:pt x="601" y="430"/>
                    <a:pt x="867" y="430"/>
                  </a:cubicBezTo>
                  <a:cubicBezTo>
                    <a:pt x="1234" y="497"/>
                    <a:pt x="1601" y="597"/>
                    <a:pt x="1968" y="663"/>
                  </a:cubicBezTo>
                  <a:cubicBezTo>
                    <a:pt x="2401" y="740"/>
                    <a:pt x="2873" y="875"/>
                    <a:pt x="3325" y="875"/>
                  </a:cubicBezTo>
                  <a:cubicBezTo>
                    <a:pt x="3464" y="875"/>
                    <a:pt x="3602" y="862"/>
                    <a:pt x="3736" y="830"/>
                  </a:cubicBezTo>
                  <a:cubicBezTo>
                    <a:pt x="3858" y="859"/>
                    <a:pt x="3984" y="871"/>
                    <a:pt x="4111" y="871"/>
                  </a:cubicBezTo>
                  <a:cubicBezTo>
                    <a:pt x="4573" y="871"/>
                    <a:pt x="5059" y="716"/>
                    <a:pt x="5504" y="663"/>
                  </a:cubicBezTo>
                  <a:cubicBezTo>
                    <a:pt x="5838" y="597"/>
                    <a:pt x="6171" y="497"/>
                    <a:pt x="6538" y="430"/>
                  </a:cubicBezTo>
                  <a:cubicBezTo>
                    <a:pt x="6838" y="430"/>
                    <a:pt x="7139" y="396"/>
                    <a:pt x="7405" y="363"/>
                  </a:cubicBezTo>
                  <a:cubicBezTo>
                    <a:pt x="7472" y="363"/>
                    <a:pt x="7472" y="296"/>
                    <a:pt x="7472" y="263"/>
                  </a:cubicBezTo>
                  <a:lnTo>
                    <a:pt x="7439" y="163"/>
                  </a:lnTo>
                  <a:cubicBezTo>
                    <a:pt x="7439" y="96"/>
                    <a:pt x="7372" y="30"/>
                    <a:pt x="7305" y="30"/>
                  </a:cubicBezTo>
                  <a:cubicBezTo>
                    <a:pt x="7221" y="10"/>
                    <a:pt x="7138" y="1"/>
                    <a:pt x="7056" y="1"/>
                  </a:cubicBezTo>
                  <a:cubicBezTo>
                    <a:pt x="6589" y="1"/>
                    <a:pt x="6158" y="288"/>
                    <a:pt x="5704" y="430"/>
                  </a:cubicBezTo>
                  <a:cubicBezTo>
                    <a:pt x="5413" y="503"/>
                    <a:pt x="5128" y="518"/>
                    <a:pt x="4844" y="518"/>
                  </a:cubicBezTo>
                  <a:cubicBezTo>
                    <a:pt x="4631" y="518"/>
                    <a:pt x="4419" y="510"/>
                    <a:pt x="4205" y="510"/>
                  </a:cubicBezTo>
                  <a:cubicBezTo>
                    <a:pt x="4050" y="510"/>
                    <a:pt x="3894" y="514"/>
                    <a:pt x="3736" y="530"/>
                  </a:cubicBezTo>
                  <a:cubicBezTo>
                    <a:pt x="3578" y="514"/>
                    <a:pt x="3422" y="510"/>
                    <a:pt x="3267" y="510"/>
                  </a:cubicBezTo>
                  <a:cubicBezTo>
                    <a:pt x="3053" y="510"/>
                    <a:pt x="2841" y="518"/>
                    <a:pt x="2629" y="518"/>
                  </a:cubicBezTo>
                  <a:cubicBezTo>
                    <a:pt x="2344" y="518"/>
                    <a:pt x="2059" y="503"/>
                    <a:pt x="1768" y="430"/>
                  </a:cubicBezTo>
                  <a:cubicBezTo>
                    <a:pt x="1314" y="288"/>
                    <a:pt x="884" y="1"/>
                    <a:pt x="41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3737850" y="2807450"/>
              <a:ext cx="111750" cy="17850"/>
            </a:xfrm>
            <a:custGeom>
              <a:avLst/>
              <a:gdLst/>
              <a:ahLst/>
              <a:cxnLst/>
              <a:rect l="l" t="t" r="r" b="b"/>
              <a:pathLst>
                <a:path w="4470" h="714" extrusionOk="0">
                  <a:moveTo>
                    <a:pt x="2368" y="1"/>
                  </a:moveTo>
                  <a:cubicBezTo>
                    <a:pt x="1587" y="1"/>
                    <a:pt x="951" y="440"/>
                    <a:pt x="215" y="440"/>
                  </a:cubicBezTo>
                  <a:cubicBezTo>
                    <a:pt x="166" y="440"/>
                    <a:pt x="117" y="438"/>
                    <a:pt x="67" y="434"/>
                  </a:cubicBezTo>
                  <a:cubicBezTo>
                    <a:pt x="0" y="434"/>
                    <a:pt x="0" y="501"/>
                    <a:pt x="67" y="501"/>
                  </a:cubicBezTo>
                  <a:cubicBezTo>
                    <a:pt x="180" y="521"/>
                    <a:pt x="293" y="530"/>
                    <a:pt x="406" y="530"/>
                  </a:cubicBezTo>
                  <a:cubicBezTo>
                    <a:pt x="1027" y="530"/>
                    <a:pt x="1653" y="267"/>
                    <a:pt x="2302" y="267"/>
                  </a:cubicBezTo>
                  <a:cubicBezTo>
                    <a:pt x="2769" y="267"/>
                    <a:pt x="3236" y="368"/>
                    <a:pt x="3703" y="568"/>
                  </a:cubicBezTo>
                  <a:cubicBezTo>
                    <a:pt x="3856" y="670"/>
                    <a:pt x="4047" y="713"/>
                    <a:pt x="4249" y="713"/>
                  </a:cubicBezTo>
                  <a:cubicBezTo>
                    <a:pt x="4311" y="713"/>
                    <a:pt x="4374" y="709"/>
                    <a:pt x="4437" y="701"/>
                  </a:cubicBezTo>
                  <a:cubicBezTo>
                    <a:pt x="4470" y="701"/>
                    <a:pt x="4470" y="634"/>
                    <a:pt x="4437" y="634"/>
                  </a:cubicBezTo>
                  <a:cubicBezTo>
                    <a:pt x="3703" y="434"/>
                    <a:pt x="3102" y="1"/>
                    <a:pt x="23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3576900" y="2523900"/>
              <a:ext cx="209100" cy="119700"/>
            </a:xfrm>
            <a:custGeom>
              <a:avLst/>
              <a:gdLst/>
              <a:ahLst/>
              <a:cxnLst/>
              <a:rect l="l" t="t" r="r" b="b"/>
              <a:pathLst>
                <a:path w="8364" h="4788" extrusionOk="0">
                  <a:moveTo>
                    <a:pt x="152" y="0"/>
                  </a:moveTo>
                  <a:cubicBezTo>
                    <a:pt x="135" y="0"/>
                    <a:pt x="118" y="1"/>
                    <a:pt x="100" y="1"/>
                  </a:cubicBezTo>
                  <a:cubicBezTo>
                    <a:pt x="0" y="1"/>
                    <a:pt x="0" y="168"/>
                    <a:pt x="100" y="168"/>
                  </a:cubicBezTo>
                  <a:cubicBezTo>
                    <a:pt x="1701" y="568"/>
                    <a:pt x="2569" y="2003"/>
                    <a:pt x="4036" y="2603"/>
                  </a:cubicBezTo>
                  <a:cubicBezTo>
                    <a:pt x="3928" y="2611"/>
                    <a:pt x="3820" y="2615"/>
                    <a:pt x="3712" y="2615"/>
                  </a:cubicBezTo>
                  <a:cubicBezTo>
                    <a:pt x="3388" y="2615"/>
                    <a:pt x="3069" y="2578"/>
                    <a:pt x="2769" y="2503"/>
                  </a:cubicBezTo>
                  <a:cubicBezTo>
                    <a:pt x="2735" y="2503"/>
                    <a:pt x="2702" y="2570"/>
                    <a:pt x="2735" y="2570"/>
                  </a:cubicBezTo>
                  <a:cubicBezTo>
                    <a:pt x="3272" y="2827"/>
                    <a:pt x="3850" y="2961"/>
                    <a:pt x="4435" y="2961"/>
                  </a:cubicBezTo>
                  <a:cubicBezTo>
                    <a:pt x="4758" y="2961"/>
                    <a:pt x="5083" y="2920"/>
                    <a:pt x="5404" y="2836"/>
                  </a:cubicBezTo>
                  <a:cubicBezTo>
                    <a:pt x="5671" y="2870"/>
                    <a:pt x="5938" y="2937"/>
                    <a:pt x="6171" y="3037"/>
                  </a:cubicBezTo>
                  <a:cubicBezTo>
                    <a:pt x="6338" y="3137"/>
                    <a:pt x="6538" y="3203"/>
                    <a:pt x="6705" y="3270"/>
                  </a:cubicBezTo>
                  <a:cubicBezTo>
                    <a:pt x="6805" y="3470"/>
                    <a:pt x="7005" y="3637"/>
                    <a:pt x="7139" y="3804"/>
                  </a:cubicBezTo>
                  <a:cubicBezTo>
                    <a:pt x="7272" y="4104"/>
                    <a:pt x="7372" y="4404"/>
                    <a:pt x="7472" y="4738"/>
                  </a:cubicBezTo>
                  <a:cubicBezTo>
                    <a:pt x="7472" y="4771"/>
                    <a:pt x="7497" y="4788"/>
                    <a:pt x="7522" y="4788"/>
                  </a:cubicBezTo>
                  <a:cubicBezTo>
                    <a:pt x="7547" y="4788"/>
                    <a:pt x="7572" y="4771"/>
                    <a:pt x="7572" y="4738"/>
                  </a:cubicBezTo>
                  <a:cubicBezTo>
                    <a:pt x="7606" y="4371"/>
                    <a:pt x="7506" y="4037"/>
                    <a:pt x="7339" y="3704"/>
                  </a:cubicBezTo>
                  <a:cubicBezTo>
                    <a:pt x="7239" y="3570"/>
                    <a:pt x="7139" y="3437"/>
                    <a:pt x="7039" y="3303"/>
                  </a:cubicBezTo>
                  <a:cubicBezTo>
                    <a:pt x="7606" y="3237"/>
                    <a:pt x="8039" y="2570"/>
                    <a:pt x="8339" y="2103"/>
                  </a:cubicBezTo>
                  <a:cubicBezTo>
                    <a:pt x="8363" y="2079"/>
                    <a:pt x="8320" y="2055"/>
                    <a:pt x="8281" y="2055"/>
                  </a:cubicBezTo>
                  <a:cubicBezTo>
                    <a:pt x="8265" y="2055"/>
                    <a:pt x="8249" y="2059"/>
                    <a:pt x="8239" y="2069"/>
                  </a:cubicBezTo>
                  <a:cubicBezTo>
                    <a:pt x="7973" y="2470"/>
                    <a:pt x="7639" y="2937"/>
                    <a:pt x="7072" y="3003"/>
                  </a:cubicBezTo>
                  <a:cubicBezTo>
                    <a:pt x="7037" y="3005"/>
                    <a:pt x="7003" y="3006"/>
                    <a:pt x="6970" y="3006"/>
                  </a:cubicBezTo>
                  <a:cubicBezTo>
                    <a:pt x="6494" y="3006"/>
                    <a:pt x="6174" y="2794"/>
                    <a:pt x="5738" y="2670"/>
                  </a:cubicBezTo>
                  <a:cubicBezTo>
                    <a:pt x="5304" y="2570"/>
                    <a:pt x="4904" y="2570"/>
                    <a:pt x="4470" y="2470"/>
                  </a:cubicBezTo>
                  <a:cubicBezTo>
                    <a:pt x="4103" y="2336"/>
                    <a:pt x="3770" y="2169"/>
                    <a:pt x="3469" y="1969"/>
                  </a:cubicBezTo>
                  <a:cubicBezTo>
                    <a:pt x="2448" y="1278"/>
                    <a:pt x="1492" y="0"/>
                    <a:pt x="15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567950" y="2652850"/>
              <a:ext cx="20425" cy="25700"/>
            </a:xfrm>
            <a:custGeom>
              <a:avLst/>
              <a:gdLst/>
              <a:ahLst/>
              <a:cxnLst/>
              <a:rect l="l" t="t" r="r" b="b"/>
              <a:pathLst>
                <a:path w="817" h="1028" extrusionOk="0">
                  <a:moveTo>
                    <a:pt x="60" y="0"/>
                  </a:moveTo>
                  <a:cubicBezTo>
                    <a:pt x="29" y="0"/>
                    <a:pt x="0" y="31"/>
                    <a:pt x="25" y="80"/>
                  </a:cubicBezTo>
                  <a:cubicBezTo>
                    <a:pt x="225" y="414"/>
                    <a:pt x="458" y="714"/>
                    <a:pt x="725" y="1014"/>
                  </a:cubicBezTo>
                  <a:cubicBezTo>
                    <a:pt x="734" y="1023"/>
                    <a:pt x="745" y="1027"/>
                    <a:pt x="757" y="1027"/>
                  </a:cubicBezTo>
                  <a:cubicBezTo>
                    <a:pt x="787" y="1027"/>
                    <a:pt x="816" y="996"/>
                    <a:pt x="792" y="947"/>
                  </a:cubicBezTo>
                  <a:cubicBezTo>
                    <a:pt x="592" y="647"/>
                    <a:pt x="291" y="347"/>
                    <a:pt x="91" y="13"/>
                  </a:cubicBezTo>
                  <a:cubicBezTo>
                    <a:pt x="82" y="5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799550" y="2522850"/>
              <a:ext cx="26550" cy="46200"/>
            </a:xfrm>
            <a:custGeom>
              <a:avLst/>
              <a:gdLst/>
              <a:ahLst/>
              <a:cxnLst/>
              <a:rect l="l" t="t" r="r" b="b"/>
              <a:pathLst>
                <a:path w="1062" h="1848" extrusionOk="0">
                  <a:moveTo>
                    <a:pt x="990" y="1"/>
                  </a:moveTo>
                  <a:cubicBezTo>
                    <a:pt x="982" y="1"/>
                    <a:pt x="974" y="3"/>
                    <a:pt x="968" y="10"/>
                  </a:cubicBezTo>
                  <a:cubicBezTo>
                    <a:pt x="434" y="443"/>
                    <a:pt x="101" y="1077"/>
                    <a:pt x="1" y="1778"/>
                  </a:cubicBezTo>
                  <a:cubicBezTo>
                    <a:pt x="1" y="1819"/>
                    <a:pt x="26" y="1847"/>
                    <a:pt x="53" y="1847"/>
                  </a:cubicBezTo>
                  <a:cubicBezTo>
                    <a:pt x="70" y="1847"/>
                    <a:pt x="88" y="1837"/>
                    <a:pt x="101" y="1811"/>
                  </a:cubicBezTo>
                  <a:cubicBezTo>
                    <a:pt x="267" y="1177"/>
                    <a:pt x="601" y="577"/>
                    <a:pt x="1035" y="76"/>
                  </a:cubicBezTo>
                  <a:cubicBezTo>
                    <a:pt x="1062" y="49"/>
                    <a:pt x="1023" y="1"/>
                    <a:pt x="99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95725" y="2511900"/>
              <a:ext cx="26125" cy="48450"/>
            </a:xfrm>
            <a:custGeom>
              <a:avLst/>
              <a:gdLst/>
              <a:ahLst/>
              <a:cxnLst/>
              <a:rect l="l" t="t" r="r" b="b"/>
              <a:pathLst>
                <a:path w="1045" h="1938" extrusionOk="0">
                  <a:moveTo>
                    <a:pt x="989" y="0"/>
                  </a:moveTo>
                  <a:cubicBezTo>
                    <a:pt x="977" y="0"/>
                    <a:pt x="964" y="4"/>
                    <a:pt x="954" y="14"/>
                  </a:cubicBezTo>
                  <a:cubicBezTo>
                    <a:pt x="487" y="548"/>
                    <a:pt x="154" y="1182"/>
                    <a:pt x="20" y="1882"/>
                  </a:cubicBezTo>
                  <a:cubicBezTo>
                    <a:pt x="1" y="1921"/>
                    <a:pt x="27" y="1937"/>
                    <a:pt x="52" y="1937"/>
                  </a:cubicBezTo>
                  <a:cubicBezTo>
                    <a:pt x="70" y="1937"/>
                    <a:pt x="87" y="1929"/>
                    <a:pt x="87" y="1915"/>
                  </a:cubicBezTo>
                  <a:cubicBezTo>
                    <a:pt x="287" y="1248"/>
                    <a:pt x="587" y="615"/>
                    <a:pt x="1021" y="47"/>
                  </a:cubicBezTo>
                  <a:cubicBezTo>
                    <a:pt x="1044" y="24"/>
                    <a:pt x="1018" y="0"/>
                    <a:pt x="98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799775" y="2503900"/>
              <a:ext cx="20650" cy="21200"/>
            </a:xfrm>
            <a:custGeom>
              <a:avLst/>
              <a:gdLst/>
              <a:ahLst/>
              <a:cxnLst/>
              <a:rect l="l" t="t" r="r" b="b"/>
              <a:pathLst>
                <a:path w="826" h="848" extrusionOk="0">
                  <a:moveTo>
                    <a:pt x="725" y="1"/>
                  </a:moveTo>
                  <a:cubicBezTo>
                    <a:pt x="459" y="201"/>
                    <a:pt x="192" y="468"/>
                    <a:pt x="25" y="768"/>
                  </a:cubicBezTo>
                  <a:cubicBezTo>
                    <a:pt x="0" y="817"/>
                    <a:pt x="30" y="848"/>
                    <a:pt x="60" y="848"/>
                  </a:cubicBezTo>
                  <a:cubicBezTo>
                    <a:pt x="71" y="848"/>
                    <a:pt x="83" y="843"/>
                    <a:pt x="92" y="834"/>
                  </a:cubicBezTo>
                  <a:cubicBezTo>
                    <a:pt x="292" y="534"/>
                    <a:pt x="525" y="267"/>
                    <a:pt x="792" y="67"/>
                  </a:cubicBezTo>
                  <a:cubicBezTo>
                    <a:pt x="825" y="34"/>
                    <a:pt x="759" y="1"/>
                    <a:pt x="72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864000" y="2453025"/>
              <a:ext cx="97350" cy="41900"/>
            </a:xfrm>
            <a:custGeom>
              <a:avLst/>
              <a:gdLst/>
              <a:ahLst/>
              <a:cxnLst/>
              <a:rect l="l" t="t" r="r" b="b"/>
              <a:pathLst>
                <a:path w="3894" h="1676" extrusionOk="0">
                  <a:moveTo>
                    <a:pt x="3827" y="1"/>
                  </a:moveTo>
                  <a:cubicBezTo>
                    <a:pt x="2459" y="234"/>
                    <a:pt x="1159" y="768"/>
                    <a:pt x="58" y="1569"/>
                  </a:cubicBezTo>
                  <a:cubicBezTo>
                    <a:pt x="0" y="1597"/>
                    <a:pt x="17" y="1675"/>
                    <a:pt x="65" y="1675"/>
                  </a:cubicBezTo>
                  <a:cubicBezTo>
                    <a:pt x="73" y="1675"/>
                    <a:pt x="82" y="1673"/>
                    <a:pt x="91" y="1669"/>
                  </a:cubicBezTo>
                  <a:cubicBezTo>
                    <a:pt x="1225" y="901"/>
                    <a:pt x="2493" y="368"/>
                    <a:pt x="3827" y="101"/>
                  </a:cubicBezTo>
                  <a:cubicBezTo>
                    <a:pt x="3894" y="101"/>
                    <a:pt x="3860" y="1"/>
                    <a:pt x="382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879025" y="2456375"/>
              <a:ext cx="38975" cy="18525"/>
            </a:xfrm>
            <a:custGeom>
              <a:avLst/>
              <a:gdLst/>
              <a:ahLst/>
              <a:cxnLst/>
              <a:rect l="l" t="t" r="r" b="b"/>
              <a:pathLst>
                <a:path w="1559" h="741" extrusionOk="0">
                  <a:moveTo>
                    <a:pt x="1492" y="0"/>
                  </a:moveTo>
                  <a:cubicBezTo>
                    <a:pt x="991" y="167"/>
                    <a:pt x="491" y="367"/>
                    <a:pt x="57" y="667"/>
                  </a:cubicBezTo>
                  <a:cubicBezTo>
                    <a:pt x="0" y="667"/>
                    <a:pt x="16" y="741"/>
                    <a:pt x="43" y="741"/>
                  </a:cubicBezTo>
                  <a:cubicBezTo>
                    <a:pt x="48" y="741"/>
                    <a:pt x="52" y="739"/>
                    <a:pt x="57" y="734"/>
                  </a:cubicBezTo>
                  <a:cubicBezTo>
                    <a:pt x="524" y="467"/>
                    <a:pt x="991" y="234"/>
                    <a:pt x="1492" y="67"/>
                  </a:cubicBezTo>
                  <a:cubicBezTo>
                    <a:pt x="1558" y="67"/>
                    <a:pt x="1558" y="0"/>
                    <a:pt x="14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764875" y="2696400"/>
              <a:ext cx="13850" cy="52225"/>
            </a:xfrm>
            <a:custGeom>
              <a:avLst/>
              <a:gdLst/>
              <a:ahLst/>
              <a:cxnLst/>
              <a:rect l="l" t="t" r="r" b="b"/>
              <a:pathLst>
                <a:path w="554" h="2089" extrusionOk="0">
                  <a:moveTo>
                    <a:pt x="51" y="1"/>
                  </a:moveTo>
                  <a:cubicBezTo>
                    <a:pt x="26" y="1"/>
                    <a:pt x="1" y="20"/>
                    <a:pt x="20" y="39"/>
                  </a:cubicBezTo>
                  <a:cubicBezTo>
                    <a:pt x="20" y="740"/>
                    <a:pt x="187" y="1440"/>
                    <a:pt x="487" y="2074"/>
                  </a:cubicBezTo>
                  <a:cubicBezTo>
                    <a:pt x="487" y="2084"/>
                    <a:pt x="493" y="2088"/>
                    <a:pt x="501" y="2088"/>
                  </a:cubicBezTo>
                  <a:cubicBezTo>
                    <a:pt x="520" y="2088"/>
                    <a:pt x="554" y="2064"/>
                    <a:pt x="554" y="2041"/>
                  </a:cubicBezTo>
                  <a:cubicBezTo>
                    <a:pt x="387" y="1374"/>
                    <a:pt x="187" y="740"/>
                    <a:pt x="87" y="39"/>
                  </a:cubicBezTo>
                  <a:cubicBezTo>
                    <a:pt x="87" y="11"/>
                    <a:pt x="69" y="1"/>
                    <a:pt x="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773700" y="2721850"/>
              <a:ext cx="10875" cy="26425"/>
            </a:xfrm>
            <a:custGeom>
              <a:avLst/>
              <a:gdLst/>
              <a:ahLst/>
              <a:cxnLst/>
              <a:rect l="l" t="t" r="r" b="b"/>
              <a:pathLst>
                <a:path w="435" h="1057" extrusionOk="0">
                  <a:moveTo>
                    <a:pt x="42" y="0"/>
                  </a:moveTo>
                  <a:cubicBezTo>
                    <a:pt x="23" y="0"/>
                    <a:pt x="0" y="16"/>
                    <a:pt x="0" y="55"/>
                  </a:cubicBezTo>
                  <a:cubicBezTo>
                    <a:pt x="101" y="389"/>
                    <a:pt x="234" y="723"/>
                    <a:pt x="367" y="1056"/>
                  </a:cubicBezTo>
                  <a:cubicBezTo>
                    <a:pt x="401" y="1056"/>
                    <a:pt x="434" y="1056"/>
                    <a:pt x="434" y="1023"/>
                  </a:cubicBezTo>
                  <a:cubicBezTo>
                    <a:pt x="334" y="689"/>
                    <a:pt x="201" y="356"/>
                    <a:pt x="67" y="22"/>
                  </a:cubicBezTo>
                  <a:cubicBezTo>
                    <a:pt x="67" y="8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782875" y="2735100"/>
              <a:ext cx="9200" cy="18175"/>
            </a:xfrm>
            <a:custGeom>
              <a:avLst/>
              <a:gdLst/>
              <a:ahLst/>
              <a:cxnLst/>
              <a:rect l="l" t="t" r="r" b="b"/>
              <a:pathLst>
                <a:path w="368" h="727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cubicBezTo>
                    <a:pt x="0" y="293"/>
                    <a:pt x="134" y="526"/>
                    <a:pt x="301" y="726"/>
                  </a:cubicBezTo>
                  <a:cubicBezTo>
                    <a:pt x="334" y="726"/>
                    <a:pt x="367" y="726"/>
                    <a:pt x="367" y="660"/>
                  </a:cubicBezTo>
                  <a:cubicBezTo>
                    <a:pt x="201" y="493"/>
                    <a:pt x="134" y="2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31025" y="2307725"/>
              <a:ext cx="79100" cy="223625"/>
            </a:xfrm>
            <a:custGeom>
              <a:avLst/>
              <a:gdLst/>
              <a:ahLst/>
              <a:cxnLst/>
              <a:rect l="l" t="t" r="r" b="b"/>
              <a:pathLst>
                <a:path w="3164" h="8945" extrusionOk="0">
                  <a:moveTo>
                    <a:pt x="434" y="0"/>
                  </a:moveTo>
                  <a:cubicBezTo>
                    <a:pt x="401" y="0"/>
                    <a:pt x="367" y="25"/>
                    <a:pt x="367" y="75"/>
                  </a:cubicBezTo>
                  <a:cubicBezTo>
                    <a:pt x="401" y="576"/>
                    <a:pt x="534" y="1043"/>
                    <a:pt x="734" y="1476"/>
                  </a:cubicBezTo>
                  <a:cubicBezTo>
                    <a:pt x="768" y="2577"/>
                    <a:pt x="834" y="3678"/>
                    <a:pt x="834" y="4779"/>
                  </a:cubicBezTo>
                  <a:cubicBezTo>
                    <a:pt x="834" y="6113"/>
                    <a:pt x="734" y="7447"/>
                    <a:pt x="568" y="8748"/>
                  </a:cubicBezTo>
                  <a:cubicBezTo>
                    <a:pt x="267" y="8281"/>
                    <a:pt x="101" y="7714"/>
                    <a:pt x="67" y="7147"/>
                  </a:cubicBezTo>
                  <a:cubicBezTo>
                    <a:pt x="67" y="7130"/>
                    <a:pt x="51" y="7122"/>
                    <a:pt x="34" y="7122"/>
                  </a:cubicBezTo>
                  <a:cubicBezTo>
                    <a:pt x="17" y="7122"/>
                    <a:pt x="1" y="7130"/>
                    <a:pt x="1" y="7147"/>
                  </a:cubicBezTo>
                  <a:cubicBezTo>
                    <a:pt x="67" y="7647"/>
                    <a:pt x="67" y="8548"/>
                    <a:pt x="568" y="8848"/>
                  </a:cubicBezTo>
                  <a:cubicBezTo>
                    <a:pt x="568" y="8848"/>
                    <a:pt x="568" y="8882"/>
                    <a:pt x="568" y="8882"/>
                  </a:cubicBezTo>
                  <a:cubicBezTo>
                    <a:pt x="568" y="8918"/>
                    <a:pt x="598" y="8945"/>
                    <a:pt x="630" y="8945"/>
                  </a:cubicBezTo>
                  <a:cubicBezTo>
                    <a:pt x="657" y="8945"/>
                    <a:pt x="686" y="8927"/>
                    <a:pt x="701" y="8882"/>
                  </a:cubicBezTo>
                  <a:cubicBezTo>
                    <a:pt x="935" y="7514"/>
                    <a:pt x="1035" y="6146"/>
                    <a:pt x="1001" y="4745"/>
                  </a:cubicBezTo>
                  <a:cubicBezTo>
                    <a:pt x="1001" y="3778"/>
                    <a:pt x="1001" y="2777"/>
                    <a:pt x="935" y="1810"/>
                  </a:cubicBezTo>
                  <a:lnTo>
                    <a:pt x="935" y="1810"/>
                  </a:lnTo>
                  <a:cubicBezTo>
                    <a:pt x="1235" y="2344"/>
                    <a:pt x="1702" y="2744"/>
                    <a:pt x="2269" y="3011"/>
                  </a:cubicBezTo>
                  <a:cubicBezTo>
                    <a:pt x="2302" y="3011"/>
                    <a:pt x="2336" y="3011"/>
                    <a:pt x="2336" y="2944"/>
                  </a:cubicBezTo>
                  <a:cubicBezTo>
                    <a:pt x="2536" y="3211"/>
                    <a:pt x="2803" y="3478"/>
                    <a:pt x="3069" y="3678"/>
                  </a:cubicBezTo>
                  <a:cubicBezTo>
                    <a:pt x="3082" y="3684"/>
                    <a:pt x="3093" y="3687"/>
                    <a:pt x="3103" y="3687"/>
                  </a:cubicBezTo>
                  <a:cubicBezTo>
                    <a:pt x="3146" y="3687"/>
                    <a:pt x="3163" y="3632"/>
                    <a:pt x="3136" y="3578"/>
                  </a:cubicBezTo>
                  <a:cubicBezTo>
                    <a:pt x="2302" y="2644"/>
                    <a:pt x="1668" y="1810"/>
                    <a:pt x="1435" y="576"/>
                  </a:cubicBezTo>
                  <a:cubicBezTo>
                    <a:pt x="1435" y="534"/>
                    <a:pt x="1406" y="515"/>
                    <a:pt x="1372" y="515"/>
                  </a:cubicBezTo>
                  <a:cubicBezTo>
                    <a:pt x="1324" y="515"/>
                    <a:pt x="1268" y="551"/>
                    <a:pt x="1268" y="609"/>
                  </a:cubicBezTo>
                  <a:cubicBezTo>
                    <a:pt x="1435" y="1410"/>
                    <a:pt x="1768" y="2177"/>
                    <a:pt x="2235" y="2844"/>
                  </a:cubicBezTo>
                  <a:cubicBezTo>
                    <a:pt x="1668" y="2444"/>
                    <a:pt x="1235" y="1943"/>
                    <a:pt x="901" y="1343"/>
                  </a:cubicBezTo>
                  <a:cubicBezTo>
                    <a:pt x="868" y="1076"/>
                    <a:pt x="834" y="843"/>
                    <a:pt x="801" y="576"/>
                  </a:cubicBezTo>
                  <a:cubicBezTo>
                    <a:pt x="801" y="559"/>
                    <a:pt x="784" y="551"/>
                    <a:pt x="768" y="551"/>
                  </a:cubicBezTo>
                  <a:cubicBezTo>
                    <a:pt x="751" y="551"/>
                    <a:pt x="734" y="559"/>
                    <a:pt x="734" y="576"/>
                  </a:cubicBezTo>
                  <a:lnTo>
                    <a:pt x="734" y="976"/>
                  </a:lnTo>
                  <a:cubicBezTo>
                    <a:pt x="634" y="676"/>
                    <a:pt x="534" y="376"/>
                    <a:pt x="501" y="75"/>
                  </a:cubicBezTo>
                  <a:cubicBezTo>
                    <a:pt x="501" y="25"/>
                    <a:pt x="468" y="0"/>
                    <a:pt x="4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577725" y="2321200"/>
              <a:ext cx="67575" cy="93500"/>
            </a:xfrm>
            <a:custGeom>
              <a:avLst/>
              <a:gdLst/>
              <a:ahLst/>
              <a:cxnLst/>
              <a:rect l="l" t="t" r="r" b="b"/>
              <a:pathLst>
                <a:path w="2703" h="3740" extrusionOk="0">
                  <a:moveTo>
                    <a:pt x="76" y="0"/>
                  </a:moveTo>
                  <a:cubicBezTo>
                    <a:pt x="39" y="0"/>
                    <a:pt x="1" y="29"/>
                    <a:pt x="1" y="70"/>
                  </a:cubicBezTo>
                  <a:cubicBezTo>
                    <a:pt x="334" y="1471"/>
                    <a:pt x="1268" y="3106"/>
                    <a:pt x="2602" y="3739"/>
                  </a:cubicBezTo>
                  <a:cubicBezTo>
                    <a:pt x="2636" y="3739"/>
                    <a:pt x="2702" y="3706"/>
                    <a:pt x="2669" y="3673"/>
                  </a:cubicBezTo>
                  <a:cubicBezTo>
                    <a:pt x="2069" y="3206"/>
                    <a:pt x="1535" y="2672"/>
                    <a:pt x="1068" y="2071"/>
                  </a:cubicBezTo>
                  <a:cubicBezTo>
                    <a:pt x="634" y="1471"/>
                    <a:pt x="301" y="771"/>
                    <a:pt x="134" y="37"/>
                  </a:cubicBezTo>
                  <a:cubicBezTo>
                    <a:pt x="121" y="11"/>
                    <a:pt x="99" y="0"/>
                    <a:pt x="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617425" y="2362750"/>
              <a:ext cx="62900" cy="56125"/>
            </a:xfrm>
            <a:custGeom>
              <a:avLst/>
              <a:gdLst/>
              <a:ahLst/>
              <a:cxnLst/>
              <a:rect l="l" t="t" r="r" b="b"/>
              <a:pathLst>
                <a:path w="2516" h="2245" extrusionOk="0">
                  <a:moveTo>
                    <a:pt x="97" y="0"/>
                  </a:moveTo>
                  <a:cubicBezTo>
                    <a:pt x="51" y="0"/>
                    <a:pt x="1" y="63"/>
                    <a:pt x="47" y="109"/>
                  </a:cubicBezTo>
                  <a:cubicBezTo>
                    <a:pt x="514" y="1143"/>
                    <a:pt x="1381" y="1911"/>
                    <a:pt x="2449" y="2244"/>
                  </a:cubicBezTo>
                  <a:cubicBezTo>
                    <a:pt x="2482" y="2244"/>
                    <a:pt x="2515" y="2177"/>
                    <a:pt x="2482" y="2177"/>
                  </a:cubicBezTo>
                  <a:cubicBezTo>
                    <a:pt x="1481" y="1644"/>
                    <a:pt x="681" y="1077"/>
                    <a:pt x="147" y="43"/>
                  </a:cubicBezTo>
                  <a:cubicBezTo>
                    <a:pt x="137" y="12"/>
                    <a:pt x="118" y="0"/>
                    <a:pt x="9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666600" y="2384450"/>
              <a:ext cx="64475" cy="57925"/>
            </a:xfrm>
            <a:custGeom>
              <a:avLst/>
              <a:gdLst/>
              <a:ahLst/>
              <a:cxnLst/>
              <a:rect l="l" t="t" r="r" b="b"/>
              <a:pathLst>
                <a:path w="2579" h="2317" extrusionOk="0">
                  <a:moveTo>
                    <a:pt x="139" y="0"/>
                  </a:moveTo>
                  <a:cubicBezTo>
                    <a:pt x="71" y="0"/>
                    <a:pt x="1" y="71"/>
                    <a:pt x="48" y="142"/>
                  </a:cubicBezTo>
                  <a:cubicBezTo>
                    <a:pt x="615" y="1109"/>
                    <a:pt x="1482" y="1843"/>
                    <a:pt x="2517" y="2310"/>
                  </a:cubicBezTo>
                  <a:cubicBezTo>
                    <a:pt x="2521" y="2315"/>
                    <a:pt x="2526" y="2317"/>
                    <a:pt x="2530" y="2317"/>
                  </a:cubicBezTo>
                  <a:cubicBezTo>
                    <a:pt x="2558" y="2317"/>
                    <a:pt x="2579" y="2239"/>
                    <a:pt x="2550" y="2210"/>
                  </a:cubicBezTo>
                  <a:cubicBezTo>
                    <a:pt x="1616" y="1643"/>
                    <a:pt x="849" y="909"/>
                    <a:pt x="215" y="42"/>
                  </a:cubicBezTo>
                  <a:cubicBezTo>
                    <a:pt x="195" y="13"/>
                    <a:pt x="167" y="0"/>
                    <a:pt x="13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707825" y="2362900"/>
              <a:ext cx="67425" cy="101225"/>
            </a:xfrm>
            <a:custGeom>
              <a:avLst/>
              <a:gdLst/>
              <a:ahLst/>
              <a:cxnLst/>
              <a:rect l="l" t="t" r="r" b="b"/>
              <a:pathLst>
                <a:path w="2697" h="4049" extrusionOk="0">
                  <a:moveTo>
                    <a:pt x="76" y="0"/>
                  </a:moveTo>
                  <a:cubicBezTo>
                    <a:pt x="38" y="0"/>
                    <a:pt x="0" y="29"/>
                    <a:pt x="0" y="70"/>
                  </a:cubicBezTo>
                  <a:cubicBezTo>
                    <a:pt x="534" y="1504"/>
                    <a:pt x="1368" y="3072"/>
                    <a:pt x="2569" y="4039"/>
                  </a:cubicBezTo>
                  <a:cubicBezTo>
                    <a:pt x="2581" y="4046"/>
                    <a:pt x="2593" y="4048"/>
                    <a:pt x="2605" y="4048"/>
                  </a:cubicBezTo>
                  <a:cubicBezTo>
                    <a:pt x="2657" y="4048"/>
                    <a:pt x="2696" y="3994"/>
                    <a:pt x="2669" y="3939"/>
                  </a:cubicBezTo>
                  <a:cubicBezTo>
                    <a:pt x="2135" y="3372"/>
                    <a:pt x="1635" y="2772"/>
                    <a:pt x="1201" y="2138"/>
                  </a:cubicBezTo>
                  <a:cubicBezTo>
                    <a:pt x="767" y="1471"/>
                    <a:pt x="401" y="770"/>
                    <a:pt x="134" y="37"/>
                  </a:cubicBezTo>
                  <a:cubicBezTo>
                    <a:pt x="121" y="11"/>
                    <a:pt x="98" y="0"/>
                    <a:pt x="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750700" y="2390650"/>
              <a:ext cx="38650" cy="67725"/>
            </a:xfrm>
            <a:custGeom>
              <a:avLst/>
              <a:gdLst/>
              <a:ahLst/>
              <a:cxnLst/>
              <a:rect l="l" t="t" r="r" b="b"/>
              <a:pathLst>
                <a:path w="1546" h="2709" extrusionOk="0">
                  <a:moveTo>
                    <a:pt x="78" y="0"/>
                  </a:moveTo>
                  <a:cubicBezTo>
                    <a:pt x="37" y="0"/>
                    <a:pt x="0" y="36"/>
                    <a:pt x="20" y="94"/>
                  </a:cubicBezTo>
                  <a:cubicBezTo>
                    <a:pt x="253" y="1061"/>
                    <a:pt x="754" y="1962"/>
                    <a:pt x="1454" y="2696"/>
                  </a:cubicBezTo>
                  <a:cubicBezTo>
                    <a:pt x="1463" y="2705"/>
                    <a:pt x="1474" y="2709"/>
                    <a:pt x="1486" y="2709"/>
                  </a:cubicBezTo>
                  <a:cubicBezTo>
                    <a:pt x="1516" y="2709"/>
                    <a:pt x="1545" y="2678"/>
                    <a:pt x="1521" y="2629"/>
                  </a:cubicBezTo>
                  <a:cubicBezTo>
                    <a:pt x="954" y="1829"/>
                    <a:pt x="487" y="961"/>
                    <a:pt x="153" y="61"/>
                  </a:cubicBezTo>
                  <a:cubicBezTo>
                    <a:pt x="139" y="19"/>
                    <a:pt x="108" y="0"/>
                    <a:pt x="7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791200" y="2398400"/>
              <a:ext cx="5050" cy="53000"/>
            </a:xfrm>
            <a:custGeom>
              <a:avLst/>
              <a:gdLst/>
              <a:ahLst/>
              <a:cxnLst/>
              <a:rect l="l" t="t" r="r" b="b"/>
              <a:pathLst>
                <a:path w="202" h="2120" extrusionOk="0">
                  <a:moveTo>
                    <a:pt x="101" y="1"/>
                  </a:moveTo>
                  <a:cubicBezTo>
                    <a:pt x="84" y="1"/>
                    <a:pt x="68" y="18"/>
                    <a:pt x="68" y="51"/>
                  </a:cubicBezTo>
                  <a:cubicBezTo>
                    <a:pt x="1" y="718"/>
                    <a:pt x="1" y="1352"/>
                    <a:pt x="34" y="2019"/>
                  </a:cubicBezTo>
                  <a:cubicBezTo>
                    <a:pt x="18" y="2086"/>
                    <a:pt x="51" y="2119"/>
                    <a:pt x="89" y="2119"/>
                  </a:cubicBezTo>
                  <a:cubicBezTo>
                    <a:pt x="126" y="2119"/>
                    <a:pt x="168" y="2086"/>
                    <a:pt x="168" y="2019"/>
                  </a:cubicBezTo>
                  <a:cubicBezTo>
                    <a:pt x="201" y="1352"/>
                    <a:pt x="201" y="718"/>
                    <a:pt x="134" y="51"/>
                  </a:cubicBezTo>
                  <a:cubicBezTo>
                    <a:pt x="134" y="18"/>
                    <a:pt x="118" y="1"/>
                    <a:pt x="1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795725" y="2405925"/>
              <a:ext cx="12200" cy="37800"/>
            </a:xfrm>
            <a:custGeom>
              <a:avLst/>
              <a:gdLst/>
              <a:ahLst/>
              <a:cxnLst/>
              <a:rect l="l" t="t" r="r" b="b"/>
              <a:pathLst>
                <a:path w="488" h="1512" extrusionOk="0">
                  <a:moveTo>
                    <a:pt x="433" y="0"/>
                  </a:moveTo>
                  <a:cubicBezTo>
                    <a:pt x="404" y="0"/>
                    <a:pt x="370" y="17"/>
                    <a:pt x="354" y="50"/>
                  </a:cubicBezTo>
                  <a:cubicBezTo>
                    <a:pt x="220" y="484"/>
                    <a:pt x="120" y="951"/>
                    <a:pt x="20" y="1418"/>
                  </a:cubicBezTo>
                  <a:cubicBezTo>
                    <a:pt x="1" y="1476"/>
                    <a:pt x="49" y="1512"/>
                    <a:pt x="93" y="1512"/>
                  </a:cubicBezTo>
                  <a:cubicBezTo>
                    <a:pt x="124" y="1512"/>
                    <a:pt x="154" y="1493"/>
                    <a:pt x="154" y="1451"/>
                  </a:cubicBezTo>
                  <a:cubicBezTo>
                    <a:pt x="287" y="984"/>
                    <a:pt x="387" y="517"/>
                    <a:pt x="487" y="50"/>
                  </a:cubicBezTo>
                  <a:cubicBezTo>
                    <a:pt x="487" y="17"/>
                    <a:pt x="462" y="0"/>
                    <a:pt x="43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815750" y="2394100"/>
              <a:ext cx="14675" cy="39625"/>
            </a:xfrm>
            <a:custGeom>
              <a:avLst/>
              <a:gdLst/>
              <a:ahLst/>
              <a:cxnLst/>
              <a:rect l="l" t="t" r="r" b="b"/>
              <a:pathLst>
                <a:path w="587" h="1585" extrusionOk="0">
                  <a:moveTo>
                    <a:pt x="538" y="1"/>
                  </a:moveTo>
                  <a:cubicBezTo>
                    <a:pt x="520" y="1"/>
                    <a:pt x="501" y="9"/>
                    <a:pt x="487" y="23"/>
                  </a:cubicBezTo>
                  <a:cubicBezTo>
                    <a:pt x="320" y="490"/>
                    <a:pt x="153" y="990"/>
                    <a:pt x="20" y="1490"/>
                  </a:cubicBezTo>
                  <a:cubicBezTo>
                    <a:pt x="0" y="1549"/>
                    <a:pt x="37" y="1584"/>
                    <a:pt x="78" y="1584"/>
                  </a:cubicBezTo>
                  <a:cubicBezTo>
                    <a:pt x="108" y="1584"/>
                    <a:pt x="139" y="1566"/>
                    <a:pt x="153" y="1524"/>
                  </a:cubicBezTo>
                  <a:cubicBezTo>
                    <a:pt x="320" y="1023"/>
                    <a:pt x="487" y="556"/>
                    <a:pt x="587" y="56"/>
                  </a:cubicBezTo>
                  <a:cubicBezTo>
                    <a:pt x="587" y="17"/>
                    <a:pt x="564" y="1"/>
                    <a:pt x="53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833150" y="2376425"/>
              <a:ext cx="57650" cy="63450"/>
            </a:xfrm>
            <a:custGeom>
              <a:avLst/>
              <a:gdLst/>
              <a:ahLst/>
              <a:cxnLst/>
              <a:rect l="l" t="t" r="r" b="b"/>
              <a:pathLst>
                <a:path w="2306" h="2538" extrusionOk="0">
                  <a:moveTo>
                    <a:pt x="2221" y="1"/>
                  </a:moveTo>
                  <a:cubicBezTo>
                    <a:pt x="2205" y="1"/>
                    <a:pt x="2192" y="9"/>
                    <a:pt x="2192" y="29"/>
                  </a:cubicBezTo>
                  <a:cubicBezTo>
                    <a:pt x="1592" y="930"/>
                    <a:pt x="858" y="1730"/>
                    <a:pt x="58" y="2431"/>
                  </a:cubicBezTo>
                  <a:cubicBezTo>
                    <a:pt x="0" y="2460"/>
                    <a:pt x="42" y="2538"/>
                    <a:pt x="97" y="2538"/>
                  </a:cubicBezTo>
                  <a:cubicBezTo>
                    <a:pt x="106" y="2538"/>
                    <a:pt x="115" y="2536"/>
                    <a:pt x="124" y="2531"/>
                  </a:cubicBezTo>
                  <a:cubicBezTo>
                    <a:pt x="992" y="1897"/>
                    <a:pt x="1759" y="1030"/>
                    <a:pt x="2259" y="63"/>
                  </a:cubicBezTo>
                  <a:cubicBezTo>
                    <a:pt x="2305" y="40"/>
                    <a:pt x="2256" y="1"/>
                    <a:pt x="222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858150" y="2378475"/>
              <a:ext cx="57125" cy="55575"/>
            </a:xfrm>
            <a:custGeom>
              <a:avLst/>
              <a:gdLst/>
              <a:ahLst/>
              <a:cxnLst/>
              <a:rect l="l" t="t" r="r" b="b"/>
              <a:pathLst>
                <a:path w="2285" h="2223" extrusionOk="0">
                  <a:moveTo>
                    <a:pt x="2225" y="1"/>
                  </a:moveTo>
                  <a:cubicBezTo>
                    <a:pt x="2213" y="1"/>
                    <a:pt x="2202" y="5"/>
                    <a:pt x="2193" y="14"/>
                  </a:cubicBezTo>
                  <a:cubicBezTo>
                    <a:pt x="1459" y="714"/>
                    <a:pt x="825" y="1448"/>
                    <a:pt x="58" y="2115"/>
                  </a:cubicBezTo>
                  <a:cubicBezTo>
                    <a:pt x="1" y="2144"/>
                    <a:pt x="67" y="2222"/>
                    <a:pt x="129" y="2222"/>
                  </a:cubicBezTo>
                  <a:cubicBezTo>
                    <a:pt x="139" y="2222"/>
                    <a:pt x="149" y="2220"/>
                    <a:pt x="158" y="2216"/>
                  </a:cubicBezTo>
                  <a:cubicBezTo>
                    <a:pt x="992" y="1615"/>
                    <a:pt x="1693" y="915"/>
                    <a:pt x="2260" y="81"/>
                  </a:cubicBezTo>
                  <a:cubicBezTo>
                    <a:pt x="2284" y="32"/>
                    <a:pt x="2255" y="1"/>
                    <a:pt x="222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901525" y="2378475"/>
              <a:ext cx="35425" cy="47750"/>
            </a:xfrm>
            <a:custGeom>
              <a:avLst/>
              <a:gdLst/>
              <a:ahLst/>
              <a:cxnLst/>
              <a:rect l="l" t="t" r="r" b="b"/>
              <a:pathLst>
                <a:path w="1417" h="1910" extrusionOk="0">
                  <a:moveTo>
                    <a:pt x="1357" y="1"/>
                  </a:moveTo>
                  <a:cubicBezTo>
                    <a:pt x="1346" y="1"/>
                    <a:pt x="1334" y="5"/>
                    <a:pt x="1325" y="14"/>
                  </a:cubicBezTo>
                  <a:cubicBezTo>
                    <a:pt x="858" y="581"/>
                    <a:pt x="425" y="1181"/>
                    <a:pt x="24" y="1815"/>
                  </a:cubicBezTo>
                  <a:cubicBezTo>
                    <a:pt x="1" y="1862"/>
                    <a:pt x="44" y="1910"/>
                    <a:pt x="83" y="1910"/>
                  </a:cubicBezTo>
                  <a:cubicBezTo>
                    <a:pt x="99" y="1910"/>
                    <a:pt x="115" y="1902"/>
                    <a:pt x="125" y="1882"/>
                  </a:cubicBezTo>
                  <a:cubicBezTo>
                    <a:pt x="592" y="1315"/>
                    <a:pt x="992" y="681"/>
                    <a:pt x="1392" y="81"/>
                  </a:cubicBezTo>
                  <a:cubicBezTo>
                    <a:pt x="1417" y="32"/>
                    <a:pt x="1387" y="1"/>
                    <a:pt x="135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927300" y="2343450"/>
              <a:ext cx="51575" cy="81475"/>
            </a:xfrm>
            <a:custGeom>
              <a:avLst/>
              <a:gdLst/>
              <a:ahLst/>
              <a:cxnLst/>
              <a:rect l="l" t="t" r="r" b="b"/>
              <a:pathLst>
                <a:path w="2063" h="3259" extrusionOk="0">
                  <a:moveTo>
                    <a:pt x="1994" y="1"/>
                  </a:moveTo>
                  <a:cubicBezTo>
                    <a:pt x="1983" y="1"/>
                    <a:pt x="1971" y="5"/>
                    <a:pt x="1962" y="14"/>
                  </a:cubicBezTo>
                  <a:cubicBezTo>
                    <a:pt x="1529" y="1181"/>
                    <a:pt x="861" y="2216"/>
                    <a:pt x="28" y="3150"/>
                  </a:cubicBezTo>
                  <a:cubicBezTo>
                    <a:pt x="0" y="3204"/>
                    <a:pt x="40" y="3258"/>
                    <a:pt x="92" y="3258"/>
                  </a:cubicBezTo>
                  <a:cubicBezTo>
                    <a:pt x="103" y="3258"/>
                    <a:pt x="115" y="3256"/>
                    <a:pt x="128" y="3250"/>
                  </a:cubicBezTo>
                  <a:cubicBezTo>
                    <a:pt x="1062" y="2382"/>
                    <a:pt x="1729" y="1282"/>
                    <a:pt x="2062" y="81"/>
                  </a:cubicBezTo>
                  <a:cubicBezTo>
                    <a:pt x="2062" y="32"/>
                    <a:pt x="2027" y="1"/>
                    <a:pt x="199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950050" y="2358475"/>
              <a:ext cx="49450" cy="55100"/>
            </a:xfrm>
            <a:custGeom>
              <a:avLst/>
              <a:gdLst/>
              <a:ahLst/>
              <a:cxnLst/>
              <a:rect l="l" t="t" r="r" b="b"/>
              <a:pathLst>
                <a:path w="1978" h="2204" extrusionOk="0">
                  <a:moveTo>
                    <a:pt x="1918" y="0"/>
                  </a:moveTo>
                  <a:cubicBezTo>
                    <a:pt x="1906" y="0"/>
                    <a:pt x="1895" y="4"/>
                    <a:pt x="1886" y="13"/>
                  </a:cubicBezTo>
                  <a:cubicBezTo>
                    <a:pt x="1586" y="380"/>
                    <a:pt x="1352" y="747"/>
                    <a:pt x="1052" y="1114"/>
                  </a:cubicBezTo>
                  <a:cubicBezTo>
                    <a:pt x="752" y="1448"/>
                    <a:pt x="418" y="1781"/>
                    <a:pt x="52" y="2082"/>
                  </a:cubicBezTo>
                  <a:cubicBezTo>
                    <a:pt x="0" y="2133"/>
                    <a:pt x="47" y="2204"/>
                    <a:pt x="102" y="2204"/>
                  </a:cubicBezTo>
                  <a:cubicBezTo>
                    <a:pt x="119" y="2204"/>
                    <a:pt x="136" y="2197"/>
                    <a:pt x="152" y="2182"/>
                  </a:cubicBezTo>
                  <a:cubicBezTo>
                    <a:pt x="919" y="1648"/>
                    <a:pt x="1553" y="914"/>
                    <a:pt x="1953" y="80"/>
                  </a:cubicBezTo>
                  <a:cubicBezTo>
                    <a:pt x="1977" y="31"/>
                    <a:pt x="1948" y="0"/>
                    <a:pt x="191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982575" y="2368475"/>
              <a:ext cx="31325" cy="35100"/>
            </a:xfrm>
            <a:custGeom>
              <a:avLst/>
              <a:gdLst/>
              <a:ahLst/>
              <a:cxnLst/>
              <a:rect l="l" t="t" r="r" b="b"/>
              <a:pathLst>
                <a:path w="1253" h="1404" extrusionOk="0">
                  <a:moveTo>
                    <a:pt x="1212" y="1"/>
                  </a:moveTo>
                  <a:cubicBezTo>
                    <a:pt x="1203" y="1"/>
                    <a:pt x="1195" y="5"/>
                    <a:pt x="1186" y="14"/>
                  </a:cubicBezTo>
                  <a:cubicBezTo>
                    <a:pt x="985" y="214"/>
                    <a:pt x="819" y="481"/>
                    <a:pt x="652" y="681"/>
                  </a:cubicBezTo>
                  <a:cubicBezTo>
                    <a:pt x="485" y="914"/>
                    <a:pt x="285" y="1114"/>
                    <a:pt x="51" y="1315"/>
                  </a:cubicBezTo>
                  <a:cubicBezTo>
                    <a:pt x="1" y="1340"/>
                    <a:pt x="46" y="1404"/>
                    <a:pt x="100" y="1404"/>
                  </a:cubicBezTo>
                  <a:cubicBezTo>
                    <a:pt x="118" y="1404"/>
                    <a:pt x="136" y="1397"/>
                    <a:pt x="152" y="1381"/>
                  </a:cubicBezTo>
                  <a:cubicBezTo>
                    <a:pt x="385" y="1181"/>
                    <a:pt x="619" y="981"/>
                    <a:pt x="819" y="714"/>
                  </a:cubicBezTo>
                  <a:cubicBezTo>
                    <a:pt x="985" y="547"/>
                    <a:pt x="1152" y="314"/>
                    <a:pt x="1252" y="80"/>
                  </a:cubicBezTo>
                  <a:cubicBezTo>
                    <a:pt x="1252" y="32"/>
                    <a:pt x="1234" y="1"/>
                    <a:pt x="121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511850" y="2282575"/>
              <a:ext cx="16450" cy="68325"/>
            </a:xfrm>
            <a:custGeom>
              <a:avLst/>
              <a:gdLst/>
              <a:ahLst/>
              <a:cxnLst/>
              <a:rect l="l" t="t" r="r" b="b"/>
              <a:pathLst>
                <a:path w="658" h="2733" extrusionOk="0">
                  <a:moveTo>
                    <a:pt x="587" y="0"/>
                  </a:moveTo>
                  <a:cubicBezTo>
                    <a:pt x="576" y="0"/>
                    <a:pt x="567" y="4"/>
                    <a:pt x="567" y="14"/>
                  </a:cubicBezTo>
                  <a:cubicBezTo>
                    <a:pt x="167" y="848"/>
                    <a:pt x="0" y="1782"/>
                    <a:pt x="67" y="2682"/>
                  </a:cubicBezTo>
                  <a:cubicBezTo>
                    <a:pt x="84" y="2716"/>
                    <a:pt x="109" y="2732"/>
                    <a:pt x="134" y="2732"/>
                  </a:cubicBezTo>
                  <a:cubicBezTo>
                    <a:pt x="159" y="2732"/>
                    <a:pt x="184" y="2716"/>
                    <a:pt x="200" y="2682"/>
                  </a:cubicBezTo>
                  <a:cubicBezTo>
                    <a:pt x="200" y="1782"/>
                    <a:pt x="367" y="915"/>
                    <a:pt x="634" y="47"/>
                  </a:cubicBezTo>
                  <a:cubicBezTo>
                    <a:pt x="658" y="24"/>
                    <a:pt x="615" y="0"/>
                    <a:pt x="58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3521025" y="2306750"/>
              <a:ext cx="11700" cy="44150"/>
            </a:xfrm>
            <a:custGeom>
              <a:avLst/>
              <a:gdLst/>
              <a:ahLst/>
              <a:cxnLst/>
              <a:rect l="l" t="t" r="r" b="b"/>
              <a:pathLst>
                <a:path w="468" h="1766" extrusionOk="0">
                  <a:moveTo>
                    <a:pt x="414" y="0"/>
                  </a:moveTo>
                  <a:cubicBezTo>
                    <a:pt x="406" y="0"/>
                    <a:pt x="401" y="4"/>
                    <a:pt x="401" y="14"/>
                  </a:cubicBezTo>
                  <a:cubicBezTo>
                    <a:pt x="167" y="548"/>
                    <a:pt x="34" y="1115"/>
                    <a:pt x="0" y="1715"/>
                  </a:cubicBezTo>
                  <a:cubicBezTo>
                    <a:pt x="0" y="1749"/>
                    <a:pt x="25" y="1765"/>
                    <a:pt x="50" y="1765"/>
                  </a:cubicBezTo>
                  <a:cubicBezTo>
                    <a:pt x="75" y="1765"/>
                    <a:pt x="100" y="1749"/>
                    <a:pt x="100" y="1715"/>
                  </a:cubicBezTo>
                  <a:cubicBezTo>
                    <a:pt x="134" y="1148"/>
                    <a:pt x="267" y="581"/>
                    <a:pt x="467" y="48"/>
                  </a:cubicBezTo>
                  <a:cubicBezTo>
                    <a:pt x="467" y="24"/>
                    <a:pt x="434" y="0"/>
                    <a:pt x="41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3526025" y="2333150"/>
              <a:ext cx="6700" cy="42150"/>
            </a:xfrm>
            <a:custGeom>
              <a:avLst/>
              <a:gdLst/>
              <a:ahLst/>
              <a:cxnLst/>
              <a:rect l="l" t="t" r="r" b="b"/>
              <a:pathLst>
                <a:path w="268" h="1686" extrusionOk="0">
                  <a:moveTo>
                    <a:pt x="251" y="1"/>
                  </a:moveTo>
                  <a:cubicBezTo>
                    <a:pt x="242" y="1"/>
                    <a:pt x="234" y="9"/>
                    <a:pt x="234" y="26"/>
                  </a:cubicBezTo>
                  <a:cubicBezTo>
                    <a:pt x="134" y="559"/>
                    <a:pt x="67" y="1093"/>
                    <a:pt x="0" y="1660"/>
                  </a:cubicBezTo>
                  <a:cubicBezTo>
                    <a:pt x="0" y="1677"/>
                    <a:pt x="17" y="1685"/>
                    <a:pt x="38" y="1685"/>
                  </a:cubicBezTo>
                  <a:cubicBezTo>
                    <a:pt x="59" y="1685"/>
                    <a:pt x="84" y="1677"/>
                    <a:pt x="100" y="1660"/>
                  </a:cubicBezTo>
                  <a:cubicBezTo>
                    <a:pt x="167" y="1126"/>
                    <a:pt x="234" y="559"/>
                    <a:pt x="267" y="26"/>
                  </a:cubicBezTo>
                  <a:cubicBezTo>
                    <a:pt x="267" y="9"/>
                    <a:pt x="259" y="1"/>
                    <a:pt x="2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3524350" y="2385900"/>
              <a:ext cx="5025" cy="37550"/>
            </a:xfrm>
            <a:custGeom>
              <a:avLst/>
              <a:gdLst/>
              <a:ahLst/>
              <a:cxnLst/>
              <a:rect l="l" t="t" r="r" b="b"/>
              <a:pathLst>
                <a:path w="201" h="1502" extrusionOk="0">
                  <a:moveTo>
                    <a:pt x="97" y="1"/>
                  </a:moveTo>
                  <a:cubicBezTo>
                    <a:pt x="67" y="1"/>
                    <a:pt x="34" y="17"/>
                    <a:pt x="34" y="51"/>
                  </a:cubicBezTo>
                  <a:cubicBezTo>
                    <a:pt x="1" y="518"/>
                    <a:pt x="1" y="985"/>
                    <a:pt x="67" y="1452"/>
                  </a:cubicBezTo>
                  <a:cubicBezTo>
                    <a:pt x="84" y="1485"/>
                    <a:pt x="117" y="1502"/>
                    <a:pt x="147" y="1502"/>
                  </a:cubicBezTo>
                  <a:cubicBezTo>
                    <a:pt x="176" y="1502"/>
                    <a:pt x="201" y="1485"/>
                    <a:pt x="201" y="1452"/>
                  </a:cubicBezTo>
                  <a:cubicBezTo>
                    <a:pt x="167" y="985"/>
                    <a:pt x="167" y="518"/>
                    <a:pt x="134" y="51"/>
                  </a:cubicBezTo>
                  <a:cubicBezTo>
                    <a:pt x="151" y="17"/>
                    <a:pt x="126" y="1"/>
                    <a:pt x="9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3583575" y="2221625"/>
              <a:ext cx="26475" cy="88325"/>
            </a:xfrm>
            <a:custGeom>
              <a:avLst/>
              <a:gdLst/>
              <a:ahLst/>
              <a:cxnLst/>
              <a:rect l="l" t="t" r="r" b="b"/>
              <a:pathLst>
                <a:path w="1059" h="3533" extrusionOk="0">
                  <a:moveTo>
                    <a:pt x="50" y="0"/>
                  </a:moveTo>
                  <a:cubicBezTo>
                    <a:pt x="25" y="0"/>
                    <a:pt x="0" y="17"/>
                    <a:pt x="0" y="50"/>
                  </a:cubicBezTo>
                  <a:cubicBezTo>
                    <a:pt x="33" y="1251"/>
                    <a:pt x="367" y="2452"/>
                    <a:pt x="967" y="3519"/>
                  </a:cubicBezTo>
                  <a:cubicBezTo>
                    <a:pt x="976" y="3528"/>
                    <a:pt x="988" y="3532"/>
                    <a:pt x="999" y="3532"/>
                  </a:cubicBezTo>
                  <a:cubicBezTo>
                    <a:pt x="1029" y="3532"/>
                    <a:pt x="1059" y="3501"/>
                    <a:pt x="1034" y="3453"/>
                  </a:cubicBezTo>
                  <a:cubicBezTo>
                    <a:pt x="500" y="2385"/>
                    <a:pt x="200" y="1251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604000" y="2256650"/>
              <a:ext cx="32950" cy="75825"/>
            </a:xfrm>
            <a:custGeom>
              <a:avLst/>
              <a:gdLst/>
              <a:ahLst/>
              <a:cxnLst/>
              <a:rect l="l" t="t" r="r" b="b"/>
              <a:pathLst>
                <a:path w="1318" h="3033" extrusionOk="0">
                  <a:moveTo>
                    <a:pt x="54" y="0"/>
                  </a:moveTo>
                  <a:cubicBezTo>
                    <a:pt x="25" y="0"/>
                    <a:pt x="0" y="17"/>
                    <a:pt x="17" y="50"/>
                  </a:cubicBezTo>
                  <a:cubicBezTo>
                    <a:pt x="84" y="1151"/>
                    <a:pt x="517" y="2185"/>
                    <a:pt x="1251" y="3019"/>
                  </a:cubicBezTo>
                  <a:cubicBezTo>
                    <a:pt x="1261" y="3029"/>
                    <a:pt x="1271" y="3033"/>
                    <a:pt x="1280" y="3033"/>
                  </a:cubicBezTo>
                  <a:cubicBezTo>
                    <a:pt x="1301" y="3033"/>
                    <a:pt x="1318" y="3009"/>
                    <a:pt x="1318" y="2986"/>
                  </a:cubicBezTo>
                  <a:cubicBezTo>
                    <a:pt x="684" y="2118"/>
                    <a:pt x="250" y="1118"/>
                    <a:pt x="117" y="50"/>
                  </a:cubicBezTo>
                  <a:cubicBezTo>
                    <a:pt x="117" y="17"/>
                    <a:pt x="84" y="0"/>
                    <a:pt x="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623100" y="2287225"/>
              <a:ext cx="28625" cy="46100"/>
            </a:xfrm>
            <a:custGeom>
              <a:avLst/>
              <a:gdLst/>
              <a:ahLst/>
              <a:cxnLst/>
              <a:rect l="l" t="t" r="r" b="b"/>
              <a:pathLst>
                <a:path w="1145" h="1844" extrusionOk="0">
                  <a:moveTo>
                    <a:pt x="99" y="1"/>
                  </a:moveTo>
                  <a:cubicBezTo>
                    <a:pt x="49" y="1"/>
                    <a:pt x="1" y="37"/>
                    <a:pt x="20" y="95"/>
                  </a:cubicBezTo>
                  <a:cubicBezTo>
                    <a:pt x="254" y="729"/>
                    <a:pt x="587" y="1329"/>
                    <a:pt x="1088" y="1829"/>
                  </a:cubicBezTo>
                  <a:cubicBezTo>
                    <a:pt x="1097" y="1839"/>
                    <a:pt x="1107" y="1843"/>
                    <a:pt x="1115" y="1843"/>
                  </a:cubicBezTo>
                  <a:cubicBezTo>
                    <a:pt x="1135" y="1843"/>
                    <a:pt x="1145" y="1820"/>
                    <a:pt x="1121" y="1796"/>
                  </a:cubicBezTo>
                  <a:cubicBezTo>
                    <a:pt x="721" y="1262"/>
                    <a:pt x="387" y="662"/>
                    <a:pt x="187" y="61"/>
                  </a:cubicBezTo>
                  <a:cubicBezTo>
                    <a:pt x="173" y="19"/>
                    <a:pt x="136" y="1"/>
                    <a:pt x="9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3649700" y="2319375"/>
              <a:ext cx="23700" cy="29300"/>
            </a:xfrm>
            <a:custGeom>
              <a:avLst/>
              <a:gdLst/>
              <a:ahLst/>
              <a:cxnLst/>
              <a:rect l="l" t="t" r="r" b="b"/>
              <a:pathLst>
                <a:path w="948" h="1172" extrusionOk="0">
                  <a:moveTo>
                    <a:pt x="106" y="1"/>
                  </a:moveTo>
                  <a:cubicBezTo>
                    <a:pt x="58" y="1"/>
                    <a:pt x="0" y="63"/>
                    <a:pt x="24" y="110"/>
                  </a:cubicBezTo>
                  <a:cubicBezTo>
                    <a:pt x="257" y="510"/>
                    <a:pt x="524" y="844"/>
                    <a:pt x="858" y="1144"/>
                  </a:cubicBezTo>
                  <a:cubicBezTo>
                    <a:pt x="867" y="1163"/>
                    <a:pt x="880" y="1171"/>
                    <a:pt x="892" y="1171"/>
                  </a:cubicBezTo>
                  <a:cubicBezTo>
                    <a:pt x="921" y="1171"/>
                    <a:pt x="948" y="1124"/>
                    <a:pt x="924" y="1077"/>
                  </a:cubicBezTo>
                  <a:cubicBezTo>
                    <a:pt x="657" y="743"/>
                    <a:pt x="391" y="410"/>
                    <a:pt x="157" y="43"/>
                  </a:cubicBezTo>
                  <a:cubicBezTo>
                    <a:pt x="147" y="13"/>
                    <a:pt x="128" y="1"/>
                    <a:pt x="10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594625" y="2312600"/>
              <a:ext cx="29600" cy="44875"/>
            </a:xfrm>
            <a:custGeom>
              <a:avLst/>
              <a:gdLst/>
              <a:ahLst/>
              <a:cxnLst/>
              <a:rect l="l" t="t" r="r" b="b"/>
              <a:pathLst>
                <a:path w="1184" h="1795" extrusionOk="0">
                  <a:moveTo>
                    <a:pt x="75" y="1"/>
                  </a:moveTo>
                  <a:cubicBezTo>
                    <a:pt x="48" y="1"/>
                    <a:pt x="1" y="32"/>
                    <a:pt x="25" y="80"/>
                  </a:cubicBezTo>
                  <a:cubicBezTo>
                    <a:pt x="292" y="681"/>
                    <a:pt x="659" y="1281"/>
                    <a:pt x="1126" y="1782"/>
                  </a:cubicBezTo>
                  <a:cubicBezTo>
                    <a:pt x="1135" y="1791"/>
                    <a:pt x="1144" y="1795"/>
                    <a:pt x="1151" y="1795"/>
                  </a:cubicBezTo>
                  <a:cubicBezTo>
                    <a:pt x="1172" y="1795"/>
                    <a:pt x="1184" y="1764"/>
                    <a:pt x="1159" y="1715"/>
                  </a:cubicBezTo>
                  <a:cubicBezTo>
                    <a:pt x="759" y="1181"/>
                    <a:pt x="392" y="614"/>
                    <a:pt x="92" y="14"/>
                  </a:cubicBezTo>
                  <a:cubicBezTo>
                    <a:pt x="92" y="5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616300" y="2330950"/>
              <a:ext cx="32175" cy="37275"/>
            </a:xfrm>
            <a:custGeom>
              <a:avLst/>
              <a:gdLst/>
              <a:ahLst/>
              <a:cxnLst/>
              <a:rect l="l" t="t" r="r" b="b"/>
              <a:pathLst>
                <a:path w="1287" h="1491" extrusionOk="0">
                  <a:moveTo>
                    <a:pt x="88" y="1"/>
                  </a:moveTo>
                  <a:cubicBezTo>
                    <a:pt x="48" y="1"/>
                    <a:pt x="1" y="31"/>
                    <a:pt x="25" y="80"/>
                  </a:cubicBezTo>
                  <a:cubicBezTo>
                    <a:pt x="326" y="647"/>
                    <a:pt x="726" y="1114"/>
                    <a:pt x="1226" y="1481"/>
                  </a:cubicBezTo>
                  <a:cubicBezTo>
                    <a:pt x="1233" y="1488"/>
                    <a:pt x="1239" y="1490"/>
                    <a:pt x="1245" y="1490"/>
                  </a:cubicBezTo>
                  <a:cubicBezTo>
                    <a:pt x="1270" y="1490"/>
                    <a:pt x="1287" y="1442"/>
                    <a:pt x="1260" y="1415"/>
                  </a:cubicBezTo>
                  <a:cubicBezTo>
                    <a:pt x="826" y="1014"/>
                    <a:pt x="459" y="547"/>
                    <a:pt x="125" y="14"/>
                  </a:cubicBezTo>
                  <a:cubicBezTo>
                    <a:pt x="116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695300" y="2301175"/>
              <a:ext cx="36475" cy="60875"/>
            </a:xfrm>
            <a:custGeom>
              <a:avLst/>
              <a:gdLst/>
              <a:ahLst/>
              <a:cxnLst/>
              <a:rect l="l" t="t" r="r" b="b"/>
              <a:pathLst>
                <a:path w="1459" h="2435" extrusionOk="0">
                  <a:moveTo>
                    <a:pt x="76" y="1"/>
                  </a:moveTo>
                  <a:cubicBezTo>
                    <a:pt x="39" y="1"/>
                    <a:pt x="1" y="29"/>
                    <a:pt x="1" y="70"/>
                  </a:cubicBezTo>
                  <a:cubicBezTo>
                    <a:pt x="234" y="971"/>
                    <a:pt x="701" y="1772"/>
                    <a:pt x="1369" y="2405"/>
                  </a:cubicBezTo>
                  <a:cubicBezTo>
                    <a:pt x="1379" y="2426"/>
                    <a:pt x="1392" y="2434"/>
                    <a:pt x="1405" y="2434"/>
                  </a:cubicBezTo>
                  <a:cubicBezTo>
                    <a:pt x="1434" y="2434"/>
                    <a:pt x="1458" y="2395"/>
                    <a:pt x="1435" y="2372"/>
                  </a:cubicBezTo>
                  <a:cubicBezTo>
                    <a:pt x="835" y="1672"/>
                    <a:pt x="401" y="871"/>
                    <a:pt x="134" y="37"/>
                  </a:cubicBezTo>
                  <a:cubicBezTo>
                    <a:pt x="122" y="12"/>
                    <a:pt x="99" y="1"/>
                    <a:pt x="7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723150" y="2306175"/>
              <a:ext cx="34500" cy="61325"/>
            </a:xfrm>
            <a:custGeom>
              <a:avLst/>
              <a:gdLst/>
              <a:ahLst/>
              <a:cxnLst/>
              <a:rect l="l" t="t" r="r" b="b"/>
              <a:pathLst>
                <a:path w="1380" h="2453" extrusionOk="0">
                  <a:moveTo>
                    <a:pt x="65" y="1"/>
                  </a:moveTo>
                  <a:cubicBezTo>
                    <a:pt x="31" y="1"/>
                    <a:pt x="0" y="29"/>
                    <a:pt x="21" y="71"/>
                  </a:cubicBezTo>
                  <a:cubicBezTo>
                    <a:pt x="221" y="938"/>
                    <a:pt x="688" y="1772"/>
                    <a:pt x="1289" y="2439"/>
                  </a:cubicBezTo>
                  <a:cubicBezTo>
                    <a:pt x="1298" y="2448"/>
                    <a:pt x="1309" y="2452"/>
                    <a:pt x="1320" y="2452"/>
                  </a:cubicBezTo>
                  <a:cubicBezTo>
                    <a:pt x="1351" y="2452"/>
                    <a:pt x="1380" y="2421"/>
                    <a:pt x="1355" y="2372"/>
                  </a:cubicBezTo>
                  <a:cubicBezTo>
                    <a:pt x="822" y="1672"/>
                    <a:pt x="388" y="871"/>
                    <a:pt x="121" y="37"/>
                  </a:cubicBezTo>
                  <a:cubicBezTo>
                    <a:pt x="108" y="12"/>
                    <a:pt x="86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747025" y="2317025"/>
              <a:ext cx="17275" cy="38800"/>
            </a:xfrm>
            <a:custGeom>
              <a:avLst/>
              <a:gdLst/>
              <a:ahLst/>
              <a:cxnLst/>
              <a:rect l="l" t="t" r="r" b="b"/>
              <a:pathLst>
                <a:path w="691" h="1552" extrusionOk="0">
                  <a:moveTo>
                    <a:pt x="90" y="1"/>
                  </a:moveTo>
                  <a:cubicBezTo>
                    <a:pt x="51" y="1"/>
                    <a:pt x="0" y="29"/>
                    <a:pt x="0" y="70"/>
                  </a:cubicBezTo>
                  <a:cubicBezTo>
                    <a:pt x="100" y="604"/>
                    <a:pt x="300" y="1071"/>
                    <a:pt x="600" y="1538"/>
                  </a:cubicBezTo>
                  <a:cubicBezTo>
                    <a:pt x="600" y="1548"/>
                    <a:pt x="609" y="1552"/>
                    <a:pt x="620" y="1552"/>
                  </a:cubicBezTo>
                  <a:cubicBezTo>
                    <a:pt x="648" y="1552"/>
                    <a:pt x="691" y="1528"/>
                    <a:pt x="667" y="1505"/>
                  </a:cubicBezTo>
                  <a:cubicBezTo>
                    <a:pt x="467" y="1038"/>
                    <a:pt x="300" y="537"/>
                    <a:pt x="133" y="37"/>
                  </a:cubicBezTo>
                  <a:cubicBezTo>
                    <a:pt x="133" y="11"/>
                    <a:pt x="114" y="1"/>
                    <a:pt x="9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765650" y="2319200"/>
              <a:ext cx="18075" cy="35450"/>
            </a:xfrm>
            <a:custGeom>
              <a:avLst/>
              <a:gdLst/>
              <a:ahLst/>
              <a:cxnLst/>
              <a:rect l="l" t="t" r="r" b="b"/>
              <a:pathLst>
                <a:path w="723" h="1418" extrusionOk="0">
                  <a:moveTo>
                    <a:pt x="96" y="0"/>
                  </a:moveTo>
                  <a:cubicBezTo>
                    <a:pt x="50" y="0"/>
                    <a:pt x="1" y="51"/>
                    <a:pt x="22" y="117"/>
                  </a:cubicBezTo>
                  <a:cubicBezTo>
                    <a:pt x="89" y="584"/>
                    <a:pt x="322" y="1017"/>
                    <a:pt x="656" y="1418"/>
                  </a:cubicBezTo>
                  <a:cubicBezTo>
                    <a:pt x="689" y="1418"/>
                    <a:pt x="723" y="1384"/>
                    <a:pt x="723" y="1351"/>
                  </a:cubicBezTo>
                  <a:cubicBezTo>
                    <a:pt x="456" y="951"/>
                    <a:pt x="256" y="517"/>
                    <a:pt x="156" y="50"/>
                  </a:cubicBezTo>
                  <a:cubicBezTo>
                    <a:pt x="144" y="15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526025" y="2228275"/>
              <a:ext cx="15025" cy="59175"/>
            </a:xfrm>
            <a:custGeom>
              <a:avLst/>
              <a:gdLst/>
              <a:ahLst/>
              <a:cxnLst/>
              <a:rect l="l" t="t" r="r" b="b"/>
              <a:pathLst>
                <a:path w="601" h="2367" extrusionOk="0">
                  <a:moveTo>
                    <a:pt x="67" y="1"/>
                  </a:moveTo>
                  <a:cubicBezTo>
                    <a:pt x="50" y="1"/>
                    <a:pt x="34" y="18"/>
                    <a:pt x="34" y="51"/>
                  </a:cubicBezTo>
                  <a:cubicBezTo>
                    <a:pt x="0" y="818"/>
                    <a:pt x="167" y="1619"/>
                    <a:pt x="534" y="2353"/>
                  </a:cubicBezTo>
                  <a:cubicBezTo>
                    <a:pt x="544" y="2362"/>
                    <a:pt x="554" y="2366"/>
                    <a:pt x="563" y="2366"/>
                  </a:cubicBezTo>
                  <a:cubicBezTo>
                    <a:pt x="584" y="2366"/>
                    <a:pt x="601" y="2343"/>
                    <a:pt x="601" y="2319"/>
                  </a:cubicBezTo>
                  <a:cubicBezTo>
                    <a:pt x="267" y="1585"/>
                    <a:pt x="100" y="818"/>
                    <a:pt x="100" y="51"/>
                  </a:cubicBezTo>
                  <a:cubicBezTo>
                    <a:pt x="100" y="18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539375" y="2229825"/>
              <a:ext cx="13350" cy="54775"/>
            </a:xfrm>
            <a:custGeom>
              <a:avLst/>
              <a:gdLst/>
              <a:ahLst/>
              <a:cxnLst/>
              <a:rect l="l" t="t" r="r" b="b"/>
              <a:pathLst>
                <a:path w="534" h="2191" extrusionOk="0">
                  <a:moveTo>
                    <a:pt x="71" y="0"/>
                  </a:moveTo>
                  <a:cubicBezTo>
                    <a:pt x="51" y="0"/>
                    <a:pt x="33" y="9"/>
                    <a:pt x="33" y="22"/>
                  </a:cubicBezTo>
                  <a:cubicBezTo>
                    <a:pt x="0" y="756"/>
                    <a:pt x="167" y="1523"/>
                    <a:pt x="500" y="2191"/>
                  </a:cubicBezTo>
                  <a:lnTo>
                    <a:pt x="534" y="2191"/>
                  </a:lnTo>
                  <a:cubicBezTo>
                    <a:pt x="234" y="1490"/>
                    <a:pt x="100" y="790"/>
                    <a:pt x="134" y="56"/>
                  </a:cubicBezTo>
                  <a:cubicBezTo>
                    <a:pt x="134" y="17"/>
                    <a:pt x="99" y="0"/>
                    <a:pt x="7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553550" y="2253175"/>
              <a:ext cx="8775" cy="17875"/>
            </a:xfrm>
            <a:custGeom>
              <a:avLst/>
              <a:gdLst/>
              <a:ahLst/>
              <a:cxnLst/>
              <a:rect l="l" t="t" r="r" b="b"/>
              <a:pathLst>
                <a:path w="351" h="715" extrusionOk="0">
                  <a:moveTo>
                    <a:pt x="63" y="0"/>
                  </a:moveTo>
                  <a:cubicBezTo>
                    <a:pt x="35" y="0"/>
                    <a:pt x="0" y="17"/>
                    <a:pt x="0" y="56"/>
                  </a:cubicBezTo>
                  <a:cubicBezTo>
                    <a:pt x="100" y="256"/>
                    <a:pt x="167" y="489"/>
                    <a:pt x="267" y="690"/>
                  </a:cubicBezTo>
                  <a:cubicBezTo>
                    <a:pt x="284" y="706"/>
                    <a:pt x="309" y="715"/>
                    <a:pt x="325" y="715"/>
                  </a:cubicBezTo>
                  <a:cubicBezTo>
                    <a:pt x="342" y="715"/>
                    <a:pt x="350" y="706"/>
                    <a:pt x="334" y="690"/>
                  </a:cubicBezTo>
                  <a:cubicBezTo>
                    <a:pt x="267" y="456"/>
                    <a:pt x="200" y="256"/>
                    <a:pt x="100" y="22"/>
                  </a:cubicBezTo>
                  <a:cubicBezTo>
                    <a:pt x="100" y="9"/>
                    <a:pt x="83" y="0"/>
                    <a:pt x="6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523525" y="2153025"/>
              <a:ext cx="8350" cy="55400"/>
            </a:xfrm>
            <a:custGeom>
              <a:avLst/>
              <a:gdLst/>
              <a:ahLst/>
              <a:cxnLst/>
              <a:rect l="l" t="t" r="r" b="b"/>
              <a:pathLst>
                <a:path w="334" h="2216" extrusionOk="0">
                  <a:moveTo>
                    <a:pt x="301" y="0"/>
                  </a:moveTo>
                  <a:cubicBezTo>
                    <a:pt x="284" y="0"/>
                    <a:pt x="267" y="9"/>
                    <a:pt x="267" y="26"/>
                  </a:cubicBezTo>
                  <a:cubicBezTo>
                    <a:pt x="34" y="726"/>
                    <a:pt x="0" y="1460"/>
                    <a:pt x="134" y="2194"/>
                  </a:cubicBezTo>
                  <a:cubicBezTo>
                    <a:pt x="134" y="2208"/>
                    <a:pt x="151" y="2216"/>
                    <a:pt x="171" y="2216"/>
                  </a:cubicBezTo>
                  <a:cubicBezTo>
                    <a:pt x="199" y="2216"/>
                    <a:pt x="234" y="2199"/>
                    <a:pt x="234" y="2160"/>
                  </a:cubicBezTo>
                  <a:cubicBezTo>
                    <a:pt x="167" y="1460"/>
                    <a:pt x="200" y="726"/>
                    <a:pt x="334" y="26"/>
                  </a:cubicBezTo>
                  <a:cubicBezTo>
                    <a:pt x="334" y="9"/>
                    <a:pt x="317" y="0"/>
                    <a:pt x="30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535200" y="2152700"/>
              <a:ext cx="6700" cy="46550"/>
            </a:xfrm>
            <a:custGeom>
              <a:avLst/>
              <a:gdLst/>
              <a:ahLst/>
              <a:cxnLst/>
              <a:rect l="l" t="t" r="r" b="b"/>
              <a:pathLst>
                <a:path w="268" h="1862" extrusionOk="0">
                  <a:moveTo>
                    <a:pt x="226" y="0"/>
                  </a:moveTo>
                  <a:cubicBezTo>
                    <a:pt x="212" y="0"/>
                    <a:pt x="200" y="10"/>
                    <a:pt x="200" y="39"/>
                  </a:cubicBezTo>
                  <a:cubicBezTo>
                    <a:pt x="34" y="606"/>
                    <a:pt x="0" y="1239"/>
                    <a:pt x="67" y="1840"/>
                  </a:cubicBezTo>
                  <a:cubicBezTo>
                    <a:pt x="67" y="1854"/>
                    <a:pt x="84" y="1862"/>
                    <a:pt x="102" y="1862"/>
                  </a:cubicBezTo>
                  <a:cubicBezTo>
                    <a:pt x="127" y="1862"/>
                    <a:pt x="153" y="1846"/>
                    <a:pt x="134" y="1806"/>
                  </a:cubicBezTo>
                  <a:cubicBezTo>
                    <a:pt x="100" y="1206"/>
                    <a:pt x="134" y="606"/>
                    <a:pt x="267" y="39"/>
                  </a:cubicBezTo>
                  <a:cubicBezTo>
                    <a:pt x="267" y="19"/>
                    <a:pt x="245" y="0"/>
                    <a:pt x="22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544725" y="2157400"/>
              <a:ext cx="6350" cy="28100"/>
            </a:xfrm>
            <a:custGeom>
              <a:avLst/>
              <a:gdLst/>
              <a:ahLst/>
              <a:cxnLst/>
              <a:rect l="l" t="t" r="r" b="b"/>
              <a:pathLst>
                <a:path w="254" h="1124" extrusionOk="0">
                  <a:moveTo>
                    <a:pt x="220" y="1"/>
                  </a:moveTo>
                  <a:cubicBezTo>
                    <a:pt x="203" y="1"/>
                    <a:pt x="186" y="17"/>
                    <a:pt x="186" y="51"/>
                  </a:cubicBezTo>
                  <a:cubicBezTo>
                    <a:pt x="86" y="384"/>
                    <a:pt x="53" y="718"/>
                    <a:pt x="20" y="1085"/>
                  </a:cubicBezTo>
                  <a:cubicBezTo>
                    <a:pt x="0" y="1104"/>
                    <a:pt x="26" y="1123"/>
                    <a:pt x="50" y="1123"/>
                  </a:cubicBezTo>
                  <a:cubicBezTo>
                    <a:pt x="68" y="1123"/>
                    <a:pt x="86" y="1113"/>
                    <a:pt x="86" y="1085"/>
                  </a:cubicBezTo>
                  <a:cubicBezTo>
                    <a:pt x="153" y="751"/>
                    <a:pt x="220" y="384"/>
                    <a:pt x="253" y="51"/>
                  </a:cubicBezTo>
                  <a:cubicBezTo>
                    <a:pt x="253" y="17"/>
                    <a:pt x="236" y="1"/>
                    <a:pt x="22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30275" y="2136850"/>
              <a:ext cx="10850" cy="64700"/>
            </a:xfrm>
            <a:custGeom>
              <a:avLst/>
              <a:gdLst/>
              <a:ahLst/>
              <a:cxnLst/>
              <a:rect l="l" t="t" r="r" b="b"/>
              <a:pathLst>
                <a:path w="434" h="2588" extrusionOk="0">
                  <a:moveTo>
                    <a:pt x="386" y="0"/>
                  </a:moveTo>
                  <a:cubicBezTo>
                    <a:pt x="368" y="0"/>
                    <a:pt x="348" y="11"/>
                    <a:pt x="334" y="39"/>
                  </a:cubicBezTo>
                  <a:cubicBezTo>
                    <a:pt x="33" y="839"/>
                    <a:pt x="0" y="1740"/>
                    <a:pt x="234" y="2574"/>
                  </a:cubicBezTo>
                  <a:cubicBezTo>
                    <a:pt x="234" y="2584"/>
                    <a:pt x="236" y="2588"/>
                    <a:pt x="240" y="2588"/>
                  </a:cubicBezTo>
                  <a:cubicBezTo>
                    <a:pt x="250" y="2588"/>
                    <a:pt x="267" y="2564"/>
                    <a:pt x="267" y="2541"/>
                  </a:cubicBezTo>
                  <a:cubicBezTo>
                    <a:pt x="133" y="1707"/>
                    <a:pt x="167" y="873"/>
                    <a:pt x="434" y="39"/>
                  </a:cubicBezTo>
                  <a:cubicBezTo>
                    <a:pt x="434" y="19"/>
                    <a:pt x="411" y="0"/>
                    <a:pt x="38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644450" y="2149475"/>
              <a:ext cx="8350" cy="55900"/>
            </a:xfrm>
            <a:custGeom>
              <a:avLst/>
              <a:gdLst/>
              <a:ahLst/>
              <a:cxnLst/>
              <a:rect l="l" t="t" r="r" b="b"/>
              <a:pathLst>
                <a:path w="334" h="2236" extrusionOk="0">
                  <a:moveTo>
                    <a:pt x="234" y="1"/>
                  </a:moveTo>
                  <a:cubicBezTo>
                    <a:pt x="0" y="735"/>
                    <a:pt x="33" y="1535"/>
                    <a:pt x="300" y="2236"/>
                  </a:cubicBezTo>
                  <a:cubicBezTo>
                    <a:pt x="300" y="2236"/>
                    <a:pt x="334" y="2236"/>
                    <a:pt x="334" y="2202"/>
                  </a:cubicBezTo>
                  <a:cubicBezTo>
                    <a:pt x="167" y="1468"/>
                    <a:pt x="167" y="735"/>
                    <a:pt x="30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3658625" y="2165750"/>
              <a:ext cx="5425" cy="29425"/>
            </a:xfrm>
            <a:custGeom>
              <a:avLst/>
              <a:gdLst/>
              <a:ahLst/>
              <a:cxnLst/>
              <a:rect l="l" t="t" r="r" b="b"/>
              <a:pathLst>
                <a:path w="217" h="1177" extrusionOk="0">
                  <a:moveTo>
                    <a:pt x="84" y="0"/>
                  </a:moveTo>
                  <a:cubicBezTo>
                    <a:pt x="59" y="0"/>
                    <a:pt x="34" y="17"/>
                    <a:pt x="34" y="50"/>
                  </a:cubicBezTo>
                  <a:cubicBezTo>
                    <a:pt x="0" y="417"/>
                    <a:pt x="34" y="784"/>
                    <a:pt x="167" y="1151"/>
                  </a:cubicBezTo>
                  <a:cubicBezTo>
                    <a:pt x="167" y="1168"/>
                    <a:pt x="184" y="1176"/>
                    <a:pt x="196" y="1176"/>
                  </a:cubicBezTo>
                  <a:cubicBezTo>
                    <a:pt x="209" y="1176"/>
                    <a:pt x="217" y="1168"/>
                    <a:pt x="200" y="1151"/>
                  </a:cubicBezTo>
                  <a:cubicBezTo>
                    <a:pt x="134" y="784"/>
                    <a:pt x="100" y="417"/>
                    <a:pt x="134" y="50"/>
                  </a:cubicBezTo>
                  <a:cubicBezTo>
                    <a:pt x="134" y="17"/>
                    <a:pt x="109" y="0"/>
                    <a:pt x="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3669450" y="2175750"/>
              <a:ext cx="7550" cy="24500"/>
            </a:xfrm>
            <a:custGeom>
              <a:avLst/>
              <a:gdLst/>
              <a:ahLst/>
              <a:cxnLst/>
              <a:rect l="l" t="t" r="r" b="b"/>
              <a:pathLst>
                <a:path w="302" h="980" extrusionOk="0">
                  <a:moveTo>
                    <a:pt x="51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34" y="351"/>
                    <a:pt x="101" y="684"/>
                    <a:pt x="234" y="951"/>
                  </a:cubicBezTo>
                  <a:cubicBezTo>
                    <a:pt x="234" y="972"/>
                    <a:pt x="241" y="980"/>
                    <a:pt x="250" y="980"/>
                  </a:cubicBezTo>
                  <a:cubicBezTo>
                    <a:pt x="269" y="980"/>
                    <a:pt x="301" y="941"/>
                    <a:pt x="301" y="918"/>
                  </a:cubicBezTo>
                  <a:cubicBezTo>
                    <a:pt x="201" y="651"/>
                    <a:pt x="134" y="351"/>
                    <a:pt x="101" y="51"/>
                  </a:cubicBezTo>
                  <a:cubicBezTo>
                    <a:pt x="101" y="17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592725" y="2152400"/>
              <a:ext cx="4200" cy="30250"/>
            </a:xfrm>
            <a:custGeom>
              <a:avLst/>
              <a:gdLst/>
              <a:ahLst/>
              <a:cxnLst/>
              <a:rect l="l" t="t" r="r" b="b"/>
              <a:pathLst>
                <a:path w="168" h="1210" extrusionOk="0">
                  <a:moveTo>
                    <a:pt x="34" y="0"/>
                  </a:moveTo>
                  <a:cubicBezTo>
                    <a:pt x="18" y="0"/>
                    <a:pt x="1" y="17"/>
                    <a:pt x="1" y="51"/>
                  </a:cubicBezTo>
                  <a:cubicBezTo>
                    <a:pt x="1" y="417"/>
                    <a:pt x="34" y="818"/>
                    <a:pt x="101" y="1185"/>
                  </a:cubicBezTo>
                  <a:cubicBezTo>
                    <a:pt x="118" y="1201"/>
                    <a:pt x="134" y="1210"/>
                    <a:pt x="147" y="1210"/>
                  </a:cubicBezTo>
                  <a:cubicBezTo>
                    <a:pt x="159" y="1210"/>
                    <a:pt x="168" y="1201"/>
                    <a:pt x="168" y="1185"/>
                  </a:cubicBezTo>
                  <a:cubicBezTo>
                    <a:pt x="101" y="818"/>
                    <a:pt x="68" y="417"/>
                    <a:pt x="68" y="51"/>
                  </a:cubicBezTo>
                  <a:cubicBezTo>
                    <a:pt x="68" y="17"/>
                    <a:pt x="51" y="0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3601900" y="2158575"/>
              <a:ext cx="9200" cy="25675"/>
            </a:xfrm>
            <a:custGeom>
              <a:avLst/>
              <a:gdLst/>
              <a:ahLst/>
              <a:cxnLst/>
              <a:rect l="l" t="t" r="r" b="b"/>
              <a:pathLst>
                <a:path w="368" h="1027" extrusionOk="0">
                  <a:moveTo>
                    <a:pt x="68" y="1"/>
                  </a:moveTo>
                  <a:cubicBezTo>
                    <a:pt x="39" y="1"/>
                    <a:pt x="1" y="29"/>
                    <a:pt x="1" y="70"/>
                  </a:cubicBezTo>
                  <a:cubicBezTo>
                    <a:pt x="101" y="371"/>
                    <a:pt x="168" y="704"/>
                    <a:pt x="301" y="1004"/>
                  </a:cubicBezTo>
                  <a:cubicBezTo>
                    <a:pt x="301" y="1018"/>
                    <a:pt x="313" y="1026"/>
                    <a:pt x="326" y="1026"/>
                  </a:cubicBezTo>
                  <a:cubicBezTo>
                    <a:pt x="345" y="1026"/>
                    <a:pt x="368" y="1010"/>
                    <a:pt x="368" y="971"/>
                  </a:cubicBezTo>
                  <a:cubicBezTo>
                    <a:pt x="301" y="671"/>
                    <a:pt x="201" y="337"/>
                    <a:pt x="101" y="37"/>
                  </a:cubicBezTo>
                  <a:cubicBezTo>
                    <a:pt x="101" y="12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3603575" y="2049625"/>
              <a:ext cx="7525" cy="35175"/>
            </a:xfrm>
            <a:custGeom>
              <a:avLst/>
              <a:gdLst/>
              <a:ahLst/>
              <a:cxnLst/>
              <a:rect l="l" t="t" r="r" b="b"/>
              <a:pathLst>
                <a:path w="301" h="1407" extrusionOk="0">
                  <a:moveTo>
                    <a:pt x="284" y="0"/>
                  </a:moveTo>
                  <a:cubicBezTo>
                    <a:pt x="276" y="0"/>
                    <a:pt x="267" y="9"/>
                    <a:pt x="267" y="25"/>
                  </a:cubicBezTo>
                  <a:cubicBezTo>
                    <a:pt x="67" y="459"/>
                    <a:pt x="1" y="926"/>
                    <a:pt x="67" y="1393"/>
                  </a:cubicBezTo>
                  <a:cubicBezTo>
                    <a:pt x="67" y="1403"/>
                    <a:pt x="73" y="1407"/>
                    <a:pt x="81" y="1407"/>
                  </a:cubicBezTo>
                  <a:cubicBezTo>
                    <a:pt x="101" y="1407"/>
                    <a:pt x="134" y="1383"/>
                    <a:pt x="134" y="1360"/>
                  </a:cubicBezTo>
                  <a:cubicBezTo>
                    <a:pt x="67" y="926"/>
                    <a:pt x="134" y="459"/>
                    <a:pt x="301" y="25"/>
                  </a:cubicBezTo>
                  <a:cubicBezTo>
                    <a:pt x="301" y="9"/>
                    <a:pt x="292" y="0"/>
                    <a:pt x="2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3615250" y="2050525"/>
              <a:ext cx="5875" cy="32900"/>
            </a:xfrm>
            <a:custGeom>
              <a:avLst/>
              <a:gdLst/>
              <a:ahLst/>
              <a:cxnLst/>
              <a:rect l="l" t="t" r="r" b="b"/>
              <a:pathLst>
                <a:path w="235" h="1316" extrusionOk="0">
                  <a:moveTo>
                    <a:pt x="171" y="1"/>
                  </a:moveTo>
                  <a:cubicBezTo>
                    <a:pt x="151" y="1"/>
                    <a:pt x="134" y="9"/>
                    <a:pt x="134" y="23"/>
                  </a:cubicBezTo>
                  <a:cubicBezTo>
                    <a:pt x="1" y="423"/>
                    <a:pt x="1" y="857"/>
                    <a:pt x="101" y="1290"/>
                  </a:cubicBezTo>
                  <a:cubicBezTo>
                    <a:pt x="101" y="1307"/>
                    <a:pt x="109" y="1315"/>
                    <a:pt x="122" y="1315"/>
                  </a:cubicBezTo>
                  <a:cubicBezTo>
                    <a:pt x="134" y="1315"/>
                    <a:pt x="151" y="1307"/>
                    <a:pt x="167" y="1290"/>
                  </a:cubicBezTo>
                  <a:cubicBezTo>
                    <a:pt x="134" y="857"/>
                    <a:pt x="134" y="456"/>
                    <a:pt x="234" y="56"/>
                  </a:cubicBezTo>
                  <a:cubicBezTo>
                    <a:pt x="234" y="17"/>
                    <a:pt x="200" y="1"/>
                    <a:pt x="17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3624425" y="2065875"/>
              <a:ext cx="8125" cy="23925"/>
            </a:xfrm>
            <a:custGeom>
              <a:avLst/>
              <a:gdLst/>
              <a:ahLst/>
              <a:cxnLst/>
              <a:rect l="l" t="t" r="r" b="b"/>
              <a:pathLst>
                <a:path w="325" h="957" extrusionOk="0">
                  <a:moveTo>
                    <a:pt x="117" y="1"/>
                  </a:moveTo>
                  <a:cubicBezTo>
                    <a:pt x="92" y="1"/>
                    <a:pt x="67" y="26"/>
                    <a:pt x="67" y="76"/>
                  </a:cubicBezTo>
                  <a:cubicBezTo>
                    <a:pt x="1" y="376"/>
                    <a:pt x="67" y="676"/>
                    <a:pt x="234" y="943"/>
                  </a:cubicBezTo>
                  <a:cubicBezTo>
                    <a:pt x="234" y="953"/>
                    <a:pt x="243" y="957"/>
                    <a:pt x="254" y="957"/>
                  </a:cubicBezTo>
                  <a:cubicBezTo>
                    <a:pt x="281" y="957"/>
                    <a:pt x="324" y="933"/>
                    <a:pt x="301" y="910"/>
                  </a:cubicBezTo>
                  <a:cubicBezTo>
                    <a:pt x="201" y="643"/>
                    <a:pt x="134" y="343"/>
                    <a:pt x="167" y="76"/>
                  </a:cubicBezTo>
                  <a:cubicBezTo>
                    <a:pt x="167" y="26"/>
                    <a:pt x="142" y="1"/>
                    <a:pt x="11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3721150" y="2203550"/>
              <a:ext cx="14225" cy="57250"/>
            </a:xfrm>
            <a:custGeom>
              <a:avLst/>
              <a:gdLst/>
              <a:ahLst/>
              <a:cxnLst/>
              <a:rect l="l" t="t" r="r" b="b"/>
              <a:pathLst>
                <a:path w="569" h="2290" extrusionOk="0">
                  <a:moveTo>
                    <a:pt x="27" y="1"/>
                  </a:moveTo>
                  <a:cubicBezTo>
                    <a:pt x="13" y="1"/>
                    <a:pt x="1" y="11"/>
                    <a:pt x="1" y="39"/>
                  </a:cubicBezTo>
                  <a:cubicBezTo>
                    <a:pt x="1" y="807"/>
                    <a:pt x="168" y="1574"/>
                    <a:pt x="535" y="2274"/>
                  </a:cubicBezTo>
                  <a:cubicBezTo>
                    <a:pt x="535" y="2285"/>
                    <a:pt x="538" y="2289"/>
                    <a:pt x="543" y="2289"/>
                  </a:cubicBezTo>
                  <a:cubicBezTo>
                    <a:pt x="553" y="2289"/>
                    <a:pt x="568" y="2274"/>
                    <a:pt x="568" y="2274"/>
                  </a:cubicBezTo>
                  <a:cubicBezTo>
                    <a:pt x="268" y="1574"/>
                    <a:pt x="101" y="807"/>
                    <a:pt x="68" y="39"/>
                  </a:cubicBezTo>
                  <a:cubicBezTo>
                    <a:pt x="68" y="20"/>
                    <a:pt x="45" y="1"/>
                    <a:pt x="2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3735350" y="2214100"/>
              <a:ext cx="14200" cy="44650"/>
            </a:xfrm>
            <a:custGeom>
              <a:avLst/>
              <a:gdLst/>
              <a:ahLst/>
              <a:cxnLst/>
              <a:rect l="l" t="t" r="r" b="b"/>
              <a:pathLst>
                <a:path w="568" h="1786" extrusionOk="0">
                  <a:moveTo>
                    <a:pt x="50" y="1"/>
                  </a:moveTo>
                  <a:cubicBezTo>
                    <a:pt x="25" y="1"/>
                    <a:pt x="0" y="18"/>
                    <a:pt x="0" y="51"/>
                  </a:cubicBezTo>
                  <a:cubicBezTo>
                    <a:pt x="67" y="651"/>
                    <a:pt x="234" y="1252"/>
                    <a:pt x="500" y="1786"/>
                  </a:cubicBezTo>
                  <a:cubicBezTo>
                    <a:pt x="534" y="1786"/>
                    <a:pt x="567" y="1786"/>
                    <a:pt x="567" y="1752"/>
                  </a:cubicBezTo>
                  <a:cubicBezTo>
                    <a:pt x="367" y="1185"/>
                    <a:pt x="200" y="618"/>
                    <a:pt x="100" y="51"/>
                  </a:cubicBezTo>
                  <a:cubicBezTo>
                    <a:pt x="100" y="18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3749925" y="2226625"/>
              <a:ext cx="11300" cy="30800"/>
            </a:xfrm>
            <a:custGeom>
              <a:avLst/>
              <a:gdLst/>
              <a:ahLst/>
              <a:cxnLst/>
              <a:rect l="l" t="t" r="r" b="b"/>
              <a:pathLst>
                <a:path w="452" h="1232" extrusionOk="0">
                  <a:moveTo>
                    <a:pt x="55" y="0"/>
                  </a:moveTo>
                  <a:cubicBezTo>
                    <a:pt x="26" y="0"/>
                    <a:pt x="1" y="17"/>
                    <a:pt x="17" y="50"/>
                  </a:cubicBezTo>
                  <a:cubicBezTo>
                    <a:pt x="51" y="451"/>
                    <a:pt x="151" y="851"/>
                    <a:pt x="384" y="1218"/>
                  </a:cubicBezTo>
                  <a:cubicBezTo>
                    <a:pt x="394" y="1228"/>
                    <a:pt x="404" y="1232"/>
                    <a:pt x="413" y="1232"/>
                  </a:cubicBezTo>
                  <a:cubicBezTo>
                    <a:pt x="434" y="1232"/>
                    <a:pt x="451" y="1208"/>
                    <a:pt x="451" y="1184"/>
                  </a:cubicBezTo>
                  <a:cubicBezTo>
                    <a:pt x="284" y="818"/>
                    <a:pt x="151" y="451"/>
                    <a:pt x="118" y="50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3766200" y="2233875"/>
              <a:ext cx="10850" cy="28200"/>
            </a:xfrm>
            <a:custGeom>
              <a:avLst/>
              <a:gdLst/>
              <a:ahLst/>
              <a:cxnLst/>
              <a:rect l="l" t="t" r="r" b="b"/>
              <a:pathLst>
                <a:path w="434" h="1128" extrusionOk="0">
                  <a:moveTo>
                    <a:pt x="83" y="0"/>
                  </a:moveTo>
                  <a:cubicBezTo>
                    <a:pt x="45" y="0"/>
                    <a:pt x="0" y="36"/>
                    <a:pt x="0" y="94"/>
                  </a:cubicBezTo>
                  <a:cubicBezTo>
                    <a:pt x="34" y="461"/>
                    <a:pt x="167" y="794"/>
                    <a:pt x="367" y="1128"/>
                  </a:cubicBezTo>
                  <a:cubicBezTo>
                    <a:pt x="401" y="1128"/>
                    <a:pt x="434" y="1128"/>
                    <a:pt x="434" y="1095"/>
                  </a:cubicBezTo>
                  <a:cubicBezTo>
                    <a:pt x="267" y="761"/>
                    <a:pt x="167" y="394"/>
                    <a:pt x="134" y="61"/>
                  </a:cubicBezTo>
                  <a:cubicBezTo>
                    <a:pt x="134" y="19"/>
                    <a:pt x="110" y="0"/>
                    <a:pt x="8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3812900" y="2265825"/>
              <a:ext cx="15025" cy="51425"/>
            </a:xfrm>
            <a:custGeom>
              <a:avLst/>
              <a:gdLst/>
              <a:ahLst/>
              <a:cxnLst/>
              <a:rect l="l" t="t" r="r" b="b"/>
              <a:pathLst>
                <a:path w="601" h="2057" extrusionOk="0">
                  <a:moveTo>
                    <a:pt x="567" y="0"/>
                  </a:moveTo>
                  <a:cubicBezTo>
                    <a:pt x="551" y="0"/>
                    <a:pt x="534" y="17"/>
                    <a:pt x="534" y="50"/>
                  </a:cubicBezTo>
                  <a:cubicBezTo>
                    <a:pt x="367" y="684"/>
                    <a:pt x="200" y="1351"/>
                    <a:pt x="0" y="2018"/>
                  </a:cubicBezTo>
                  <a:cubicBezTo>
                    <a:pt x="0" y="2037"/>
                    <a:pt x="22" y="2057"/>
                    <a:pt x="48" y="2057"/>
                  </a:cubicBezTo>
                  <a:cubicBezTo>
                    <a:pt x="66" y="2057"/>
                    <a:pt x="86" y="2046"/>
                    <a:pt x="100" y="2018"/>
                  </a:cubicBezTo>
                  <a:cubicBezTo>
                    <a:pt x="300" y="1384"/>
                    <a:pt x="467" y="717"/>
                    <a:pt x="601" y="50"/>
                  </a:cubicBezTo>
                  <a:cubicBezTo>
                    <a:pt x="601" y="17"/>
                    <a:pt x="584" y="0"/>
                    <a:pt x="5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3822900" y="2276250"/>
              <a:ext cx="15875" cy="37050"/>
            </a:xfrm>
            <a:custGeom>
              <a:avLst/>
              <a:gdLst/>
              <a:ahLst/>
              <a:cxnLst/>
              <a:rect l="l" t="t" r="r" b="b"/>
              <a:pathLst>
                <a:path w="635" h="1482" extrusionOk="0">
                  <a:moveTo>
                    <a:pt x="601" y="0"/>
                  </a:moveTo>
                  <a:cubicBezTo>
                    <a:pt x="434" y="500"/>
                    <a:pt x="234" y="1001"/>
                    <a:pt x="1" y="1434"/>
                  </a:cubicBezTo>
                  <a:cubicBezTo>
                    <a:pt x="1" y="1458"/>
                    <a:pt x="17" y="1482"/>
                    <a:pt x="39" y="1482"/>
                  </a:cubicBezTo>
                  <a:cubicBezTo>
                    <a:pt x="48" y="1482"/>
                    <a:pt x="57" y="1478"/>
                    <a:pt x="67" y="1468"/>
                  </a:cubicBezTo>
                  <a:cubicBezTo>
                    <a:pt x="334" y="1034"/>
                    <a:pt x="534" y="534"/>
                    <a:pt x="6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3838225" y="2281725"/>
              <a:ext cx="10550" cy="24625"/>
            </a:xfrm>
            <a:custGeom>
              <a:avLst/>
              <a:gdLst/>
              <a:ahLst/>
              <a:cxnLst/>
              <a:rect l="l" t="t" r="r" b="b"/>
              <a:pathLst>
                <a:path w="422" h="985" extrusionOk="0">
                  <a:moveTo>
                    <a:pt x="369" y="1"/>
                  </a:moveTo>
                  <a:cubicBezTo>
                    <a:pt x="361" y="1"/>
                    <a:pt x="355" y="5"/>
                    <a:pt x="355" y="15"/>
                  </a:cubicBezTo>
                  <a:cubicBezTo>
                    <a:pt x="221" y="315"/>
                    <a:pt x="121" y="615"/>
                    <a:pt x="21" y="915"/>
                  </a:cubicBezTo>
                  <a:cubicBezTo>
                    <a:pt x="1" y="956"/>
                    <a:pt x="31" y="985"/>
                    <a:pt x="57" y="985"/>
                  </a:cubicBezTo>
                  <a:cubicBezTo>
                    <a:pt x="73" y="985"/>
                    <a:pt x="88" y="974"/>
                    <a:pt x="88" y="949"/>
                  </a:cubicBezTo>
                  <a:cubicBezTo>
                    <a:pt x="221" y="648"/>
                    <a:pt x="322" y="348"/>
                    <a:pt x="422" y="48"/>
                  </a:cubicBezTo>
                  <a:cubicBezTo>
                    <a:pt x="422" y="24"/>
                    <a:pt x="388" y="1"/>
                    <a:pt x="36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3856250" y="2282275"/>
              <a:ext cx="5025" cy="14075"/>
            </a:xfrm>
            <a:custGeom>
              <a:avLst/>
              <a:gdLst/>
              <a:ahLst/>
              <a:cxnLst/>
              <a:rect l="l" t="t" r="r" b="b"/>
              <a:pathLst>
                <a:path w="201" h="563" extrusionOk="0">
                  <a:moveTo>
                    <a:pt x="168" y="1"/>
                  </a:moveTo>
                  <a:cubicBezTo>
                    <a:pt x="151" y="1"/>
                    <a:pt x="134" y="9"/>
                    <a:pt x="134" y="26"/>
                  </a:cubicBezTo>
                  <a:cubicBezTo>
                    <a:pt x="68" y="159"/>
                    <a:pt x="34" y="326"/>
                    <a:pt x="1" y="493"/>
                  </a:cubicBezTo>
                  <a:cubicBezTo>
                    <a:pt x="1" y="534"/>
                    <a:pt x="26" y="563"/>
                    <a:pt x="46" y="563"/>
                  </a:cubicBezTo>
                  <a:cubicBezTo>
                    <a:pt x="58" y="563"/>
                    <a:pt x="68" y="552"/>
                    <a:pt x="68" y="526"/>
                  </a:cubicBezTo>
                  <a:cubicBezTo>
                    <a:pt x="134" y="359"/>
                    <a:pt x="168" y="193"/>
                    <a:pt x="201" y="26"/>
                  </a:cubicBezTo>
                  <a:cubicBezTo>
                    <a:pt x="201" y="9"/>
                    <a:pt x="184" y="1"/>
                    <a:pt x="1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3844250" y="2327600"/>
              <a:ext cx="27050" cy="51100"/>
            </a:xfrm>
            <a:custGeom>
              <a:avLst/>
              <a:gdLst/>
              <a:ahLst/>
              <a:cxnLst/>
              <a:rect l="l" t="t" r="r" b="b"/>
              <a:pathLst>
                <a:path w="1082" h="2044" extrusionOk="0">
                  <a:moveTo>
                    <a:pt x="1043" y="0"/>
                  </a:moveTo>
                  <a:cubicBezTo>
                    <a:pt x="1034" y="0"/>
                    <a:pt x="1024" y="4"/>
                    <a:pt x="1015" y="14"/>
                  </a:cubicBezTo>
                  <a:cubicBezTo>
                    <a:pt x="781" y="715"/>
                    <a:pt x="447" y="1348"/>
                    <a:pt x="47" y="1949"/>
                  </a:cubicBezTo>
                  <a:cubicBezTo>
                    <a:pt x="0" y="1996"/>
                    <a:pt x="36" y="2043"/>
                    <a:pt x="85" y="2043"/>
                  </a:cubicBezTo>
                  <a:cubicBezTo>
                    <a:pt x="105" y="2043"/>
                    <a:pt x="128" y="2035"/>
                    <a:pt x="147" y="2016"/>
                  </a:cubicBezTo>
                  <a:cubicBezTo>
                    <a:pt x="581" y="1415"/>
                    <a:pt x="881" y="748"/>
                    <a:pt x="1081" y="48"/>
                  </a:cubicBezTo>
                  <a:cubicBezTo>
                    <a:pt x="1081" y="24"/>
                    <a:pt x="1065" y="0"/>
                    <a:pt x="104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3864250" y="2331475"/>
              <a:ext cx="18725" cy="41875"/>
            </a:xfrm>
            <a:custGeom>
              <a:avLst/>
              <a:gdLst/>
              <a:ahLst/>
              <a:cxnLst/>
              <a:rect l="l" t="t" r="r" b="b"/>
              <a:pathLst>
                <a:path w="749" h="1675" extrusionOk="0">
                  <a:moveTo>
                    <a:pt x="727" y="1"/>
                  </a:moveTo>
                  <a:cubicBezTo>
                    <a:pt x="715" y="1"/>
                    <a:pt x="698" y="9"/>
                    <a:pt x="682" y="26"/>
                  </a:cubicBezTo>
                  <a:cubicBezTo>
                    <a:pt x="515" y="593"/>
                    <a:pt x="315" y="1127"/>
                    <a:pt x="48" y="1627"/>
                  </a:cubicBezTo>
                  <a:cubicBezTo>
                    <a:pt x="1" y="1651"/>
                    <a:pt x="37" y="1674"/>
                    <a:pt x="74" y="1674"/>
                  </a:cubicBezTo>
                  <a:cubicBezTo>
                    <a:pt x="89" y="1674"/>
                    <a:pt x="105" y="1670"/>
                    <a:pt x="114" y="1660"/>
                  </a:cubicBezTo>
                  <a:cubicBezTo>
                    <a:pt x="415" y="1160"/>
                    <a:pt x="615" y="593"/>
                    <a:pt x="748" y="26"/>
                  </a:cubicBezTo>
                  <a:cubicBezTo>
                    <a:pt x="748" y="9"/>
                    <a:pt x="740" y="1"/>
                    <a:pt x="72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3882400" y="2336275"/>
              <a:ext cx="7250" cy="25425"/>
            </a:xfrm>
            <a:custGeom>
              <a:avLst/>
              <a:gdLst/>
              <a:ahLst/>
              <a:cxnLst/>
              <a:rect l="l" t="t" r="r" b="b"/>
              <a:pathLst>
                <a:path w="290" h="1017" extrusionOk="0">
                  <a:moveTo>
                    <a:pt x="256" y="1"/>
                  </a:moveTo>
                  <a:cubicBezTo>
                    <a:pt x="222" y="334"/>
                    <a:pt x="122" y="668"/>
                    <a:pt x="22" y="1001"/>
                  </a:cubicBezTo>
                  <a:cubicBezTo>
                    <a:pt x="0" y="1001"/>
                    <a:pt x="22" y="1016"/>
                    <a:pt x="40" y="1016"/>
                  </a:cubicBezTo>
                  <a:cubicBezTo>
                    <a:pt x="48" y="1016"/>
                    <a:pt x="56" y="1013"/>
                    <a:pt x="56" y="1001"/>
                  </a:cubicBezTo>
                  <a:cubicBezTo>
                    <a:pt x="156" y="668"/>
                    <a:pt x="256" y="334"/>
                    <a:pt x="28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3897125" y="2320100"/>
              <a:ext cx="14200" cy="29625"/>
            </a:xfrm>
            <a:custGeom>
              <a:avLst/>
              <a:gdLst/>
              <a:ahLst/>
              <a:cxnLst/>
              <a:rect l="l" t="t" r="r" b="b"/>
              <a:pathLst>
                <a:path w="568" h="1185" extrusionOk="0">
                  <a:moveTo>
                    <a:pt x="503" y="0"/>
                  </a:moveTo>
                  <a:cubicBezTo>
                    <a:pt x="490" y="0"/>
                    <a:pt x="477" y="4"/>
                    <a:pt x="467" y="14"/>
                  </a:cubicBezTo>
                  <a:cubicBezTo>
                    <a:pt x="301" y="381"/>
                    <a:pt x="167" y="748"/>
                    <a:pt x="0" y="1115"/>
                  </a:cubicBezTo>
                  <a:cubicBezTo>
                    <a:pt x="0" y="1156"/>
                    <a:pt x="39" y="1184"/>
                    <a:pt x="76" y="1184"/>
                  </a:cubicBezTo>
                  <a:cubicBezTo>
                    <a:pt x="99" y="1184"/>
                    <a:pt x="121" y="1174"/>
                    <a:pt x="134" y="1148"/>
                  </a:cubicBezTo>
                  <a:cubicBezTo>
                    <a:pt x="301" y="781"/>
                    <a:pt x="467" y="414"/>
                    <a:pt x="567" y="47"/>
                  </a:cubicBezTo>
                  <a:cubicBezTo>
                    <a:pt x="567" y="24"/>
                    <a:pt x="534" y="0"/>
                    <a:pt x="50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944150" y="2290625"/>
              <a:ext cx="23450" cy="51600"/>
            </a:xfrm>
            <a:custGeom>
              <a:avLst/>
              <a:gdLst/>
              <a:ahLst/>
              <a:cxnLst/>
              <a:rect l="l" t="t" r="r" b="b"/>
              <a:pathLst>
                <a:path w="938" h="2064" extrusionOk="0">
                  <a:moveTo>
                    <a:pt x="917" y="0"/>
                  </a:moveTo>
                  <a:cubicBezTo>
                    <a:pt x="905" y="0"/>
                    <a:pt x="888" y="9"/>
                    <a:pt x="888" y="25"/>
                  </a:cubicBezTo>
                  <a:cubicBezTo>
                    <a:pt x="654" y="693"/>
                    <a:pt x="354" y="1360"/>
                    <a:pt x="21" y="1994"/>
                  </a:cubicBezTo>
                  <a:cubicBezTo>
                    <a:pt x="0" y="2035"/>
                    <a:pt x="18" y="2063"/>
                    <a:pt x="42" y="2063"/>
                  </a:cubicBezTo>
                  <a:cubicBezTo>
                    <a:pt x="57" y="2063"/>
                    <a:pt x="75" y="2052"/>
                    <a:pt x="87" y="2027"/>
                  </a:cubicBezTo>
                  <a:cubicBezTo>
                    <a:pt x="488" y="1426"/>
                    <a:pt x="755" y="759"/>
                    <a:pt x="921" y="25"/>
                  </a:cubicBezTo>
                  <a:cubicBezTo>
                    <a:pt x="938" y="9"/>
                    <a:pt x="930" y="0"/>
                    <a:pt x="91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3957550" y="2293400"/>
              <a:ext cx="29650" cy="46800"/>
            </a:xfrm>
            <a:custGeom>
              <a:avLst/>
              <a:gdLst/>
              <a:ahLst/>
              <a:cxnLst/>
              <a:rect l="l" t="t" r="r" b="b"/>
              <a:pathLst>
                <a:path w="1186" h="1872" extrusionOk="0">
                  <a:moveTo>
                    <a:pt x="1159" y="1"/>
                  </a:moveTo>
                  <a:cubicBezTo>
                    <a:pt x="1155" y="1"/>
                    <a:pt x="1153" y="5"/>
                    <a:pt x="1153" y="15"/>
                  </a:cubicBezTo>
                  <a:cubicBezTo>
                    <a:pt x="886" y="648"/>
                    <a:pt x="519" y="1249"/>
                    <a:pt x="52" y="1749"/>
                  </a:cubicBezTo>
                  <a:cubicBezTo>
                    <a:pt x="1" y="1800"/>
                    <a:pt x="48" y="1871"/>
                    <a:pt x="102" y="1871"/>
                  </a:cubicBezTo>
                  <a:cubicBezTo>
                    <a:pt x="119" y="1871"/>
                    <a:pt x="136" y="1865"/>
                    <a:pt x="152" y="1849"/>
                  </a:cubicBezTo>
                  <a:cubicBezTo>
                    <a:pt x="652" y="1349"/>
                    <a:pt x="986" y="715"/>
                    <a:pt x="1186" y="48"/>
                  </a:cubicBezTo>
                  <a:cubicBezTo>
                    <a:pt x="1186" y="24"/>
                    <a:pt x="1169" y="1"/>
                    <a:pt x="115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979325" y="2301750"/>
              <a:ext cx="19325" cy="31075"/>
            </a:xfrm>
            <a:custGeom>
              <a:avLst/>
              <a:gdLst/>
              <a:ahLst/>
              <a:cxnLst/>
              <a:rect l="l" t="t" r="r" b="b"/>
              <a:pathLst>
                <a:path w="773" h="1243" extrusionOk="0">
                  <a:moveTo>
                    <a:pt x="728" y="0"/>
                  </a:moveTo>
                  <a:cubicBezTo>
                    <a:pt x="721" y="0"/>
                    <a:pt x="715" y="4"/>
                    <a:pt x="715" y="14"/>
                  </a:cubicBezTo>
                  <a:cubicBezTo>
                    <a:pt x="448" y="381"/>
                    <a:pt x="248" y="781"/>
                    <a:pt x="48" y="1148"/>
                  </a:cubicBezTo>
                  <a:cubicBezTo>
                    <a:pt x="1" y="1195"/>
                    <a:pt x="54" y="1243"/>
                    <a:pt x="101" y="1243"/>
                  </a:cubicBezTo>
                  <a:cubicBezTo>
                    <a:pt x="120" y="1243"/>
                    <a:pt x="138" y="1235"/>
                    <a:pt x="148" y="1215"/>
                  </a:cubicBezTo>
                  <a:cubicBezTo>
                    <a:pt x="348" y="815"/>
                    <a:pt x="582" y="448"/>
                    <a:pt x="749" y="47"/>
                  </a:cubicBezTo>
                  <a:cubicBezTo>
                    <a:pt x="772" y="24"/>
                    <a:pt x="746" y="0"/>
                    <a:pt x="72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994175" y="2295625"/>
              <a:ext cx="10975" cy="34075"/>
            </a:xfrm>
            <a:custGeom>
              <a:avLst/>
              <a:gdLst/>
              <a:ahLst/>
              <a:cxnLst/>
              <a:rect l="l" t="t" r="r" b="b"/>
              <a:pathLst>
                <a:path w="439" h="1363" extrusionOk="0">
                  <a:moveTo>
                    <a:pt x="401" y="1"/>
                  </a:moveTo>
                  <a:cubicBezTo>
                    <a:pt x="380" y="1"/>
                    <a:pt x="355" y="9"/>
                    <a:pt x="355" y="26"/>
                  </a:cubicBezTo>
                  <a:cubicBezTo>
                    <a:pt x="221" y="426"/>
                    <a:pt x="155" y="893"/>
                    <a:pt x="21" y="1293"/>
                  </a:cubicBezTo>
                  <a:cubicBezTo>
                    <a:pt x="1" y="1334"/>
                    <a:pt x="31" y="1363"/>
                    <a:pt x="65" y="1363"/>
                  </a:cubicBezTo>
                  <a:cubicBezTo>
                    <a:pt x="86" y="1363"/>
                    <a:pt x="108" y="1352"/>
                    <a:pt x="121" y="1327"/>
                  </a:cubicBezTo>
                  <a:cubicBezTo>
                    <a:pt x="288" y="926"/>
                    <a:pt x="388" y="459"/>
                    <a:pt x="421" y="26"/>
                  </a:cubicBezTo>
                  <a:cubicBezTo>
                    <a:pt x="438" y="9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4011375" y="2312575"/>
              <a:ext cx="17275" cy="39650"/>
            </a:xfrm>
            <a:custGeom>
              <a:avLst/>
              <a:gdLst/>
              <a:ahLst/>
              <a:cxnLst/>
              <a:rect l="l" t="t" r="r" b="b"/>
              <a:pathLst>
                <a:path w="691" h="1586" extrusionOk="0">
                  <a:moveTo>
                    <a:pt x="635" y="1"/>
                  </a:moveTo>
                  <a:cubicBezTo>
                    <a:pt x="623" y="1"/>
                    <a:pt x="610" y="5"/>
                    <a:pt x="601" y="15"/>
                  </a:cubicBezTo>
                  <a:cubicBezTo>
                    <a:pt x="401" y="515"/>
                    <a:pt x="200" y="1015"/>
                    <a:pt x="0" y="1516"/>
                  </a:cubicBezTo>
                  <a:cubicBezTo>
                    <a:pt x="0" y="1557"/>
                    <a:pt x="26" y="1586"/>
                    <a:pt x="53" y="1586"/>
                  </a:cubicBezTo>
                  <a:cubicBezTo>
                    <a:pt x="70" y="1586"/>
                    <a:pt x="88" y="1575"/>
                    <a:pt x="100" y="1549"/>
                  </a:cubicBezTo>
                  <a:cubicBezTo>
                    <a:pt x="300" y="1049"/>
                    <a:pt x="534" y="582"/>
                    <a:pt x="667" y="48"/>
                  </a:cubicBezTo>
                  <a:cubicBezTo>
                    <a:pt x="691" y="25"/>
                    <a:pt x="665" y="1"/>
                    <a:pt x="63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4017200" y="2295625"/>
              <a:ext cx="28375" cy="52675"/>
            </a:xfrm>
            <a:custGeom>
              <a:avLst/>
              <a:gdLst/>
              <a:ahLst/>
              <a:cxnLst/>
              <a:rect l="l" t="t" r="r" b="b"/>
              <a:pathLst>
                <a:path w="1135" h="2107" extrusionOk="0">
                  <a:moveTo>
                    <a:pt x="1114" y="1"/>
                  </a:moveTo>
                  <a:cubicBezTo>
                    <a:pt x="1102" y="1"/>
                    <a:pt x="1085" y="9"/>
                    <a:pt x="1068" y="26"/>
                  </a:cubicBezTo>
                  <a:cubicBezTo>
                    <a:pt x="735" y="693"/>
                    <a:pt x="401" y="1360"/>
                    <a:pt x="1" y="2027"/>
                  </a:cubicBezTo>
                  <a:cubicBezTo>
                    <a:pt x="1" y="2076"/>
                    <a:pt x="19" y="2107"/>
                    <a:pt x="54" y="2107"/>
                  </a:cubicBezTo>
                  <a:cubicBezTo>
                    <a:pt x="67" y="2107"/>
                    <a:pt x="83" y="2103"/>
                    <a:pt x="101" y="2094"/>
                  </a:cubicBezTo>
                  <a:cubicBezTo>
                    <a:pt x="468" y="1427"/>
                    <a:pt x="835" y="726"/>
                    <a:pt x="1135" y="26"/>
                  </a:cubicBezTo>
                  <a:cubicBezTo>
                    <a:pt x="1135" y="9"/>
                    <a:pt x="1127" y="1"/>
                    <a:pt x="111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4033875" y="2327400"/>
              <a:ext cx="11375" cy="53950"/>
            </a:xfrm>
            <a:custGeom>
              <a:avLst/>
              <a:gdLst/>
              <a:ahLst/>
              <a:cxnLst/>
              <a:rect l="l" t="t" r="r" b="b"/>
              <a:pathLst>
                <a:path w="455" h="2158" extrusionOk="0">
                  <a:moveTo>
                    <a:pt x="396" y="0"/>
                  </a:moveTo>
                  <a:cubicBezTo>
                    <a:pt x="374" y="0"/>
                    <a:pt x="348" y="8"/>
                    <a:pt x="334" y="22"/>
                  </a:cubicBezTo>
                  <a:cubicBezTo>
                    <a:pt x="68" y="689"/>
                    <a:pt x="1" y="1457"/>
                    <a:pt x="201" y="2157"/>
                  </a:cubicBezTo>
                  <a:lnTo>
                    <a:pt x="268" y="2157"/>
                  </a:lnTo>
                  <a:cubicBezTo>
                    <a:pt x="134" y="1457"/>
                    <a:pt x="201" y="723"/>
                    <a:pt x="435" y="56"/>
                  </a:cubicBezTo>
                  <a:cubicBezTo>
                    <a:pt x="454" y="16"/>
                    <a:pt x="428" y="0"/>
                    <a:pt x="39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4041400" y="2337400"/>
              <a:ext cx="10025" cy="52650"/>
            </a:xfrm>
            <a:custGeom>
              <a:avLst/>
              <a:gdLst/>
              <a:ahLst/>
              <a:cxnLst/>
              <a:rect l="l" t="t" r="r" b="b"/>
              <a:pathLst>
                <a:path w="401" h="2106" extrusionOk="0">
                  <a:moveTo>
                    <a:pt x="338" y="1"/>
                  </a:moveTo>
                  <a:cubicBezTo>
                    <a:pt x="318" y="1"/>
                    <a:pt x="300" y="9"/>
                    <a:pt x="300" y="22"/>
                  </a:cubicBezTo>
                  <a:cubicBezTo>
                    <a:pt x="0" y="690"/>
                    <a:pt x="33" y="1457"/>
                    <a:pt x="300" y="2091"/>
                  </a:cubicBezTo>
                  <a:cubicBezTo>
                    <a:pt x="300" y="2102"/>
                    <a:pt x="308" y="2105"/>
                    <a:pt x="318" y="2105"/>
                  </a:cubicBezTo>
                  <a:cubicBezTo>
                    <a:pt x="337" y="2105"/>
                    <a:pt x="367" y="2091"/>
                    <a:pt x="367" y="2091"/>
                  </a:cubicBezTo>
                  <a:cubicBezTo>
                    <a:pt x="167" y="1423"/>
                    <a:pt x="167" y="723"/>
                    <a:pt x="400" y="56"/>
                  </a:cubicBezTo>
                  <a:cubicBezTo>
                    <a:pt x="400" y="17"/>
                    <a:pt x="366" y="1"/>
                    <a:pt x="33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4048050" y="2345600"/>
              <a:ext cx="15625" cy="64425"/>
            </a:xfrm>
            <a:custGeom>
              <a:avLst/>
              <a:gdLst/>
              <a:ahLst/>
              <a:cxnLst/>
              <a:rect l="l" t="t" r="r" b="b"/>
              <a:pathLst>
                <a:path w="625" h="2577" extrusionOk="0">
                  <a:moveTo>
                    <a:pt x="409" y="0"/>
                  </a:moveTo>
                  <a:cubicBezTo>
                    <a:pt x="393" y="0"/>
                    <a:pt x="378" y="8"/>
                    <a:pt x="368" y="28"/>
                  </a:cubicBezTo>
                  <a:cubicBezTo>
                    <a:pt x="1" y="862"/>
                    <a:pt x="201" y="1763"/>
                    <a:pt x="568" y="2563"/>
                  </a:cubicBezTo>
                  <a:cubicBezTo>
                    <a:pt x="568" y="2573"/>
                    <a:pt x="574" y="2577"/>
                    <a:pt x="581" y="2577"/>
                  </a:cubicBezTo>
                  <a:cubicBezTo>
                    <a:pt x="599" y="2577"/>
                    <a:pt x="625" y="2553"/>
                    <a:pt x="601" y="2530"/>
                  </a:cubicBezTo>
                  <a:cubicBezTo>
                    <a:pt x="401" y="1729"/>
                    <a:pt x="134" y="895"/>
                    <a:pt x="468" y="95"/>
                  </a:cubicBezTo>
                  <a:cubicBezTo>
                    <a:pt x="492" y="48"/>
                    <a:pt x="448" y="0"/>
                    <a:pt x="40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073075" y="2324900"/>
              <a:ext cx="6275" cy="57900"/>
            </a:xfrm>
            <a:custGeom>
              <a:avLst/>
              <a:gdLst/>
              <a:ahLst/>
              <a:cxnLst/>
              <a:rect l="l" t="t" r="r" b="b"/>
              <a:pathLst>
                <a:path w="251" h="2316" extrusionOk="0">
                  <a:moveTo>
                    <a:pt x="171" y="0"/>
                  </a:moveTo>
                  <a:cubicBezTo>
                    <a:pt x="151" y="0"/>
                    <a:pt x="134" y="8"/>
                    <a:pt x="134" y="22"/>
                  </a:cubicBezTo>
                  <a:cubicBezTo>
                    <a:pt x="1" y="789"/>
                    <a:pt x="1" y="1557"/>
                    <a:pt x="167" y="2290"/>
                  </a:cubicBezTo>
                  <a:cubicBezTo>
                    <a:pt x="167" y="2307"/>
                    <a:pt x="192" y="2315"/>
                    <a:pt x="213" y="2315"/>
                  </a:cubicBezTo>
                  <a:cubicBezTo>
                    <a:pt x="234" y="2315"/>
                    <a:pt x="251" y="2307"/>
                    <a:pt x="234" y="2290"/>
                  </a:cubicBezTo>
                  <a:cubicBezTo>
                    <a:pt x="167" y="1557"/>
                    <a:pt x="167" y="789"/>
                    <a:pt x="234" y="55"/>
                  </a:cubicBezTo>
                  <a:cubicBezTo>
                    <a:pt x="234" y="16"/>
                    <a:pt x="200" y="0"/>
                    <a:pt x="17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088100" y="2214450"/>
              <a:ext cx="10025" cy="75700"/>
            </a:xfrm>
            <a:custGeom>
              <a:avLst/>
              <a:gdLst/>
              <a:ahLst/>
              <a:cxnLst/>
              <a:rect l="l" t="t" r="r" b="b"/>
              <a:pathLst>
                <a:path w="401" h="3028" extrusionOk="0">
                  <a:moveTo>
                    <a:pt x="157" y="1"/>
                  </a:moveTo>
                  <a:cubicBezTo>
                    <a:pt x="118" y="1"/>
                    <a:pt x="67" y="29"/>
                    <a:pt x="67" y="70"/>
                  </a:cubicBezTo>
                  <a:cubicBezTo>
                    <a:pt x="200" y="1038"/>
                    <a:pt x="167" y="2005"/>
                    <a:pt x="0" y="2972"/>
                  </a:cubicBezTo>
                  <a:cubicBezTo>
                    <a:pt x="0" y="3011"/>
                    <a:pt x="23" y="3028"/>
                    <a:pt x="49" y="3028"/>
                  </a:cubicBezTo>
                  <a:cubicBezTo>
                    <a:pt x="67" y="3028"/>
                    <a:pt x="86" y="3020"/>
                    <a:pt x="100" y="3006"/>
                  </a:cubicBezTo>
                  <a:cubicBezTo>
                    <a:pt x="367" y="2038"/>
                    <a:pt x="400" y="1004"/>
                    <a:pt x="200" y="37"/>
                  </a:cubicBezTo>
                  <a:cubicBezTo>
                    <a:pt x="200" y="11"/>
                    <a:pt x="181" y="1"/>
                    <a:pt x="15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4080900" y="2228850"/>
              <a:ext cx="8050" cy="52500"/>
            </a:xfrm>
            <a:custGeom>
              <a:avLst/>
              <a:gdLst/>
              <a:ahLst/>
              <a:cxnLst/>
              <a:rect l="l" t="t" r="r" b="b"/>
              <a:pathLst>
                <a:path w="322" h="2100" extrusionOk="0">
                  <a:moveTo>
                    <a:pt x="150" y="1"/>
                  </a:moveTo>
                  <a:cubicBezTo>
                    <a:pt x="122" y="1"/>
                    <a:pt x="88" y="37"/>
                    <a:pt x="88" y="95"/>
                  </a:cubicBezTo>
                  <a:cubicBezTo>
                    <a:pt x="155" y="729"/>
                    <a:pt x="121" y="1396"/>
                    <a:pt x="21" y="2029"/>
                  </a:cubicBezTo>
                  <a:cubicBezTo>
                    <a:pt x="1" y="2071"/>
                    <a:pt x="31" y="2099"/>
                    <a:pt x="57" y="2099"/>
                  </a:cubicBezTo>
                  <a:cubicBezTo>
                    <a:pt x="73" y="2099"/>
                    <a:pt x="88" y="2088"/>
                    <a:pt x="88" y="2063"/>
                  </a:cubicBezTo>
                  <a:cubicBezTo>
                    <a:pt x="288" y="1396"/>
                    <a:pt x="321" y="729"/>
                    <a:pt x="188" y="61"/>
                  </a:cubicBezTo>
                  <a:cubicBezTo>
                    <a:pt x="188" y="19"/>
                    <a:pt x="170" y="1"/>
                    <a:pt x="15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4068075" y="2232550"/>
              <a:ext cx="6700" cy="36000"/>
            </a:xfrm>
            <a:custGeom>
              <a:avLst/>
              <a:gdLst/>
              <a:ahLst/>
              <a:cxnLst/>
              <a:rect l="l" t="t" r="r" b="b"/>
              <a:pathLst>
                <a:path w="268" h="1440" extrusionOk="0">
                  <a:moveTo>
                    <a:pt x="225" y="0"/>
                  </a:moveTo>
                  <a:cubicBezTo>
                    <a:pt x="198" y="0"/>
                    <a:pt x="167" y="25"/>
                    <a:pt x="167" y="80"/>
                  </a:cubicBezTo>
                  <a:cubicBezTo>
                    <a:pt x="101" y="514"/>
                    <a:pt x="1" y="947"/>
                    <a:pt x="1" y="1414"/>
                  </a:cubicBezTo>
                  <a:cubicBezTo>
                    <a:pt x="1" y="1431"/>
                    <a:pt x="17" y="1439"/>
                    <a:pt x="34" y="1439"/>
                  </a:cubicBezTo>
                  <a:cubicBezTo>
                    <a:pt x="51" y="1439"/>
                    <a:pt x="67" y="1431"/>
                    <a:pt x="67" y="1414"/>
                  </a:cubicBezTo>
                  <a:cubicBezTo>
                    <a:pt x="167" y="981"/>
                    <a:pt x="267" y="514"/>
                    <a:pt x="267" y="47"/>
                  </a:cubicBezTo>
                  <a:cubicBezTo>
                    <a:pt x="267" y="17"/>
                    <a:pt x="247" y="0"/>
                    <a:pt x="22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4049725" y="2244700"/>
              <a:ext cx="12200" cy="29125"/>
            </a:xfrm>
            <a:custGeom>
              <a:avLst/>
              <a:gdLst/>
              <a:ahLst/>
              <a:cxnLst/>
              <a:rect l="l" t="t" r="r" b="b"/>
              <a:pathLst>
                <a:path w="488" h="1165" extrusionOk="0">
                  <a:moveTo>
                    <a:pt x="395" y="1"/>
                  </a:moveTo>
                  <a:cubicBezTo>
                    <a:pt x="364" y="1"/>
                    <a:pt x="334" y="19"/>
                    <a:pt x="334" y="61"/>
                  </a:cubicBezTo>
                  <a:cubicBezTo>
                    <a:pt x="234" y="428"/>
                    <a:pt x="101" y="762"/>
                    <a:pt x="1" y="1095"/>
                  </a:cubicBezTo>
                  <a:cubicBezTo>
                    <a:pt x="1" y="1136"/>
                    <a:pt x="26" y="1165"/>
                    <a:pt x="46" y="1165"/>
                  </a:cubicBezTo>
                  <a:cubicBezTo>
                    <a:pt x="58" y="1165"/>
                    <a:pt x="67" y="1154"/>
                    <a:pt x="67" y="1129"/>
                  </a:cubicBezTo>
                  <a:cubicBezTo>
                    <a:pt x="268" y="795"/>
                    <a:pt x="401" y="461"/>
                    <a:pt x="468" y="95"/>
                  </a:cubicBezTo>
                  <a:cubicBezTo>
                    <a:pt x="487" y="36"/>
                    <a:pt x="439" y="1"/>
                    <a:pt x="39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4030550" y="2228275"/>
              <a:ext cx="8375" cy="32775"/>
            </a:xfrm>
            <a:custGeom>
              <a:avLst/>
              <a:gdLst/>
              <a:ahLst/>
              <a:cxnLst/>
              <a:rect l="l" t="t" r="r" b="b"/>
              <a:pathLst>
                <a:path w="335" h="1311" extrusionOk="0">
                  <a:moveTo>
                    <a:pt x="284" y="1"/>
                  </a:moveTo>
                  <a:cubicBezTo>
                    <a:pt x="259" y="1"/>
                    <a:pt x="234" y="18"/>
                    <a:pt x="234" y="51"/>
                  </a:cubicBezTo>
                  <a:cubicBezTo>
                    <a:pt x="167" y="451"/>
                    <a:pt x="101" y="885"/>
                    <a:pt x="0" y="1285"/>
                  </a:cubicBezTo>
                  <a:cubicBezTo>
                    <a:pt x="0" y="1302"/>
                    <a:pt x="9" y="1310"/>
                    <a:pt x="21" y="1310"/>
                  </a:cubicBezTo>
                  <a:cubicBezTo>
                    <a:pt x="34" y="1310"/>
                    <a:pt x="51" y="1302"/>
                    <a:pt x="67" y="1285"/>
                  </a:cubicBezTo>
                  <a:cubicBezTo>
                    <a:pt x="201" y="885"/>
                    <a:pt x="301" y="451"/>
                    <a:pt x="334" y="51"/>
                  </a:cubicBezTo>
                  <a:cubicBezTo>
                    <a:pt x="334" y="18"/>
                    <a:pt x="309" y="1"/>
                    <a:pt x="2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4059150" y="2118775"/>
              <a:ext cx="18950" cy="68050"/>
            </a:xfrm>
            <a:custGeom>
              <a:avLst/>
              <a:gdLst/>
              <a:ahLst/>
              <a:cxnLst/>
              <a:rect l="l" t="t" r="r" b="b"/>
              <a:pathLst>
                <a:path w="758" h="2722" extrusionOk="0">
                  <a:moveTo>
                    <a:pt x="83" y="0"/>
                  </a:moveTo>
                  <a:cubicBezTo>
                    <a:pt x="44" y="0"/>
                    <a:pt x="0" y="47"/>
                    <a:pt x="24" y="95"/>
                  </a:cubicBezTo>
                  <a:cubicBezTo>
                    <a:pt x="358" y="895"/>
                    <a:pt x="591" y="1796"/>
                    <a:pt x="691" y="2696"/>
                  </a:cubicBezTo>
                  <a:cubicBezTo>
                    <a:pt x="691" y="2713"/>
                    <a:pt x="708" y="2721"/>
                    <a:pt x="724" y="2721"/>
                  </a:cubicBezTo>
                  <a:cubicBezTo>
                    <a:pt x="741" y="2721"/>
                    <a:pt x="758" y="2713"/>
                    <a:pt x="758" y="2696"/>
                  </a:cubicBezTo>
                  <a:cubicBezTo>
                    <a:pt x="758" y="1762"/>
                    <a:pt x="524" y="862"/>
                    <a:pt x="124" y="28"/>
                  </a:cubicBezTo>
                  <a:cubicBezTo>
                    <a:pt x="114" y="8"/>
                    <a:pt x="99" y="0"/>
                    <a:pt x="8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4054225" y="2131050"/>
              <a:ext cx="14350" cy="39425"/>
            </a:xfrm>
            <a:custGeom>
              <a:avLst/>
              <a:gdLst/>
              <a:ahLst/>
              <a:cxnLst/>
              <a:rect l="l" t="t" r="r" b="b"/>
              <a:pathLst>
                <a:path w="574" h="1577" extrusionOk="0">
                  <a:moveTo>
                    <a:pt x="65" y="1"/>
                  </a:moveTo>
                  <a:cubicBezTo>
                    <a:pt x="31" y="1"/>
                    <a:pt x="0" y="29"/>
                    <a:pt x="21" y="71"/>
                  </a:cubicBezTo>
                  <a:cubicBezTo>
                    <a:pt x="188" y="538"/>
                    <a:pt x="321" y="1038"/>
                    <a:pt x="488" y="1538"/>
                  </a:cubicBezTo>
                  <a:cubicBezTo>
                    <a:pt x="488" y="1567"/>
                    <a:pt x="506" y="1577"/>
                    <a:pt x="524" y="1577"/>
                  </a:cubicBezTo>
                  <a:cubicBezTo>
                    <a:pt x="549" y="1577"/>
                    <a:pt x="574" y="1558"/>
                    <a:pt x="555" y="1538"/>
                  </a:cubicBezTo>
                  <a:cubicBezTo>
                    <a:pt x="488" y="1005"/>
                    <a:pt x="321" y="504"/>
                    <a:pt x="121" y="37"/>
                  </a:cubicBezTo>
                  <a:cubicBezTo>
                    <a:pt x="108" y="12"/>
                    <a:pt x="86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4049225" y="2141075"/>
              <a:ext cx="8875" cy="37625"/>
            </a:xfrm>
            <a:custGeom>
              <a:avLst/>
              <a:gdLst/>
              <a:ahLst/>
              <a:cxnLst/>
              <a:rect l="l" t="t" r="r" b="b"/>
              <a:pathLst>
                <a:path w="355" h="1505" extrusionOk="0">
                  <a:moveTo>
                    <a:pt x="79" y="0"/>
                  </a:moveTo>
                  <a:cubicBezTo>
                    <a:pt x="43" y="0"/>
                    <a:pt x="0" y="29"/>
                    <a:pt x="21" y="70"/>
                  </a:cubicBezTo>
                  <a:cubicBezTo>
                    <a:pt x="154" y="504"/>
                    <a:pt x="254" y="1004"/>
                    <a:pt x="254" y="1504"/>
                  </a:cubicBezTo>
                  <a:lnTo>
                    <a:pt x="288" y="1504"/>
                  </a:lnTo>
                  <a:cubicBezTo>
                    <a:pt x="354" y="1004"/>
                    <a:pt x="288" y="504"/>
                    <a:pt x="121" y="37"/>
                  </a:cubicBezTo>
                  <a:cubicBezTo>
                    <a:pt x="121" y="11"/>
                    <a:pt x="101" y="0"/>
                    <a:pt x="7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40550" y="2150725"/>
              <a:ext cx="4200" cy="30475"/>
            </a:xfrm>
            <a:custGeom>
              <a:avLst/>
              <a:gdLst/>
              <a:ahLst/>
              <a:cxnLst/>
              <a:rect l="l" t="t" r="r" b="b"/>
              <a:pathLst>
                <a:path w="168" h="1219" extrusionOk="0">
                  <a:moveTo>
                    <a:pt x="51" y="1"/>
                  </a:moveTo>
                  <a:cubicBezTo>
                    <a:pt x="26" y="1"/>
                    <a:pt x="1" y="17"/>
                    <a:pt x="1" y="51"/>
                  </a:cubicBezTo>
                  <a:cubicBezTo>
                    <a:pt x="34" y="451"/>
                    <a:pt x="1" y="818"/>
                    <a:pt x="1" y="1185"/>
                  </a:cubicBezTo>
                  <a:cubicBezTo>
                    <a:pt x="1" y="1218"/>
                    <a:pt x="34" y="1218"/>
                    <a:pt x="67" y="1218"/>
                  </a:cubicBezTo>
                  <a:cubicBezTo>
                    <a:pt x="134" y="818"/>
                    <a:pt x="168" y="451"/>
                    <a:pt x="101" y="51"/>
                  </a:cubicBezTo>
                  <a:cubicBezTo>
                    <a:pt x="101" y="17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027450" y="2169700"/>
              <a:ext cx="5625" cy="16850"/>
            </a:xfrm>
            <a:custGeom>
              <a:avLst/>
              <a:gdLst/>
              <a:ahLst/>
              <a:cxnLst/>
              <a:rect l="l" t="t" r="r" b="b"/>
              <a:pathLst>
                <a:path w="225" h="674" extrusionOk="0">
                  <a:moveTo>
                    <a:pt x="154" y="1"/>
                  </a:moveTo>
                  <a:cubicBezTo>
                    <a:pt x="133" y="1"/>
                    <a:pt x="108" y="9"/>
                    <a:pt x="91" y="26"/>
                  </a:cubicBezTo>
                  <a:cubicBezTo>
                    <a:pt x="91" y="226"/>
                    <a:pt x="58" y="426"/>
                    <a:pt x="24" y="626"/>
                  </a:cubicBezTo>
                  <a:cubicBezTo>
                    <a:pt x="1" y="650"/>
                    <a:pt x="27" y="673"/>
                    <a:pt x="57" y="673"/>
                  </a:cubicBezTo>
                  <a:cubicBezTo>
                    <a:pt x="69" y="673"/>
                    <a:pt x="81" y="669"/>
                    <a:pt x="91" y="659"/>
                  </a:cubicBezTo>
                  <a:cubicBezTo>
                    <a:pt x="158" y="459"/>
                    <a:pt x="225" y="259"/>
                    <a:pt x="191" y="26"/>
                  </a:cubicBezTo>
                  <a:cubicBezTo>
                    <a:pt x="191" y="9"/>
                    <a:pt x="175" y="1"/>
                    <a:pt x="15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06375" y="2163250"/>
              <a:ext cx="13350" cy="48300"/>
            </a:xfrm>
            <a:custGeom>
              <a:avLst/>
              <a:gdLst/>
              <a:ahLst/>
              <a:cxnLst/>
              <a:rect l="l" t="t" r="r" b="b"/>
              <a:pathLst>
                <a:path w="534" h="1932" extrusionOk="0">
                  <a:moveTo>
                    <a:pt x="450" y="0"/>
                  </a:moveTo>
                  <a:cubicBezTo>
                    <a:pt x="425" y="0"/>
                    <a:pt x="400" y="17"/>
                    <a:pt x="400" y="50"/>
                  </a:cubicBezTo>
                  <a:cubicBezTo>
                    <a:pt x="367" y="684"/>
                    <a:pt x="267" y="1318"/>
                    <a:pt x="0" y="1885"/>
                  </a:cubicBezTo>
                  <a:cubicBezTo>
                    <a:pt x="0" y="1908"/>
                    <a:pt x="33" y="1932"/>
                    <a:pt x="53" y="1932"/>
                  </a:cubicBezTo>
                  <a:cubicBezTo>
                    <a:pt x="61" y="1932"/>
                    <a:pt x="67" y="1928"/>
                    <a:pt x="67" y="1918"/>
                  </a:cubicBezTo>
                  <a:cubicBezTo>
                    <a:pt x="367" y="1351"/>
                    <a:pt x="534" y="684"/>
                    <a:pt x="500" y="50"/>
                  </a:cubicBezTo>
                  <a:cubicBezTo>
                    <a:pt x="500" y="17"/>
                    <a:pt x="475" y="0"/>
                    <a:pt x="4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3988025" y="2189100"/>
              <a:ext cx="10850" cy="34975"/>
            </a:xfrm>
            <a:custGeom>
              <a:avLst/>
              <a:gdLst/>
              <a:ahLst/>
              <a:cxnLst/>
              <a:rect l="l" t="t" r="r" b="b"/>
              <a:pathLst>
                <a:path w="434" h="1399" extrusionOk="0">
                  <a:moveTo>
                    <a:pt x="384" y="0"/>
                  </a:moveTo>
                  <a:cubicBezTo>
                    <a:pt x="359" y="0"/>
                    <a:pt x="334" y="17"/>
                    <a:pt x="334" y="50"/>
                  </a:cubicBezTo>
                  <a:cubicBezTo>
                    <a:pt x="267" y="484"/>
                    <a:pt x="167" y="918"/>
                    <a:pt x="0" y="1351"/>
                  </a:cubicBezTo>
                  <a:cubicBezTo>
                    <a:pt x="0" y="1375"/>
                    <a:pt x="34" y="1398"/>
                    <a:pt x="53" y="1398"/>
                  </a:cubicBezTo>
                  <a:cubicBezTo>
                    <a:pt x="61" y="1398"/>
                    <a:pt x="67" y="1394"/>
                    <a:pt x="67" y="1385"/>
                  </a:cubicBezTo>
                  <a:cubicBezTo>
                    <a:pt x="267" y="984"/>
                    <a:pt x="401" y="517"/>
                    <a:pt x="434" y="50"/>
                  </a:cubicBezTo>
                  <a:cubicBezTo>
                    <a:pt x="434" y="17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3972025" y="2197775"/>
              <a:ext cx="12375" cy="32325"/>
            </a:xfrm>
            <a:custGeom>
              <a:avLst/>
              <a:gdLst/>
              <a:ahLst/>
              <a:cxnLst/>
              <a:rect l="l" t="t" r="r" b="b"/>
              <a:pathLst>
                <a:path w="495" h="1293" extrusionOk="0">
                  <a:moveTo>
                    <a:pt x="430" y="0"/>
                  </a:moveTo>
                  <a:cubicBezTo>
                    <a:pt x="409" y="0"/>
                    <a:pt x="386" y="11"/>
                    <a:pt x="373" y="37"/>
                  </a:cubicBezTo>
                  <a:cubicBezTo>
                    <a:pt x="273" y="437"/>
                    <a:pt x="107" y="837"/>
                    <a:pt x="40" y="1238"/>
                  </a:cubicBezTo>
                  <a:cubicBezTo>
                    <a:pt x="1" y="1277"/>
                    <a:pt x="7" y="1293"/>
                    <a:pt x="26" y="1293"/>
                  </a:cubicBezTo>
                  <a:cubicBezTo>
                    <a:pt x="40" y="1293"/>
                    <a:pt x="59" y="1285"/>
                    <a:pt x="73" y="1271"/>
                  </a:cubicBezTo>
                  <a:cubicBezTo>
                    <a:pt x="240" y="871"/>
                    <a:pt x="340" y="470"/>
                    <a:pt x="473" y="70"/>
                  </a:cubicBezTo>
                  <a:cubicBezTo>
                    <a:pt x="494" y="29"/>
                    <a:pt x="464" y="0"/>
                    <a:pt x="43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3927975" y="2180750"/>
              <a:ext cx="23375" cy="49875"/>
            </a:xfrm>
            <a:custGeom>
              <a:avLst/>
              <a:gdLst/>
              <a:ahLst/>
              <a:cxnLst/>
              <a:rect l="l" t="t" r="r" b="b"/>
              <a:pathLst>
                <a:path w="935" h="1995" extrusionOk="0">
                  <a:moveTo>
                    <a:pt x="868" y="1"/>
                  </a:moveTo>
                  <a:cubicBezTo>
                    <a:pt x="834" y="1"/>
                    <a:pt x="801" y="17"/>
                    <a:pt x="801" y="51"/>
                  </a:cubicBezTo>
                  <a:cubicBezTo>
                    <a:pt x="734" y="751"/>
                    <a:pt x="468" y="1385"/>
                    <a:pt x="1" y="1919"/>
                  </a:cubicBezTo>
                  <a:cubicBezTo>
                    <a:pt x="1" y="1946"/>
                    <a:pt x="22" y="1994"/>
                    <a:pt x="48" y="1994"/>
                  </a:cubicBezTo>
                  <a:cubicBezTo>
                    <a:pt x="55" y="1994"/>
                    <a:pt x="61" y="1992"/>
                    <a:pt x="67" y="1985"/>
                  </a:cubicBezTo>
                  <a:cubicBezTo>
                    <a:pt x="601" y="1452"/>
                    <a:pt x="901" y="785"/>
                    <a:pt x="935" y="51"/>
                  </a:cubicBezTo>
                  <a:cubicBezTo>
                    <a:pt x="935" y="17"/>
                    <a:pt x="901" y="1"/>
                    <a:pt x="8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3908800" y="2197775"/>
              <a:ext cx="21700" cy="39650"/>
            </a:xfrm>
            <a:custGeom>
              <a:avLst/>
              <a:gdLst/>
              <a:ahLst/>
              <a:cxnLst/>
              <a:rect l="l" t="t" r="r" b="b"/>
              <a:pathLst>
                <a:path w="868" h="1586" extrusionOk="0">
                  <a:moveTo>
                    <a:pt x="800" y="0"/>
                  </a:moveTo>
                  <a:cubicBezTo>
                    <a:pt x="782" y="0"/>
                    <a:pt x="768" y="11"/>
                    <a:pt x="768" y="37"/>
                  </a:cubicBezTo>
                  <a:cubicBezTo>
                    <a:pt x="601" y="604"/>
                    <a:pt x="334" y="1104"/>
                    <a:pt x="0" y="1538"/>
                  </a:cubicBezTo>
                  <a:cubicBezTo>
                    <a:pt x="0" y="1561"/>
                    <a:pt x="0" y="1585"/>
                    <a:pt x="12" y="1585"/>
                  </a:cubicBezTo>
                  <a:cubicBezTo>
                    <a:pt x="17" y="1585"/>
                    <a:pt x="24" y="1581"/>
                    <a:pt x="34" y="1571"/>
                  </a:cubicBezTo>
                  <a:cubicBezTo>
                    <a:pt x="467" y="1171"/>
                    <a:pt x="768" y="671"/>
                    <a:pt x="868" y="70"/>
                  </a:cubicBezTo>
                  <a:cubicBezTo>
                    <a:pt x="868" y="29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3900700" y="2205500"/>
              <a:ext cx="15375" cy="23575"/>
            </a:xfrm>
            <a:custGeom>
              <a:avLst/>
              <a:gdLst/>
              <a:ahLst/>
              <a:cxnLst/>
              <a:rect l="l" t="t" r="r" b="b"/>
              <a:pathLst>
                <a:path w="615" h="943" extrusionOk="0">
                  <a:moveTo>
                    <a:pt x="533" y="0"/>
                  </a:moveTo>
                  <a:cubicBezTo>
                    <a:pt x="516" y="0"/>
                    <a:pt x="501" y="8"/>
                    <a:pt x="491" y="28"/>
                  </a:cubicBezTo>
                  <a:cubicBezTo>
                    <a:pt x="358" y="328"/>
                    <a:pt x="158" y="595"/>
                    <a:pt x="24" y="895"/>
                  </a:cubicBezTo>
                  <a:cubicBezTo>
                    <a:pt x="1" y="919"/>
                    <a:pt x="27" y="942"/>
                    <a:pt x="56" y="942"/>
                  </a:cubicBezTo>
                  <a:cubicBezTo>
                    <a:pt x="68" y="942"/>
                    <a:pt x="81" y="938"/>
                    <a:pt x="91" y="929"/>
                  </a:cubicBezTo>
                  <a:cubicBezTo>
                    <a:pt x="291" y="695"/>
                    <a:pt x="491" y="395"/>
                    <a:pt x="591" y="95"/>
                  </a:cubicBezTo>
                  <a:cubicBezTo>
                    <a:pt x="615" y="48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3875675" y="2218125"/>
              <a:ext cx="13575" cy="13450"/>
            </a:xfrm>
            <a:custGeom>
              <a:avLst/>
              <a:gdLst/>
              <a:ahLst/>
              <a:cxnLst/>
              <a:rect l="l" t="t" r="r" b="b"/>
              <a:pathLst>
                <a:path w="543" h="538" extrusionOk="0">
                  <a:moveTo>
                    <a:pt x="457" y="1"/>
                  </a:moveTo>
                  <a:cubicBezTo>
                    <a:pt x="445" y="1"/>
                    <a:pt x="433" y="7"/>
                    <a:pt x="425" y="23"/>
                  </a:cubicBezTo>
                  <a:cubicBezTo>
                    <a:pt x="291" y="157"/>
                    <a:pt x="158" y="324"/>
                    <a:pt x="24" y="490"/>
                  </a:cubicBezTo>
                  <a:cubicBezTo>
                    <a:pt x="1" y="514"/>
                    <a:pt x="27" y="538"/>
                    <a:pt x="57" y="538"/>
                  </a:cubicBezTo>
                  <a:cubicBezTo>
                    <a:pt x="69" y="538"/>
                    <a:pt x="81" y="534"/>
                    <a:pt x="91" y="524"/>
                  </a:cubicBezTo>
                  <a:cubicBezTo>
                    <a:pt x="225" y="390"/>
                    <a:pt x="358" y="224"/>
                    <a:pt x="491" y="90"/>
                  </a:cubicBezTo>
                  <a:cubicBezTo>
                    <a:pt x="542" y="65"/>
                    <a:pt x="497" y="1"/>
                    <a:pt x="45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3999100" y="2044550"/>
              <a:ext cx="33975" cy="56100"/>
            </a:xfrm>
            <a:custGeom>
              <a:avLst/>
              <a:gdLst/>
              <a:ahLst/>
              <a:cxnLst/>
              <a:rect l="l" t="t" r="r" b="b"/>
              <a:pathLst>
                <a:path w="1359" h="2244" extrusionOk="0">
                  <a:moveTo>
                    <a:pt x="56" y="0"/>
                  </a:moveTo>
                  <a:cubicBezTo>
                    <a:pt x="27" y="0"/>
                    <a:pt x="1" y="48"/>
                    <a:pt x="24" y="95"/>
                  </a:cubicBezTo>
                  <a:cubicBezTo>
                    <a:pt x="324" y="395"/>
                    <a:pt x="591" y="762"/>
                    <a:pt x="825" y="1129"/>
                  </a:cubicBezTo>
                  <a:cubicBezTo>
                    <a:pt x="1025" y="1496"/>
                    <a:pt x="1125" y="1863"/>
                    <a:pt x="1292" y="2230"/>
                  </a:cubicBezTo>
                  <a:cubicBezTo>
                    <a:pt x="1292" y="2239"/>
                    <a:pt x="1298" y="2243"/>
                    <a:pt x="1306" y="2243"/>
                  </a:cubicBezTo>
                  <a:cubicBezTo>
                    <a:pt x="1325" y="2243"/>
                    <a:pt x="1359" y="2220"/>
                    <a:pt x="1359" y="2196"/>
                  </a:cubicBezTo>
                  <a:cubicBezTo>
                    <a:pt x="1158" y="1362"/>
                    <a:pt x="725" y="595"/>
                    <a:pt x="91" y="28"/>
                  </a:cubicBezTo>
                  <a:cubicBezTo>
                    <a:pt x="81" y="9"/>
                    <a:pt x="69" y="0"/>
                    <a:pt x="5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3998275" y="2064900"/>
              <a:ext cx="19800" cy="31850"/>
            </a:xfrm>
            <a:custGeom>
              <a:avLst/>
              <a:gdLst/>
              <a:ahLst/>
              <a:cxnLst/>
              <a:rect l="l" t="t" r="r" b="b"/>
              <a:pathLst>
                <a:path w="792" h="1274" extrusionOk="0">
                  <a:moveTo>
                    <a:pt x="56" y="1"/>
                  </a:moveTo>
                  <a:cubicBezTo>
                    <a:pt x="27" y="1"/>
                    <a:pt x="0" y="24"/>
                    <a:pt x="24" y="48"/>
                  </a:cubicBezTo>
                  <a:cubicBezTo>
                    <a:pt x="357" y="415"/>
                    <a:pt x="591" y="815"/>
                    <a:pt x="758" y="1249"/>
                  </a:cubicBezTo>
                  <a:cubicBezTo>
                    <a:pt x="758" y="1266"/>
                    <a:pt x="766" y="1274"/>
                    <a:pt x="774" y="1274"/>
                  </a:cubicBezTo>
                  <a:cubicBezTo>
                    <a:pt x="783" y="1274"/>
                    <a:pt x="791" y="1266"/>
                    <a:pt x="791" y="1249"/>
                  </a:cubicBezTo>
                  <a:cubicBezTo>
                    <a:pt x="658" y="782"/>
                    <a:pt x="424" y="348"/>
                    <a:pt x="91" y="15"/>
                  </a:cubicBezTo>
                  <a:cubicBezTo>
                    <a:pt x="81" y="5"/>
                    <a:pt x="68" y="1"/>
                    <a:pt x="5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3989925" y="2065750"/>
              <a:ext cx="15625" cy="26225"/>
            </a:xfrm>
            <a:custGeom>
              <a:avLst/>
              <a:gdLst/>
              <a:ahLst/>
              <a:cxnLst/>
              <a:rect l="l" t="t" r="r" b="b"/>
              <a:pathLst>
                <a:path w="625" h="1049" extrusionOk="0">
                  <a:moveTo>
                    <a:pt x="71" y="0"/>
                  </a:moveTo>
                  <a:cubicBezTo>
                    <a:pt x="44" y="0"/>
                    <a:pt x="1" y="24"/>
                    <a:pt x="24" y="47"/>
                  </a:cubicBezTo>
                  <a:cubicBezTo>
                    <a:pt x="224" y="348"/>
                    <a:pt x="391" y="715"/>
                    <a:pt x="591" y="1048"/>
                  </a:cubicBezTo>
                  <a:lnTo>
                    <a:pt x="625" y="1048"/>
                  </a:lnTo>
                  <a:cubicBezTo>
                    <a:pt x="491" y="681"/>
                    <a:pt x="291" y="348"/>
                    <a:pt x="91" y="14"/>
                  </a:cubicBezTo>
                  <a:cubicBezTo>
                    <a:pt x="91" y="4"/>
                    <a:pt x="82" y="0"/>
                    <a:pt x="7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3987550" y="2077625"/>
              <a:ext cx="7750" cy="18025"/>
            </a:xfrm>
            <a:custGeom>
              <a:avLst/>
              <a:gdLst/>
              <a:ahLst/>
              <a:cxnLst/>
              <a:rect l="l" t="t" r="r" b="b"/>
              <a:pathLst>
                <a:path w="310" h="721" extrusionOk="0">
                  <a:moveTo>
                    <a:pt x="50" y="1"/>
                  </a:moveTo>
                  <a:cubicBezTo>
                    <a:pt x="25" y="1"/>
                    <a:pt x="0" y="20"/>
                    <a:pt x="19" y="39"/>
                  </a:cubicBezTo>
                  <a:cubicBezTo>
                    <a:pt x="86" y="273"/>
                    <a:pt x="153" y="506"/>
                    <a:pt x="253" y="707"/>
                  </a:cubicBezTo>
                  <a:cubicBezTo>
                    <a:pt x="253" y="716"/>
                    <a:pt x="258" y="720"/>
                    <a:pt x="266" y="720"/>
                  </a:cubicBezTo>
                  <a:cubicBezTo>
                    <a:pt x="283" y="720"/>
                    <a:pt x="310" y="697"/>
                    <a:pt x="286" y="673"/>
                  </a:cubicBezTo>
                  <a:cubicBezTo>
                    <a:pt x="253" y="473"/>
                    <a:pt x="186" y="240"/>
                    <a:pt x="86" y="39"/>
                  </a:cubicBezTo>
                  <a:cubicBezTo>
                    <a:pt x="86" y="11"/>
                    <a:pt x="68" y="1"/>
                    <a:pt x="5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3979675" y="2080375"/>
              <a:ext cx="11700" cy="27425"/>
            </a:xfrm>
            <a:custGeom>
              <a:avLst/>
              <a:gdLst/>
              <a:ahLst/>
              <a:cxnLst/>
              <a:rect l="l" t="t" r="r" b="b"/>
              <a:pathLst>
                <a:path w="468" h="1097" extrusionOk="0">
                  <a:moveTo>
                    <a:pt x="63" y="1"/>
                  </a:moveTo>
                  <a:cubicBezTo>
                    <a:pt x="32" y="1"/>
                    <a:pt x="1" y="40"/>
                    <a:pt x="1" y="63"/>
                  </a:cubicBezTo>
                  <a:cubicBezTo>
                    <a:pt x="167" y="396"/>
                    <a:pt x="268" y="763"/>
                    <a:pt x="401" y="1097"/>
                  </a:cubicBezTo>
                  <a:lnTo>
                    <a:pt x="468" y="1097"/>
                  </a:lnTo>
                  <a:cubicBezTo>
                    <a:pt x="401" y="730"/>
                    <a:pt x="268" y="363"/>
                    <a:pt x="101" y="29"/>
                  </a:cubicBezTo>
                  <a:cubicBezTo>
                    <a:pt x="90" y="9"/>
                    <a:pt x="77" y="1"/>
                    <a:pt x="6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3954150" y="2102700"/>
              <a:ext cx="8050" cy="39925"/>
            </a:xfrm>
            <a:custGeom>
              <a:avLst/>
              <a:gdLst/>
              <a:ahLst/>
              <a:cxnLst/>
              <a:rect l="l" t="t" r="r" b="b"/>
              <a:pathLst>
                <a:path w="322" h="1597" extrusionOk="0">
                  <a:moveTo>
                    <a:pt x="65" y="1"/>
                  </a:moveTo>
                  <a:cubicBezTo>
                    <a:pt x="31" y="1"/>
                    <a:pt x="0" y="29"/>
                    <a:pt x="21" y="70"/>
                  </a:cubicBezTo>
                  <a:cubicBezTo>
                    <a:pt x="121" y="537"/>
                    <a:pt x="221" y="1071"/>
                    <a:pt x="221" y="1572"/>
                  </a:cubicBezTo>
                  <a:cubicBezTo>
                    <a:pt x="221" y="1588"/>
                    <a:pt x="238" y="1597"/>
                    <a:pt x="254" y="1597"/>
                  </a:cubicBezTo>
                  <a:cubicBezTo>
                    <a:pt x="271" y="1597"/>
                    <a:pt x="288" y="1588"/>
                    <a:pt x="288" y="1572"/>
                  </a:cubicBezTo>
                  <a:cubicBezTo>
                    <a:pt x="321" y="1071"/>
                    <a:pt x="254" y="537"/>
                    <a:pt x="121" y="37"/>
                  </a:cubicBezTo>
                  <a:cubicBezTo>
                    <a:pt x="108" y="12"/>
                    <a:pt x="86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3940475" y="2111050"/>
              <a:ext cx="5050" cy="36075"/>
            </a:xfrm>
            <a:custGeom>
              <a:avLst/>
              <a:gdLst/>
              <a:ahLst/>
              <a:cxnLst/>
              <a:rect l="l" t="t" r="r" b="b"/>
              <a:pathLst>
                <a:path w="202" h="1443" extrusionOk="0">
                  <a:moveTo>
                    <a:pt x="68" y="0"/>
                  </a:moveTo>
                  <a:cubicBezTo>
                    <a:pt x="39" y="0"/>
                    <a:pt x="1" y="29"/>
                    <a:pt x="1" y="70"/>
                  </a:cubicBezTo>
                  <a:cubicBezTo>
                    <a:pt x="34" y="504"/>
                    <a:pt x="34" y="937"/>
                    <a:pt x="34" y="1404"/>
                  </a:cubicBezTo>
                  <a:cubicBezTo>
                    <a:pt x="34" y="1424"/>
                    <a:pt x="56" y="1443"/>
                    <a:pt x="75" y="1443"/>
                  </a:cubicBezTo>
                  <a:cubicBezTo>
                    <a:pt x="89" y="1443"/>
                    <a:pt x="101" y="1432"/>
                    <a:pt x="101" y="1404"/>
                  </a:cubicBezTo>
                  <a:cubicBezTo>
                    <a:pt x="201" y="937"/>
                    <a:pt x="201" y="470"/>
                    <a:pt x="101" y="37"/>
                  </a:cubicBezTo>
                  <a:cubicBezTo>
                    <a:pt x="101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3922975" y="2117375"/>
              <a:ext cx="6700" cy="36025"/>
            </a:xfrm>
            <a:custGeom>
              <a:avLst/>
              <a:gdLst/>
              <a:ahLst/>
              <a:cxnLst/>
              <a:rect l="l" t="t" r="r" b="b"/>
              <a:pathLst>
                <a:path w="268" h="1441" extrusionOk="0">
                  <a:moveTo>
                    <a:pt x="134" y="0"/>
                  </a:moveTo>
                  <a:cubicBezTo>
                    <a:pt x="100" y="0"/>
                    <a:pt x="67" y="17"/>
                    <a:pt x="67" y="51"/>
                  </a:cubicBezTo>
                  <a:cubicBezTo>
                    <a:pt x="100" y="484"/>
                    <a:pt x="67" y="951"/>
                    <a:pt x="0" y="1385"/>
                  </a:cubicBezTo>
                  <a:cubicBezTo>
                    <a:pt x="0" y="1424"/>
                    <a:pt x="12" y="1440"/>
                    <a:pt x="28" y="1440"/>
                  </a:cubicBezTo>
                  <a:cubicBezTo>
                    <a:pt x="39" y="1440"/>
                    <a:pt x="53" y="1432"/>
                    <a:pt x="67" y="1418"/>
                  </a:cubicBezTo>
                  <a:cubicBezTo>
                    <a:pt x="234" y="985"/>
                    <a:pt x="267" y="518"/>
                    <a:pt x="201" y="51"/>
                  </a:cubicBezTo>
                  <a:cubicBezTo>
                    <a:pt x="201" y="17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3904625" y="2153575"/>
              <a:ext cx="6375" cy="12950"/>
            </a:xfrm>
            <a:custGeom>
              <a:avLst/>
              <a:gdLst/>
              <a:ahLst/>
              <a:cxnLst/>
              <a:rect l="l" t="t" r="r" b="b"/>
              <a:pathLst>
                <a:path w="255" h="518" extrusionOk="0">
                  <a:moveTo>
                    <a:pt x="190" y="1"/>
                  </a:moveTo>
                  <a:cubicBezTo>
                    <a:pt x="169" y="1"/>
                    <a:pt x="147" y="11"/>
                    <a:pt x="134" y="37"/>
                  </a:cubicBezTo>
                  <a:cubicBezTo>
                    <a:pt x="101" y="170"/>
                    <a:pt x="34" y="337"/>
                    <a:pt x="1" y="471"/>
                  </a:cubicBezTo>
                  <a:cubicBezTo>
                    <a:pt x="1" y="494"/>
                    <a:pt x="17" y="518"/>
                    <a:pt x="39" y="518"/>
                  </a:cubicBezTo>
                  <a:cubicBezTo>
                    <a:pt x="48" y="518"/>
                    <a:pt x="57" y="514"/>
                    <a:pt x="67" y="504"/>
                  </a:cubicBezTo>
                  <a:cubicBezTo>
                    <a:pt x="134" y="337"/>
                    <a:pt x="167" y="204"/>
                    <a:pt x="234" y="70"/>
                  </a:cubicBezTo>
                  <a:cubicBezTo>
                    <a:pt x="255" y="29"/>
                    <a:pt x="224" y="1"/>
                    <a:pt x="19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3666950" y="2089100"/>
              <a:ext cx="12550" cy="56775"/>
            </a:xfrm>
            <a:custGeom>
              <a:avLst/>
              <a:gdLst/>
              <a:ahLst/>
              <a:cxnLst/>
              <a:rect l="l" t="t" r="r" b="b"/>
              <a:pathLst>
                <a:path w="502" h="2271" extrusionOk="0">
                  <a:moveTo>
                    <a:pt x="181" y="0"/>
                  </a:moveTo>
                  <a:cubicBezTo>
                    <a:pt x="173" y="0"/>
                    <a:pt x="168" y="4"/>
                    <a:pt x="168" y="14"/>
                  </a:cubicBezTo>
                  <a:cubicBezTo>
                    <a:pt x="1" y="781"/>
                    <a:pt x="101" y="1548"/>
                    <a:pt x="434" y="2249"/>
                  </a:cubicBezTo>
                  <a:cubicBezTo>
                    <a:pt x="448" y="2263"/>
                    <a:pt x="462" y="2271"/>
                    <a:pt x="473" y="2271"/>
                  </a:cubicBezTo>
                  <a:cubicBezTo>
                    <a:pt x="490" y="2271"/>
                    <a:pt x="501" y="2255"/>
                    <a:pt x="501" y="2216"/>
                  </a:cubicBezTo>
                  <a:cubicBezTo>
                    <a:pt x="234" y="1548"/>
                    <a:pt x="134" y="781"/>
                    <a:pt x="234" y="47"/>
                  </a:cubicBezTo>
                  <a:cubicBezTo>
                    <a:pt x="234" y="24"/>
                    <a:pt x="201" y="0"/>
                    <a:pt x="18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3678625" y="2113825"/>
              <a:ext cx="12550" cy="39350"/>
            </a:xfrm>
            <a:custGeom>
              <a:avLst/>
              <a:gdLst/>
              <a:ahLst/>
              <a:cxnLst/>
              <a:rect l="l" t="t" r="r" b="b"/>
              <a:pathLst>
                <a:path w="502" h="1574" extrusionOk="0">
                  <a:moveTo>
                    <a:pt x="84" y="1"/>
                  </a:moveTo>
                  <a:cubicBezTo>
                    <a:pt x="59" y="1"/>
                    <a:pt x="34" y="9"/>
                    <a:pt x="34" y="26"/>
                  </a:cubicBezTo>
                  <a:cubicBezTo>
                    <a:pt x="1" y="593"/>
                    <a:pt x="134" y="1127"/>
                    <a:pt x="468" y="1560"/>
                  </a:cubicBezTo>
                  <a:cubicBezTo>
                    <a:pt x="468" y="1570"/>
                    <a:pt x="471" y="1574"/>
                    <a:pt x="475" y="1574"/>
                  </a:cubicBezTo>
                  <a:cubicBezTo>
                    <a:pt x="484" y="1574"/>
                    <a:pt x="501" y="1550"/>
                    <a:pt x="501" y="1527"/>
                  </a:cubicBezTo>
                  <a:cubicBezTo>
                    <a:pt x="234" y="1060"/>
                    <a:pt x="101" y="559"/>
                    <a:pt x="134" y="26"/>
                  </a:cubicBezTo>
                  <a:cubicBezTo>
                    <a:pt x="134" y="9"/>
                    <a:pt x="109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3690300" y="2129050"/>
              <a:ext cx="10875" cy="28575"/>
            </a:xfrm>
            <a:custGeom>
              <a:avLst/>
              <a:gdLst/>
              <a:ahLst/>
              <a:cxnLst/>
              <a:rect l="l" t="t" r="r" b="b"/>
              <a:pathLst>
                <a:path w="435" h="1143" extrusionOk="0">
                  <a:moveTo>
                    <a:pt x="34" y="0"/>
                  </a:moveTo>
                  <a:cubicBezTo>
                    <a:pt x="17" y="0"/>
                    <a:pt x="1" y="17"/>
                    <a:pt x="1" y="51"/>
                  </a:cubicBezTo>
                  <a:cubicBezTo>
                    <a:pt x="134" y="417"/>
                    <a:pt x="234" y="784"/>
                    <a:pt x="368" y="1118"/>
                  </a:cubicBezTo>
                  <a:cubicBezTo>
                    <a:pt x="384" y="1135"/>
                    <a:pt x="401" y="1143"/>
                    <a:pt x="414" y="1143"/>
                  </a:cubicBezTo>
                  <a:cubicBezTo>
                    <a:pt x="426" y="1143"/>
                    <a:pt x="434" y="1135"/>
                    <a:pt x="434" y="1118"/>
                  </a:cubicBezTo>
                  <a:cubicBezTo>
                    <a:pt x="334" y="751"/>
                    <a:pt x="201" y="384"/>
                    <a:pt x="67" y="51"/>
                  </a:cubicBezTo>
                  <a:cubicBezTo>
                    <a:pt x="67" y="17"/>
                    <a:pt x="51" y="0"/>
                    <a:pt x="3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3707250" y="2148775"/>
              <a:ext cx="12025" cy="17750"/>
            </a:xfrm>
            <a:custGeom>
              <a:avLst/>
              <a:gdLst/>
              <a:ahLst/>
              <a:cxnLst/>
              <a:rect l="l" t="t" r="r" b="b"/>
              <a:pathLst>
                <a:path w="481" h="710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23" y="296"/>
                    <a:pt x="257" y="496"/>
                    <a:pt x="390" y="696"/>
                  </a:cubicBezTo>
                  <a:cubicBezTo>
                    <a:pt x="400" y="706"/>
                    <a:pt x="413" y="710"/>
                    <a:pt x="425" y="710"/>
                  </a:cubicBezTo>
                  <a:cubicBezTo>
                    <a:pt x="454" y="710"/>
                    <a:pt x="480" y="686"/>
                    <a:pt x="457" y="663"/>
                  </a:cubicBezTo>
                  <a:cubicBezTo>
                    <a:pt x="357" y="429"/>
                    <a:pt x="257" y="229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3557700" y="2085150"/>
              <a:ext cx="7200" cy="36625"/>
            </a:xfrm>
            <a:custGeom>
              <a:avLst/>
              <a:gdLst/>
              <a:ahLst/>
              <a:cxnLst/>
              <a:rect l="l" t="t" r="r" b="b"/>
              <a:pathLst>
                <a:path w="288" h="1465" extrusionOk="0">
                  <a:moveTo>
                    <a:pt x="237" y="0"/>
                  </a:moveTo>
                  <a:cubicBezTo>
                    <a:pt x="219" y="0"/>
                    <a:pt x="201" y="10"/>
                    <a:pt x="201" y="39"/>
                  </a:cubicBezTo>
                  <a:cubicBezTo>
                    <a:pt x="34" y="472"/>
                    <a:pt x="1" y="973"/>
                    <a:pt x="101" y="1440"/>
                  </a:cubicBezTo>
                  <a:cubicBezTo>
                    <a:pt x="101" y="1456"/>
                    <a:pt x="118" y="1465"/>
                    <a:pt x="134" y="1465"/>
                  </a:cubicBezTo>
                  <a:cubicBezTo>
                    <a:pt x="151" y="1465"/>
                    <a:pt x="168" y="1456"/>
                    <a:pt x="168" y="1440"/>
                  </a:cubicBezTo>
                  <a:cubicBezTo>
                    <a:pt x="101" y="973"/>
                    <a:pt x="134" y="506"/>
                    <a:pt x="268" y="39"/>
                  </a:cubicBezTo>
                  <a:cubicBezTo>
                    <a:pt x="287" y="19"/>
                    <a:pt x="262" y="0"/>
                    <a:pt x="23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3564375" y="2089100"/>
              <a:ext cx="6700" cy="40175"/>
            </a:xfrm>
            <a:custGeom>
              <a:avLst/>
              <a:gdLst/>
              <a:ahLst/>
              <a:cxnLst/>
              <a:rect l="l" t="t" r="r" b="b"/>
              <a:pathLst>
                <a:path w="268" h="1607" extrusionOk="0">
                  <a:moveTo>
                    <a:pt x="215" y="0"/>
                  </a:moveTo>
                  <a:cubicBezTo>
                    <a:pt x="207" y="0"/>
                    <a:pt x="201" y="4"/>
                    <a:pt x="201" y="14"/>
                  </a:cubicBezTo>
                  <a:cubicBezTo>
                    <a:pt x="1" y="514"/>
                    <a:pt x="1" y="1081"/>
                    <a:pt x="134" y="1582"/>
                  </a:cubicBezTo>
                  <a:cubicBezTo>
                    <a:pt x="134" y="1598"/>
                    <a:pt x="151" y="1607"/>
                    <a:pt x="168" y="1607"/>
                  </a:cubicBezTo>
                  <a:cubicBezTo>
                    <a:pt x="184" y="1607"/>
                    <a:pt x="201" y="1598"/>
                    <a:pt x="201" y="1582"/>
                  </a:cubicBezTo>
                  <a:cubicBezTo>
                    <a:pt x="101" y="1081"/>
                    <a:pt x="134" y="548"/>
                    <a:pt x="268" y="47"/>
                  </a:cubicBezTo>
                  <a:cubicBezTo>
                    <a:pt x="268" y="24"/>
                    <a:pt x="234" y="0"/>
                    <a:pt x="21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3571900" y="2098075"/>
              <a:ext cx="6675" cy="31750"/>
            </a:xfrm>
            <a:custGeom>
              <a:avLst/>
              <a:gdLst/>
              <a:ahLst/>
              <a:cxnLst/>
              <a:rect l="l" t="t" r="r" b="b"/>
              <a:pathLst>
                <a:path w="267" h="1270" extrusionOk="0">
                  <a:moveTo>
                    <a:pt x="192" y="0"/>
                  </a:moveTo>
                  <a:cubicBezTo>
                    <a:pt x="178" y="0"/>
                    <a:pt x="167" y="8"/>
                    <a:pt x="167" y="22"/>
                  </a:cubicBezTo>
                  <a:cubicBezTo>
                    <a:pt x="0" y="422"/>
                    <a:pt x="33" y="856"/>
                    <a:pt x="234" y="1256"/>
                  </a:cubicBezTo>
                  <a:cubicBezTo>
                    <a:pt x="234" y="1266"/>
                    <a:pt x="236" y="1270"/>
                    <a:pt x="240" y="1270"/>
                  </a:cubicBezTo>
                  <a:cubicBezTo>
                    <a:pt x="250" y="1270"/>
                    <a:pt x="267" y="1246"/>
                    <a:pt x="267" y="1223"/>
                  </a:cubicBezTo>
                  <a:cubicBezTo>
                    <a:pt x="133" y="856"/>
                    <a:pt x="133" y="422"/>
                    <a:pt x="234" y="55"/>
                  </a:cubicBezTo>
                  <a:cubicBezTo>
                    <a:pt x="234" y="16"/>
                    <a:pt x="211" y="0"/>
                    <a:pt x="1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3581050" y="2107650"/>
              <a:ext cx="7550" cy="24350"/>
            </a:xfrm>
            <a:custGeom>
              <a:avLst/>
              <a:gdLst/>
              <a:ahLst/>
              <a:cxnLst/>
              <a:rect l="l" t="t" r="r" b="b"/>
              <a:pathLst>
                <a:path w="302" h="974" extrusionOk="0">
                  <a:moveTo>
                    <a:pt x="141" y="1"/>
                  </a:moveTo>
                  <a:cubicBezTo>
                    <a:pt x="129" y="1"/>
                    <a:pt x="115" y="11"/>
                    <a:pt x="101" y="39"/>
                  </a:cubicBezTo>
                  <a:cubicBezTo>
                    <a:pt x="1" y="339"/>
                    <a:pt x="68" y="706"/>
                    <a:pt x="234" y="973"/>
                  </a:cubicBezTo>
                  <a:cubicBezTo>
                    <a:pt x="234" y="973"/>
                    <a:pt x="301" y="940"/>
                    <a:pt x="301" y="940"/>
                  </a:cubicBezTo>
                  <a:cubicBezTo>
                    <a:pt x="134" y="640"/>
                    <a:pt x="101" y="339"/>
                    <a:pt x="168" y="39"/>
                  </a:cubicBezTo>
                  <a:cubicBezTo>
                    <a:pt x="168" y="20"/>
                    <a:pt x="157" y="1"/>
                    <a:pt x="14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3595475" y="2122100"/>
              <a:ext cx="10375" cy="13575"/>
            </a:xfrm>
            <a:custGeom>
              <a:avLst/>
              <a:gdLst/>
              <a:ahLst/>
              <a:cxnLst/>
              <a:rect l="l" t="t" r="r" b="b"/>
              <a:pathLst>
                <a:path w="415" h="543" extrusionOk="0">
                  <a:moveTo>
                    <a:pt x="83" y="1"/>
                  </a:moveTo>
                  <a:cubicBezTo>
                    <a:pt x="44" y="1"/>
                    <a:pt x="1" y="48"/>
                    <a:pt x="24" y="95"/>
                  </a:cubicBezTo>
                  <a:cubicBezTo>
                    <a:pt x="124" y="228"/>
                    <a:pt x="225" y="395"/>
                    <a:pt x="325" y="529"/>
                  </a:cubicBezTo>
                  <a:cubicBezTo>
                    <a:pt x="334" y="538"/>
                    <a:pt x="347" y="542"/>
                    <a:pt x="359" y="542"/>
                  </a:cubicBezTo>
                  <a:cubicBezTo>
                    <a:pt x="388" y="542"/>
                    <a:pt x="415" y="519"/>
                    <a:pt x="391" y="495"/>
                  </a:cubicBezTo>
                  <a:cubicBezTo>
                    <a:pt x="325" y="329"/>
                    <a:pt x="225" y="195"/>
                    <a:pt x="124" y="28"/>
                  </a:cubicBezTo>
                  <a:cubicBezTo>
                    <a:pt x="115" y="9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3607750" y="2110150"/>
              <a:ext cx="6700" cy="25800"/>
            </a:xfrm>
            <a:custGeom>
              <a:avLst/>
              <a:gdLst/>
              <a:ahLst/>
              <a:cxnLst/>
              <a:rect l="l" t="t" r="r" b="b"/>
              <a:pathLst>
                <a:path w="268" h="1032" extrusionOk="0">
                  <a:moveTo>
                    <a:pt x="62" y="1"/>
                  </a:moveTo>
                  <a:cubicBezTo>
                    <a:pt x="34" y="1"/>
                    <a:pt x="0" y="20"/>
                    <a:pt x="0" y="39"/>
                  </a:cubicBezTo>
                  <a:cubicBezTo>
                    <a:pt x="67" y="373"/>
                    <a:pt x="100" y="673"/>
                    <a:pt x="201" y="1007"/>
                  </a:cubicBezTo>
                  <a:cubicBezTo>
                    <a:pt x="201" y="1023"/>
                    <a:pt x="217" y="1032"/>
                    <a:pt x="234" y="1032"/>
                  </a:cubicBezTo>
                  <a:cubicBezTo>
                    <a:pt x="251" y="1032"/>
                    <a:pt x="267" y="1023"/>
                    <a:pt x="267" y="1007"/>
                  </a:cubicBezTo>
                  <a:cubicBezTo>
                    <a:pt x="234" y="673"/>
                    <a:pt x="167" y="340"/>
                    <a:pt x="100" y="39"/>
                  </a:cubicBezTo>
                  <a:cubicBezTo>
                    <a:pt x="100" y="11"/>
                    <a:pt x="83" y="1"/>
                    <a:pt x="6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3681975" y="2035350"/>
              <a:ext cx="11700" cy="51950"/>
            </a:xfrm>
            <a:custGeom>
              <a:avLst/>
              <a:gdLst/>
              <a:ahLst/>
              <a:cxnLst/>
              <a:rect l="l" t="t" r="r" b="b"/>
              <a:pathLst>
                <a:path w="468" h="2078" extrusionOk="0">
                  <a:moveTo>
                    <a:pt x="405" y="1"/>
                  </a:moveTo>
                  <a:cubicBezTo>
                    <a:pt x="391" y="1"/>
                    <a:pt x="377" y="8"/>
                    <a:pt x="367" y="29"/>
                  </a:cubicBezTo>
                  <a:cubicBezTo>
                    <a:pt x="34" y="630"/>
                    <a:pt x="0" y="1397"/>
                    <a:pt x="267" y="2064"/>
                  </a:cubicBezTo>
                  <a:cubicBezTo>
                    <a:pt x="277" y="2074"/>
                    <a:pt x="287" y="2078"/>
                    <a:pt x="296" y="2078"/>
                  </a:cubicBezTo>
                  <a:cubicBezTo>
                    <a:pt x="317" y="2078"/>
                    <a:pt x="334" y="2054"/>
                    <a:pt x="334" y="2031"/>
                  </a:cubicBezTo>
                  <a:cubicBezTo>
                    <a:pt x="134" y="1363"/>
                    <a:pt x="200" y="696"/>
                    <a:pt x="467" y="63"/>
                  </a:cubicBezTo>
                  <a:cubicBezTo>
                    <a:pt x="467" y="39"/>
                    <a:pt x="435" y="1"/>
                    <a:pt x="40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3696975" y="2053150"/>
              <a:ext cx="5875" cy="40275"/>
            </a:xfrm>
            <a:custGeom>
              <a:avLst/>
              <a:gdLst/>
              <a:ahLst/>
              <a:cxnLst/>
              <a:rect l="l" t="t" r="r" b="b"/>
              <a:pathLst>
                <a:path w="235" h="1611" extrusionOk="0">
                  <a:moveTo>
                    <a:pt x="184" y="1"/>
                  </a:moveTo>
                  <a:cubicBezTo>
                    <a:pt x="167" y="1"/>
                    <a:pt x="151" y="18"/>
                    <a:pt x="134" y="51"/>
                  </a:cubicBezTo>
                  <a:cubicBezTo>
                    <a:pt x="1" y="551"/>
                    <a:pt x="1" y="1085"/>
                    <a:pt x="101" y="1585"/>
                  </a:cubicBezTo>
                  <a:cubicBezTo>
                    <a:pt x="101" y="1602"/>
                    <a:pt x="117" y="1610"/>
                    <a:pt x="134" y="1610"/>
                  </a:cubicBezTo>
                  <a:cubicBezTo>
                    <a:pt x="151" y="1610"/>
                    <a:pt x="167" y="1602"/>
                    <a:pt x="167" y="1585"/>
                  </a:cubicBezTo>
                  <a:cubicBezTo>
                    <a:pt x="101" y="1052"/>
                    <a:pt x="134" y="551"/>
                    <a:pt x="234" y="51"/>
                  </a:cubicBezTo>
                  <a:cubicBezTo>
                    <a:pt x="217" y="18"/>
                    <a:pt x="201" y="1"/>
                    <a:pt x="1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3709475" y="2067125"/>
              <a:ext cx="2550" cy="16300"/>
            </a:xfrm>
            <a:custGeom>
              <a:avLst/>
              <a:gdLst/>
              <a:ahLst/>
              <a:cxnLst/>
              <a:rect l="l" t="t" r="r" b="b"/>
              <a:pathLst>
                <a:path w="102" h="652" extrusionOk="0">
                  <a:moveTo>
                    <a:pt x="34" y="1"/>
                  </a:moveTo>
                  <a:cubicBezTo>
                    <a:pt x="18" y="1"/>
                    <a:pt x="1" y="9"/>
                    <a:pt x="1" y="26"/>
                  </a:cubicBezTo>
                  <a:cubicBezTo>
                    <a:pt x="1" y="226"/>
                    <a:pt x="34" y="426"/>
                    <a:pt x="68" y="626"/>
                  </a:cubicBezTo>
                  <a:cubicBezTo>
                    <a:pt x="68" y="643"/>
                    <a:pt x="76" y="651"/>
                    <a:pt x="84" y="651"/>
                  </a:cubicBezTo>
                  <a:cubicBezTo>
                    <a:pt x="93" y="651"/>
                    <a:pt x="101" y="643"/>
                    <a:pt x="101" y="626"/>
                  </a:cubicBezTo>
                  <a:cubicBezTo>
                    <a:pt x="101" y="426"/>
                    <a:pt x="68" y="193"/>
                    <a:pt x="68" y="26"/>
                  </a:cubicBezTo>
                  <a:cubicBezTo>
                    <a:pt x="68" y="9"/>
                    <a:pt x="51" y="1"/>
                    <a:pt x="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3723675" y="2078175"/>
              <a:ext cx="5500" cy="18500"/>
            </a:xfrm>
            <a:custGeom>
              <a:avLst/>
              <a:gdLst/>
              <a:ahLst/>
              <a:cxnLst/>
              <a:rect l="l" t="t" r="r" b="b"/>
              <a:pathLst>
                <a:path w="220" h="740" extrusionOk="0">
                  <a:moveTo>
                    <a:pt x="67" y="1"/>
                  </a:moveTo>
                  <a:cubicBezTo>
                    <a:pt x="33" y="1"/>
                    <a:pt x="0" y="17"/>
                    <a:pt x="0" y="51"/>
                  </a:cubicBezTo>
                  <a:cubicBezTo>
                    <a:pt x="0" y="284"/>
                    <a:pt x="33" y="518"/>
                    <a:pt x="133" y="718"/>
                  </a:cubicBezTo>
                  <a:cubicBezTo>
                    <a:pt x="133" y="732"/>
                    <a:pt x="151" y="740"/>
                    <a:pt x="168" y="740"/>
                  </a:cubicBezTo>
                  <a:cubicBezTo>
                    <a:pt x="193" y="740"/>
                    <a:pt x="220" y="724"/>
                    <a:pt x="200" y="685"/>
                  </a:cubicBezTo>
                  <a:cubicBezTo>
                    <a:pt x="167" y="484"/>
                    <a:pt x="133" y="284"/>
                    <a:pt x="133" y="51"/>
                  </a:cubicBezTo>
                  <a:cubicBezTo>
                    <a:pt x="133" y="17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3740350" y="2122375"/>
              <a:ext cx="13350" cy="41650"/>
            </a:xfrm>
            <a:custGeom>
              <a:avLst/>
              <a:gdLst/>
              <a:ahLst/>
              <a:cxnLst/>
              <a:rect l="l" t="t" r="r" b="b"/>
              <a:pathLst>
                <a:path w="534" h="1666" extrusionOk="0">
                  <a:moveTo>
                    <a:pt x="34" y="1"/>
                  </a:moveTo>
                  <a:cubicBezTo>
                    <a:pt x="17" y="1"/>
                    <a:pt x="0" y="17"/>
                    <a:pt x="0" y="51"/>
                  </a:cubicBezTo>
                  <a:cubicBezTo>
                    <a:pt x="34" y="618"/>
                    <a:pt x="200" y="1151"/>
                    <a:pt x="467" y="1652"/>
                  </a:cubicBezTo>
                  <a:cubicBezTo>
                    <a:pt x="477" y="1662"/>
                    <a:pt x="487" y="1666"/>
                    <a:pt x="496" y="1666"/>
                  </a:cubicBezTo>
                  <a:cubicBezTo>
                    <a:pt x="517" y="1666"/>
                    <a:pt x="534" y="1642"/>
                    <a:pt x="534" y="1618"/>
                  </a:cubicBezTo>
                  <a:cubicBezTo>
                    <a:pt x="300" y="1118"/>
                    <a:pt x="167" y="584"/>
                    <a:pt x="67" y="51"/>
                  </a:cubicBezTo>
                  <a:cubicBezTo>
                    <a:pt x="67" y="17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3755350" y="2129875"/>
              <a:ext cx="10875" cy="24625"/>
            </a:xfrm>
            <a:custGeom>
              <a:avLst/>
              <a:gdLst/>
              <a:ahLst/>
              <a:cxnLst/>
              <a:rect l="l" t="t" r="r" b="b"/>
              <a:pathLst>
                <a:path w="435" h="985" extrusionOk="0">
                  <a:moveTo>
                    <a:pt x="97" y="1"/>
                  </a:moveTo>
                  <a:cubicBezTo>
                    <a:pt x="67" y="1"/>
                    <a:pt x="34" y="18"/>
                    <a:pt x="34" y="51"/>
                  </a:cubicBezTo>
                  <a:cubicBezTo>
                    <a:pt x="1" y="384"/>
                    <a:pt x="134" y="718"/>
                    <a:pt x="368" y="985"/>
                  </a:cubicBezTo>
                  <a:cubicBezTo>
                    <a:pt x="368" y="985"/>
                    <a:pt x="434" y="985"/>
                    <a:pt x="401" y="918"/>
                  </a:cubicBezTo>
                  <a:cubicBezTo>
                    <a:pt x="234" y="685"/>
                    <a:pt x="134" y="351"/>
                    <a:pt x="134" y="51"/>
                  </a:cubicBezTo>
                  <a:cubicBezTo>
                    <a:pt x="151" y="18"/>
                    <a:pt x="126" y="1"/>
                    <a:pt x="9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3768700" y="2134400"/>
              <a:ext cx="9775" cy="21300"/>
            </a:xfrm>
            <a:custGeom>
              <a:avLst/>
              <a:gdLst/>
              <a:ahLst/>
              <a:cxnLst/>
              <a:rect l="l" t="t" r="r" b="b"/>
              <a:pathLst>
                <a:path w="391" h="852" extrusionOk="0">
                  <a:moveTo>
                    <a:pt x="90" y="0"/>
                  </a:moveTo>
                  <a:cubicBezTo>
                    <a:pt x="51" y="0"/>
                    <a:pt x="0" y="29"/>
                    <a:pt x="0" y="70"/>
                  </a:cubicBezTo>
                  <a:cubicBezTo>
                    <a:pt x="34" y="370"/>
                    <a:pt x="167" y="604"/>
                    <a:pt x="334" y="837"/>
                  </a:cubicBezTo>
                  <a:cubicBezTo>
                    <a:pt x="334" y="847"/>
                    <a:pt x="340" y="851"/>
                    <a:pt x="347" y="851"/>
                  </a:cubicBezTo>
                  <a:cubicBezTo>
                    <a:pt x="364" y="851"/>
                    <a:pt x="391" y="827"/>
                    <a:pt x="367" y="804"/>
                  </a:cubicBezTo>
                  <a:cubicBezTo>
                    <a:pt x="267" y="570"/>
                    <a:pt x="200" y="304"/>
                    <a:pt x="134" y="37"/>
                  </a:cubicBezTo>
                  <a:cubicBezTo>
                    <a:pt x="134" y="11"/>
                    <a:pt x="114" y="0"/>
                    <a:pt x="9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3784025" y="2135225"/>
              <a:ext cx="8625" cy="17950"/>
            </a:xfrm>
            <a:custGeom>
              <a:avLst/>
              <a:gdLst/>
              <a:ahLst/>
              <a:cxnLst/>
              <a:rect l="l" t="t" r="r" b="b"/>
              <a:pathLst>
                <a:path w="345" h="718" extrusionOk="0">
                  <a:moveTo>
                    <a:pt x="87" y="1"/>
                  </a:moveTo>
                  <a:cubicBezTo>
                    <a:pt x="44" y="1"/>
                    <a:pt x="0" y="29"/>
                    <a:pt x="21" y="70"/>
                  </a:cubicBezTo>
                  <a:cubicBezTo>
                    <a:pt x="88" y="304"/>
                    <a:pt x="155" y="504"/>
                    <a:pt x="255" y="704"/>
                  </a:cubicBezTo>
                  <a:cubicBezTo>
                    <a:pt x="255" y="714"/>
                    <a:pt x="263" y="718"/>
                    <a:pt x="275" y="718"/>
                  </a:cubicBezTo>
                  <a:cubicBezTo>
                    <a:pt x="302" y="718"/>
                    <a:pt x="345" y="694"/>
                    <a:pt x="321" y="671"/>
                  </a:cubicBezTo>
                  <a:cubicBezTo>
                    <a:pt x="288" y="437"/>
                    <a:pt x="221" y="237"/>
                    <a:pt x="155" y="37"/>
                  </a:cubicBezTo>
                  <a:cubicBezTo>
                    <a:pt x="142" y="12"/>
                    <a:pt x="114" y="1"/>
                    <a:pt x="8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3819575" y="2133850"/>
              <a:ext cx="10025" cy="35450"/>
            </a:xfrm>
            <a:custGeom>
              <a:avLst/>
              <a:gdLst/>
              <a:ahLst/>
              <a:cxnLst/>
              <a:rect l="l" t="t" r="r" b="b"/>
              <a:pathLst>
                <a:path w="401" h="1418" extrusionOk="0">
                  <a:moveTo>
                    <a:pt x="367" y="0"/>
                  </a:moveTo>
                  <a:cubicBezTo>
                    <a:pt x="350" y="0"/>
                    <a:pt x="334" y="9"/>
                    <a:pt x="334" y="25"/>
                  </a:cubicBezTo>
                  <a:cubicBezTo>
                    <a:pt x="200" y="492"/>
                    <a:pt x="100" y="926"/>
                    <a:pt x="0" y="1393"/>
                  </a:cubicBezTo>
                  <a:cubicBezTo>
                    <a:pt x="0" y="1410"/>
                    <a:pt x="8" y="1418"/>
                    <a:pt x="21" y="1418"/>
                  </a:cubicBezTo>
                  <a:cubicBezTo>
                    <a:pt x="33" y="1418"/>
                    <a:pt x="50" y="1410"/>
                    <a:pt x="67" y="1393"/>
                  </a:cubicBezTo>
                  <a:cubicBezTo>
                    <a:pt x="200" y="959"/>
                    <a:pt x="300" y="492"/>
                    <a:pt x="400" y="25"/>
                  </a:cubicBezTo>
                  <a:cubicBezTo>
                    <a:pt x="400" y="9"/>
                    <a:pt x="384" y="0"/>
                    <a:pt x="3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3835400" y="2114450"/>
              <a:ext cx="10050" cy="48200"/>
            </a:xfrm>
            <a:custGeom>
              <a:avLst/>
              <a:gdLst/>
              <a:ahLst/>
              <a:cxnLst/>
              <a:rect l="l" t="t" r="r" b="b"/>
              <a:pathLst>
                <a:path w="402" h="1928" extrusionOk="0">
                  <a:moveTo>
                    <a:pt x="368" y="1"/>
                  </a:moveTo>
                  <a:cubicBezTo>
                    <a:pt x="234" y="635"/>
                    <a:pt x="168" y="1268"/>
                    <a:pt x="1" y="1902"/>
                  </a:cubicBezTo>
                  <a:cubicBezTo>
                    <a:pt x="1" y="1919"/>
                    <a:pt x="9" y="1927"/>
                    <a:pt x="22" y="1927"/>
                  </a:cubicBezTo>
                  <a:cubicBezTo>
                    <a:pt x="34" y="1927"/>
                    <a:pt x="51" y="1919"/>
                    <a:pt x="68" y="1902"/>
                  </a:cubicBezTo>
                  <a:cubicBezTo>
                    <a:pt x="234" y="1302"/>
                    <a:pt x="334" y="668"/>
                    <a:pt x="4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3850850" y="2117650"/>
              <a:ext cx="8775" cy="33100"/>
            </a:xfrm>
            <a:custGeom>
              <a:avLst/>
              <a:gdLst/>
              <a:ahLst/>
              <a:cxnLst/>
              <a:rect l="l" t="t" r="r" b="b"/>
              <a:pathLst>
                <a:path w="351" h="1324" extrusionOk="0">
                  <a:moveTo>
                    <a:pt x="330" y="1"/>
                  </a:moveTo>
                  <a:cubicBezTo>
                    <a:pt x="323" y="1"/>
                    <a:pt x="317" y="11"/>
                    <a:pt x="317" y="40"/>
                  </a:cubicBezTo>
                  <a:cubicBezTo>
                    <a:pt x="183" y="440"/>
                    <a:pt x="117" y="873"/>
                    <a:pt x="17" y="1274"/>
                  </a:cubicBezTo>
                  <a:cubicBezTo>
                    <a:pt x="0" y="1307"/>
                    <a:pt x="25" y="1324"/>
                    <a:pt x="50" y="1324"/>
                  </a:cubicBezTo>
                  <a:cubicBezTo>
                    <a:pt x="75" y="1324"/>
                    <a:pt x="100" y="1307"/>
                    <a:pt x="83" y="1274"/>
                  </a:cubicBezTo>
                  <a:cubicBezTo>
                    <a:pt x="183" y="873"/>
                    <a:pt x="317" y="440"/>
                    <a:pt x="350" y="40"/>
                  </a:cubicBezTo>
                  <a:cubicBezTo>
                    <a:pt x="350" y="20"/>
                    <a:pt x="339" y="1"/>
                    <a:pt x="33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3889625" y="2052125"/>
              <a:ext cx="6675" cy="44075"/>
            </a:xfrm>
            <a:custGeom>
              <a:avLst/>
              <a:gdLst/>
              <a:ahLst/>
              <a:cxnLst/>
              <a:rect l="l" t="t" r="r" b="b"/>
              <a:pathLst>
                <a:path w="267" h="1763" extrusionOk="0">
                  <a:moveTo>
                    <a:pt x="184" y="0"/>
                  </a:moveTo>
                  <a:cubicBezTo>
                    <a:pt x="175" y="0"/>
                    <a:pt x="167" y="9"/>
                    <a:pt x="167" y="25"/>
                  </a:cubicBezTo>
                  <a:cubicBezTo>
                    <a:pt x="167" y="592"/>
                    <a:pt x="100" y="1159"/>
                    <a:pt x="0" y="1693"/>
                  </a:cubicBezTo>
                  <a:cubicBezTo>
                    <a:pt x="0" y="1734"/>
                    <a:pt x="38" y="1763"/>
                    <a:pt x="68" y="1763"/>
                  </a:cubicBezTo>
                  <a:cubicBezTo>
                    <a:pt x="86" y="1763"/>
                    <a:pt x="100" y="1752"/>
                    <a:pt x="100" y="1727"/>
                  </a:cubicBezTo>
                  <a:cubicBezTo>
                    <a:pt x="234" y="1193"/>
                    <a:pt x="267" y="592"/>
                    <a:pt x="200" y="25"/>
                  </a:cubicBezTo>
                  <a:cubicBezTo>
                    <a:pt x="200" y="9"/>
                    <a:pt x="192" y="0"/>
                    <a:pt x="18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3901300" y="2041775"/>
              <a:ext cx="5850" cy="41225"/>
            </a:xfrm>
            <a:custGeom>
              <a:avLst/>
              <a:gdLst/>
              <a:ahLst/>
              <a:cxnLst/>
              <a:rect l="l" t="t" r="r" b="b"/>
              <a:pathLst>
                <a:path w="234" h="1649" extrusionOk="0">
                  <a:moveTo>
                    <a:pt x="186" y="0"/>
                  </a:moveTo>
                  <a:cubicBezTo>
                    <a:pt x="168" y="0"/>
                    <a:pt x="148" y="11"/>
                    <a:pt x="134" y="39"/>
                  </a:cubicBezTo>
                  <a:cubicBezTo>
                    <a:pt x="67" y="539"/>
                    <a:pt x="67" y="1073"/>
                    <a:pt x="0" y="1573"/>
                  </a:cubicBezTo>
                  <a:cubicBezTo>
                    <a:pt x="0" y="1623"/>
                    <a:pt x="25" y="1648"/>
                    <a:pt x="54" y="1648"/>
                  </a:cubicBezTo>
                  <a:cubicBezTo>
                    <a:pt x="84" y="1648"/>
                    <a:pt x="117" y="1623"/>
                    <a:pt x="134" y="1573"/>
                  </a:cubicBezTo>
                  <a:cubicBezTo>
                    <a:pt x="200" y="1073"/>
                    <a:pt x="234" y="539"/>
                    <a:pt x="234" y="39"/>
                  </a:cubicBezTo>
                  <a:cubicBezTo>
                    <a:pt x="234" y="20"/>
                    <a:pt x="211" y="0"/>
                    <a:pt x="18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3914625" y="2033150"/>
              <a:ext cx="7550" cy="41150"/>
            </a:xfrm>
            <a:custGeom>
              <a:avLst/>
              <a:gdLst/>
              <a:ahLst/>
              <a:cxnLst/>
              <a:rect l="l" t="t" r="r" b="b"/>
              <a:pathLst>
                <a:path w="302" h="1646" extrusionOk="0">
                  <a:moveTo>
                    <a:pt x="151" y="0"/>
                  </a:moveTo>
                  <a:cubicBezTo>
                    <a:pt x="126" y="0"/>
                    <a:pt x="101" y="17"/>
                    <a:pt x="101" y="50"/>
                  </a:cubicBezTo>
                  <a:cubicBezTo>
                    <a:pt x="101" y="551"/>
                    <a:pt x="68" y="1051"/>
                    <a:pt x="1" y="1552"/>
                  </a:cubicBezTo>
                  <a:cubicBezTo>
                    <a:pt x="1" y="1610"/>
                    <a:pt x="46" y="1645"/>
                    <a:pt x="84" y="1645"/>
                  </a:cubicBezTo>
                  <a:cubicBezTo>
                    <a:pt x="111" y="1645"/>
                    <a:pt x="134" y="1627"/>
                    <a:pt x="134" y="1585"/>
                  </a:cubicBezTo>
                  <a:cubicBezTo>
                    <a:pt x="301" y="1085"/>
                    <a:pt x="301" y="584"/>
                    <a:pt x="201" y="50"/>
                  </a:cubicBezTo>
                  <a:cubicBezTo>
                    <a:pt x="201" y="17"/>
                    <a:pt x="176" y="0"/>
                    <a:pt x="15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924650" y="2030100"/>
              <a:ext cx="7525" cy="36700"/>
            </a:xfrm>
            <a:custGeom>
              <a:avLst/>
              <a:gdLst/>
              <a:ahLst/>
              <a:cxnLst/>
              <a:rect l="l" t="t" r="r" b="b"/>
              <a:pathLst>
                <a:path w="301" h="1468" extrusionOk="0">
                  <a:moveTo>
                    <a:pt x="195" y="0"/>
                  </a:moveTo>
                  <a:cubicBezTo>
                    <a:pt x="167" y="0"/>
                    <a:pt x="134" y="20"/>
                    <a:pt x="134" y="39"/>
                  </a:cubicBezTo>
                  <a:cubicBezTo>
                    <a:pt x="100" y="473"/>
                    <a:pt x="100" y="940"/>
                    <a:pt x="0" y="1373"/>
                  </a:cubicBezTo>
                  <a:cubicBezTo>
                    <a:pt x="0" y="1431"/>
                    <a:pt x="45" y="1467"/>
                    <a:pt x="89" y="1467"/>
                  </a:cubicBezTo>
                  <a:cubicBezTo>
                    <a:pt x="121" y="1467"/>
                    <a:pt x="153" y="1449"/>
                    <a:pt x="167" y="1407"/>
                  </a:cubicBezTo>
                  <a:cubicBezTo>
                    <a:pt x="267" y="973"/>
                    <a:pt x="300" y="506"/>
                    <a:pt x="234" y="39"/>
                  </a:cubicBezTo>
                  <a:cubicBezTo>
                    <a:pt x="234" y="11"/>
                    <a:pt x="216" y="0"/>
                    <a:pt x="19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942475" y="2016800"/>
              <a:ext cx="6375" cy="31925"/>
            </a:xfrm>
            <a:custGeom>
              <a:avLst/>
              <a:gdLst/>
              <a:ahLst/>
              <a:cxnLst/>
              <a:rect l="l" t="t" r="r" b="b"/>
              <a:pathLst>
                <a:path w="255" h="1277" extrusionOk="0">
                  <a:moveTo>
                    <a:pt x="79" y="1"/>
                  </a:moveTo>
                  <a:cubicBezTo>
                    <a:pt x="43" y="1"/>
                    <a:pt x="0" y="29"/>
                    <a:pt x="21" y="71"/>
                  </a:cubicBezTo>
                  <a:cubicBezTo>
                    <a:pt x="88" y="438"/>
                    <a:pt x="88" y="838"/>
                    <a:pt x="121" y="1238"/>
                  </a:cubicBezTo>
                  <a:cubicBezTo>
                    <a:pt x="121" y="1257"/>
                    <a:pt x="154" y="1277"/>
                    <a:pt x="183" y="1277"/>
                  </a:cubicBezTo>
                  <a:cubicBezTo>
                    <a:pt x="203" y="1277"/>
                    <a:pt x="221" y="1266"/>
                    <a:pt x="221" y="1238"/>
                  </a:cubicBezTo>
                  <a:cubicBezTo>
                    <a:pt x="254" y="838"/>
                    <a:pt x="221" y="438"/>
                    <a:pt x="121" y="37"/>
                  </a:cubicBezTo>
                  <a:cubicBezTo>
                    <a:pt x="121" y="12"/>
                    <a:pt x="102" y="1"/>
                    <a:pt x="7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954650" y="2027525"/>
              <a:ext cx="5050" cy="18700"/>
            </a:xfrm>
            <a:custGeom>
              <a:avLst/>
              <a:gdLst/>
              <a:ahLst/>
              <a:cxnLst/>
              <a:rect l="l" t="t" r="r" b="b"/>
              <a:pathLst>
                <a:path w="202" h="748" extrusionOk="0">
                  <a:moveTo>
                    <a:pt x="68" y="0"/>
                  </a:moveTo>
                  <a:cubicBezTo>
                    <a:pt x="34" y="0"/>
                    <a:pt x="1" y="25"/>
                    <a:pt x="1" y="75"/>
                  </a:cubicBezTo>
                  <a:cubicBezTo>
                    <a:pt x="1" y="275"/>
                    <a:pt x="34" y="509"/>
                    <a:pt x="101" y="709"/>
                  </a:cubicBezTo>
                  <a:cubicBezTo>
                    <a:pt x="101" y="728"/>
                    <a:pt x="123" y="748"/>
                    <a:pt x="142" y="748"/>
                  </a:cubicBezTo>
                  <a:cubicBezTo>
                    <a:pt x="156" y="748"/>
                    <a:pt x="168" y="737"/>
                    <a:pt x="168" y="709"/>
                  </a:cubicBezTo>
                  <a:cubicBezTo>
                    <a:pt x="201" y="509"/>
                    <a:pt x="201" y="275"/>
                    <a:pt x="134" y="75"/>
                  </a:cubicBezTo>
                  <a:cubicBezTo>
                    <a:pt x="134" y="25"/>
                    <a:pt x="101" y="0"/>
                    <a:pt x="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963000" y="2028975"/>
              <a:ext cx="4200" cy="18175"/>
            </a:xfrm>
            <a:custGeom>
              <a:avLst/>
              <a:gdLst/>
              <a:ahLst/>
              <a:cxnLst/>
              <a:rect l="l" t="t" r="r" b="b"/>
              <a:pathLst>
                <a:path w="168" h="727" extrusionOk="0">
                  <a:moveTo>
                    <a:pt x="80" y="1"/>
                  </a:moveTo>
                  <a:cubicBezTo>
                    <a:pt x="51" y="1"/>
                    <a:pt x="17" y="17"/>
                    <a:pt x="1" y="51"/>
                  </a:cubicBezTo>
                  <a:cubicBezTo>
                    <a:pt x="1" y="251"/>
                    <a:pt x="1" y="451"/>
                    <a:pt x="1" y="651"/>
                  </a:cubicBezTo>
                  <a:cubicBezTo>
                    <a:pt x="1" y="701"/>
                    <a:pt x="34" y="726"/>
                    <a:pt x="67" y="726"/>
                  </a:cubicBezTo>
                  <a:cubicBezTo>
                    <a:pt x="101" y="726"/>
                    <a:pt x="134" y="701"/>
                    <a:pt x="134" y="651"/>
                  </a:cubicBezTo>
                  <a:cubicBezTo>
                    <a:pt x="167" y="451"/>
                    <a:pt x="167" y="251"/>
                    <a:pt x="134" y="51"/>
                  </a:cubicBezTo>
                  <a:cubicBezTo>
                    <a:pt x="134" y="17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872100" y="1992000"/>
              <a:ext cx="9200" cy="35550"/>
            </a:xfrm>
            <a:custGeom>
              <a:avLst/>
              <a:gdLst/>
              <a:ahLst/>
              <a:cxnLst/>
              <a:rect l="l" t="t" r="r" b="b"/>
              <a:pathLst>
                <a:path w="368" h="1422" extrusionOk="0">
                  <a:moveTo>
                    <a:pt x="78" y="0"/>
                  </a:moveTo>
                  <a:cubicBezTo>
                    <a:pt x="48" y="0"/>
                    <a:pt x="1" y="39"/>
                    <a:pt x="1" y="62"/>
                  </a:cubicBezTo>
                  <a:cubicBezTo>
                    <a:pt x="167" y="462"/>
                    <a:pt x="267" y="929"/>
                    <a:pt x="267" y="1396"/>
                  </a:cubicBezTo>
                  <a:cubicBezTo>
                    <a:pt x="267" y="1413"/>
                    <a:pt x="284" y="1421"/>
                    <a:pt x="301" y="1421"/>
                  </a:cubicBezTo>
                  <a:cubicBezTo>
                    <a:pt x="318" y="1421"/>
                    <a:pt x="334" y="1413"/>
                    <a:pt x="334" y="1396"/>
                  </a:cubicBezTo>
                  <a:cubicBezTo>
                    <a:pt x="368" y="929"/>
                    <a:pt x="301" y="429"/>
                    <a:pt x="101" y="29"/>
                  </a:cubicBezTo>
                  <a:cubicBezTo>
                    <a:pt x="101" y="8"/>
                    <a:pt x="91" y="0"/>
                    <a:pt x="7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862925" y="1994300"/>
              <a:ext cx="6700" cy="28250"/>
            </a:xfrm>
            <a:custGeom>
              <a:avLst/>
              <a:gdLst/>
              <a:ahLst/>
              <a:cxnLst/>
              <a:rect l="l" t="t" r="r" b="b"/>
              <a:pathLst>
                <a:path w="268" h="1130" extrusionOk="0">
                  <a:moveTo>
                    <a:pt x="68" y="0"/>
                  </a:moveTo>
                  <a:cubicBezTo>
                    <a:pt x="39" y="0"/>
                    <a:pt x="1" y="29"/>
                    <a:pt x="1" y="70"/>
                  </a:cubicBezTo>
                  <a:cubicBezTo>
                    <a:pt x="101" y="404"/>
                    <a:pt x="167" y="737"/>
                    <a:pt x="167" y="1104"/>
                  </a:cubicBezTo>
                  <a:cubicBezTo>
                    <a:pt x="184" y="1121"/>
                    <a:pt x="201" y="1129"/>
                    <a:pt x="218" y="1129"/>
                  </a:cubicBezTo>
                  <a:cubicBezTo>
                    <a:pt x="234" y="1129"/>
                    <a:pt x="251" y="1121"/>
                    <a:pt x="268" y="1104"/>
                  </a:cubicBezTo>
                  <a:cubicBezTo>
                    <a:pt x="268" y="737"/>
                    <a:pt x="201" y="370"/>
                    <a:pt x="101" y="37"/>
                  </a:cubicBezTo>
                  <a:cubicBezTo>
                    <a:pt x="101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852925" y="2009250"/>
              <a:ext cx="5025" cy="25725"/>
            </a:xfrm>
            <a:custGeom>
              <a:avLst/>
              <a:gdLst/>
              <a:ahLst/>
              <a:cxnLst/>
              <a:rect l="l" t="t" r="r" b="b"/>
              <a:pathLst>
                <a:path w="201" h="1029" extrusionOk="0">
                  <a:moveTo>
                    <a:pt x="106" y="1"/>
                  </a:moveTo>
                  <a:cubicBezTo>
                    <a:pt x="85" y="1"/>
                    <a:pt x="67" y="11"/>
                    <a:pt x="67" y="39"/>
                  </a:cubicBezTo>
                  <a:cubicBezTo>
                    <a:pt x="67" y="373"/>
                    <a:pt x="34" y="673"/>
                    <a:pt x="0" y="973"/>
                  </a:cubicBezTo>
                  <a:cubicBezTo>
                    <a:pt x="0" y="1012"/>
                    <a:pt x="12" y="1028"/>
                    <a:pt x="21" y="1028"/>
                  </a:cubicBezTo>
                  <a:cubicBezTo>
                    <a:pt x="28" y="1028"/>
                    <a:pt x="34" y="1020"/>
                    <a:pt x="34" y="1006"/>
                  </a:cubicBezTo>
                  <a:cubicBezTo>
                    <a:pt x="134" y="706"/>
                    <a:pt x="201" y="373"/>
                    <a:pt x="167" y="39"/>
                  </a:cubicBezTo>
                  <a:cubicBezTo>
                    <a:pt x="167" y="20"/>
                    <a:pt x="134" y="1"/>
                    <a:pt x="10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841250" y="2018125"/>
              <a:ext cx="3350" cy="15250"/>
            </a:xfrm>
            <a:custGeom>
              <a:avLst/>
              <a:gdLst/>
              <a:ahLst/>
              <a:cxnLst/>
              <a:rect l="l" t="t" r="r" b="b"/>
              <a:pathLst>
                <a:path w="134" h="610" extrusionOk="0">
                  <a:moveTo>
                    <a:pt x="84" y="1"/>
                  </a:moveTo>
                  <a:cubicBezTo>
                    <a:pt x="59" y="1"/>
                    <a:pt x="34" y="18"/>
                    <a:pt x="34" y="51"/>
                  </a:cubicBezTo>
                  <a:cubicBezTo>
                    <a:pt x="0" y="218"/>
                    <a:pt x="0" y="418"/>
                    <a:pt x="0" y="585"/>
                  </a:cubicBezTo>
                  <a:cubicBezTo>
                    <a:pt x="0" y="601"/>
                    <a:pt x="17" y="610"/>
                    <a:pt x="34" y="610"/>
                  </a:cubicBezTo>
                  <a:cubicBezTo>
                    <a:pt x="50" y="610"/>
                    <a:pt x="67" y="601"/>
                    <a:pt x="67" y="585"/>
                  </a:cubicBezTo>
                  <a:cubicBezTo>
                    <a:pt x="100" y="418"/>
                    <a:pt x="100" y="218"/>
                    <a:pt x="134" y="51"/>
                  </a:cubicBezTo>
                  <a:cubicBezTo>
                    <a:pt x="134" y="18"/>
                    <a:pt x="109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716150" y="2009800"/>
              <a:ext cx="8125" cy="39150"/>
            </a:xfrm>
            <a:custGeom>
              <a:avLst/>
              <a:gdLst/>
              <a:ahLst/>
              <a:cxnLst/>
              <a:rect l="l" t="t" r="r" b="b"/>
              <a:pathLst>
                <a:path w="325" h="1566" extrusionOk="0">
                  <a:moveTo>
                    <a:pt x="168" y="0"/>
                  </a:moveTo>
                  <a:cubicBezTo>
                    <a:pt x="151" y="0"/>
                    <a:pt x="134" y="17"/>
                    <a:pt x="134" y="50"/>
                  </a:cubicBezTo>
                  <a:cubicBezTo>
                    <a:pt x="1" y="551"/>
                    <a:pt x="68" y="1051"/>
                    <a:pt x="234" y="1552"/>
                  </a:cubicBezTo>
                  <a:cubicBezTo>
                    <a:pt x="244" y="1561"/>
                    <a:pt x="257" y="1565"/>
                    <a:pt x="269" y="1565"/>
                  </a:cubicBezTo>
                  <a:cubicBezTo>
                    <a:pt x="298" y="1565"/>
                    <a:pt x="325" y="1542"/>
                    <a:pt x="301" y="1518"/>
                  </a:cubicBezTo>
                  <a:cubicBezTo>
                    <a:pt x="201" y="1018"/>
                    <a:pt x="168" y="517"/>
                    <a:pt x="201" y="50"/>
                  </a:cubicBezTo>
                  <a:cubicBezTo>
                    <a:pt x="201" y="17"/>
                    <a:pt x="184" y="0"/>
                    <a:pt x="1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727000" y="2015625"/>
              <a:ext cx="10025" cy="42150"/>
            </a:xfrm>
            <a:custGeom>
              <a:avLst/>
              <a:gdLst/>
              <a:ahLst/>
              <a:cxnLst/>
              <a:rect l="l" t="t" r="r" b="b"/>
              <a:pathLst>
                <a:path w="401" h="1686" extrusionOk="0">
                  <a:moveTo>
                    <a:pt x="201" y="1"/>
                  </a:moveTo>
                  <a:cubicBezTo>
                    <a:pt x="184" y="1"/>
                    <a:pt x="167" y="18"/>
                    <a:pt x="167" y="51"/>
                  </a:cubicBezTo>
                  <a:cubicBezTo>
                    <a:pt x="0" y="585"/>
                    <a:pt x="67" y="1185"/>
                    <a:pt x="334" y="1685"/>
                  </a:cubicBezTo>
                  <a:cubicBezTo>
                    <a:pt x="367" y="1685"/>
                    <a:pt x="401" y="1652"/>
                    <a:pt x="401" y="1652"/>
                  </a:cubicBezTo>
                  <a:cubicBezTo>
                    <a:pt x="167" y="1152"/>
                    <a:pt x="101" y="585"/>
                    <a:pt x="234" y="51"/>
                  </a:cubicBezTo>
                  <a:cubicBezTo>
                    <a:pt x="234" y="18"/>
                    <a:pt x="217" y="1"/>
                    <a:pt x="2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3742000" y="2031475"/>
              <a:ext cx="5625" cy="18300"/>
            </a:xfrm>
            <a:custGeom>
              <a:avLst/>
              <a:gdLst/>
              <a:ahLst/>
              <a:cxnLst/>
              <a:rect l="l" t="t" r="r" b="b"/>
              <a:pathLst>
                <a:path w="225" h="732" extrusionOk="0">
                  <a:moveTo>
                    <a:pt x="84" y="1"/>
                  </a:moveTo>
                  <a:cubicBezTo>
                    <a:pt x="59" y="1"/>
                    <a:pt x="34" y="17"/>
                    <a:pt x="34" y="51"/>
                  </a:cubicBezTo>
                  <a:cubicBezTo>
                    <a:pt x="1" y="284"/>
                    <a:pt x="68" y="518"/>
                    <a:pt x="134" y="718"/>
                  </a:cubicBezTo>
                  <a:cubicBezTo>
                    <a:pt x="144" y="728"/>
                    <a:pt x="157" y="732"/>
                    <a:pt x="169" y="732"/>
                  </a:cubicBezTo>
                  <a:cubicBezTo>
                    <a:pt x="198" y="732"/>
                    <a:pt x="225" y="708"/>
                    <a:pt x="201" y="685"/>
                  </a:cubicBezTo>
                  <a:cubicBezTo>
                    <a:pt x="134" y="484"/>
                    <a:pt x="134" y="251"/>
                    <a:pt x="134" y="51"/>
                  </a:cubicBezTo>
                  <a:cubicBezTo>
                    <a:pt x="134" y="17"/>
                    <a:pt x="109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3753675" y="2040525"/>
              <a:ext cx="5050" cy="14250"/>
            </a:xfrm>
            <a:custGeom>
              <a:avLst/>
              <a:gdLst/>
              <a:ahLst/>
              <a:cxnLst/>
              <a:rect l="l" t="t" r="r" b="b"/>
              <a:pathLst>
                <a:path w="202" h="570" extrusionOk="0">
                  <a:moveTo>
                    <a:pt x="64" y="0"/>
                  </a:moveTo>
                  <a:cubicBezTo>
                    <a:pt x="35" y="0"/>
                    <a:pt x="1" y="17"/>
                    <a:pt x="1" y="56"/>
                  </a:cubicBezTo>
                  <a:cubicBezTo>
                    <a:pt x="34" y="222"/>
                    <a:pt x="68" y="389"/>
                    <a:pt x="134" y="556"/>
                  </a:cubicBezTo>
                  <a:cubicBezTo>
                    <a:pt x="134" y="566"/>
                    <a:pt x="140" y="570"/>
                    <a:pt x="148" y="570"/>
                  </a:cubicBezTo>
                  <a:cubicBezTo>
                    <a:pt x="168" y="570"/>
                    <a:pt x="201" y="546"/>
                    <a:pt x="201" y="523"/>
                  </a:cubicBezTo>
                  <a:cubicBezTo>
                    <a:pt x="168" y="356"/>
                    <a:pt x="134" y="189"/>
                    <a:pt x="101" y="22"/>
                  </a:cubicBezTo>
                  <a:cubicBezTo>
                    <a:pt x="101" y="8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764525" y="2003750"/>
              <a:ext cx="5025" cy="23550"/>
            </a:xfrm>
            <a:custGeom>
              <a:avLst/>
              <a:gdLst/>
              <a:ahLst/>
              <a:cxnLst/>
              <a:rect l="l" t="t" r="r" b="b"/>
              <a:pathLst>
                <a:path w="201" h="942" extrusionOk="0">
                  <a:moveTo>
                    <a:pt x="80" y="1"/>
                  </a:moveTo>
                  <a:cubicBezTo>
                    <a:pt x="67" y="1"/>
                    <a:pt x="51" y="9"/>
                    <a:pt x="34" y="26"/>
                  </a:cubicBezTo>
                  <a:cubicBezTo>
                    <a:pt x="1" y="326"/>
                    <a:pt x="34" y="626"/>
                    <a:pt x="134" y="926"/>
                  </a:cubicBezTo>
                  <a:cubicBezTo>
                    <a:pt x="134" y="937"/>
                    <a:pt x="141" y="941"/>
                    <a:pt x="151" y="941"/>
                  </a:cubicBezTo>
                  <a:cubicBezTo>
                    <a:pt x="171" y="941"/>
                    <a:pt x="201" y="926"/>
                    <a:pt x="201" y="926"/>
                  </a:cubicBezTo>
                  <a:cubicBezTo>
                    <a:pt x="101" y="626"/>
                    <a:pt x="67" y="326"/>
                    <a:pt x="101" y="26"/>
                  </a:cubicBezTo>
                  <a:cubicBezTo>
                    <a:pt x="101" y="9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3771200" y="2004575"/>
              <a:ext cx="7525" cy="26300"/>
            </a:xfrm>
            <a:custGeom>
              <a:avLst/>
              <a:gdLst/>
              <a:ahLst/>
              <a:cxnLst/>
              <a:rect l="l" t="t" r="r" b="b"/>
              <a:pathLst>
                <a:path w="301" h="1052" extrusionOk="0">
                  <a:moveTo>
                    <a:pt x="50" y="1"/>
                  </a:moveTo>
                  <a:cubicBezTo>
                    <a:pt x="25" y="1"/>
                    <a:pt x="0" y="9"/>
                    <a:pt x="0" y="26"/>
                  </a:cubicBezTo>
                  <a:cubicBezTo>
                    <a:pt x="0" y="393"/>
                    <a:pt x="100" y="726"/>
                    <a:pt x="234" y="1027"/>
                  </a:cubicBezTo>
                  <a:cubicBezTo>
                    <a:pt x="251" y="1043"/>
                    <a:pt x="267" y="1052"/>
                    <a:pt x="280" y="1052"/>
                  </a:cubicBezTo>
                  <a:cubicBezTo>
                    <a:pt x="292" y="1052"/>
                    <a:pt x="301" y="1043"/>
                    <a:pt x="301" y="1027"/>
                  </a:cubicBezTo>
                  <a:cubicBezTo>
                    <a:pt x="201" y="693"/>
                    <a:pt x="134" y="360"/>
                    <a:pt x="100" y="26"/>
                  </a:cubicBezTo>
                  <a:cubicBezTo>
                    <a:pt x="100" y="9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3783300" y="2010000"/>
              <a:ext cx="7100" cy="26425"/>
            </a:xfrm>
            <a:custGeom>
              <a:avLst/>
              <a:gdLst/>
              <a:ahLst/>
              <a:cxnLst/>
              <a:rect l="l" t="t" r="r" b="b"/>
              <a:pathLst>
                <a:path w="284" h="1057" extrusionOk="0">
                  <a:moveTo>
                    <a:pt x="54" y="1"/>
                  </a:moveTo>
                  <a:cubicBezTo>
                    <a:pt x="25" y="1"/>
                    <a:pt x="0" y="26"/>
                    <a:pt x="17" y="76"/>
                  </a:cubicBezTo>
                  <a:cubicBezTo>
                    <a:pt x="17" y="409"/>
                    <a:pt x="50" y="710"/>
                    <a:pt x="184" y="1043"/>
                  </a:cubicBezTo>
                  <a:cubicBezTo>
                    <a:pt x="193" y="1053"/>
                    <a:pt x="206" y="1057"/>
                    <a:pt x="219" y="1057"/>
                  </a:cubicBezTo>
                  <a:cubicBezTo>
                    <a:pt x="250" y="1057"/>
                    <a:pt x="284" y="1033"/>
                    <a:pt x="284" y="1010"/>
                  </a:cubicBezTo>
                  <a:cubicBezTo>
                    <a:pt x="217" y="676"/>
                    <a:pt x="150" y="376"/>
                    <a:pt x="117" y="76"/>
                  </a:cubicBezTo>
                  <a:cubicBezTo>
                    <a:pt x="117" y="26"/>
                    <a:pt x="83" y="1"/>
                    <a:pt x="5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774850" y="2096025"/>
              <a:ext cx="5300" cy="9625"/>
            </a:xfrm>
            <a:custGeom>
              <a:avLst/>
              <a:gdLst/>
              <a:ahLst/>
              <a:cxnLst/>
              <a:rect l="l" t="t" r="r" b="b"/>
              <a:pathLst>
                <a:path w="212" h="385" extrusionOk="0">
                  <a:moveTo>
                    <a:pt x="57" y="1"/>
                  </a:moveTo>
                  <a:cubicBezTo>
                    <a:pt x="31" y="1"/>
                    <a:pt x="1" y="29"/>
                    <a:pt x="21" y="71"/>
                  </a:cubicBezTo>
                  <a:cubicBezTo>
                    <a:pt x="55" y="171"/>
                    <a:pt x="88" y="271"/>
                    <a:pt x="155" y="371"/>
                  </a:cubicBezTo>
                  <a:cubicBezTo>
                    <a:pt x="155" y="381"/>
                    <a:pt x="160" y="385"/>
                    <a:pt x="168" y="385"/>
                  </a:cubicBezTo>
                  <a:cubicBezTo>
                    <a:pt x="185" y="385"/>
                    <a:pt x="212" y="361"/>
                    <a:pt x="188" y="337"/>
                  </a:cubicBezTo>
                  <a:cubicBezTo>
                    <a:pt x="188" y="237"/>
                    <a:pt x="155" y="137"/>
                    <a:pt x="88" y="37"/>
                  </a:cubicBezTo>
                  <a:cubicBezTo>
                    <a:pt x="88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9450" y="2252475"/>
              <a:ext cx="15025" cy="32200"/>
            </a:xfrm>
            <a:custGeom>
              <a:avLst/>
              <a:gdLst/>
              <a:ahLst/>
              <a:cxnLst/>
              <a:rect l="l" t="t" r="r" b="b"/>
              <a:pathLst>
                <a:path w="601" h="1288" extrusionOk="0">
                  <a:moveTo>
                    <a:pt x="50" y="0"/>
                  </a:moveTo>
                  <a:cubicBezTo>
                    <a:pt x="25" y="0"/>
                    <a:pt x="0" y="17"/>
                    <a:pt x="0" y="50"/>
                  </a:cubicBezTo>
                  <a:cubicBezTo>
                    <a:pt x="100" y="484"/>
                    <a:pt x="300" y="884"/>
                    <a:pt x="534" y="1251"/>
                  </a:cubicBezTo>
                  <a:cubicBezTo>
                    <a:pt x="534" y="1277"/>
                    <a:pt x="544" y="1288"/>
                    <a:pt x="556" y="1288"/>
                  </a:cubicBezTo>
                  <a:cubicBezTo>
                    <a:pt x="575" y="1288"/>
                    <a:pt x="601" y="1259"/>
                    <a:pt x="601" y="1218"/>
                  </a:cubicBezTo>
                  <a:cubicBezTo>
                    <a:pt x="434" y="818"/>
                    <a:pt x="234" y="451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663100" y="2260325"/>
              <a:ext cx="12225" cy="22125"/>
            </a:xfrm>
            <a:custGeom>
              <a:avLst/>
              <a:gdLst/>
              <a:ahLst/>
              <a:cxnLst/>
              <a:rect l="l" t="t" r="r" b="b"/>
              <a:pathLst>
                <a:path w="489" h="885" extrusionOk="0">
                  <a:moveTo>
                    <a:pt x="65" y="0"/>
                  </a:moveTo>
                  <a:cubicBezTo>
                    <a:pt x="31" y="0"/>
                    <a:pt x="1" y="29"/>
                    <a:pt x="21" y="70"/>
                  </a:cubicBezTo>
                  <a:cubicBezTo>
                    <a:pt x="88" y="337"/>
                    <a:pt x="221" y="637"/>
                    <a:pt x="422" y="871"/>
                  </a:cubicBezTo>
                  <a:cubicBezTo>
                    <a:pt x="422" y="880"/>
                    <a:pt x="427" y="884"/>
                    <a:pt x="435" y="884"/>
                  </a:cubicBezTo>
                  <a:cubicBezTo>
                    <a:pt x="455" y="884"/>
                    <a:pt x="488" y="861"/>
                    <a:pt x="488" y="837"/>
                  </a:cubicBezTo>
                  <a:cubicBezTo>
                    <a:pt x="322" y="570"/>
                    <a:pt x="188" y="303"/>
                    <a:pt x="121" y="37"/>
                  </a:cubicBezTo>
                  <a:cubicBezTo>
                    <a:pt x="109" y="11"/>
                    <a:pt x="86" y="0"/>
                    <a:pt x="6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673875" y="2265525"/>
              <a:ext cx="12050" cy="20250"/>
            </a:xfrm>
            <a:custGeom>
              <a:avLst/>
              <a:gdLst/>
              <a:ahLst/>
              <a:cxnLst/>
              <a:rect l="l" t="t" r="r" b="b"/>
              <a:pathLst>
                <a:path w="482" h="810" extrusionOk="0">
                  <a:moveTo>
                    <a:pt x="54" y="0"/>
                  </a:moveTo>
                  <a:cubicBezTo>
                    <a:pt x="26" y="0"/>
                    <a:pt x="1" y="39"/>
                    <a:pt x="24" y="62"/>
                  </a:cubicBezTo>
                  <a:cubicBezTo>
                    <a:pt x="124" y="329"/>
                    <a:pt x="257" y="562"/>
                    <a:pt x="391" y="796"/>
                  </a:cubicBezTo>
                  <a:cubicBezTo>
                    <a:pt x="401" y="806"/>
                    <a:pt x="413" y="810"/>
                    <a:pt x="425" y="810"/>
                  </a:cubicBezTo>
                  <a:cubicBezTo>
                    <a:pt x="455" y="810"/>
                    <a:pt x="481" y="786"/>
                    <a:pt x="458" y="763"/>
                  </a:cubicBezTo>
                  <a:cubicBezTo>
                    <a:pt x="358" y="496"/>
                    <a:pt x="224" y="262"/>
                    <a:pt x="91" y="29"/>
                  </a:cubicBezTo>
                  <a:cubicBezTo>
                    <a:pt x="80" y="8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688950" y="2275325"/>
              <a:ext cx="9500" cy="12100"/>
            </a:xfrm>
            <a:custGeom>
              <a:avLst/>
              <a:gdLst/>
              <a:ahLst/>
              <a:cxnLst/>
              <a:rect l="l" t="t" r="r" b="b"/>
              <a:pathLst>
                <a:path w="380" h="484" extrusionOk="0">
                  <a:moveTo>
                    <a:pt x="43" y="1"/>
                  </a:moveTo>
                  <a:cubicBezTo>
                    <a:pt x="18" y="1"/>
                    <a:pt x="1" y="29"/>
                    <a:pt x="21" y="70"/>
                  </a:cubicBezTo>
                  <a:cubicBezTo>
                    <a:pt x="88" y="204"/>
                    <a:pt x="188" y="337"/>
                    <a:pt x="288" y="471"/>
                  </a:cubicBezTo>
                  <a:cubicBezTo>
                    <a:pt x="297" y="480"/>
                    <a:pt x="309" y="484"/>
                    <a:pt x="320" y="484"/>
                  </a:cubicBezTo>
                  <a:cubicBezTo>
                    <a:pt x="350" y="484"/>
                    <a:pt x="379" y="453"/>
                    <a:pt x="355" y="404"/>
                  </a:cubicBezTo>
                  <a:cubicBezTo>
                    <a:pt x="288" y="271"/>
                    <a:pt x="188" y="137"/>
                    <a:pt x="88" y="37"/>
                  </a:cubicBezTo>
                  <a:cubicBezTo>
                    <a:pt x="75" y="12"/>
                    <a:pt x="58" y="1"/>
                    <a:pt x="4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682800" y="2360325"/>
              <a:ext cx="36550" cy="58775"/>
            </a:xfrm>
            <a:custGeom>
              <a:avLst/>
              <a:gdLst/>
              <a:ahLst/>
              <a:cxnLst/>
              <a:rect l="l" t="t" r="r" b="b"/>
              <a:pathLst>
                <a:path w="1462" h="2351" extrusionOk="0">
                  <a:moveTo>
                    <a:pt x="42" y="1"/>
                  </a:moveTo>
                  <a:cubicBezTo>
                    <a:pt x="23" y="1"/>
                    <a:pt x="1" y="20"/>
                    <a:pt x="1" y="39"/>
                  </a:cubicBezTo>
                  <a:cubicBezTo>
                    <a:pt x="201" y="940"/>
                    <a:pt x="668" y="1741"/>
                    <a:pt x="1402" y="2341"/>
                  </a:cubicBezTo>
                  <a:cubicBezTo>
                    <a:pt x="1408" y="2347"/>
                    <a:pt x="1414" y="2350"/>
                    <a:pt x="1420" y="2350"/>
                  </a:cubicBezTo>
                  <a:cubicBezTo>
                    <a:pt x="1445" y="2350"/>
                    <a:pt x="1462" y="2301"/>
                    <a:pt x="1435" y="2274"/>
                  </a:cubicBezTo>
                  <a:cubicBezTo>
                    <a:pt x="801" y="1674"/>
                    <a:pt x="301" y="873"/>
                    <a:pt x="67" y="39"/>
                  </a:cubicBezTo>
                  <a:cubicBezTo>
                    <a:pt x="67" y="11"/>
                    <a:pt x="55" y="1"/>
                    <a:pt x="4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696975" y="2368450"/>
              <a:ext cx="28125" cy="46600"/>
            </a:xfrm>
            <a:custGeom>
              <a:avLst/>
              <a:gdLst/>
              <a:ahLst/>
              <a:cxnLst/>
              <a:rect l="l" t="t" r="r" b="b"/>
              <a:pathLst>
                <a:path w="1125" h="1864" extrusionOk="0">
                  <a:moveTo>
                    <a:pt x="65" y="1"/>
                  </a:moveTo>
                  <a:cubicBezTo>
                    <a:pt x="34" y="1"/>
                    <a:pt x="1" y="24"/>
                    <a:pt x="1" y="48"/>
                  </a:cubicBezTo>
                  <a:cubicBezTo>
                    <a:pt x="234" y="715"/>
                    <a:pt x="568" y="1349"/>
                    <a:pt x="1068" y="1849"/>
                  </a:cubicBezTo>
                  <a:cubicBezTo>
                    <a:pt x="1078" y="1859"/>
                    <a:pt x="1088" y="1863"/>
                    <a:pt x="1096" y="1863"/>
                  </a:cubicBezTo>
                  <a:cubicBezTo>
                    <a:pt x="1115" y="1863"/>
                    <a:pt x="1125" y="1840"/>
                    <a:pt x="1101" y="1816"/>
                  </a:cubicBezTo>
                  <a:cubicBezTo>
                    <a:pt x="701" y="1282"/>
                    <a:pt x="368" y="682"/>
                    <a:pt x="101" y="15"/>
                  </a:cubicBezTo>
                  <a:cubicBezTo>
                    <a:pt x="91" y="5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727250" y="2378100"/>
              <a:ext cx="28725" cy="48625"/>
            </a:xfrm>
            <a:custGeom>
              <a:avLst/>
              <a:gdLst/>
              <a:ahLst/>
              <a:cxnLst/>
              <a:rect l="l" t="t" r="r" b="b"/>
              <a:pathLst>
                <a:path w="1149" h="1945" extrusionOk="0">
                  <a:moveTo>
                    <a:pt x="80" y="0"/>
                  </a:moveTo>
                  <a:cubicBezTo>
                    <a:pt x="41" y="0"/>
                    <a:pt x="1" y="39"/>
                    <a:pt x="24" y="62"/>
                  </a:cubicBezTo>
                  <a:cubicBezTo>
                    <a:pt x="291" y="729"/>
                    <a:pt x="658" y="1363"/>
                    <a:pt x="1091" y="1930"/>
                  </a:cubicBezTo>
                  <a:cubicBezTo>
                    <a:pt x="1101" y="1940"/>
                    <a:pt x="1111" y="1944"/>
                    <a:pt x="1119" y="1944"/>
                  </a:cubicBezTo>
                  <a:cubicBezTo>
                    <a:pt x="1138" y="1944"/>
                    <a:pt x="1148" y="1921"/>
                    <a:pt x="1125" y="1897"/>
                  </a:cubicBezTo>
                  <a:cubicBezTo>
                    <a:pt x="758" y="1297"/>
                    <a:pt x="424" y="663"/>
                    <a:pt x="124" y="29"/>
                  </a:cubicBezTo>
                  <a:cubicBezTo>
                    <a:pt x="114" y="8"/>
                    <a:pt x="97" y="0"/>
                    <a:pt x="8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68275" y="2386725"/>
              <a:ext cx="12125" cy="29150"/>
            </a:xfrm>
            <a:custGeom>
              <a:avLst/>
              <a:gdLst/>
              <a:ahLst/>
              <a:cxnLst/>
              <a:rect l="l" t="t" r="r" b="b"/>
              <a:pathLst>
                <a:path w="485" h="1166" extrusionOk="0">
                  <a:moveTo>
                    <a:pt x="55" y="1"/>
                  </a:moveTo>
                  <a:cubicBezTo>
                    <a:pt x="26" y="1"/>
                    <a:pt x="1" y="18"/>
                    <a:pt x="17" y="51"/>
                  </a:cubicBezTo>
                  <a:cubicBezTo>
                    <a:pt x="17" y="451"/>
                    <a:pt x="184" y="851"/>
                    <a:pt x="418" y="1152"/>
                  </a:cubicBezTo>
                  <a:cubicBezTo>
                    <a:pt x="427" y="1161"/>
                    <a:pt x="437" y="1165"/>
                    <a:pt x="446" y="1165"/>
                  </a:cubicBezTo>
                  <a:cubicBezTo>
                    <a:pt x="468" y="1165"/>
                    <a:pt x="484" y="1142"/>
                    <a:pt x="484" y="1118"/>
                  </a:cubicBezTo>
                  <a:cubicBezTo>
                    <a:pt x="284" y="785"/>
                    <a:pt x="184" y="451"/>
                    <a:pt x="117" y="51"/>
                  </a:cubicBezTo>
                  <a:cubicBezTo>
                    <a:pt x="117" y="18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644450" y="2372625"/>
              <a:ext cx="33875" cy="37300"/>
            </a:xfrm>
            <a:custGeom>
              <a:avLst/>
              <a:gdLst/>
              <a:ahLst/>
              <a:cxnLst/>
              <a:rect l="l" t="t" r="r" b="b"/>
              <a:pathLst>
                <a:path w="1355" h="1492" extrusionOk="0">
                  <a:moveTo>
                    <a:pt x="65" y="1"/>
                  </a:moveTo>
                  <a:cubicBezTo>
                    <a:pt x="33" y="1"/>
                    <a:pt x="0" y="24"/>
                    <a:pt x="0" y="48"/>
                  </a:cubicBezTo>
                  <a:cubicBezTo>
                    <a:pt x="300" y="615"/>
                    <a:pt x="734" y="1115"/>
                    <a:pt x="1268" y="1482"/>
                  </a:cubicBezTo>
                  <a:cubicBezTo>
                    <a:pt x="1274" y="1489"/>
                    <a:pt x="1282" y="1491"/>
                    <a:pt x="1289" y="1491"/>
                  </a:cubicBezTo>
                  <a:cubicBezTo>
                    <a:pt x="1322" y="1491"/>
                    <a:pt x="1355" y="1442"/>
                    <a:pt x="1301" y="1415"/>
                  </a:cubicBezTo>
                  <a:cubicBezTo>
                    <a:pt x="867" y="982"/>
                    <a:pt x="434" y="515"/>
                    <a:pt x="100" y="14"/>
                  </a:cubicBezTo>
                  <a:cubicBezTo>
                    <a:pt x="90" y="5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3836400" y="2382425"/>
              <a:ext cx="23225" cy="39175"/>
            </a:xfrm>
            <a:custGeom>
              <a:avLst/>
              <a:gdLst/>
              <a:ahLst/>
              <a:cxnLst/>
              <a:rect l="l" t="t" r="r" b="b"/>
              <a:pathLst>
                <a:path w="929" h="1567" extrusionOk="0">
                  <a:moveTo>
                    <a:pt x="886" y="1"/>
                  </a:moveTo>
                  <a:cubicBezTo>
                    <a:pt x="873" y="1"/>
                    <a:pt x="862" y="9"/>
                    <a:pt x="862" y="23"/>
                  </a:cubicBezTo>
                  <a:cubicBezTo>
                    <a:pt x="661" y="556"/>
                    <a:pt x="395" y="1057"/>
                    <a:pt x="28" y="1490"/>
                  </a:cubicBezTo>
                  <a:cubicBezTo>
                    <a:pt x="1" y="1517"/>
                    <a:pt x="17" y="1566"/>
                    <a:pt x="60" y="1566"/>
                  </a:cubicBezTo>
                  <a:cubicBezTo>
                    <a:pt x="70" y="1566"/>
                    <a:pt x="82" y="1564"/>
                    <a:pt x="94" y="1557"/>
                  </a:cubicBezTo>
                  <a:cubicBezTo>
                    <a:pt x="495" y="1124"/>
                    <a:pt x="761" y="623"/>
                    <a:pt x="928" y="56"/>
                  </a:cubicBezTo>
                  <a:cubicBezTo>
                    <a:pt x="928" y="17"/>
                    <a:pt x="905" y="1"/>
                    <a:pt x="88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3850675" y="2389025"/>
              <a:ext cx="15625" cy="25175"/>
            </a:xfrm>
            <a:custGeom>
              <a:avLst/>
              <a:gdLst/>
              <a:ahLst/>
              <a:cxnLst/>
              <a:rect l="l" t="t" r="r" b="b"/>
              <a:pathLst>
                <a:path w="625" h="1007" extrusionOk="0">
                  <a:moveTo>
                    <a:pt x="607" y="1"/>
                  </a:moveTo>
                  <a:cubicBezTo>
                    <a:pt x="599" y="1"/>
                    <a:pt x="591" y="9"/>
                    <a:pt x="591" y="26"/>
                  </a:cubicBezTo>
                  <a:cubicBezTo>
                    <a:pt x="424" y="359"/>
                    <a:pt x="224" y="659"/>
                    <a:pt x="24" y="960"/>
                  </a:cubicBezTo>
                  <a:cubicBezTo>
                    <a:pt x="0" y="983"/>
                    <a:pt x="43" y="1007"/>
                    <a:pt x="71" y="1007"/>
                  </a:cubicBezTo>
                  <a:cubicBezTo>
                    <a:pt x="82" y="1007"/>
                    <a:pt x="90" y="1003"/>
                    <a:pt x="90" y="993"/>
                  </a:cubicBezTo>
                  <a:cubicBezTo>
                    <a:pt x="324" y="693"/>
                    <a:pt x="491" y="359"/>
                    <a:pt x="624" y="26"/>
                  </a:cubicBezTo>
                  <a:cubicBezTo>
                    <a:pt x="624" y="9"/>
                    <a:pt x="616" y="1"/>
                    <a:pt x="60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880600" y="2365950"/>
              <a:ext cx="26300" cy="38125"/>
            </a:xfrm>
            <a:custGeom>
              <a:avLst/>
              <a:gdLst/>
              <a:ahLst/>
              <a:cxnLst/>
              <a:rect l="l" t="t" r="r" b="b"/>
              <a:pathLst>
                <a:path w="1052" h="1525" extrusionOk="0">
                  <a:moveTo>
                    <a:pt x="996" y="1"/>
                  </a:moveTo>
                  <a:cubicBezTo>
                    <a:pt x="984" y="1"/>
                    <a:pt x="971" y="5"/>
                    <a:pt x="962" y="15"/>
                  </a:cubicBezTo>
                  <a:cubicBezTo>
                    <a:pt x="728" y="548"/>
                    <a:pt x="394" y="1015"/>
                    <a:pt x="28" y="1449"/>
                  </a:cubicBezTo>
                  <a:cubicBezTo>
                    <a:pt x="1" y="1476"/>
                    <a:pt x="39" y="1525"/>
                    <a:pt x="72" y="1525"/>
                  </a:cubicBezTo>
                  <a:cubicBezTo>
                    <a:pt x="80" y="1525"/>
                    <a:pt x="88" y="1522"/>
                    <a:pt x="94" y="1516"/>
                  </a:cubicBezTo>
                  <a:cubicBezTo>
                    <a:pt x="495" y="1082"/>
                    <a:pt x="828" y="615"/>
                    <a:pt x="1028" y="48"/>
                  </a:cubicBezTo>
                  <a:cubicBezTo>
                    <a:pt x="1052" y="24"/>
                    <a:pt x="1025" y="1"/>
                    <a:pt x="99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3901450" y="2357625"/>
              <a:ext cx="31550" cy="48125"/>
            </a:xfrm>
            <a:custGeom>
              <a:avLst/>
              <a:gdLst/>
              <a:ahLst/>
              <a:cxnLst/>
              <a:rect l="l" t="t" r="r" b="b"/>
              <a:pathLst>
                <a:path w="1262" h="1925" extrusionOk="0">
                  <a:moveTo>
                    <a:pt x="1197" y="0"/>
                  </a:moveTo>
                  <a:cubicBezTo>
                    <a:pt x="1184" y="0"/>
                    <a:pt x="1171" y="4"/>
                    <a:pt x="1162" y="14"/>
                  </a:cubicBezTo>
                  <a:cubicBezTo>
                    <a:pt x="828" y="648"/>
                    <a:pt x="461" y="1248"/>
                    <a:pt x="27" y="1849"/>
                  </a:cubicBezTo>
                  <a:cubicBezTo>
                    <a:pt x="0" y="1876"/>
                    <a:pt x="39" y="1924"/>
                    <a:pt x="72" y="1924"/>
                  </a:cubicBezTo>
                  <a:cubicBezTo>
                    <a:pt x="80" y="1924"/>
                    <a:pt x="88" y="1922"/>
                    <a:pt x="94" y="1915"/>
                  </a:cubicBezTo>
                  <a:cubicBezTo>
                    <a:pt x="628" y="1382"/>
                    <a:pt x="995" y="748"/>
                    <a:pt x="1262" y="47"/>
                  </a:cubicBezTo>
                  <a:cubicBezTo>
                    <a:pt x="1262" y="24"/>
                    <a:pt x="1228" y="0"/>
                    <a:pt x="119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3925625" y="2346150"/>
              <a:ext cx="41575" cy="72100"/>
            </a:xfrm>
            <a:custGeom>
              <a:avLst/>
              <a:gdLst/>
              <a:ahLst/>
              <a:cxnLst/>
              <a:rect l="l" t="t" r="r" b="b"/>
              <a:pathLst>
                <a:path w="1663" h="2884" extrusionOk="0">
                  <a:moveTo>
                    <a:pt x="1615" y="1"/>
                  </a:moveTo>
                  <a:cubicBezTo>
                    <a:pt x="1596" y="1"/>
                    <a:pt x="1576" y="11"/>
                    <a:pt x="1562" y="39"/>
                  </a:cubicBezTo>
                  <a:cubicBezTo>
                    <a:pt x="1429" y="540"/>
                    <a:pt x="1229" y="1040"/>
                    <a:pt x="962" y="1507"/>
                  </a:cubicBezTo>
                  <a:cubicBezTo>
                    <a:pt x="695" y="1941"/>
                    <a:pt x="361" y="2374"/>
                    <a:pt x="28" y="2775"/>
                  </a:cubicBezTo>
                  <a:cubicBezTo>
                    <a:pt x="1" y="2829"/>
                    <a:pt x="40" y="2884"/>
                    <a:pt x="92" y="2884"/>
                  </a:cubicBezTo>
                  <a:cubicBezTo>
                    <a:pt x="103" y="2884"/>
                    <a:pt x="116" y="2881"/>
                    <a:pt x="128" y="2875"/>
                  </a:cubicBezTo>
                  <a:cubicBezTo>
                    <a:pt x="762" y="2074"/>
                    <a:pt x="1629" y="1107"/>
                    <a:pt x="1662" y="39"/>
                  </a:cubicBezTo>
                  <a:cubicBezTo>
                    <a:pt x="1662" y="20"/>
                    <a:pt x="1640" y="1"/>
                    <a:pt x="161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803725" y="2393475"/>
              <a:ext cx="17525" cy="47700"/>
            </a:xfrm>
            <a:custGeom>
              <a:avLst/>
              <a:gdLst/>
              <a:ahLst/>
              <a:cxnLst/>
              <a:rect l="l" t="t" r="r" b="b"/>
              <a:pathLst>
                <a:path w="701" h="1908" extrusionOk="0">
                  <a:moveTo>
                    <a:pt x="636" y="1"/>
                  </a:moveTo>
                  <a:cubicBezTo>
                    <a:pt x="623" y="1"/>
                    <a:pt x="611" y="5"/>
                    <a:pt x="601" y="14"/>
                  </a:cubicBezTo>
                  <a:cubicBezTo>
                    <a:pt x="367" y="615"/>
                    <a:pt x="167" y="1249"/>
                    <a:pt x="0" y="1882"/>
                  </a:cubicBezTo>
                  <a:cubicBezTo>
                    <a:pt x="0" y="1899"/>
                    <a:pt x="17" y="1907"/>
                    <a:pt x="34" y="1907"/>
                  </a:cubicBezTo>
                  <a:cubicBezTo>
                    <a:pt x="50" y="1907"/>
                    <a:pt x="67" y="1899"/>
                    <a:pt x="67" y="1882"/>
                  </a:cubicBezTo>
                  <a:cubicBezTo>
                    <a:pt x="334" y="1282"/>
                    <a:pt x="534" y="682"/>
                    <a:pt x="701" y="48"/>
                  </a:cubicBezTo>
                  <a:cubicBezTo>
                    <a:pt x="701" y="24"/>
                    <a:pt x="667" y="1"/>
                    <a:pt x="63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825600" y="2337600"/>
              <a:ext cx="24850" cy="43475"/>
            </a:xfrm>
            <a:custGeom>
              <a:avLst/>
              <a:gdLst/>
              <a:ahLst/>
              <a:cxnLst/>
              <a:rect l="l" t="t" r="r" b="b"/>
              <a:pathLst>
                <a:path w="994" h="1739" extrusionOk="0">
                  <a:moveTo>
                    <a:pt x="955" y="1"/>
                  </a:moveTo>
                  <a:cubicBezTo>
                    <a:pt x="946" y="1"/>
                    <a:pt x="936" y="5"/>
                    <a:pt x="927" y="14"/>
                  </a:cubicBezTo>
                  <a:cubicBezTo>
                    <a:pt x="693" y="582"/>
                    <a:pt x="393" y="1149"/>
                    <a:pt x="26" y="1649"/>
                  </a:cubicBezTo>
                  <a:cubicBezTo>
                    <a:pt x="1" y="1674"/>
                    <a:pt x="33" y="1738"/>
                    <a:pt x="65" y="1738"/>
                  </a:cubicBezTo>
                  <a:cubicBezTo>
                    <a:pt x="75" y="1738"/>
                    <a:pt x="85" y="1732"/>
                    <a:pt x="93" y="1716"/>
                  </a:cubicBezTo>
                  <a:cubicBezTo>
                    <a:pt x="526" y="1215"/>
                    <a:pt x="827" y="648"/>
                    <a:pt x="993" y="48"/>
                  </a:cubicBezTo>
                  <a:cubicBezTo>
                    <a:pt x="993" y="24"/>
                    <a:pt x="977" y="1"/>
                    <a:pt x="95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820400" y="2343150"/>
              <a:ext cx="15025" cy="31025"/>
            </a:xfrm>
            <a:custGeom>
              <a:avLst/>
              <a:gdLst/>
              <a:ahLst/>
              <a:cxnLst/>
              <a:rect l="l" t="t" r="r" b="b"/>
              <a:pathLst>
                <a:path w="601" h="1241" extrusionOk="0">
                  <a:moveTo>
                    <a:pt x="584" y="1"/>
                  </a:moveTo>
                  <a:cubicBezTo>
                    <a:pt x="576" y="1"/>
                    <a:pt x="568" y="9"/>
                    <a:pt x="568" y="26"/>
                  </a:cubicBezTo>
                  <a:cubicBezTo>
                    <a:pt x="401" y="460"/>
                    <a:pt x="201" y="827"/>
                    <a:pt x="0" y="1193"/>
                  </a:cubicBezTo>
                  <a:cubicBezTo>
                    <a:pt x="0" y="1217"/>
                    <a:pt x="17" y="1241"/>
                    <a:pt x="39" y="1241"/>
                  </a:cubicBezTo>
                  <a:cubicBezTo>
                    <a:pt x="48" y="1241"/>
                    <a:pt x="57" y="1237"/>
                    <a:pt x="67" y="1227"/>
                  </a:cubicBezTo>
                  <a:cubicBezTo>
                    <a:pt x="267" y="827"/>
                    <a:pt x="467" y="426"/>
                    <a:pt x="601" y="26"/>
                  </a:cubicBezTo>
                  <a:cubicBezTo>
                    <a:pt x="601" y="9"/>
                    <a:pt x="593" y="1"/>
                    <a:pt x="5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906550" y="2264225"/>
              <a:ext cx="18700" cy="34425"/>
            </a:xfrm>
            <a:custGeom>
              <a:avLst/>
              <a:gdLst/>
              <a:ahLst/>
              <a:cxnLst/>
              <a:rect l="l" t="t" r="r" b="b"/>
              <a:pathLst>
                <a:path w="748" h="1377" extrusionOk="0">
                  <a:moveTo>
                    <a:pt x="692" y="0"/>
                  </a:moveTo>
                  <a:cubicBezTo>
                    <a:pt x="680" y="0"/>
                    <a:pt x="667" y="4"/>
                    <a:pt x="657" y="14"/>
                  </a:cubicBezTo>
                  <a:cubicBezTo>
                    <a:pt x="424" y="448"/>
                    <a:pt x="224" y="881"/>
                    <a:pt x="24" y="1315"/>
                  </a:cubicBezTo>
                  <a:cubicBezTo>
                    <a:pt x="1" y="1338"/>
                    <a:pt x="25" y="1377"/>
                    <a:pt x="54" y="1377"/>
                  </a:cubicBezTo>
                  <a:cubicBezTo>
                    <a:pt x="66" y="1377"/>
                    <a:pt x="80" y="1369"/>
                    <a:pt x="90" y="1348"/>
                  </a:cubicBezTo>
                  <a:cubicBezTo>
                    <a:pt x="324" y="948"/>
                    <a:pt x="557" y="514"/>
                    <a:pt x="724" y="47"/>
                  </a:cubicBezTo>
                  <a:cubicBezTo>
                    <a:pt x="748" y="24"/>
                    <a:pt x="721" y="0"/>
                    <a:pt x="6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921550" y="2260150"/>
              <a:ext cx="20625" cy="32650"/>
            </a:xfrm>
            <a:custGeom>
              <a:avLst/>
              <a:gdLst/>
              <a:ahLst/>
              <a:cxnLst/>
              <a:rect l="l" t="t" r="r" b="b"/>
              <a:pathLst>
                <a:path w="825" h="1306" extrusionOk="0">
                  <a:moveTo>
                    <a:pt x="778" y="1"/>
                  </a:moveTo>
                  <a:cubicBezTo>
                    <a:pt x="771" y="1"/>
                    <a:pt x="765" y="4"/>
                    <a:pt x="758" y="10"/>
                  </a:cubicBezTo>
                  <a:cubicBezTo>
                    <a:pt x="491" y="411"/>
                    <a:pt x="258" y="811"/>
                    <a:pt x="24" y="1211"/>
                  </a:cubicBezTo>
                  <a:cubicBezTo>
                    <a:pt x="0" y="1258"/>
                    <a:pt x="27" y="1305"/>
                    <a:pt x="68" y="1305"/>
                  </a:cubicBezTo>
                  <a:cubicBezTo>
                    <a:pt x="85" y="1305"/>
                    <a:pt x="105" y="1297"/>
                    <a:pt x="124" y="1278"/>
                  </a:cubicBezTo>
                  <a:cubicBezTo>
                    <a:pt x="358" y="878"/>
                    <a:pt x="591" y="477"/>
                    <a:pt x="825" y="44"/>
                  </a:cubicBezTo>
                  <a:cubicBezTo>
                    <a:pt x="825" y="44"/>
                    <a:pt x="803" y="1"/>
                    <a:pt x="77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937400" y="2261100"/>
              <a:ext cx="17275" cy="33025"/>
            </a:xfrm>
            <a:custGeom>
              <a:avLst/>
              <a:gdLst/>
              <a:ahLst/>
              <a:cxnLst/>
              <a:rect l="l" t="t" r="r" b="b"/>
              <a:pathLst>
                <a:path w="691" h="1321" extrusionOk="0">
                  <a:moveTo>
                    <a:pt x="664" y="0"/>
                  </a:moveTo>
                  <a:cubicBezTo>
                    <a:pt x="652" y="0"/>
                    <a:pt x="638" y="11"/>
                    <a:pt x="624" y="39"/>
                  </a:cubicBezTo>
                  <a:cubicBezTo>
                    <a:pt x="457" y="439"/>
                    <a:pt x="257" y="873"/>
                    <a:pt x="24" y="1273"/>
                  </a:cubicBezTo>
                  <a:cubicBezTo>
                    <a:pt x="0" y="1297"/>
                    <a:pt x="43" y="1320"/>
                    <a:pt x="82" y="1320"/>
                  </a:cubicBezTo>
                  <a:cubicBezTo>
                    <a:pt x="99" y="1320"/>
                    <a:pt x="114" y="1316"/>
                    <a:pt x="124" y="1307"/>
                  </a:cubicBezTo>
                  <a:cubicBezTo>
                    <a:pt x="391" y="940"/>
                    <a:pt x="591" y="506"/>
                    <a:pt x="691" y="39"/>
                  </a:cubicBezTo>
                  <a:cubicBezTo>
                    <a:pt x="691" y="20"/>
                    <a:pt x="680" y="0"/>
                    <a:pt x="66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896500" y="2610425"/>
              <a:ext cx="19825" cy="13575"/>
            </a:xfrm>
            <a:custGeom>
              <a:avLst/>
              <a:gdLst/>
              <a:ahLst/>
              <a:cxnLst/>
              <a:rect l="l" t="t" r="r" b="b"/>
              <a:pathLst>
                <a:path w="793" h="543" extrusionOk="0">
                  <a:moveTo>
                    <a:pt x="170" y="0"/>
                  </a:moveTo>
                  <a:cubicBezTo>
                    <a:pt x="137" y="0"/>
                    <a:pt x="98" y="49"/>
                    <a:pt x="125" y="76"/>
                  </a:cubicBezTo>
                  <a:cubicBezTo>
                    <a:pt x="225" y="176"/>
                    <a:pt x="292" y="243"/>
                    <a:pt x="392" y="309"/>
                  </a:cubicBezTo>
                  <a:cubicBezTo>
                    <a:pt x="259" y="243"/>
                    <a:pt x="159" y="143"/>
                    <a:pt x="59" y="43"/>
                  </a:cubicBezTo>
                  <a:cubicBezTo>
                    <a:pt x="50" y="34"/>
                    <a:pt x="41" y="30"/>
                    <a:pt x="33" y="30"/>
                  </a:cubicBezTo>
                  <a:cubicBezTo>
                    <a:pt x="12" y="30"/>
                    <a:pt x="1" y="61"/>
                    <a:pt x="25" y="109"/>
                  </a:cubicBezTo>
                  <a:cubicBezTo>
                    <a:pt x="92" y="243"/>
                    <a:pt x="225" y="343"/>
                    <a:pt x="392" y="410"/>
                  </a:cubicBezTo>
                  <a:cubicBezTo>
                    <a:pt x="426" y="410"/>
                    <a:pt x="426" y="410"/>
                    <a:pt x="426" y="343"/>
                  </a:cubicBezTo>
                  <a:cubicBezTo>
                    <a:pt x="526" y="443"/>
                    <a:pt x="626" y="510"/>
                    <a:pt x="759" y="543"/>
                  </a:cubicBezTo>
                  <a:cubicBezTo>
                    <a:pt x="793" y="543"/>
                    <a:pt x="793" y="510"/>
                    <a:pt x="793" y="476"/>
                  </a:cubicBezTo>
                  <a:cubicBezTo>
                    <a:pt x="592" y="343"/>
                    <a:pt x="392" y="176"/>
                    <a:pt x="192" y="9"/>
                  </a:cubicBezTo>
                  <a:cubicBezTo>
                    <a:pt x="186" y="3"/>
                    <a:pt x="178" y="0"/>
                    <a:pt x="17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906450" y="2612075"/>
              <a:ext cx="13200" cy="8600"/>
            </a:xfrm>
            <a:custGeom>
              <a:avLst/>
              <a:gdLst/>
              <a:ahLst/>
              <a:cxnLst/>
              <a:rect l="l" t="t" r="r" b="b"/>
              <a:pathLst>
                <a:path w="528" h="344" extrusionOk="0">
                  <a:moveTo>
                    <a:pt x="72" y="1"/>
                  </a:moveTo>
                  <a:cubicBezTo>
                    <a:pt x="39" y="1"/>
                    <a:pt x="1" y="50"/>
                    <a:pt x="28" y="77"/>
                  </a:cubicBezTo>
                  <a:cubicBezTo>
                    <a:pt x="128" y="210"/>
                    <a:pt x="294" y="310"/>
                    <a:pt x="461" y="344"/>
                  </a:cubicBezTo>
                  <a:cubicBezTo>
                    <a:pt x="495" y="344"/>
                    <a:pt x="528" y="310"/>
                    <a:pt x="461" y="277"/>
                  </a:cubicBezTo>
                  <a:cubicBezTo>
                    <a:pt x="328" y="210"/>
                    <a:pt x="228" y="110"/>
                    <a:pt x="94" y="10"/>
                  </a:cubicBezTo>
                  <a:cubicBezTo>
                    <a:pt x="88" y="4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916525" y="2613800"/>
              <a:ext cx="13150" cy="6050"/>
            </a:xfrm>
            <a:custGeom>
              <a:avLst/>
              <a:gdLst/>
              <a:ahLst/>
              <a:cxnLst/>
              <a:rect l="l" t="t" r="r" b="b"/>
              <a:pathLst>
                <a:path w="526" h="242" extrusionOk="0">
                  <a:moveTo>
                    <a:pt x="45" y="1"/>
                  </a:moveTo>
                  <a:cubicBezTo>
                    <a:pt x="18" y="1"/>
                    <a:pt x="1" y="79"/>
                    <a:pt x="58" y="108"/>
                  </a:cubicBezTo>
                  <a:cubicBezTo>
                    <a:pt x="192" y="141"/>
                    <a:pt x="325" y="208"/>
                    <a:pt x="459" y="241"/>
                  </a:cubicBezTo>
                  <a:cubicBezTo>
                    <a:pt x="492" y="241"/>
                    <a:pt x="525" y="208"/>
                    <a:pt x="492" y="174"/>
                  </a:cubicBezTo>
                  <a:cubicBezTo>
                    <a:pt x="358" y="108"/>
                    <a:pt x="225" y="41"/>
                    <a:pt x="58" y="8"/>
                  </a:cubicBezTo>
                  <a:cubicBezTo>
                    <a:pt x="54" y="3"/>
                    <a:pt x="49" y="1"/>
                    <a:pt x="4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926475" y="2612925"/>
              <a:ext cx="8200" cy="6075"/>
            </a:xfrm>
            <a:custGeom>
              <a:avLst/>
              <a:gdLst/>
              <a:ahLst/>
              <a:cxnLst/>
              <a:rect l="l" t="t" r="r" b="b"/>
              <a:pathLst>
                <a:path w="328" h="243" extrusionOk="0">
                  <a:moveTo>
                    <a:pt x="60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27" y="143"/>
                    <a:pt x="194" y="209"/>
                    <a:pt x="294" y="243"/>
                  </a:cubicBezTo>
                  <a:cubicBezTo>
                    <a:pt x="327" y="243"/>
                    <a:pt x="327" y="209"/>
                    <a:pt x="327" y="176"/>
                  </a:cubicBezTo>
                  <a:cubicBezTo>
                    <a:pt x="227" y="109"/>
                    <a:pt x="161" y="43"/>
                    <a:pt x="94" y="9"/>
                  </a:cubicBezTo>
                  <a:cubicBezTo>
                    <a:pt x="81" y="3"/>
                    <a:pt x="70" y="0"/>
                    <a:pt x="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3937475" y="2611250"/>
              <a:ext cx="7200" cy="3925"/>
            </a:xfrm>
            <a:custGeom>
              <a:avLst/>
              <a:gdLst/>
              <a:ahLst/>
              <a:cxnLst/>
              <a:rect l="l" t="t" r="r" b="b"/>
              <a:pathLst>
                <a:path w="288" h="157" extrusionOk="0">
                  <a:moveTo>
                    <a:pt x="84" y="1"/>
                  </a:moveTo>
                  <a:cubicBezTo>
                    <a:pt x="34" y="1"/>
                    <a:pt x="0" y="49"/>
                    <a:pt x="54" y="76"/>
                  </a:cubicBezTo>
                  <a:cubicBezTo>
                    <a:pt x="79" y="125"/>
                    <a:pt x="139" y="156"/>
                    <a:pt x="195" y="156"/>
                  </a:cubicBezTo>
                  <a:cubicBezTo>
                    <a:pt x="216" y="156"/>
                    <a:pt x="236" y="152"/>
                    <a:pt x="254" y="143"/>
                  </a:cubicBezTo>
                  <a:cubicBezTo>
                    <a:pt x="288" y="143"/>
                    <a:pt x="288" y="76"/>
                    <a:pt x="254" y="76"/>
                  </a:cubicBezTo>
                  <a:cubicBezTo>
                    <a:pt x="188" y="76"/>
                    <a:pt x="154" y="43"/>
                    <a:pt x="121" y="10"/>
                  </a:cubicBezTo>
                  <a:cubicBezTo>
                    <a:pt x="108" y="3"/>
                    <a:pt x="95" y="1"/>
                    <a:pt x="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3948225" y="2607150"/>
              <a:ext cx="5625" cy="2675"/>
            </a:xfrm>
            <a:custGeom>
              <a:avLst/>
              <a:gdLst/>
              <a:ahLst/>
              <a:cxnLst/>
              <a:rect l="l" t="t" r="r" b="b"/>
              <a:pathLst>
                <a:path w="225" h="107" extrusionOk="0">
                  <a:moveTo>
                    <a:pt x="65" y="0"/>
                  </a:moveTo>
                  <a:cubicBezTo>
                    <a:pt x="17" y="0"/>
                    <a:pt x="0" y="78"/>
                    <a:pt x="58" y="107"/>
                  </a:cubicBezTo>
                  <a:lnTo>
                    <a:pt x="191" y="107"/>
                  </a:lnTo>
                  <a:cubicBezTo>
                    <a:pt x="191" y="107"/>
                    <a:pt x="225" y="40"/>
                    <a:pt x="191" y="40"/>
                  </a:cubicBezTo>
                  <a:cubicBezTo>
                    <a:pt x="158" y="7"/>
                    <a:pt x="125" y="7"/>
                    <a:pt x="91" y="7"/>
                  </a:cubicBezTo>
                  <a:cubicBezTo>
                    <a:pt x="82" y="2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960750" y="2602800"/>
              <a:ext cx="3950" cy="2950"/>
            </a:xfrm>
            <a:custGeom>
              <a:avLst/>
              <a:gdLst/>
              <a:ahLst/>
              <a:cxnLst/>
              <a:rect l="l" t="t" r="r" b="b"/>
              <a:pathLst>
                <a:path w="158" h="118" extrusionOk="0">
                  <a:moveTo>
                    <a:pt x="74" y="0"/>
                  </a:moveTo>
                  <a:cubicBezTo>
                    <a:pt x="1" y="0"/>
                    <a:pt x="8" y="118"/>
                    <a:pt x="95" y="118"/>
                  </a:cubicBezTo>
                  <a:cubicBezTo>
                    <a:pt x="104" y="118"/>
                    <a:pt x="114" y="117"/>
                    <a:pt x="124" y="114"/>
                  </a:cubicBezTo>
                  <a:cubicBezTo>
                    <a:pt x="157" y="81"/>
                    <a:pt x="157" y="47"/>
                    <a:pt x="124" y="47"/>
                  </a:cubicBezTo>
                  <a:lnTo>
                    <a:pt x="124" y="14"/>
                  </a:lnTo>
                  <a:cubicBezTo>
                    <a:pt x="105" y="4"/>
                    <a:pt x="88" y="0"/>
                    <a:pt x="7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3696150" y="2609475"/>
              <a:ext cx="16475" cy="11200"/>
            </a:xfrm>
            <a:custGeom>
              <a:avLst/>
              <a:gdLst/>
              <a:ahLst/>
              <a:cxnLst/>
              <a:rect l="l" t="t" r="r" b="b"/>
              <a:pathLst>
                <a:path w="659" h="448" extrusionOk="0">
                  <a:moveTo>
                    <a:pt x="613" y="1"/>
                  </a:moveTo>
                  <a:cubicBezTo>
                    <a:pt x="601" y="1"/>
                    <a:pt x="585" y="5"/>
                    <a:pt x="567" y="14"/>
                  </a:cubicBezTo>
                  <a:cubicBezTo>
                    <a:pt x="434" y="147"/>
                    <a:pt x="234" y="281"/>
                    <a:pt x="67" y="347"/>
                  </a:cubicBezTo>
                  <a:cubicBezTo>
                    <a:pt x="0" y="381"/>
                    <a:pt x="34" y="448"/>
                    <a:pt x="67" y="448"/>
                  </a:cubicBezTo>
                  <a:cubicBezTo>
                    <a:pt x="300" y="414"/>
                    <a:pt x="534" y="281"/>
                    <a:pt x="634" y="81"/>
                  </a:cubicBezTo>
                  <a:cubicBezTo>
                    <a:pt x="658" y="32"/>
                    <a:pt x="647" y="1"/>
                    <a:pt x="61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3688950" y="2611475"/>
              <a:ext cx="13900" cy="9425"/>
            </a:xfrm>
            <a:custGeom>
              <a:avLst/>
              <a:gdLst/>
              <a:ahLst/>
              <a:cxnLst/>
              <a:rect l="l" t="t" r="r" b="b"/>
              <a:pathLst>
                <a:path w="556" h="377" extrusionOk="0">
                  <a:moveTo>
                    <a:pt x="488" y="1"/>
                  </a:moveTo>
                  <a:cubicBezTo>
                    <a:pt x="355" y="134"/>
                    <a:pt x="222" y="201"/>
                    <a:pt x="55" y="301"/>
                  </a:cubicBezTo>
                  <a:cubicBezTo>
                    <a:pt x="1" y="328"/>
                    <a:pt x="34" y="377"/>
                    <a:pt x="84" y="377"/>
                  </a:cubicBezTo>
                  <a:cubicBezTo>
                    <a:pt x="96" y="377"/>
                    <a:pt x="109" y="374"/>
                    <a:pt x="121" y="368"/>
                  </a:cubicBezTo>
                  <a:cubicBezTo>
                    <a:pt x="255" y="301"/>
                    <a:pt x="422" y="201"/>
                    <a:pt x="522" y="34"/>
                  </a:cubicBezTo>
                  <a:cubicBezTo>
                    <a:pt x="555" y="34"/>
                    <a:pt x="522" y="1"/>
                    <a:pt x="48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3679700" y="2611250"/>
              <a:ext cx="13800" cy="8750"/>
            </a:xfrm>
            <a:custGeom>
              <a:avLst/>
              <a:gdLst/>
              <a:ahLst/>
              <a:cxnLst/>
              <a:rect l="l" t="t" r="r" b="b"/>
              <a:pathLst>
                <a:path w="552" h="350" extrusionOk="0">
                  <a:moveTo>
                    <a:pt x="480" y="1"/>
                  </a:moveTo>
                  <a:cubicBezTo>
                    <a:pt x="472" y="1"/>
                    <a:pt x="464" y="3"/>
                    <a:pt x="458" y="10"/>
                  </a:cubicBezTo>
                  <a:cubicBezTo>
                    <a:pt x="325" y="110"/>
                    <a:pt x="191" y="176"/>
                    <a:pt x="58" y="243"/>
                  </a:cubicBezTo>
                  <a:cubicBezTo>
                    <a:pt x="0" y="272"/>
                    <a:pt x="17" y="350"/>
                    <a:pt x="65" y="350"/>
                  </a:cubicBezTo>
                  <a:cubicBezTo>
                    <a:pt x="73" y="350"/>
                    <a:pt x="82" y="348"/>
                    <a:pt x="91" y="343"/>
                  </a:cubicBezTo>
                  <a:cubicBezTo>
                    <a:pt x="258" y="310"/>
                    <a:pt x="425" y="210"/>
                    <a:pt x="525" y="76"/>
                  </a:cubicBezTo>
                  <a:cubicBezTo>
                    <a:pt x="552" y="49"/>
                    <a:pt x="513" y="1"/>
                    <a:pt x="48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3665300" y="2613150"/>
              <a:ext cx="12525" cy="5850"/>
            </a:xfrm>
            <a:custGeom>
              <a:avLst/>
              <a:gdLst/>
              <a:ahLst/>
              <a:cxnLst/>
              <a:rect l="l" t="t" r="r" b="b"/>
              <a:pathLst>
                <a:path w="501" h="234" extrusionOk="0">
                  <a:moveTo>
                    <a:pt x="467" y="0"/>
                  </a:moveTo>
                  <a:cubicBezTo>
                    <a:pt x="334" y="67"/>
                    <a:pt x="200" y="100"/>
                    <a:pt x="67" y="134"/>
                  </a:cubicBezTo>
                  <a:cubicBezTo>
                    <a:pt x="0" y="167"/>
                    <a:pt x="33" y="234"/>
                    <a:pt x="67" y="234"/>
                  </a:cubicBezTo>
                  <a:cubicBezTo>
                    <a:pt x="234" y="200"/>
                    <a:pt x="367" y="134"/>
                    <a:pt x="500" y="34"/>
                  </a:cubicBezTo>
                  <a:cubicBezTo>
                    <a:pt x="500" y="0"/>
                    <a:pt x="500" y="0"/>
                    <a:pt x="4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3651100" y="2612300"/>
              <a:ext cx="14225" cy="4875"/>
            </a:xfrm>
            <a:custGeom>
              <a:avLst/>
              <a:gdLst/>
              <a:ahLst/>
              <a:cxnLst/>
              <a:rect l="l" t="t" r="r" b="b"/>
              <a:pathLst>
                <a:path w="569" h="195" extrusionOk="0">
                  <a:moveTo>
                    <a:pt x="535" y="1"/>
                  </a:moveTo>
                  <a:cubicBezTo>
                    <a:pt x="401" y="68"/>
                    <a:pt x="234" y="101"/>
                    <a:pt x="68" y="101"/>
                  </a:cubicBezTo>
                  <a:cubicBezTo>
                    <a:pt x="34" y="101"/>
                    <a:pt x="1" y="168"/>
                    <a:pt x="68" y="168"/>
                  </a:cubicBezTo>
                  <a:cubicBezTo>
                    <a:pt x="114" y="186"/>
                    <a:pt x="163" y="195"/>
                    <a:pt x="213" y="195"/>
                  </a:cubicBezTo>
                  <a:cubicBezTo>
                    <a:pt x="341" y="195"/>
                    <a:pt x="472" y="140"/>
                    <a:pt x="568" y="68"/>
                  </a:cubicBezTo>
                  <a:cubicBezTo>
                    <a:pt x="568" y="68"/>
                    <a:pt x="568" y="1"/>
                    <a:pt x="53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3639425" y="2611475"/>
              <a:ext cx="11700" cy="2525"/>
            </a:xfrm>
            <a:custGeom>
              <a:avLst/>
              <a:gdLst/>
              <a:ahLst/>
              <a:cxnLst/>
              <a:rect l="l" t="t" r="r" b="b"/>
              <a:pathLst>
                <a:path w="468" h="101" extrusionOk="0">
                  <a:moveTo>
                    <a:pt x="68" y="1"/>
                  </a:moveTo>
                  <a:cubicBezTo>
                    <a:pt x="1" y="1"/>
                    <a:pt x="1" y="101"/>
                    <a:pt x="68" y="101"/>
                  </a:cubicBezTo>
                  <a:cubicBezTo>
                    <a:pt x="201" y="101"/>
                    <a:pt x="301" y="67"/>
                    <a:pt x="401" y="67"/>
                  </a:cubicBezTo>
                  <a:cubicBezTo>
                    <a:pt x="468" y="67"/>
                    <a:pt x="468" y="1"/>
                    <a:pt x="4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3627750" y="2607775"/>
              <a:ext cx="10875" cy="2600"/>
            </a:xfrm>
            <a:custGeom>
              <a:avLst/>
              <a:gdLst/>
              <a:ahLst/>
              <a:cxnLst/>
              <a:rect l="l" t="t" r="r" b="b"/>
              <a:pathLst>
                <a:path w="435" h="104" extrusionOk="0">
                  <a:moveTo>
                    <a:pt x="301" y="0"/>
                  </a:moveTo>
                  <a:cubicBezTo>
                    <a:pt x="212" y="0"/>
                    <a:pt x="123" y="15"/>
                    <a:pt x="34" y="15"/>
                  </a:cubicBezTo>
                  <a:cubicBezTo>
                    <a:pt x="1" y="15"/>
                    <a:pt x="1" y="82"/>
                    <a:pt x="34" y="82"/>
                  </a:cubicBezTo>
                  <a:cubicBezTo>
                    <a:pt x="90" y="96"/>
                    <a:pt x="145" y="104"/>
                    <a:pt x="200" y="104"/>
                  </a:cubicBezTo>
                  <a:cubicBezTo>
                    <a:pt x="278" y="104"/>
                    <a:pt x="356" y="88"/>
                    <a:pt x="435" y="49"/>
                  </a:cubicBezTo>
                  <a:cubicBezTo>
                    <a:pt x="435" y="49"/>
                    <a:pt x="435" y="15"/>
                    <a:pt x="435" y="15"/>
                  </a:cubicBezTo>
                  <a:cubicBezTo>
                    <a:pt x="390" y="4"/>
                    <a:pt x="346" y="0"/>
                    <a:pt x="30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3621100" y="2597300"/>
              <a:ext cx="7525" cy="3350"/>
            </a:xfrm>
            <a:custGeom>
              <a:avLst/>
              <a:gdLst/>
              <a:ahLst/>
              <a:cxnLst/>
              <a:rect l="l" t="t" r="r" b="b"/>
              <a:pathLst>
                <a:path w="301" h="134" extrusionOk="0">
                  <a:moveTo>
                    <a:pt x="267" y="1"/>
                  </a:moveTo>
                  <a:cubicBezTo>
                    <a:pt x="200" y="1"/>
                    <a:pt x="134" y="34"/>
                    <a:pt x="67" y="34"/>
                  </a:cubicBezTo>
                  <a:cubicBezTo>
                    <a:pt x="0" y="34"/>
                    <a:pt x="33" y="134"/>
                    <a:pt x="100" y="134"/>
                  </a:cubicBezTo>
                  <a:cubicBezTo>
                    <a:pt x="134" y="101"/>
                    <a:pt x="200" y="101"/>
                    <a:pt x="267" y="67"/>
                  </a:cubicBezTo>
                  <a:cubicBezTo>
                    <a:pt x="300" y="67"/>
                    <a:pt x="267" y="34"/>
                    <a:pt x="26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3566300" y="2466000"/>
              <a:ext cx="26450" cy="43275"/>
            </a:xfrm>
            <a:custGeom>
              <a:avLst/>
              <a:gdLst/>
              <a:ahLst/>
              <a:cxnLst/>
              <a:rect l="l" t="t" r="r" b="b"/>
              <a:pathLst>
                <a:path w="1058" h="1731" extrusionOk="0">
                  <a:moveTo>
                    <a:pt x="1023" y="1"/>
                  </a:moveTo>
                  <a:cubicBezTo>
                    <a:pt x="1013" y="1"/>
                    <a:pt x="1002" y="4"/>
                    <a:pt x="991" y="15"/>
                  </a:cubicBezTo>
                  <a:cubicBezTo>
                    <a:pt x="691" y="583"/>
                    <a:pt x="357" y="1150"/>
                    <a:pt x="24" y="1683"/>
                  </a:cubicBezTo>
                  <a:cubicBezTo>
                    <a:pt x="0" y="1707"/>
                    <a:pt x="27" y="1731"/>
                    <a:pt x="56" y="1731"/>
                  </a:cubicBezTo>
                  <a:cubicBezTo>
                    <a:pt x="68" y="1731"/>
                    <a:pt x="81" y="1726"/>
                    <a:pt x="91" y="1717"/>
                  </a:cubicBezTo>
                  <a:cubicBezTo>
                    <a:pt x="458" y="1183"/>
                    <a:pt x="791" y="616"/>
                    <a:pt x="1058" y="15"/>
                  </a:cubicBezTo>
                  <a:cubicBezTo>
                    <a:pt x="1058" y="15"/>
                    <a:pt x="1043" y="1"/>
                    <a:pt x="102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568825" y="2453875"/>
              <a:ext cx="21425" cy="38750"/>
            </a:xfrm>
            <a:custGeom>
              <a:avLst/>
              <a:gdLst/>
              <a:ahLst/>
              <a:cxnLst/>
              <a:rect l="l" t="t" r="r" b="b"/>
              <a:pathLst>
                <a:path w="857" h="1550" extrusionOk="0">
                  <a:moveTo>
                    <a:pt x="824" y="0"/>
                  </a:moveTo>
                  <a:cubicBezTo>
                    <a:pt x="623" y="534"/>
                    <a:pt x="357" y="1068"/>
                    <a:pt x="23" y="1535"/>
                  </a:cubicBezTo>
                  <a:cubicBezTo>
                    <a:pt x="1" y="1535"/>
                    <a:pt x="23" y="1549"/>
                    <a:pt x="40" y="1549"/>
                  </a:cubicBezTo>
                  <a:cubicBezTo>
                    <a:pt x="49" y="1549"/>
                    <a:pt x="56" y="1546"/>
                    <a:pt x="56" y="1535"/>
                  </a:cubicBezTo>
                  <a:cubicBezTo>
                    <a:pt x="457" y="1101"/>
                    <a:pt x="723" y="567"/>
                    <a:pt x="85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3572250" y="2430925"/>
              <a:ext cx="15100" cy="41450"/>
            </a:xfrm>
            <a:custGeom>
              <a:avLst/>
              <a:gdLst/>
              <a:ahLst/>
              <a:cxnLst/>
              <a:rect l="l" t="t" r="r" b="b"/>
              <a:pathLst>
                <a:path w="604" h="1658" extrusionOk="0">
                  <a:moveTo>
                    <a:pt x="566" y="1"/>
                  </a:moveTo>
                  <a:cubicBezTo>
                    <a:pt x="545" y="1"/>
                    <a:pt x="520" y="17"/>
                    <a:pt x="520" y="51"/>
                  </a:cubicBezTo>
                  <a:cubicBezTo>
                    <a:pt x="320" y="551"/>
                    <a:pt x="186" y="1118"/>
                    <a:pt x="19" y="1619"/>
                  </a:cubicBezTo>
                  <a:cubicBezTo>
                    <a:pt x="0" y="1638"/>
                    <a:pt x="14" y="1657"/>
                    <a:pt x="36" y="1657"/>
                  </a:cubicBezTo>
                  <a:cubicBezTo>
                    <a:pt x="52" y="1657"/>
                    <a:pt x="72" y="1647"/>
                    <a:pt x="86" y="1619"/>
                  </a:cubicBezTo>
                  <a:cubicBezTo>
                    <a:pt x="253" y="1118"/>
                    <a:pt x="453" y="585"/>
                    <a:pt x="586" y="51"/>
                  </a:cubicBezTo>
                  <a:cubicBezTo>
                    <a:pt x="603" y="17"/>
                    <a:pt x="586" y="1"/>
                    <a:pt x="56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998275" y="2493175"/>
              <a:ext cx="21450" cy="17625"/>
            </a:xfrm>
            <a:custGeom>
              <a:avLst/>
              <a:gdLst/>
              <a:ahLst/>
              <a:cxnLst/>
              <a:rect l="l" t="t" r="r" b="b"/>
              <a:pathLst>
                <a:path w="858" h="705" extrusionOk="0">
                  <a:moveTo>
                    <a:pt x="28" y="1"/>
                  </a:moveTo>
                  <a:cubicBezTo>
                    <a:pt x="10" y="1"/>
                    <a:pt x="1" y="40"/>
                    <a:pt x="24" y="63"/>
                  </a:cubicBezTo>
                  <a:cubicBezTo>
                    <a:pt x="157" y="229"/>
                    <a:pt x="291" y="396"/>
                    <a:pt x="458" y="563"/>
                  </a:cubicBezTo>
                  <a:cubicBezTo>
                    <a:pt x="552" y="634"/>
                    <a:pt x="630" y="704"/>
                    <a:pt x="726" y="704"/>
                  </a:cubicBezTo>
                  <a:cubicBezTo>
                    <a:pt x="766" y="704"/>
                    <a:pt x="809" y="692"/>
                    <a:pt x="858" y="663"/>
                  </a:cubicBezTo>
                  <a:lnTo>
                    <a:pt x="858" y="630"/>
                  </a:lnTo>
                  <a:cubicBezTo>
                    <a:pt x="847" y="631"/>
                    <a:pt x="836" y="632"/>
                    <a:pt x="825" y="632"/>
                  </a:cubicBezTo>
                  <a:cubicBezTo>
                    <a:pt x="533" y="632"/>
                    <a:pt x="218" y="222"/>
                    <a:pt x="57" y="29"/>
                  </a:cubicBezTo>
                  <a:cubicBezTo>
                    <a:pt x="47" y="9"/>
                    <a:pt x="37" y="1"/>
                    <a:pt x="2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3993850" y="2479375"/>
              <a:ext cx="27550" cy="27875"/>
            </a:xfrm>
            <a:custGeom>
              <a:avLst/>
              <a:gdLst/>
              <a:ahLst/>
              <a:cxnLst/>
              <a:rect l="l" t="t" r="r" b="b"/>
              <a:pathLst>
                <a:path w="1102" h="1115" extrusionOk="0">
                  <a:moveTo>
                    <a:pt x="51" y="0"/>
                  </a:moveTo>
                  <a:cubicBezTo>
                    <a:pt x="17" y="0"/>
                    <a:pt x="1" y="24"/>
                    <a:pt x="1" y="48"/>
                  </a:cubicBezTo>
                  <a:cubicBezTo>
                    <a:pt x="268" y="481"/>
                    <a:pt x="635" y="848"/>
                    <a:pt x="1068" y="1115"/>
                  </a:cubicBezTo>
                  <a:cubicBezTo>
                    <a:pt x="1102" y="1115"/>
                    <a:pt x="1102" y="1082"/>
                    <a:pt x="1102" y="1082"/>
                  </a:cubicBezTo>
                  <a:cubicBezTo>
                    <a:pt x="701" y="748"/>
                    <a:pt x="368" y="381"/>
                    <a:pt x="101" y="14"/>
                  </a:cubicBezTo>
                  <a:cubicBezTo>
                    <a:pt x="81" y="4"/>
                    <a:pt x="65" y="0"/>
                    <a:pt x="5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992200" y="2456650"/>
              <a:ext cx="25875" cy="36425"/>
            </a:xfrm>
            <a:custGeom>
              <a:avLst/>
              <a:gdLst/>
              <a:ahLst/>
              <a:cxnLst/>
              <a:rect l="l" t="t" r="r" b="b"/>
              <a:pathLst>
                <a:path w="1035" h="1457" extrusionOk="0">
                  <a:moveTo>
                    <a:pt x="42" y="1"/>
                  </a:moveTo>
                  <a:cubicBezTo>
                    <a:pt x="23" y="1"/>
                    <a:pt x="0" y="17"/>
                    <a:pt x="0" y="56"/>
                  </a:cubicBezTo>
                  <a:cubicBezTo>
                    <a:pt x="167" y="590"/>
                    <a:pt x="500" y="1090"/>
                    <a:pt x="967" y="1457"/>
                  </a:cubicBezTo>
                  <a:cubicBezTo>
                    <a:pt x="1001" y="1457"/>
                    <a:pt x="1034" y="1424"/>
                    <a:pt x="1034" y="1390"/>
                  </a:cubicBezTo>
                  <a:cubicBezTo>
                    <a:pt x="600" y="1023"/>
                    <a:pt x="300" y="556"/>
                    <a:pt x="67" y="23"/>
                  </a:cubicBezTo>
                  <a:cubicBezTo>
                    <a:pt x="67" y="9"/>
                    <a:pt x="55" y="1"/>
                    <a:pt x="4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3996350" y="2449350"/>
              <a:ext cx="17550" cy="25725"/>
            </a:xfrm>
            <a:custGeom>
              <a:avLst/>
              <a:gdLst/>
              <a:ahLst/>
              <a:cxnLst/>
              <a:rect l="l" t="t" r="r" b="b"/>
              <a:pathLst>
                <a:path w="702" h="1029" extrusionOk="0">
                  <a:moveTo>
                    <a:pt x="39" y="1"/>
                  </a:moveTo>
                  <a:cubicBezTo>
                    <a:pt x="18" y="1"/>
                    <a:pt x="1" y="24"/>
                    <a:pt x="1" y="48"/>
                  </a:cubicBezTo>
                  <a:cubicBezTo>
                    <a:pt x="234" y="381"/>
                    <a:pt x="434" y="715"/>
                    <a:pt x="668" y="1015"/>
                  </a:cubicBezTo>
                  <a:cubicBezTo>
                    <a:pt x="668" y="1025"/>
                    <a:pt x="671" y="1029"/>
                    <a:pt x="675" y="1029"/>
                  </a:cubicBezTo>
                  <a:cubicBezTo>
                    <a:pt x="685" y="1029"/>
                    <a:pt x="701" y="1005"/>
                    <a:pt x="701" y="982"/>
                  </a:cubicBezTo>
                  <a:cubicBezTo>
                    <a:pt x="501" y="648"/>
                    <a:pt x="268" y="348"/>
                    <a:pt x="68" y="14"/>
                  </a:cubicBezTo>
                  <a:cubicBezTo>
                    <a:pt x="58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3997200" y="2435175"/>
              <a:ext cx="10850" cy="16225"/>
            </a:xfrm>
            <a:custGeom>
              <a:avLst/>
              <a:gdLst/>
              <a:ahLst/>
              <a:cxnLst/>
              <a:rect l="l" t="t" r="r" b="b"/>
              <a:pathLst>
                <a:path w="434" h="649" extrusionOk="0">
                  <a:moveTo>
                    <a:pt x="53" y="0"/>
                  </a:moveTo>
                  <a:cubicBezTo>
                    <a:pt x="34" y="0"/>
                    <a:pt x="0" y="24"/>
                    <a:pt x="0" y="48"/>
                  </a:cubicBezTo>
                  <a:cubicBezTo>
                    <a:pt x="67" y="281"/>
                    <a:pt x="200" y="481"/>
                    <a:pt x="400" y="648"/>
                  </a:cubicBezTo>
                  <a:cubicBezTo>
                    <a:pt x="434" y="648"/>
                    <a:pt x="434" y="648"/>
                    <a:pt x="434" y="615"/>
                  </a:cubicBezTo>
                  <a:cubicBezTo>
                    <a:pt x="267" y="448"/>
                    <a:pt x="167" y="248"/>
                    <a:pt x="67" y="14"/>
                  </a:cubicBezTo>
                  <a:cubicBezTo>
                    <a:pt x="67" y="4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4038050" y="2415925"/>
              <a:ext cx="21500" cy="50800"/>
            </a:xfrm>
            <a:custGeom>
              <a:avLst/>
              <a:gdLst/>
              <a:ahLst/>
              <a:cxnLst/>
              <a:rect l="l" t="t" r="r" b="b"/>
              <a:pathLst>
                <a:path w="860" h="2032" extrusionOk="0">
                  <a:moveTo>
                    <a:pt x="67" y="0"/>
                  </a:moveTo>
                  <a:cubicBezTo>
                    <a:pt x="51" y="0"/>
                    <a:pt x="34" y="17"/>
                    <a:pt x="34" y="50"/>
                  </a:cubicBezTo>
                  <a:cubicBezTo>
                    <a:pt x="34" y="517"/>
                    <a:pt x="1" y="1652"/>
                    <a:pt x="601" y="1818"/>
                  </a:cubicBezTo>
                  <a:cubicBezTo>
                    <a:pt x="634" y="1885"/>
                    <a:pt x="701" y="1952"/>
                    <a:pt x="768" y="2018"/>
                  </a:cubicBezTo>
                  <a:cubicBezTo>
                    <a:pt x="777" y="2027"/>
                    <a:pt x="788" y="2032"/>
                    <a:pt x="799" y="2032"/>
                  </a:cubicBezTo>
                  <a:cubicBezTo>
                    <a:pt x="830" y="2032"/>
                    <a:pt x="859" y="2001"/>
                    <a:pt x="835" y="1952"/>
                  </a:cubicBezTo>
                  <a:cubicBezTo>
                    <a:pt x="568" y="1418"/>
                    <a:pt x="468" y="784"/>
                    <a:pt x="634" y="184"/>
                  </a:cubicBezTo>
                  <a:cubicBezTo>
                    <a:pt x="634" y="143"/>
                    <a:pt x="596" y="114"/>
                    <a:pt x="567" y="114"/>
                  </a:cubicBezTo>
                  <a:cubicBezTo>
                    <a:pt x="549" y="114"/>
                    <a:pt x="534" y="125"/>
                    <a:pt x="534" y="150"/>
                  </a:cubicBezTo>
                  <a:cubicBezTo>
                    <a:pt x="401" y="651"/>
                    <a:pt x="401" y="1151"/>
                    <a:pt x="534" y="1652"/>
                  </a:cubicBezTo>
                  <a:cubicBezTo>
                    <a:pt x="167" y="1251"/>
                    <a:pt x="134" y="517"/>
                    <a:pt x="101" y="50"/>
                  </a:cubicBezTo>
                  <a:cubicBezTo>
                    <a:pt x="101" y="17"/>
                    <a:pt x="84" y="0"/>
                    <a:pt x="6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4061400" y="2433175"/>
              <a:ext cx="5875" cy="31150"/>
            </a:xfrm>
            <a:custGeom>
              <a:avLst/>
              <a:gdLst/>
              <a:ahLst/>
              <a:cxnLst/>
              <a:rect l="l" t="t" r="r" b="b"/>
              <a:pathLst>
                <a:path w="235" h="1246" extrusionOk="0">
                  <a:moveTo>
                    <a:pt x="120" y="0"/>
                  </a:moveTo>
                  <a:cubicBezTo>
                    <a:pt x="91" y="0"/>
                    <a:pt x="67" y="19"/>
                    <a:pt x="67" y="61"/>
                  </a:cubicBezTo>
                  <a:cubicBezTo>
                    <a:pt x="1" y="428"/>
                    <a:pt x="1" y="828"/>
                    <a:pt x="134" y="1195"/>
                  </a:cubicBezTo>
                  <a:cubicBezTo>
                    <a:pt x="134" y="1228"/>
                    <a:pt x="159" y="1245"/>
                    <a:pt x="184" y="1245"/>
                  </a:cubicBezTo>
                  <a:cubicBezTo>
                    <a:pt x="209" y="1245"/>
                    <a:pt x="234" y="1228"/>
                    <a:pt x="234" y="1195"/>
                  </a:cubicBezTo>
                  <a:cubicBezTo>
                    <a:pt x="201" y="828"/>
                    <a:pt x="201" y="461"/>
                    <a:pt x="234" y="94"/>
                  </a:cubicBezTo>
                  <a:cubicBezTo>
                    <a:pt x="215" y="36"/>
                    <a:pt x="162" y="0"/>
                    <a:pt x="12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001600" y="2335650"/>
              <a:ext cx="65300" cy="193375"/>
            </a:xfrm>
            <a:custGeom>
              <a:avLst/>
              <a:gdLst/>
              <a:ahLst/>
              <a:cxnLst/>
              <a:rect l="l" t="t" r="r" b="b"/>
              <a:pathLst>
                <a:path w="2612" h="7735" extrusionOk="0">
                  <a:moveTo>
                    <a:pt x="1379" y="1"/>
                  </a:moveTo>
                  <a:cubicBezTo>
                    <a:pt x="1359" y="1"/>
                    <a:pt x="1342" y="9"/>
                    <a:pt x="1359" y="26"/>
                  </a:cubicBezTo>
                  <a:cubicBezTo>
                    <a:pt x="1192" y="359"/>
                    <a:pt x="1092" y="660"/>
                    <a:pt x="925" y="993"/>
                  </a:cubicBezTo>
                  <a:cubicBezTo>
                    <a:pt x="892" y="993"/>
                    <a:pt x="858" y="993"/>
                    <a:pt x="858" y="1026"/>
                  </a:cubicBezTo>
                  <a:lnTo>
                    <a:pt x="858" y="1127"/>
                  </a:lnTo>
                  <a:cubicBezTo>
                    <a:pt x="625" y="1694"/>
                    <a:pt x="358" y="2227"/>
                    <a:pt x="24" y="2761"/>
                  </a:cubicBezTo>
                  <a:cubicBezTo>
                    <a:pt x="1" y="2808"/>
                    <a:pt x="44" y="2855"/>
                    <a:pt x="95" y="2855"/>
                  </a:cubicBezTo>
                  <a:cubicBezTo>
                    <a:pt x="116" y="2855"/>
                    <a:pt x="138" y="2847"/>
                    <a:pt x="158" y="2828"/>
                  </a:cubicBezTo>
                  <a:cubicBezTo>
                    <a:pt x="391" y="2427"/>
                    <a:pt x="625" y="2027"/>
                    <a:pt x="858" y="1594"/>
                  </a:cubicBezTo>
                  <a:lnTo>
                    <a:pt x="858" y="1594"/>
                  </a:lnTo>
                  <a:cubicBezTo>
                    <a:pt x="825" y="2561"/>
                    <a:pt x="892" y="3495"/>
                    <a:pt x="1025" y="4429"/>
                  </a:cubicBezTo>
                  <a:cubicBezTo>
                    <a:pt x="1158" y="5496"/>
                    <a:pt x="1292" y="6764"/>
                    <a:pt x="1826" y="7698"/>
                  </a:cubicBezTo>
                  <a:cubicBezTo>
                    <a:pt x="1838" y="7723"/>
                    <a:pt x="1861" y="7734"/>
                    <a:pt x="1882" y="7734"/>
                  </a:cubicBezTo>
                  <a:cubicBezTo>
                    <a:pt x="1916" y="7734"/>
                    <a:pt x="1946" y="7706"/>
                    <a:pt x="1926" y="7665"/>
                  </a:cubicBezTo>
                  <a:lnTo>
                    <a:pt x="1926" y="7564"/>
                  </a:lnTo>
                  <a:cubicBezTo>
                    <a:pt x="2359" y="7064"/>
                    <a:pt x="2593" y="6397"/>
                    <a:pt x="2593" y="5696"/>
                  </a:cubicBezTo>
                  <a:cubicBezTo>
                    <a:pt x="2611" y="5641"/>
                    <a:pt x="2589" y="5617"/>
                    <a:pt x="2566" y="5617"/>
                  </a:cubicBezTo>
                  <a:cubicBezTo>
                    <a:pt x="2546" y="5617"/>
                    <a:pt x="2526" y="5633"/>
                    <a:pt x="2526" y="5663"/>
                  </a:cubicBezTo>
                  <a:cubicBezTo>
                    <a:pt x="2459" y="6264"/>
                    <a:pt x="2226" y="6831"/>
                    <a:pt x="1892" y="7331"/>
                  </a:cubicBezTo>
                  <a:cubicBezTo>
                    <a:pt x="1625" y="6364"/>
                    <a:pt x="1392" y="5363"/>
                    <a:pt x="1225" y="4362"/>
                  </a:cubicBezTo>
                  <a:cubicBezTo>
                    <a:pt x="1092" y="3328"/>
                    <a:pt x="1025" y="2294"/>
                    <a:pt x="992" y="1293"/>
                  </a:cubicBezTo>
                  <a:cubicBezTo>
                    <a:pt x="1192" y="860"/>
                    <a:pt x="1325" y="459"/>
                    <a:pt x="1425" y="26"/>
                  </a:cubicBezTo>
                  <a:cubicBezTo>
                    <a:pt x="1425" y="9"/>
                    <a:pt x="1400" y="1"/>
                    <a:pt x="137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3527700" y="2435100"/>
              <a:ext cx="9775" cy="39150"/>
            </a:xfrm>
            <a:custGeom>
              <a:avLst/>
              <a:gdLst/>
              <a:ahLst/>
              <a:cxnLst/>
              <a:rect l="l" t="t" r="r" b="b"/>
              <a:pathLst>
                <a:path w="391" h="1566" extrusionOk="0">
                  <a:moveTo>
                    <a:pt x="117" y="1"/>
                  </a:moveTo>
                  <a:cubicBezTo>
                    <a:pt x="92" y="1"/>
                    <a:pt x="67" y="17"/>
                    <a:pt x="67" y="51"/>
                  </a:cubicBezTo>
                  <a:cubicBezTo>
                    <a:pt x="33" y="551"/>
                    <a:pt x="0" y="1118"/>
                    <a:pt x="300" y="1552"/>
                  </a:cubicBezTo>
                  <a:cubicBezTo>
                    <a:pt x="310" y="1561"/>
                    <a:pt x="323" y="1566"/>
                    <a:pt x="335" y="1566"/>
                  </a:cubicBezTo>
                  <a:cubicBezTo>
                    <a:pt x="364" y="1566"/>
                    <a:pt x="391" y="1542"/>
                    <a:pt x="367" y="1518"/>
                  </a:cubicBezTo>
                  <a:cubicBezTo>
                    <a:pt x="200" y="1051"/>
                    <a:pt x="100" y="551"/>
                    <a:pt x="167" y="51"/>
                  </a:cubicBezTo>
                  <a:cubicBezTo>
                    <a:pt x="167" y="17"/>
                    <a:pt x="142" y="1"/>
                    <a:pt x="11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3535200" y="2441225"/>
              <a:ext cx="8350" cy="43025"/>
            </a:xfrm>
            <a:custGeom>
              <a:avLst/>
              <a:gdLst/>
              <a:ahLst/>
              <a:cxnLst/>
              <a:rect l="l" t="t" r="r" b="b"/>
              <a:pathLst>
                <a:path w="334" h="1721" extrusionOk="0">
                  <a:moveTo>
                    <a:pt x="126" y="1"/>
                  </a:moveTo>
                  <a:cubicBezTo>
                    <a:pt x="112" y="1"/>
                    <a:pt x="100" y="11"/>
                    <a:pt x="100" y="39"/>
                  </a:cubicBezTo>
                  <a:cubicBezTo>
                    <a:pt x="0" y="606"/>
                    <a:pt x="34" y="1173"/>
                    <a:pt x="267" y="1707"/>
                  </a:cubicBezTo>
                  <a:cubicBezTo>
                    <a:pt x="267" y="1717"/>
                    <a:pt x="273" y="1721"/>
                    <a:pt x="281" y="1721"/>
                  </a:cubicBezTo>
                  <a:cubicBezTo>
                    <a:pt x="301" y="1721"/>
                    <a:pt x="334" y="1697"/>
                    <a:pt x="334" y="1674"/>
                  </a:cubicBezTo>
                  <a:cubicBezTo>
                    <a:pt x="167" y="1140"/>
                    <a:pt x="100" y="606"/>
                    <a:pt x="167" y="39"/>
                  </a:cubicBezTo>
                  <a:cubicBezTo>
                    <a:pt x="167" y="20"/>
                    <a:pt x="145" y="1"/>
                    <a:pt x="12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541025" y="2459900"/>
              <a:ext cx="6450" cy="28525"/>
            </a:xfrm>
            <a:custGeom>
              <a:avLst/>
              <a:gdLst/>
              <a:ahLst/>
              <a:cxnLst/>
              <a:rect l="l" t="t" r="r" b="b"/>
              <a:pathLst>
                <a:path w="258" h="1141" extrusionOk="0">
                  <a:moveTo>
                    <a:pt x="68" y="1"/>
                  </a:moveTo>
                  <a:cubicBezTo>
                    <a:pt x="51" y="1"/>
                    <a:pt x="34" y="9"/>
                    <a:pt x="34" y="26"/>
                  </a:cubicBezTo>
                  <a:cubicBezTo>
                    <a:pt x="1" y="393"/>
                    <a:pt x="68" y="760"/>
                    <a:pt x="201" y="1127"/>
                  </a:cubicBezTo>
                  <a:cubicBezTo>
                    <a:pt x="201" y="1137"/>
                    <a:pt x="207" y="1141"/>
                    <a:pt x="214" y="1141"/>
                  </a:cubicBezTo>
                  <a:cubicBezTo>
                    <a:pt x="231" y="1141"/>
                    <a:pt x="258" y="1117"/>
                    <a:pt x="234" y="1093"/>
                  </a:cubicBezTo>
                  <a:cubicBezTo>
                    <a:pt x="168" y="760"/>
                    <a:pt x="134" y="393"/>
                    <a:pt x="101" y="26"/>
                  </a:cubicBezTo>
                  <a:cubicBezTo>
                    <a:pt x="101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532700" y="2377850"/>
              <a:ext cx="10025" cy="55750"/>
            </a:xfrm>
            <a:custGeom>
              <a:avLst/>
              <a:gdLst/>
              <a:ahLst/>
              <a:cxnLst/>
              <a:rect l="l" t="t" r="r" b="b"/>
              <a:pathLst>
                <a:path w="401" h="2230" extrusionOk="0">
                  <a:moveTo>
                    <a:pt x="362" y="0"/>
                  </a:moveTo>
                  <a:cubicBezTo>
                    <a:pt x="334" y="0"/>
                    <a:pt x="300" y="20"/>
                    <a:pt x="300" y="39"/>
                  </a:cubicBezTo>
                  <a:cubicBezTo>
                    <a:pt x="234" y="773"/>
                    <a:pt x="100" y="1473"/>
                    <a:pt x="0" y="2174"/>
                  </a:cubicBezTo>
                  <a:cubicBezTo>
                    <a:pt x="0" y="2213"/>
                    <a:pt x="23" y="2229"/>
                    <a:pt x="49" y="2229"/>
                  </a:cubicBezTo>
                  <a:cubicBezTo>
                    <a:pt x="67" y="2229"/>
                    <a:pt x="87" y="2221"/>
                    <a:pt x="100" y="2207"/>
                  </a:cubicBezTo>
                  <a:cubicBezTo>
                    <a:pt x="267" y="1473"/>
                    <a:pt x="367" y="773"/>
                    <a:pt x="401" y="39"/>
                  </a:cubicBezTo>
                  <a:cubicBezTo>
                    <a:pt x="401" y="11"/>
                    <a:pt x="383" y="0"/>
                    <a:pt x="36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3285025" y="4239975"/>
              <a:ext cx="20625" cy="100400"/>
            </a:xfrm>
            <a:custGeom>
              <a:avLst/>
              <a:gdLst/>
              <a:ahLst/>
              <a:cxnLst/>
              <a:rect l="l" t="t" r="r" b="b"/>
              <a:pathLst>
                <a:path w="825" h="4016" extrusionOk="0">
                  <a:moveTo>
                    <a:pt x="728" y="1"/>
                  </a:moveTo>
                  <a:cubicBezTo>
                    <a:pt x="719" y="1"/>
                    <a:pt x="710" y="3"/>
                    <a:pt x="701" y="7"/>
                  </a:cubicBezTo>
                  <a:cubicBezTo>
                    <a:pt x="200" y="274"/>
                    <a:pt x="200" y="1075"/>
                    <a:pt x="134" y="1575"/>
                  </a:cubicBezTo>
                  <a:cubicBezTo>
                    <a:pt x="0" y="2376"/>
                    <a:pt x="0" y="3176"/>
                    <a:pt x="100" y="3977"/>
                  </a:cubicBezTo>
                  <a:cubicBezTo>
                    <a:pt x="100" y="4005"/>
                    <a:pt x="118" y="4015"/>
                    <a:pt x="139" y="4015"/>
                  </a:cubicBezTo>
                  <a:cubicBezTo>
                    <a:pt x="167" y="4015"/>
                    <a:pt x="200" y="3996"/>
                    <a:pt x="200" y="3977"/>
                  </a:cubicBezTo>
                  <a:cubicBezTo>
                    <a:pt x="267" y="3376"/>
                    <a:pt x="200" y="2743"/>
                    <a:pt x="234" y="2142"/>
                  </a:cubicBezTo>
                  <a:cubicBezTo>
                    <a:pt x="300" y="1608"/>
                    <a:pt x="267" y="374"/>
                    <a:pt x="767" y="107"/>
                  </a:cubicBezTo>
                  <a:cubicBezTo>
                    <a:pt x="825" y="79"/>
                    <a:pt x="783" y="1"/>
                    <a:pt x="72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3298350" y="4252775"/>
              <a:ext cx="20625" cy="88150"/>
            </a:xfrm>
            <a:custGeom>
              <a:avLst/>
              <a:gdLst/>
              <a:ahLst/>
              <a:cxnLst/>
              <a:rect l="l" t="t" r="r" b="b"/>
              <a:pathLst>
                <a:path w="825" h="3526" extrusionOk="0">
                  <a:moveTo>
                    <a:pt x="731" y="0"/>
                  </a:moveTo>
                  <a:cubicBezTo>
                    <a:pt x="714" y="0"/>
                    <a:pt x="701" y="8"/>
                    <a:pt x="701" y="29"/>
                  </a:cubicBezTo>
                  <a:cubicBezTo>
                    <a:pt x="168" y="1096"/>
                    <a:pt x="1" y="2297"/>
                    <a:pt x="201" y="3465"/>
                  </a:cubicBezTo>
                  <a:cubicBezTo>
                    <a:pt x="215" y="3507"/>
                    <a:pt x="252" y="3525"/>
                    <a:pt x="291" y="3525"/>
                  </a:cubicBezTo>
                  <a:cubicBezTo>
                    <a:pt x="345" y="3525"/>
                    <a:pt x="401" y="3490"/>
                    <a:pt x="401" y="3431"/>
                  </a:cubicBezTo>
                  <a:cubicBezTo>
                    <a:pt x="268" y="2297"/>
                    <a:pt x="401" y="1130"/>
                    <a:pt x="801" y="62"/>
                  </a:cubicBezTo>
                  <a:cubicBezTo>
                    <a:pt x="824" y="39"/>
                    <a:pt x="768" y="0"/>
                    <a:pt x="73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3320175" y="4252800"/>
              <a:ext cx="23000" cy="80800"/>
            </a:xfrm>
            <a:custGeom>
              <a:avLst/>
              <a:gdLst/>
              <a:ahLst/>
              <a:cxnLst/>
              <a:rect l="l" t="t" r="r" b="b"/>
              <a:pathLst>
                <a:path w="920" h="3232" extrusionOk="0">
                  <a:moveTo>
                    <a:pt x="837" y="0"/>
                  </a:moveTo>
                  <a:cubicBezTo>
                    <a:pt x="821" y="0"/>
                    <a:pt x="806" y="8"/>
                    <a:pt x="796" y="28"/>
                  </a:cubicBezTo>
                  <a:cubicBezTo>
                    <a:pt x="462" y="662"/>
                    <a:pt x="262" y="1362"/>
                    <a:pt x="195" y="2096"/>
                  </a:cubicBezTo>
                  <a:cubicBezTo>
                    <a:pt x="163" y="2326"/>
                    <a:pt x="1" y="3231"/>
                    <a:pt x="438" y="3231"/>
                  </a:cubicBezTo>
                  <a:cubicBezTo>
                    <a:pt x="446" y="3231"/>
                    <a:pt x="454" y="3231"/>
                    <a:pt x="462" y="3230"/>
                  </a:cubicBezTo>
                  <a:cubicBezTo>
                    <a:pt x="529" y="3230"/>
                    <a:pt x="529" y="3097"/>
                    <a:pt x="462" y="3097"/>
                  </a:cubicBezTo>
                  <a:cubicBezTo>
                    <a:pt x="129" y="2997"/>
                    <a:pt x="362" y="1763"/>
                    <a:pt x="429" y="1529"/>
                  </a:cubicBezTo>
                  <a:cubicBezTo>
                    <a:pt x="529" y="1029"/>
                    <a:pt x="696" y="528"/>
                    <a:pt x="896" y="95"/>
                  </a:cubicBezTo>
                  <a:cubicBezTo>
                    <a:pt x="919" y="48"/>
                    <a:pt x="876" y="0"/>
                    <a:pt x="83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3339225" y="4264500"/>
              <a:ext cx="19575" cy="69075"/>
            </a:xfrm>
            <a:custGeom>
              <a:avLst/>
              <a:gdLst/>
              <a:ahLst/>
              <a:cxnLst/>
              <a:rect l="l" t="t" r="r" b="b"/>
              <a:pathLst>
                <a:path w="783" h="2763" extrusionOk="0">
                  <a:moveTo>
                    <a:pt x="679" y="0"/>
                  </a:moveTo>
                  <a:cubicBezTo>
                    <a:pt x="661" y="0"/>
                    <a:pt x="643" y="8"/>
                    <a:pt x="634" y="27"/>
                  </a:cubicBezTo>
                  <a:cubicBezTo>
                    <a:pt x="167" y="861"/>
                    <a:pt x="0" y="1795"/>
                    <a:pt x="167" y="2696"/>
                  </a:cubicBezTo>
                  <a:cubicBezTo>
                    <a:pt x="167" y="2762"/>
                    <a:pt x="201" y="2762"/>
                    <a:pt x="267" y="2762"/>
                  </a:cubicBezTo>
                  <a:cubicBezTo>
                    <a:pt x="401" y="2729"/>
                    <a:pt x="367" y="2729"/>
                    <a:pt x="434" y="2595"/>
                  </a:cubicBezTo>
                  <a:cubicBezTo>
                    <a:pt x="434" y="2556"/>
                    <a:pt x="411" y="2540"/>
                    <a:pt x="385" y="2540"/>
                  </a:cubicBezTo>
                  <a:cubicBezTo>
                    <a:pt x="367" y="2540"/>
                    <a:pt x="348" y="2548"/>
                    <a:pt x="334" y="2562"/>
                  </a:cubicBezTo>
                  <a:cubicBezTo>
                    <a:pt x="333" y="2563"/>
                    <a:pt x="332" y="2564"/>
                    <a:pt x="331" y="2564"/>
                  </a:cubicBezTo>
                  <a:cubicBezTo>
                    <a:pt x="299" y="2564"/>
                    <a:pt x="267" y="2061"/>
                    <a:pt x="267" y="2028"/>
                  </a:cubicBezTo>
                  <a:cubicBezTo>
                    <a:pt x="267" y="1795"/>
                    <a:pt x="301" y="1595"/>
                    <a:pt x="334" y="1361"/>
                  </a:cubicBezTo>
                  <a:cubicBezTo>
                    <a:pt x="401" y="928"/>
                    <a:pt x="534" y="494"/>
                    <a:pt x="734" y="127"/>
                  </a:cubicBezTo>
                  <a:cubicBezTo>
                    <a:pt x="782" y="55"/>
                    <a:pt x="726" y="0"/>
                    <a:pt x="67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3357575" y="4287050"/>
              <a:ext cx="14375" cy="53200"/>
            </a:xfrm>
            <a:custGeom>
              <a:avLst/>
              <a:gdLst/>
              <a:ahLst/>
              <a:cxnLst/>
              <a:rect l="l" t="t" r="r" b="b"/>
              <a:pathLst>
                <a:path w="575" h="2128" extrusionOk="0">
                  <a:moveTo>
                    <a:pt x="480" y="1"/>
                  </a:moveTo>
                  <a:cubicBezTo>
                    <a:pt x="448" y="1"/>
                    <a:pt x="414" y="20"/>
                    <a:pt x="401" y="59"/>
                  </a:cubicBezTo>
                  <a:cubicBezTo>
                    <a:pt x="234" y="593"/>
                    <a:pt x="134" y="1160"/>
                    <a:pt x="67" y="1727"/>
                  </a:cubicBezTo>
                  <a:cubicBezTo>
                    <a:pt x="67" y="1927"/>
                    <a:pt x="100" y="2127"/>
                    <a:pt x="334" y="2127"/>
                  </a:cubicBezTo>
                  <a:cubicBezTo>
                    <a:pt x="401" y="2127"/>
                    <a:pt x="401" y="2027"/>
                    <a:pt x="334" y="2027"/>
                  </a:cubicBezTo>
                  <a:cubicBezTo>
                    <a:pt x="0" y="1927"/>
                    <a:pt x="501" y="359"/>
                    <a:pt x="534" y="126"/>
                  </a:cubicBezTo>
                  <a:cubicBezTo>
                    <a:pt x="574" y="45"/>
                    <a:pt x="529" y="1"/>
                    <a:pt x="48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3376750" y="4294500"/>
              <a:ext cx="17300" cy="70350"/>
            </a:xfrm>
            <a:custGeom>
              <a:avLst/>
              <a:gdLst/>
              <a:ahLst/>
              <a:cxnLst/>
              <a:rect l="l" t="t" r="r" b="b"/>
              <a:pathLst>
                <a:path w="692" h="2814" extrusionOk="0">
                  <a:moveTo>
                    <a:pt x="583" y="0"/>
                  </a:moveTo>
                  <a:cubicBezTo>
                    <a:pt x="562" y="0"/>
                    <a:pt x="544" y="8"/>
                    <a:pt x="534" y="28"/>
                  </a:cubicBezTo>
                  <a:cubicBezTo>
                    <a:pt x="134" y="895"/>
                    <a:pt x="0" y="1829"/>
                    <a:pt x="201" y="2763"/>
                  </a:cubicBezTo>
                  <a:cubicBezTo>
                    <a:pt x="201" y="2796"/>
                    <a:pt x="242" y="2813"/>
                    <a:pt x="280" y="2813"/>
                  </a:cubicBezTo>
                  <a:cubicBezTo>
                    <a:pt x="317" y="2813"/>
                    <a:pt x="351" y="2796"/>
                    <a:pt x="334" y="2763"/>
                  </a:cubicBezTo>
                  <a:cubicBezTo>
                    <a:pt x="234" y="1862"/>
                    <a:pt x="367" y="962"/>
                    <a:pt x="668" y="95"/>
                  </a:cubicBezTo>
                  <a:cubicBezTo>
                    <a:pt x="691" y="47"/>
                    <a:pt x="631" y="0"/>
                    <a:pt x="58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3407600" y="4296775"/>
              <a:ext cx="14200" cy="67775"/>
            </a:xfrm>
            <a:custGeom>
              <a:avLst/>
              <a:gdLst/>
              <a:ahLst/>
              <a:cxnLst/>
              <a:rect l="l" t="t" r="r" b="b"/>
              <a:pathLst>
                <a:path w="568" h="2711" extrusionOk="0">
                  <a:moveTo>
                    <a:pt x="492" y="1"/>
                  </a:moveTo>
                  <a:cubicBezTo>
                    <a:pt x="470" y="1"/>
                    <a:pt x="447" y="11"/>
                    <a:pt x="434" y="37"/>
                  </a:cubicBezTo>
                  <a:cubicBezTo>
                    <a:pt x="268" y="904"/>
                    <a:pt x="101" y="1771"/>
                    <a:pt x="1" y="2672"/>
                  </a:cubicBezTo>
                  <a:cubicBezTo>
                    <a:pt x="1" y="2691"/>
                    <a:pt x="34" y="2711"/>
                    <a:pt x="69" y="2711"/>
                  </a:cubicBezTo>
                  <a:cubicBezTo>
                    <a:pt x="94" y="2711"/>
                    <a:pt x="120" y="2700"/>
                    <a:pt x="134" y="2672"/>
                  </a:cubicBezTo>
                  <a:cubicBezTo>
                    <a:pt x="301" y="1838"/>
                    <a:pt x="434" y="938"/>
                    <a:pt x="568" y="70"/>
                  </a:cubicBezTo>
                  <a:cubicBezTo>
                    <a:pt x="568" y="29"/>
                    <a:pt x="530" y="1"/>
                    <a:pt x="49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3440125" y="4284850"/>
              <a:ext cx="24200" cy="82800"/>
            </a:xfrm>
            <a:custGeom>
              <a:avLst/>
              <a:gdLst/>
              <a:ahLst/>
              <a:cxnLst/>
              <a:rect l="l" t="t" r="r" b="b"/>
              <a:pathLst>
                <a:path w="968" h="3312" extrusionOk="0">
                  <a:moveTo>
                    <a:pt x="900" y="0"/>
                  </a:moveTo>
                  <a:cubicBezTo>
                    <a:pt x="888" y="0"/>
                    <a:pt x="877" y="5"/>
                    <a:pt x="868" y="14"/>
                  </a:cubicBezTo>
                  <a:cubicBezTo>
                    <a:pt x="267" y="948"/>
                    <a:pt x="1" y="2248"/>
                    <a:pt x="501" y="3283"/>
                  </a:cubicBezTo>
                  <a:cubicBezTo>
                    <a:pt x="511" y="3303"/>
                    <a:pt x="528" y="3311"/>
                    <a:pt x="545" y="3311"/>
                  </a:cubicBezTo>
                  <a:cubicBezTo>
                    <a:pt x="584" y="3311"/>
                    <a:pt x="624" y="3272"/>
                    <a:pt x="601" y="3249"/>
                  </a:cubicBezTo>
                  <a:cubicBezTo>
                    <a:pt x="368" y="2115"/>
                    <a:pt x="334" y="1114"/>
                    <a:pt x="968" y="80"/>
                  </a:cubicBezTo>
                  <a:cubicBezTo>
                    <a:pt x="968" y="31"/>
                    <a:pt x="932" y="0"/>
                    <a:pt x="90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3461800" y="4284500"/>
              <a:ext cx="18375" cy="65325"/>
            </a:xfrm>
            <a:custGeom>
              <a:avLst/>
              <a:gdLst/>
              <a:ahLst/>
              <a:cxnLst/>
              <a:rect l="l" t="t" r="r" b="b"/>
              <a:pathLst>
                <a:path w="735" h="2613" extrusionOk="0">
                  <a:moveTo>
                    <a:pt x="645" y="0"/>
                  </a:moveTo>
                  <a:cubicBezTo>
                    <a:pt x="613" y="0"/>
                    <a:pt x="582" y="19"/>
                    <a:pt x="568" y="61"/>
                  </a:cubicBezTo>
                  <a:cubicBezTo>
                    <a:pt x="268" y="795"/>
                    <a:pt x="1" y="1762"/>
                    <a:pt x="234" y="2563"/>
                  </a:cubicBezTo>
                  <a:cubicBezTo>
                    <a:pt x="234" y="2596"/>
                    <a:pt x="259" y="2613"/>
                    <a:pt x="284" y="2613"/>
                  </a:cubicBezTo>
                  <a:cubicBezTo>
                    <a:pt x="309" y="2613"/>
                    <a:pt x="334" y="2596"/>
                    <a:pt x="334" y="2563"/>
                  </a:cubicBezTo>
                  <a:cubicBezTo>
                    <a:pt x="401" y="2129"/>
                    <a:pt x="334" y="1695"/>
                    <a:pt x="401" y="1262"/>
                  </a:cubicBezTo>
                  <a:cubicBezTo>
                    <a:pt x="468" y="861"/>
                    <a:pt x="568" y="461"/>
                    <a:pt x="735" y="94"/>
                  </a:cubicBezTo>
                  <a:cubicBezTo>
                    <a:pt x="735" y="36"/>
                    <a:pt x="690" y="0"/>
                    <a:pt x="64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3507675" y="4288825"/>
              <a:ext cx="19650" cy="78725"/>
            </a:xfrm>
            <a:custGeom>
              <a:avLst/>
              <a:gdLst/>
              <a:ahLst/>
              <a:cxnLst/>
              <a:rect l="l" t="t" r="r" b="b"/>
              <a:pathLst>
                <a:path w="786" h="3149" extrusionOk="0">
                  <a:moveTo>
                    <a:pt x="706" y="0"/>
                  </a:moveTo>
                  <a:cubicBezTo>
                    <a:pt x="670" y="0"/>
                    <a:pt x="634" y="26"/>
                    <a:pt x="634" y="88"/>
                  </a:cubicBezTo>
                  <a:cubicBezTo>
                    <a:pt x="367" y="822"/>
                    <a:pt x="201" y="1622"/>
                    <a:pt x="101" y="2390"/>
                  </a:cubicBezTo>
                  <a:cubicBezTo>
                    <a:pt x="101" y="2540"/>
                    <a:pt x="20" y="3148"/>
                    <a:pt x="294" y="3148"/>
                  </a:cubicBezTo>
                  <a:cubicBezTo>
                    <a:pt x="325" y="3148"/>
                    <a:pt x="360" y="3140"/>
                    <a:pt x="401" y="3124"/>
                  </a:cubicBezTo>
                  <a:cubicBezTo>
                    <a:pt x="434" y="3090"/>
                    <a:pt x="434" y="3023"/>
                    <a:pt x="401" y="3023"/>
                  </a:cubicBezTo>
                  <a:cubicBezTo>
                    <a:pt x="1" y="3023"/>
                    <a:pt x="701" y="388"/>
                    <a:pt x="768" y="88"/>
                  </a:cubicBezTo>
                  <a:cubicBezTo>
                    <a:pt x="786" y="34"/>
                    <a:pt x="746" y="0"/>
                    <a:pt x="70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521425" y="4302000"/>
              <a:ext cx="19275" cy="62450"/>
            </a:xfrm>
            <a:custGeom>
              <a:avLst/>
              <a:gdLst/>
              <a:ahLst/>
              <a:cxnLst/>
              <a:rect l="l" t="t" r="r" b="b"/>
              <a:pathLst>
                <a:path w="771" h="2498" extrusionOk="0">
                  <a:moveTo>
                    <a:pt x="679" y="1"/>
                  </a:moveTo>
                  <a:cubicBezTo>
                    <a:pt x="647" y="1"/>
                    <a:pt x="618" y="19"/>
                    <a:pt x="618" y="61"/>
                  </a:cubicBezTo>
                  <a:cubicBezTo>
                    <a:pt x="519" y="390"/>
                    <a:pt x="0" y="2498"/>
                    <a:pt x="622" y="2498"/>
                  </a:cubicBezTo>
                  <a:cubicBezTo>
                    <a:pt x="631" y="2498"/>
                    <a:pt x="641" y="2497"/>
                    <a:pt x="651" y="2496"/>
                  </a:cubicBezTo>
                  <a:cubicBezTo>
                    <a:pt x="718" y="2496"/>
                    <a:pt x="718" y="2396"/>
                    <a:pt x="651" y="2396"/>
                  </a:cubicBezTo>
                  <a:cubicBezTo>
                    <a:pt x="251" y="2296"/>
                    <a:pt x="685" y="362"/>
                    <a:pt x="751" y="95"/>
                  </a:cubicBezTo>
                  <a:cubicBezTo>
                    <a:pt x="771" y="37"/>
                    <a:pt x="723" y="1"/>
                    <a:pt x="67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545200" y="4299500"/>
              <a:ext cx="12525" cy="57825"/>
            </a:xfrm>
            <a:custGeom>
              <a:avLst/>
              <a:gdLst/>
              <a:ahLst/>
              <a:cxnLst/>
              <a:rect l="l" t="t" r="r" b="b"/>
              <a:pathLst>
                <a:path w="501" h="2313" extrusionOk="0">
                  <a:moveTo>
                    <a:pt x="418" y="1"/>
                  </a:moveTo>
                  <a:cubicBezTo>
                    <a:pt x="391" y="1"/>
                    <a:pt x="368" y="19"/>
                    <a:pt x="368" y="61"/>
                  </a:cubicBezTo>
                  <a:cubicBezTo>
                    <a:pt x="101" y="762"/>
                    <a:pt x="1" y="1496"/>
                    <a:pt x="34" y="2263"/>
                  </a:cubicBezTo>
                  <a:cubicBezTo>
                    <a:pt x="34" y="2296"/>
                    <a:pt x="59" y="2313"/>
                    <a:pt x="84" y="2313"/>
                  </a:cubicBezTo>
                  <a:cubicBezTo>
                    <a:pt x="109" y="2313"/>
                    <a:pt x="134" y="2296"/>
                    <a:pt x="134" y="2263"/>
                  </a:cubicBezTo>
                  <a:cubicBezTo>
                    <a:pt x="201" y="1529"/>
                    <a:pt x="334" y="795"/>
                    <a:pt x="501" y="95"/>
                  </a:cubicBezTo>
                  <a:cubicBezTo>
                    <a:pt x="501" y="37"/>
                    <a:pt x="456" y="1"/>
                    <a:pt x="41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1050" y="4309325"/>
              <a:ext cx="13900" cy="55525"/>
            </a:xfrm>
            <a:custGeom>
              <a:avLst/>
              <a:gdLst/>
              <a:ahLst/>
              <a:cxnLst/>
              <a:rect l="l" t="t" r="r" b="b"/>
              <a:pathLst>
                <a:path w="556" h="2221" extrusionOk="0">
                  <a:moveTo>
                    <a:pt x="438" y="1"/>
                  </a:moveTo>
                  <a:cubicBezTo>
                    <a:pt x="408" y="1"/>
                    <a:pt x="379" y="12"/>
                    <a:pt x="367" y="35"/>
                  </a:cubicBezTo>
                  <a:cubicBezTo>
                    <a:pt x="67" y="702"/>
                    <a:pt x="0" y="1470"/>
                    <a:pt x="167" y="2170"/>
                  </a:cubicBezTo>
                  <a:cubicBezTo>
                    <a:pt x="167" y="2203"/>
                    <a:pt x="192" y="2220"/>
                    <a:pt x="217" y="2220"/>
                  </a:cubicBezTo>
                  <a:cubicBezTo>
                    <a:pt x="242" y="2220"/>
                    <a:pt x="267" y="2203"/>
                    <a:pt x="267" y="2170"/>
                  </a:cubicBezTo>
                  <a:cubicBezTo>
                    <a:pt x="234" y="1470"/>
                    <a:pt x="301" y="769"/>
                    <a:pt x="534" y="102"/>
                  </a:cubicBezTo>
                  <a:cubicBezTo>
                    <a:pt x="556" y="37"/>
                    <a:pt x="494" y="1"/>
                    <a:pt x="43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581900" y="4294500"/>
              <a:ext cx="13375" cy="67850"/>
            </a:xfrm>
            <a:custGeom>
              <a:avLst/>
              <a:gdLst/>
              <a:ahLst/>
              <a:cxnLst/>
              <a:rect l="l" t="t" r="r" b="b"/>
              <a:pathLst>
                <a:path w="535" h="2714" extrusionOk="0">
                  <a:moveTo>
                    <a:pt x="445" y="1"/>
                  </a:moveTo>
                  <a:cubicBezTo>
                    <a:pt x="413" y="1"/>
                    <a:pt x="381" y="19"/>
                    <a:pt x="367" y="61"/>
                  </a:cubicBezTo>
                  <a:cubicBezTo>
                    <a:pt x="67" y="895"/>
                    <a:pt x="0" y="1796"/>
                    <a:pt x="100" y="2663"/>
                  </a:cubicBezTo>
                  <a:cubicBezTo>
                    <a:pt x="134" y="2696"/>
                    <a:pt x="167" y="2713"/>
                    <a:pt x="192" y="2713"/>
                  </a:cubicBezTo>
                  <a:cubicBezTo>
                    <a:pt x="217" y="2713"/>
                    <a:pt x="234" y="2696"/>
                    <a:pt x="234" y="2663"/>
                  </a:cubicBezTo>
                  <a:cubicBezTo>
                    <a:pt x="234" y="1796"/>
                    <a:pt x="334" y="928"/>
                    <a:pt x="534" y="95"/>
                  </a:cubicBezTo>
                  <a:cubicBezTo>
                    <a:pt x="534" y="36"/>
                    <a:pt x="489" y="1"/>
                    <a:pt x="44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3604100" y="4301650"/>
              <a:ext cx="16175" cy="60400"/>
            </a:xfrm>
            <a:custGeom>
              <a:avLst/>
              <a:gdLst/>
              <a:ahLst/>
              <a:cxnLst/>
              <a:rect l="l" t="t" r="r" b="b"/>
              <a:pathLst>
                <a:path w="647" h="2416" extrusionOk="0">
                  <a:moveTo>
                    <a:pt x="430" y="0"/>
                  </a:moveTo>
                  <a:cubicBezTo>
                    <a:pt x="388" y="0"/>
                    <a:pt x="347" y="25"/>
                    <a:pt x="347" y="75"/>
                  </a:cubicBezTo>
                  <a:cubicBezTo>
                    <a:pt x="347" y="323"/>
                    <a:pt x="1" y="2415"/>
                    <a:pt x="487" y="2415"/>
                  </a:cubicBezTo>
                  <a:cubicBezTo>
                    <a:pt x="524" y="2415"/>
                    <a:pt x="566" y="2403"/>
                    <a:pt x="613" y="2377"/>
                  </a:cubicBezTo>
                  <a:cubicBezTo>
                    <a:pt x="647" y="2377"/>
                    <a:pt x="647" y="2310"/>
                    <a:pt x="580" y="2310"/>
                  </a:cubicBezTo>
                  <a:cubicBezTo>
                    <a:pt x="246" y="2310"/>
                    <a:pt x="513" y="342"/>
                    <a:pt x="513" y="75"/>
                  </a:cubicBezTo>
                  <a:cubicBezTo>
                    <a:pt x="513" y="25"/>
                    <a:pt x="472" y="0"/>
                    <a:pt x="43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3619375" y="4303725"/>
              <a:ext cx="19250" cy="64175"/>
            </a:xfrm>
            <a:custGeom>
              <a:avLst/>
              <a:gdLst/>
              <a:ahLst/>
              <a:cxnLst/>
              <a:rect l="l" t="t" r="r" b="b"/>
              <a:pathLst>
                <a:path w="770" h="2567" extrusionOk="0">
                  <a:moveTo>
                    <a:pt x="660" y="1"/>
                  </a:moveTo>
                  <a:cubicBezTo>
                    <a:pt x="629" y="1"/>
                    <a:pt x="603" y="20"/>
                    <a:pt x="603" y="59"/>
                  </a:cubicBezTo>
                  <a:cubicBezTo>
                    <a:pt x="538" y="383"/>
                    <a:pt x="1" y="2566"/>
                    <a:pt x="583" y="2566"/>
                  </a:cubicBezTo>
                  <a:cubicBezTo>
                    <a:pt x="600" y="2566"/>
                    <a:pt x="617" y="2565"/>
                    <a:pt x="636" y="2561"/>
                  </a:cubicBezTo>
                  <a:cubicBezTo>
                    <a:pt x="703" y="2561"/>
                    <a:pt x="703" y="2461"/>
                    <a:pt x="636" y="2427"/>
                  </a:cubicBezTo>
                  <a:cubicBezTo>
                    <a:pt x="236" y="2327"/>
                    <a:pt x="703" y="393"/>
                    <a:pt x="770" y="126"/>
                  </a:cubicBezTo>
                  <a:cubicBezTo>
                    <a:pt x="770" y="45"/>
                    <a:pt x="708" y="1"/>
                    <a:pt x="66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3645275" y="4316300"/>
              <a:ext cx="10025" cy="61050"/>
            </a:xfrm>
            <a:custGeom>
              <a:avLst/>
              <a:gdLst/>
              <a:ahLst/>
              <a:cxnLst/>
              <a:rect l="l" t="t" r="r" b="b"/>
              <a:pathLst>
                <a:path w="401" h="2442" extrusionOk="0">
                  <a:moveTo>
                    <a:pt x="279" y="0"/>
                  </a:moveTo>
                  <a:cubicBezTo>
                    <a:pt x="244" y="0"/>
                    <a:pt x="213" y="19"/>
                    <a:pt x="201" y="56"/>
                  </a:cubicBezTo>
                  <a:cubicBezTo>
                    <a:pt x="34" y="824"/>
                    <a:pt x="0" y="1624"/>
                    <a:pt x="167" y="2391"/>
                  </a:cubicBezTo>
                  <a:cubicBezTo>
                    <a:pt x="167" y="2425"/>
                    <a:pt x="192" y="2442"/>
                    <a:pt x="221" y="2442"/>
                  </a:cubicBezTo>
                  <a:cubicBezTo>
                    <a:pt x="251" y="2442"/>
                    <a:pt x="284" y="2425"/>
                    <a:pt x="301" y="2391"/>
                  </a:cubicBezTo>
                  <a:cubicBezTo>
                    <a:pt x="334" y="1624"/>
                    <a:pt x="267" y="890"/>
                    <a:pt x="401" y="157"/>
                  </a:cubicBezTo>
                  <a:cubicBezTo>
                    <a:pt x="401" y="52"/>
                    <a:pt x="336" y="0"/>
                    <a:pt x="27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3677800" y="4297275"/>
              <a:ext cx="8350" cy="65550"/>
            </a:xfrm>
            <a:custGeom>
              <a:avLst/>
              <a:gdLst/>
              <a:ahLst/>
              <a:cxnLst/>
              <a:rect l="l" t="t" r="r" b="b"/>
              <a:pathLst>
                <a:path w="334" h="2622" extrusionOk="0">
                  <a:moveTo>
                    <a:pt x="276" y="0"/>
                  </a:moveTo>
                  <a:cubicBezTo>
                    <a:pt x="251" y="0"/>
                    <a:pt x="217" y="17"/>
                    <a:pt x="201" y="50"/>
                  </a:cubicBezTo>
                  <a:cubicBezTo>
                    <a:pt x="0" y="884"/>
                    <a:pt x="0" y="1751"/>
                    <a:pt x="201" y="2585"/>
                  </a:cubicBezTo>
                  <a:cubicBezTo>
                    <a:pt x="213" y="2611"/>
                    <a:pt x="236" y="2622"/>
                    <a:pt x="259" y="2622"/>
                  </a:cubicBezTo>
                  <a:cubicBezTo>
                    <a:pt x="296" y="2622"/>
                    <a:pt x="334" y="2593"/>
                    <a:pt x="334" y="2552"/>
                  </a:cubicBezTo>
                  <a:cubicBezTo>
                    <a:pt x="167" y="1718"/>
                    <a:pt x="167" y="884"/>
                    <a:pt x="301" y="50"/>
                  </a:cubicBezTo>
                  <a:cubicBezTo>
                    <a:pt x="317" y="17"/>
                    <a:pt x="301" y="0"/>
                    <a:pt x="2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3691150" y="4299275"/>
              <a:ext cx="12525" cy="65500"/>
            </a:xfrm>
            <a:custGeom>
              <a:avLst/>
              <a:gdLst/>
              <a:ahLst/>
              <a:cxnLst/>
              <a:rect l="l" t="t" r="r" b="b"/>
              <a:pathLst>
                <a:path w="501" h="2620" extrusionOk="0">
                  <a:moveTo>
                    <a:pt x="292" y="1"/>
                  </a:moveTo>
                  <a:cubicBezTo>
                    <a:pt x="269" y="1"/>
                    <a:pt x="246" y="12"/>
                    <a:pt x="234" y="37"/>
                  </a:cubicBezTo>
                  <a:cubicBezTo>
                    <a:pt x="33" y="838"/>
                    <a:pt x="0" y="1872"/>
                    <a:pt x="434" y="2605"/>
                  </a:cubicBezTo>
                  <a:cubicBezTo>
                    <a:pt x="434" y="2615"/>
                    <a:pt x="439" y="2619"/>
                    <a:pt x="448" y="2619"/>
                  </a:cubicBezTo>
                  <a:cubicBezTo>
                    <a:pt x="467" y="2619"/>
                    <a:pt x="500" y="2596"/>
                    <a:pt x="500" y="2572"/>
                  </a:cubicBezTo>
                  <a:cubicBezTo>
                    <a:pt x="300" y="1772"/>
                    <a:pt x="234" y="904"/>
                    <a:pt x="367" y="70"/>
                  </a:cubicBezTo>
                  <a:cubicBezTo>
                    <a:pt x="367" y="29"/>
                    <a:pt x="329" y="1"/>
                    <a:pt x="29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3710325" y="4311750"/>
              <a:ext cx="7525" cy="50600"/>
            </a:xfrm>
            <a:custGeom>
              <a:avLst/>
              <a:gdLst/>
              <a:ahLst/>
              <a:cxnLst/>
              <a:rect l="l" t="t" r="r" b="b"/>
              <a:pathLst>
                <a:path w="301" h="2024" extrusionOk="0">
                  <a:moveTo>
                    <a:pt x="160" y="0"/>
                  </a:moveTo>
                  <a:cubicBezTo>
                    <a:pt x="129" y="0"/>
                    <a:pt x="100" y="25"/>
                    <a:pt x="100" y="72"/>
                  </a:cubicBezTo>
                  <a:cubicBezTo>
                    <a:pt x="0" y="705"/>
                    <a:pt x="34" y="1339"/>
                    <a:pt x="167" y="1973"/>
                  </a:cubicBezTo>
                  <a:cubicBezTo>
                    <a:pt x="167" y="2006"/>
                    <a:pt x="192" y="2023"/>
                    <a:pt x="221" y="2023"/>
                  </a:cubicBezTo>
                  <a:cubicBezTo>
                    <a:pt x="251" y="2023"/>
                    <a:pt x="284" y="2006"/>
                    <a:pt x="301" y="1973"/>
                  </a:cubicBezTo>
                  <a:cubicBezTo>
                    <a:pt x="234" y="1339"/>
                    <a:pt x="234" y="705"/>
                    <a:pt x="234" y="105"/>
                  </a:cubicBezTo>
                  <a:cubicBezTo>
                    <a:pt x="234" y="3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3731175" y="4311650"/>
              <a:ext cx="9200" cy="50950"/>
            </a:xfrm>
            <a:custGeom>
              <a:avLst/>
              <a:gdLst/>
              <a:ahLst/>
              <a:cxnLst/>
              <a:rect l="l" t="t" r="r" b="b"/>
              <a:pathLst>
                <a:path w="368" h="2038" extrusionOk="0">
                  <a:moveTo>
                    <a:pt x="184" y="1"/>
                  </a:moveTo>
                  <a:cubicBezTo>
                    <a:pt x="142" y="1"/>
                    <a:pt x="100" y="26"/>
                    <a:pt x="100" y="76"/>
                  </a:cubicBezTo>
                  <a:lnTo>
                    <a:pt x="34" y="943"/>
                  </a:lnTo>
                  <a:cubicBezTo>
                    <a:pt x="0" y="1210"/>
                    <a:pt x="0" y="1477"/>
                    <a:pt x="0" y="1744"/>
                  </a:cubicBezTo>
                  <a:cubicBezTo>
                    <a:pt x="27" y="1879"/>
                    <a:pt x="121" y="2037"/>
                    <a:pt x="245" y="2037"/>
                  </a:cubicBezTo>
                  <a:cubicBezTo>
                    <a:pt x="273" y="2037"/>
                    <a:pt x="303" y="2029"/>
                    <a:pt x="334" y="2010"/>
                  </a:cubicBezTo>
                  <a:cubicBezTo>
                    <a:pt x="367" y="1977"/>
                    <a:pt x="367" y="1910"/>
                    <a:pt x="300" y="1910"/>
                  </a:cubicBezTo>
                  <a:cubicBezTo>
                    <a:pt x="34" y="1910"/>
                    <a:pt x="234" y="309"/>
                    <a:pt x="267" y="76"/>
                  </a:cubicBezTo>
                  <a:cubicBezTo>
                    <a:pt x="267" y="26"/>
                    <a:pt x="225" y="1"/>
                    <a:pt x="1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3752850" y="4306450"/>
              <a:ext cx="11400" cy="53875"/>
            </a:xfrm>
            <a:custGeom>
              <a:avLst/>
              <a:gdLst/>
              <a:ahLst/>
              <a:cxnLst/>
              <a:rect l="l" t="t" r="r" b="b"/>
              <a:pathLst>
                <a:path w="456" h="2155" extrusionOk="0">
                  <a:moveTo>
                    <a:pt x="337" y="1"/>
                  </a:moveTo>
                  <a:cubicBezTo>
                    <a:pt x="307" y="1"/>
                    <a:pt x="279" y="15"/>
                    <a:pt x="267" y="50"/>
                  </a:cubicBezTo>
                  <a:cubicBezTo>
                    <a:pt x="101" y="684"/>
                    <a:pt x="1" y="1551"/>
                    <a:pt x="334" y="2118"/>
                  </a:cubicBezTo>
                  <a:cubicBezTo>
                    <a:pt x="334" y="2144"/>
                    <a:pt x="349" y="2155"/>
                    <a:pt x="365" y="2155"/>
                  </a:cubicBezTo>
                  <a:cubicBezTo>
                    <a:pt x="391" y="2155"/>
                    <a:pt x="421" y="2126"/>
                    <a:pt x="401" y="2085"/>
                  </a:cubicBezTo>
                  <a:cubicBezTo>
                    <a:pt x="401" y="1785"/>
                    <a:pt x="301" y="1485"/>
                    <a:pt x="301" y="1184"/>
                  </a:cubicBezTo>
                  <a:cubicBezTo>
                    <a:pt x="301" y="817"/>
                    <a:pt x="334" y="450"/>
                    <a:pt x="434" y="117"/>
                  </a:cubicBezTo>
                  <a:cubicBezTo>
                    <a:pt x="456" y="52"/>
                    <a:pt x="393" y="1"/>
                    <a:pt x="33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3772875" y="4303725"/>
              <a:ext cx="14725" cy="59075"/>
            </a:xfrm>
            <a:custGeom>
              <a:avLst/>
              <a:gdLst/>
              <a:ahLst/>
              <a:cxnLst/>
              <a:rect l="l" t="t" r="r" b="b"/>
              <a:pathLst>
                <a:path w="589" h="2363" extrusionOk="0">
                  <a:moveTo>
                    <a:pt x="348" y="1"/>
                  </a:moveTo>
                  <a:cubicBezTo>
                    <a:pt x="314" y="1"/>
                    <a:pt x="280" y="20"/>
                    <a:pt x="267" y="59"/>
                  </a:cubicBezTo>
                  <a:cubicBezTo>
                    <a:pt x="0" y="826"/>
                    <a:pt x="67" y="1627"/>
                    <a:pt x="467" y="2327"/>
                  </a:cubicBezTo>
                  <a:cubicBezTo>
                    <a:pt x="479" y="2351"/>
                    <a:pt x="499" y="2362"/>
                    <a:pt x="519" y="2362"/>
                  </a:cubicBezTo>
                  <a:cubicBezTo>
                    <a:pt x="555" y="2362"/>
                    <a:pt x="589" y="2325"/>
                    <a:pt x="567" y="2261"/>
                  </a:cubicBezTo>
                  <a:cubicBezTo>
                    <a:pt x="334" y="1594"/>
                    <a:pt x="267" y="826"/>
                    <a:pt x="434" y="126"/>
                  </a:cubicBezTo>
                  <a:cubicBezTo>
                    <a:pt x="454" y="45"/>
                    <a:pt x="401" y="1"/>
                    <a:pt x="34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3797050" y="4316650"/>
              <a:ext cx="7525" cy="40675"/>
            </a:xfrm>
            <a:custGeom>
              <a:avLst/>
              <a:gdLst/>
              <a:ahLst/>
              <a:cxnLst/>
              <a:rect l="l" t="t" r="r" b="b"/>
              <a:pathLst>
                <a:path w="301" h="1627" extrusionOk="0">
                  <a:moveTo>
                    <a:pt x="184" y="1"/>
                  </a:moveTo>
                  <a:cubicBezTo>
                    <a:pt x="142" y="1"/>
                    <a:pt x="101" y="26"/>
                    <a:pt x="101" y="76"/>
                  </a:cubicBezTo>
                  <a:cubicBezTo>
                    <a:pt x="0" y="576"/>
                    <a:pt x="34" y="1110"/>
                    <a:pt x="167" y="1577"/>
                  </a:cubicBezTo>
                  <a:cubicBezTo>
                    <a:pt x="184" y="1610"/>
                    <a:pt x="217" y="1627"/>
                    <a:pt x="246" y="1627"/>
                  </a:cubicBezTo>
                  <a:cubicBezTo>
                    <a:pt x="276" y="1627"/>
                    <a:pt x="301" y="1610"/>
                    <a:pt x="301" y="1577"/>
                  </a:cubicBezTo>
                  <a:cubicBezTo>
                    <a:pt x="301" y="1343"/>
                    <a:pt x="267" y="1077"/>
                    <a:pt x="234" y="843"/>
                  </a:cubicBezTo>
                  <a:cubicBezTo>
                    <a:pt x="234" y="576"/>
                    <a:pt x="234" y="343"/>
                    <a:pt x="267" y="76"/>
                  </a:cubicBezTo>
                  <a:cubicBezTo>
                    <a:pt x="267" y="26"/>
                    <a:pt x="226" y="1"/>
                    <a:pt x="18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3825400" y="4324175"/>
              <a:ext cx="12525" cy="51325"/>
            </a:xfrm>
            <a:custGeom>
              <a:avLst/>
              <a:gdLst/>
              <a:ahLst/>
              <a:cxnLst/>
              <a:rect l="l" t="t" r="r" b="b"/>
              <a:pathLst>
                <a:path w="501" h="2053" extrusionOk="0">
                  <a:moveTo>
                    <a:pt x="117" y="0"/>
                  </a:moveTo>
                  <a:cubicBezTo>
                    <a:pt x="76" y="0"/>
                    <a:pt x="34" y="25"/>
                    <a:pt x="34" y="75"/>
                  </a:cubicBezTo>
                  <a:cubicBezTo>
                    <a:pt x="1" y="742"/>
                    <a:pt x="134" y="1409"/>
                    <a:pt x="368" y="2010"/>
                  </a:cubicBezTo>
                  <a:cubicBezTo>
                    <a:pt x="378" y="2040"/>
                    <a:pt x="394" y="2052"/>
                    <a:pt x="412" y="2052"/>
                  </a:cubicBezTo>
                  <a:cubicBezTo>
                    <a:pt x="452" y="2052"/>
                    <a:pt x="501" y="1990"/>
                    <a:pt x="501" y="1943"/>
                  </a:cubicBezTo>
                  <a:cubicBezTo>
                    <a:pt x="368" y="1343"/>
                    <a:pt x="267" y="709"/>
                    <a:pt x="201" y="75"/>
                  </a:cubicBezTo>
                  <a:cubicBezTo>
                    <a:pt x="201" y="25"/>
                    <a:pt x="159" y="0"/>
                    <a:pt x="11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859600" y="4299775"/>
              <a:ext cx="15025" cy="79450"/>
            </a:xfrm>
            <a:custGeom>
              <a:avLst/>
              <a:gdLst/>
              <a:ahLst/>
              <a:cxnLst/>
              <a:rect l="l" t="t" r="r" b="b"/>
              <a:pathLst>
                <a:path w="601" h="3178" extrusionOk="0">
                  <a:moveTo>
                    <a:pt x="54" y="0"/>
                  </a:moveTo>
                  <a:cubicBezTo>
                    <a:pt x="25" y="0"/>
                    <a:pt x="0" y="17"/>
                    <a:pt x="0" y="50"/>
                  </a:cubicBezTo>
                  <a:cubicBezTo>
                    <a:pt x="134" y="584"/>
                    <a:pt x="234" y="1084"/>
                    <a:pt x="300" y="1618"/>
                  </a:cubicBezTo>
                  <a:cubicBezTo>
                    <a:pt x="401" y="2118"/>
                    <a:pt x="401" y="2652"/>
                    <a:pt x="534" y="3153"/>
                  </a:cubicBezTo>
                  <a:cubicBezTo>
                    <a:pt x="534" y="3169"/>
                    <a:pt x="551" y="3178"/>
                    <a:pt x="567" y="3178"/>
                  </a:cubicBezTo>
                  <a:cubicBezTo>
                    <a:pt x="584" y="3178"/>
                    <a:pt x="601" y="3169"/>
                    <a:pt x="601" y="3153"/>
                  </a:cubicBezTo>
                  <a:cubicBezTo>
                    <a:pt x="601" y="2085"/>
                    <a:pt x="467" y="1051"/>
                    <a:pt x="134" y="50"/>
                  </a:cubicBezTo>
                  <a:cubicBezTo>
                    <a:pt x="117" y="17"/>
                    <a:pt x="84" y="0"/>
                    <a:pt x="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888775" y="4311450"/>
              <a:ext cx="10875" cy="53100"/>
            </a:xfrm>
            <a:custGeom>
              <a:avLst/>
              <a:gdLst/>
              <a:ahLst/>
              <a:cxnLst/>
              <a:rect l="l" t="t" r="r" b="b"/>
              <a:pathLst>
                <a:path w="435" h="2124" extrusionOk="0">
                  <a:moveTo>
                    <a:pt x="121" y="1"/>
                  </a:moveTo>
                  <a:cubicBezTo>
                    <a:pt x="72" y="1"/>
                    <a:pt x="1" y="52"/>
                    <a:pt x="1" y="117"/>
                  </a:cubicBezTo>
                  <a:cubicBezTo>
                    <a:pt x="67" y="784"/>
                    <a:pt x="168" y="1418"/>
                    <a:pt x="334" y="2085"/>
                  </a:cubicBezTo>
                  <a:cubicBezTo>
                    <a:pt x="348" y="2113"/>
                    <a:pt x="368" y="2124"/>
                    <a:pt x="387" y="2124"/>
                  </a:cubicBezTo>
                  <a:cubicBezTo>
                    <a:pt x="412" y="2124"/>
                    <a:pt x="434" y="2104"/>
                    <a:pt x="434" y="2085"/>
                  </a:cubicBezTo>
                  <a:cubicBezTo>
                    <a:pt x="401" y="1385"/>
                    <a:pt x="301" y="717"/>
                    <a:pt x="168" y="50"/>
                  </a:cubicBezTo>
                  <a:cubicBezTo>
                    <a:pt x="168" y="15"/>
                    <a:pt x="147" y="1"/>
                    <a:pt x="12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907950" y="4306750"/>
              <a:ext cx="9200" cy="67800"/>
            </a:xfrm>
            <a:custGeom>
              <a:avLst/>
              <a:gdLst/>
              <a:ahLst/>
              <a:cxnLst/>
              <a:rect l="l" t="t" r="r" b="b"/>
              <a:pathLst>
                <a:path w="368" h="2712" extrusionOk="0">
                  <a:moveTo>
                    <a:pt x="75" y="0"/>
                  </a:moveTo>
                  <a:cubicBezTo>
                    <a:pt x="37" y="0"/>
                    <a:pt x="1" y="25"/>
                    <a:pt x="1" y="72"/>
                  </a:cubicBezTo>
                  <a:cubicBezTo>
                    <a:pt x="34" y="939"/>
                    <a:pt x="101" y="1806"/>
                    <a:pt x="234" y="2673"/>
                  </a:cubicBezTo>
                  <a:cubicBezTo>
                    <a:pt x="234" y="2702"/>
                    <a:pt x="258" y="2712"/>
                    <a:pt x="286" y="2712"/>
                  </a:cubicBezTo>
                  <a:cubicBezTo>
                    <a:pt x="323" y="2712"/>
                    <a:pt x="368" y="2693"/>
                    <a:pt x="368" y="2673"/>
                  </a:cubicBezTo>
                  <a:cubicBezTo>
                    <a:pt x="335" y="1806"/>
                    <a:pt x="268" y="939"/>
                    <a:pt x="168" y="105"/>
                  </a:cubicBezTo>
                  <a:cubicBezTo>
                    <a:pt x="168" y="33"/>
                    <a:pt x="120" y="0"/>
                    <a:pt x="7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928300" y="4316250"/>
              <a:ext cx="12200" cy="53250"/>
            </a:xfrm>
            <a:custGeom>
              <a:avLst/>
              <a:gdLst/>
              <a:ahLst/>
              <a:cxnLst/>
              <a:rect l="l" t="t" r="r" b="b"/>
              <a:pathLst>
                <a:path w="488" h="2130" extrusionOk="0">
                  <a:moveTo>
                    <a:pt x="106" y="0"/>
                  </a:moveTo>
                  <a:cubicBezTo>
                    <a:pt x="54" y="0"/>
                    <a:pt x="1" y="44"/>
                    <a:pt x="21" y="125"/>
                  </a:cubicBezTo>
                  <a:cubicBezTo>
                    <a:pt x="188" y="759"/>
                    <a:pt x="221" y="1426"/>
                    <a:pt x="354" y="2093"/>
                  </a:cubicBezTo>
                  <a:cubicBezTo>
                    <a:pt x="354" y="2119"/>
                    <a:pt x="369" y="2130"/>
                    <a:pt x="389" y="2130"/>
                  </a:cubicBezTo>
                  <a:cubicBezTo>
                    <a:pt x="421" y="2130"/>
                    <a:pt x="467" y="2101"/>
                    <a:pt x="488" y="2060"/>
                  </a:cubicBezTo>
                  <a:cubicBezTo>
                    <a:pt x="488" y="1393"/>
                    <a:pt x="388" y="726"/>
                    <a:pt x="188" y="58"/>
                  </a:cubicBezTo>
                  <a:cubicBezTo>
                    <a:pt x="175" y="19"/>
                    <a:pt x="141" y="0"/>
                    <a:pt x="10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3951675" y="4306175"/>
              <a:ext cx="12175" cy="56175"/>
            </a:xfrm>
            <a:custGeom>
              <a:avLst/>
              <a:gdLst/>
              <a:ahLst/>
              <a:cxnLst/>
              <a:rect l="l" t="t" r="r" b="b"/>
              <a:pathLst>
                <a:path w="487" h="2247" extrusionOk="0">
                  <a:moveTo>
                    <a:pt x="113" y="1"/>
                  </a:moveTo>
                  <a:cubicBezTo>
                    <a:pt x="60" y="1"/>
                    <a:pt x="1" y="36"/>
                    <a:pt x="20" y="95"/>
                  </a:cubicBezTo>
                  <a:cubicBezTo>
                    <a:pt x="53" y="828"/>
                    <a:pt x="187" y="1529"/>
                    <a:pt x="353" y="2196"/>
                  </a:cubicBezTo>
                  <a:cubicBezTo>
                    <a:pt x="353" y="2229"/>
                    <a:pt x="387" y="2246"/>
                    <a:pt x="420" y="2246"/>
                  </a:cubicBezTo>
                  <a:cubicBezTo>
                    <a:pt x="454" y="2246"/>
                    <a:pt x="487" y="2229"/>
                    <a:pt x="487" y="2196"/>
                  </a:cubicBezTo>
                  <a:cubicBezTo>
                    <a:pt x="454" y="1462"/>
                    <a:pt x="353" y="762"/>
                    <a:pt x="187" y="61"/>
                  </a:cubicBezTo>
                  <a:cubicBezTo>
                    <a:pt x="187" y="19"/>
                    <a:pt x="152" y="1"/>
                    <a:pt x="11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3974175" y="4296650"/>
              <a:ext cx="15525" cy="65700"/>
            </a:xfrm>
            <a:custGeom>
              <a:avLst/>
              <a:gdLst/>
              <a:ahLst/>
              <a:cxnLst/>
              <a:rect l="l" t="t" r="r" b="b"/>
              <a:pathLst>
                <a:path w="621" h="2628" extrusionOk="0">
                  <a:moveTo>
                    <a:pt x="105" y="1"/>
                  </a:moveTo>
                  <a:cubicBezTo>
                    <a:pt x="53" y="1"/>
                    <a:pt x="1" y="49"/>
                    <a:pt x="21" y="109"/>
                  </a:cubicBezTo>
                  <a:cubicBezTo>
                    <a:pt x="254" y="943"/>
                    <a:pt x="287" y="1776"/>
                    <a:pt x="488" y="2577"/>
                  </a:cubicBezTo>
                  <a:cubicBezTo>
                    <a:pt x="504" y="2610"/>
                    <a:pt x="538" y="2627"/>
                    <a:pt x="567" y="2627"/>
                  </a:cubicBezTo>
                  <a:cubicBezTo>
                    <a:pt x="596" y="2627"/>
                    <a:pt x="621" y="2610"/>
                    <a:pt x="621" y="2577"/>
                  </a:cubicBezTo>
                  <a:cubicBezTo>
                    <a:pt x="621" y="1710"/>
                    <a:pt x="488" y="876"/>
                    <a:pt x="187" y="75"/>
                  </a:cubicBezTo>
                  <a:cubicBezTo>
                    <a:pt x="174" y="22"/>
                    <a:pt x="139" y="1"/>
                    <a:pt x="10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3998025" y="4304325"/>
              <a:ext cx="14200" cy="55525"/>
            </a:xfrm>
            <a:custGeom>
              <a:avLst/>
              <a:gdLst/>
              <a:ahLst/>
              <a:cxnLst/>
              <a:rect l="l" t="t" r="r" b="b"/>
              <a:pathLst>
                <a:path w="568" h="2221" extrusionOk="0">
                  <a:moveTo>
                    <a:pt x="85" y="0"/>
                  </a:moveTo>
                  <a:cubicBezTo>
                    <a:pt x="42" y="0"/>
                    <a:pt x="1" y="46"/>
                    <a:pt x="1" y="102"/>
                  </a:cubicBezTo>
                  <a:cubicBezTo>
                    <a:pt x="101" y="802"/>
                    <a:pt x="234" y="1503"/>
                    <a:pt x="468" y="2170"/>
                  </a:cubicBezTo>
                  <a:cubicBezTo>
                    <a:pt x="468" y="2203"/>
                    <a:pt x="493" y="2220"/>
                    <a:pt x="518" y="2220"/>
                  </a:cubicBezTo>
                  <a:cubicBezTo>
                    <a:pt x="543" y="2220"/>
                    <a:pt x="568" y="2203"/>
                    <a:pt x="568" y="2170"/>
                  </a:cubicBezTo>
                  <a:cubicBezTo>
                    <a:pt x="501" y="1469"/>
                    <a:pt x="367" y="769"/>
                    <a:pt x="167" y="102"/>
                  </a:cubicBezTo>
                  <a:cubicBezTo>
                    <a:pt x="153" y="28"/>
                    <a:pt x="119" y="0"/>
                    <a:pt x="8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018875" y="4301175"/>
              <a:ext cx="17525" cy="58600"/>
            </a:xfrm>
            <a:custGeom>
              <a:avLst/>
              <a:gdLst/>
              <a:ahLst/>
              <a:cxnLst/>
              <a:rect l="l" t="t" r="r" b="b"/>
              <a:pathLst>
                <a:path w="701" h="2344" extrusionOk="0">
                  <a:moveTo>
                    <a:pt x="90" y="1"/>
                  </a:moveTo>
                  <a:cubicBezTo>
                    <a:pt x="46" y="1"/>
                    <a:pt x="0" y="36"/>
                    <a:pt x="0" y="94"/>
                  </a:cubicBezTo>
                  <a:cubicBezTo>
                    <a:pt x="134" y="862"/>
                    <a:pt x="334" y="1595"/>
                    <a:pt x="601" y="2329"/>
                  </a:cubicBezTo>
                  <a:cubicBezTo>
                    <a:pt x="611" y="2339"/>
                    <a:pt x="623" y="2343"/>
                    <a:pt x="636" y="2343"/>
                  </a:cubicBezTo>
                  <a:cubicBezTo>
                    <a:pt x="668" y="2343"/>
                    <a:pt x="701" y="2320"/>
                    <a:pt x="701" y="2296"/>
                  </a:cubicBezTo>
                  <a:cubicBezTo>
                    <a:pt x="601" y="1529"/>
                    <a:pt x="401" y="795"/>
                    <a:pt x="167" y="61"/>
                  </a:cubicBezTo>
                  <a:cubicBezTo>
                    <a:pt x="153" y="19"/>
                    <a:pt x="122" y="1"/>
                    <a:pt x="9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044475" y="4301450"/>
              <a:ext cx="17800" cy="51200"/>
            </a:xfrm>
            <a:custGeom>
              <a:avLst/>
              <a:gdLst/>
              <a:ahLst/>
              <a:cxnLst/>
              <a:rect l="l" t="t" r="r" b="b"/>
              <a:pathLst>
                <a:path w="712" h="2048" extrusionOk="0">
                  <a:moveTo>
                    <a:pt x="133" y="1"/>
                  </a:moveTo>
                  <a:cubicBezTo>
                    <a:pt x="70" y="1"/>
                    <a:pt x="0" y="52"/>
                    <a:pt x="44" y="117"/>
                  </a:cubicBezTo>
                  <a:cubicBezTo>
                    <a:pt x="144" y="417"/>
                    <a:pt x="244" y="717"/>
                    <a:pt x="344" y="1051"/>
                  </a:cubicBezTo>
                  <a:cubicBezTo>
                    <a:pt x="444" y="1351"/>
                    <a:pt x="478" y="1685"/>
                    <a:pt x="578" y="1985"/>
                  </a:cubicBezTo>
                  <a:cubicBezTo>
                    <a:pt x="578" y="2030"/>
                    <a:pt x="605" y="2048"/>
                    <a:pt x="635" y="2048"/>
                  </a:cubicBezTo>
                  <a:cubicBezTo>
                    <a:pt x="671" y="2048"/>
                    <a:pt x="711" y="2021"/>
                    <a:pt x="711" y="1985"/>
                  </a:cubicBezTo>
                  <a:cubicBezTo>
                    <a:pt x="678" y="1318"/>
                    <a:pt x="511" y="650"/>
                    <a:pt x="211" y="50"/>
                  </a:cubicBezTo>
                  <a:cubicBezTo>
                    <a:pt x="199" y="15"/>
                    <a:pt x="167" y="1"/>
                    <a:pt x="13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4072600" y="4293675"/>
              <a:ext cx="16350" cy="60525"/>
            </a:xfrm>
            <a:custGeom>
              <a:avLst/>
              <a:gdLst/>
              <a:ahLst/>
              <a:cxnLst/>
              <a:rect l="l" t="t" r="r" b="b"/>
              <a:pathLst>
                <a:path w="654" h="2421" extrusionOk="0">
                  <a:moveTo>
                    <a:pt x="92" y="0"/>
                  </a:moveTo>
                  <a:cubicBezTo>
                    <a:pt x="49" y="0"/>
                    <a:pt x="0" y="36"/>
                    <a:pt x="20" y="94"/>
                  </a:cubicBezTo>
                  <a:cubicBezTo>
                    <a:pt x="53" y="895"/>
                    <a:pt x="220" y="1662"/>
                    <a:pt x="520" y="2396"/>
                  </a:cubicBezTo>
                  <a:cubicBezTo>
                    <a:pt x="537" y="2413"/>
                    <a:pt x="562" y="2421"/>
                    <a:pt x="587" y="2421"/>
                  </a:cubicBezTo>
                  <a:cubicBezTo>
                    <a:pt x="612" y="2421"/>
                    <a:pt x="637" y="2413"/>
                    <a:pt x="653" y="2396"/>
                  </a:cubicBezTo>
                  <a:cubicBezTo>
                    <a:pt x="587" y="2029"/>
                    <a:pt x="520" y="1662"/>
                    <a:pt x="420" y="1295"/>
                  </a:cubicBezTo>
                  <a:cubicBezTo>
                    <a:pt x="320" y="895"/>
                    <a:pt x="220" y="461"/>
                    <a:pt x="153" y="61"/>
                  </a:cubicBezTo>
                  <a:cubicBezTo>
                    <a:pt x="153" y="19"/>
                    <a:pt x="124" y="0"/>
                    <a:pt x="9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4095925" y="4296650"/>
              <a:ext cx="22200" cy="63675"/>
            </a:xfrm>
            <a:custGeom>
              <a:avLst/>
              <a:gdLst/>
              <a:ahLst/>
              <a:cxnLst/>
              <a:rect l="l" t="t" r="r" b="b"/>
              <a:pathLst>
                <a:path w="888" h="2547" extrusionOk="0">
                  <a:moveTo>
                    <a:pt x="126" y="1"/>
                  </a:moveTo>
                  <a:cubicBezTo>
                    <a:pt x="65" y="1"/>
                    <a:pt x="1" y="49"/>
                    <a:pt x="21" y="109"/>
                  </a:cubicBezTo>
                  <a:cubicBezTo>
                    <a:pt x="187" y="943"/>
                    <a:pt x="421" y="1743"/>
                    <a:pt x="755" y="2510"/>
                  </a:cubicBezTo>
                  <a:cubicBezTo>
                    <a:pt x="767" y="2536"/>
                    <a:pt x="790" y="2547"/>
                    <a:pt x="813" y="2547"/>
                  </a:cubicBezTo>
                  <a:cubicBezTo>
                    <a:pt x="850" y="2547"/>
                    <a:pt x="888" y="2518"/>
                    <a:pt x="888" y="2477"/>
                  </a:cubicBezTo>
                  <a:cubicBezTo>
                    <a:pt x="721" y="1643"/>
                    <a:pt x="488" y="842"/>
                    <a:pt x="221" y="75"/>
                  </a:cubicBezTo>
                  <a:cubicBezTo>
                    <a:pt x="207" y="22"/>
                    <a:pt x="167" y="1"/>
                    <a:pt x="12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4118375" y="4291625"/>
              <a:ext cx="25625" cy="73225"/>
            </a:xfrm>
            <a:custGeom>
              <a:avLst/>
              <a:gdLst/>
              <a:ahLst/>
              <a:cxnLst/>
              <a:rect l="l" t="t" r="r" b="b"/>
              <a:pathLst>
                <a:path w="1025" h="2929" extrusionOk="0">
                  <a:moveTo>
                    <a:pt x="106" y="0"/>
                  </a:moveTo>
                  <a:cubicBezTo>
                    <a:pt x="58" y="0"/>
                    <a:pt x="0" y="63"/>
                    <a:pt x="23" y="109"/>
                  </a:cubicBezTo>
                  <a:cubicBezTo>
                    <a:pt x="257" y="576"/>
                    <a:pt x="457" y="1043"/>
                    <a:pt x="590" y="1544"/>
                  </a:cubicBezTo>
                  <a:cubicBezTo>
                    <a:pt x="690" y="1977"/>
                    <a:pt x="757" y="2444"/>
                    <a:pt x="891" y="2878"/>
                  </a:cubicBezTo>
                  <a:cubicBezTo>
                    <a:pt x="891" y="2911"/>
                    <a:pt x="916" y="2928"/>
                    <a:pt x="941" y="2928"/>
                  </a:cubicBezTo>
                  <a:cubicBezTo>
                    <a:pt x="966" y="2928"/>
                    <a:pt x="991" y="2911"/>
                    <a:pt x="991" y="2878"/>
                  </a:cubicBezTo>
                  <a:cubicBezTo>
                    <a:pt x="1024" y="1911"/>
                    <a:pt x="590" y="877"/>
                    <a:pt x="157" y="43"/>
                  </a:cubicBezTo>
                  <a:cubicBezTo>
                    <a:pt x="147" y="12"/>
                    <a:pt x="127" y="0"/>
                    <a:pt x="10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4142575" y="4286450"/>
              <a:ext cx="25600" cy="68375"/>
            </a:xfrm>
            <a:custGeom>
              <a:avLst/>
              <a:gdLst/>
              <a:ahLst/>
              <a:cxnLst/>
              <a:rect l="l" t="t" r="r" b="b"/>
              <a:pathLst>
                <a:path w="1024" h="2735" extrusionOk="0">
                  <a:moveTo>
                    <a:pt x="81" y="0"/>
                  </a:moveTo>
                  <a:cubicBezTo>
                    <a:pt x="36" y="0"/>
                    <a:pt x="1" y="51"/>
                    <a:pt x="23" y="116"/>
                  </a:cubicBezTo>
                  <a:cubicBezTo>
                    <a:pt x="256" y="550"/>
                    <a:pt x="423" y="984"/>
                    <a:pt x="556" y="1451"/>
                  </a:cubicBezTo>
                  <a:cubicBezTo>
                    <a:pt x="690" y="1851"/>
                    <a:pt x="690" y="2285"/>
                    <a:pt x="823" y="2685"/>
                  </a:cubicBezTo>
                  <a:cubicBezTo>
                    <a:pt x="823" y="2718"/>
                    <a:pt x="848" y="2735"/>
                    <a:pt x="873" y="2735"/>
                  </a:cubicBezTo>
                  <a:cubicBezTo>
                    <a:pt x="898" y="2735"/>
                    <a:pt x="923" y="2718"/>
                    <a:pt x="923" y="2685"/>
                  </a:cubicBezTo>
                  <a:cubicBezTo>
                    <a:pt x="1023" y="1818"/>
                    <a:pt x="590" y="817"/>
                    <a:pt x="156" y="50"/>
                  </a:cubicBezTo>
                  <a:cubicBezTo>
                    <a:pt x="133" y="15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4165100" y="4278925"/>
              <a:ext cx="25600" cy="68325"/>
            </a:xfrm>
            <a:custGeom>
              <a:avLst/>
              <a:gdLst/>
              <a:ahLst/>
              <a:cxnLst/>
              <a:rect l="l" t="t" r="r" b="b"/>
              <a:pathLst>
                <a:path w="1024" h="2733" extrusionOk="0">
                  <a:moveTo>
                    <a:pt x="96" y="1"/>
                  </a:moveTo>
                  <a:cubicBezTo>
                    <a:pt x="50" y="1"/>
                    <a:pt x="1" y="52"/>
                    <a:pt x="22" y="117"/>
                  </a:cubicBezTo>
                  <a:cubicBezTo>
                    <a:pt x="222" y="584"/>
                    <a:pt x="423" y="1051"/>
                    <a:pt x="556" y="1551"/>
                  </a:cubicBezTo>
                  <a:cubicBezTo>
                    <a:pt x="623" y="1952"/>
                    <a:pt x="756" y="2319"/>
                    <a:pt x="856" y="2719"/>
                  </a:cubicBezTo>
                  <a:cubicBezTo>
                    <a:pt x="866" y="2729"/>
                    <a:pt x="879" y="2733"/>
                    <a:pt x="892" y="2733"/>
                  </a:cubicBezTo>
                  <a:cubicBezTo>
                    <a:pt x="923" y="2733"/>
                    <a:pt x="956" y="2709"/>
                    <a:pt x="956" y="2686"/>
                  </a:cubicBezTo>
                  <a:cubicBezTo>
                    <a:pt x="1023" y="1818"/>
                    <a:pt x="556" y="818"/>
                    <a:pt x="156" y="50"/>
                  </a:cubicBezTo>
                  <a:cubicBezTo>
                    <a:pt x="144" y="16"/>
                    <a:pt x="120" y="1"/>
                    <a:pt x="9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4187575" y="4279950"/>
              <a:ext cx="25625" cy="69875"/>
            </a:xfrm>
            <a:custGeom>
              <a:avLst/>
              <a:gdLst/>
              <a:ahLst/>
              <a:cxnLst/>
              <a:rect l="l" t="t" r="r" b="b"/>
              <a:pathLst>
                <a:path w="1025" h="2795" extrusionOk="0">
                  <a:moveTo>
                    <a:pt x="107" y="0"/>
                  </a:moveTo>
                  <a:cubicBezTo>
                    <a:pt x="58" y="0"/>
                    <a:pt x="1" y="63"/>
                    <a:pt x="24" y="109"/>
                  </a:cubicBezTo>
                  <a:cubicBezTo>
                    <a:pt x="224" y="543"/>
                    <a:pt x="424" y="1010"/>
                    <a:pt x="558" y="1477"/>
                  </a:cubicBezTo>
                  <a:cubicBezTo>
                    <a:pt x="658" y="1911"/>
                    <a:pt x="724" y="2344"/>
                    <a:pt x="891" y="2745"/>
                  </a:cubicBezTo>
                  <a:cubicBezTo>
                    <a:pt x="891" y="2778"/>
                    <a:pt x="916" y="2795"/>
                    <a:pt x="941" y="2795"/>
                  </a:cubicBezTo>
                  <a:cubicBezTo>
                    <a:pt x="966" y="2795"/>
                    <a:pt x="991" y="2778"/>
                    <a:pt x="991" y="2745"/>
                  </a:cubicBezTo>
                  <a:cubicBezTo>
                    <a:pt x="1025" y="1844"/>
                    <a:pt x="591" y="810"/>
                    <a:pt x="157" y="43"/>
                  </a:cubicBezTo>
                  <a:cubicBezTo>
                    <a:pt x="147" y="12"/>
                    <a:pt x="128" y="0"/>
                    <a:pt x="10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4207575" y="4273650"/>
              <a:ext cx="30650" cy="71175"/>
            </a:xfrm>
            <a:custGeom>
              <a:avLst/>
              <a:gdLst/>
              <a:ahLst/>
              <a:cxnLst/>
              <a:rect l="l" t="t" r="r" b="b"/>
              <a:pathLst>
                <a:path w="1226" h="2847" extrusionOk="0">
                  <a:moveTo>
                    <a:pt x="95" y="0"/>
                  </a:moveTo>
                  <a:cubicBezTo>
                    <a:pt x="44" y="0"/>
                    <a:pt x="1" y="47"/>
                    <a:pt x="25" y="95"/>
                  </a:cubicBezTo>
                  <a:cubicBezTo>
                    <a:pt x="325" y="528"/>
                    <a:pt x="558" y="962"/>
                    <a:pt x="692" y="1462"/>
                  </a:cubicBezTo>
                  <a:cubicBezTo>
                    <a:pt x="792" y="1896"/>
                    <a:pt x="858" y="2363"/>
                    <a:pt x="892" y="2797"/>
                  </a:cubicBezTo>
                  <a:cubicBezTo>
                    <a:pt x="892" y="2830"/>
                    <a:pt x="917" y="2847"/>
                    <a:pt x="942" y="2847"/>
                  </a:cubicBezTo>
                  <a:cubicBezTo>
                    <a:pt x="967" y="2847"/>
                    <a:pt x="992" y="2830"/>
                    <a:pt x="992" y="2797"/>
                  </a:cubicBezTo>
                  <a:cubicBezTo>
                    <a:pt x="1225" y="1863"/>
                    <a:pt x="725" y="762"/>
                    <a:pt x="158" y="28"/>
                  </a:cubicBezTo>
                  <a:cubicBezTo>
                    <a:pt x="138" y="8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4226825" y="4266425"/>
              <a:ext cx="30575" cy="71200"/>
            </a:xfrm>
            <a:custGeom>
              <a:avLst/>
              <a:gdLst/>
              <a:ahLst/>
              <a:cxnLst/>
              <a:rect l="l" t="t" r="r" b="b"/>
              <a:pathLst>
                <a:path w="1223" h="2848" extrusionOk="0">
                  <a:moveTo>
                    <a:pt x="104" y="1"/>
                  </a:moveTo>
                  <a:cubicBezTo>
                    <a:pt x="49" y="1"/>
                    <a:pt x="0" y="52"/>
                    <a:pt x="22" y="117"/>
                  </a:cubicBezTo>
                  <a:cubicBezTo>
                    <a:pt x="455" y="1017"/>
                    <a:pt x="722" y="1918"/>
                    <a:pt x="1089" y="2819"/>
                  </a:cubicBezTo>
                  <a:cubicBezTo>
                    <a:pt x="1100" y="2839"/>
                    <a:pt x="1116" y="2847"/>
                    <a:pt x="1134" y="2847"/>
                  </a:cubicBezTo>
                  <a:cubicBezTo>
                    <a:pt x="1175" y="2847"/>
                    <a:pt x="1223" y="2808"/>
                    <a:pt x="1223" y="2785"/>
                  </a:cubicBezTo>
                  <a:cubicBezTo>
                    <a:pt x="989" y="1818"/>
                    <a:pt x="656" y="884"/>
                    <a:pt x="189" y="50"/>
                  </a:cubicBezTo>
                  <a:cubicBezTo>
                    <a:pt x="165" y="15"/>
                    <a:pt x="134" y="1"/>
                    <a:pt x="1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4251000" y="4254275"/>
              <a:ext cx="19750" cy="65200"/>
            </a:xfrm>
            <a:custGeom>
              <a:avLst/>
              <a:gdLst/>
              <a:ahLst/>
              <a:cxnLst/>
              <a:rect l="l" t="t" r="r" b="b"/>
              <a:pathLst>
                <a:path w="790" h="2608" extrusionOk="0">
                  <a:moveTo>
                    <a:pt x="118" y="1"/>
                  </a:moveTo>
                  <a:cubicBezTo>
                    <a:pt x="62" y="1"/>
                    <a:pt x="1" y="38"/>
                    <a:pt x="22" y="102"/>
                  </a:cubicBezTo>
                  <a:cubicBezTo>
                    <a:pt x="189" y="936"/>
                    <a:pt x="422" y="1770"/>
                    <a:pt x="656" y="2571"/>
                  </a:cubicBezTo>
                  <a:cubicBezTo>
                    <a:pt x="669" y="2596"/>
                    <a:pt x="691" y="2607"/>
                    <a:pt x="714" y="2607"/>
                  </a:cubicBezTo>
                  <a:cubicBezTo>
                    <a:pt x="751" y="2607"/>
                    <a:pt x="789" y="2579"/>
                    <a:pt x="789" y="2537"/>
                  </a:cubicBezTo>
                  <a:cubicBezTo>
                    <a:pt x="623" y="1704"/>
                    <a:pt x="422" y="870"/>
                    <a:pt x="189" y="36"/>
                  </a:cubicBezTo>
                  <a:cubicBezTo>
                    <a:pt x="177" y="12"/>
                    <a:pt x="149" y="1"/>
                    <a:pt x="11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4260725" y="4247575"/>
              <a:ext cx="20025" cy="72225"/>
            </a:xfrm>
            <a:custGeom>
              <a:avLst/>
              <a:gdLst/>
              <a:ahLst/>
              <a:cxnLst/>
              <a:rect l="l" t="t" r="r" b="b"/>
              <a:pathLst>
                <a:path w="801" h="2889" extrusionOk="0">
                  <a:moveTo>
                    <a:pt x="98" y="0"/>
                  </a:moveTo>
                  <a:cubicBezTo>
                    <a:pt x="51" y="0"/>
                    <a:pt x="0" y="29"/>
                    <a:pt x="0" y="70"/>
                  </a:cubicBezTo>
                  <a:cubicBezTo>
                    <a:pt x="267" y="1004"/>
                    <a:pt x="400" y="1938"/>
                    <a:pt x="667" y="2839"/>
                  </a:cubicBezTo>
                  <a:cubicBezTo>
                    <a:pt x="667" y="2872"/>
                    <a:pt x="701" y="2889"/>
                    <a:pt x="734" y="2889"/>
                  </a:cubicBezTo>
                  <a:cubicBezTo>
                    <a:pt x="767" y="2889"/>
                    <a:pt x="801" y="2872"/>
                    <a:pt x="801" y="2839"/>
                  </a:cubicBezTo>
                  <a:cubicBezTo>
                    <a:pt x="701" y="1905"/>
                    <a:pt x="467" y="971"/>
                    <a:pt x="167" y="37"/>
                  </a:cubicBezTo>
                  <a:cubicBezTo>
                    <a:pt x="154" y="11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4276550" y="4252325"/>
              <a:ext cx="19225" cy="67475"/>
            </a:xfrm>
            <a:custGeom>
              <a:avLst/>
              <a:gdLst/>
              <a:ahLst/>
              <a:cxnLst/>
              <a:rect l="l" t="t" r="r" b="b"/>
              <a:pathLst>
                <a:path w="769" h="2699" extrusionOk="0">
                  <a:moveTo>
                    <a:pt x="83" y="0"/>
                  </a:moveTo>
                  <a:cubicBezTo>
                    <a:pt x="41" y="0"/>
                    <a:pt x="1" y="25"/>
                    <a:pt x="1" y="80"/>
                  </a:cubicBezTo>
                  <a:cubicBezTo>
                    <a:pt x="168" y="948"/>
                    <a:pt x="368" y="1815"/>
                    <a:pt x="635" y="2649"/>
                  </a:cubicBezTo>
                  <a:cubicBezTo>
                    <a:pt x="635" y="2682"/>
                    <a:pt x="668" y="2699"/>
                    <a:pt x="701" y="2699"/>
                  </a:cubicBezTo>
                  <a:cubicBezTo>
                    <a:pt x="735" y="2699"/>
                    <a:pt x="768" y="2682"/>
                    <a:pt x="768" y="2649"/>
                  </a:cubicBezTo>
                  <a:cubicBezTo>
                    <a:pt x="601" y="1782"/>
                    <a:pt x="401" y="914"/>
                    <a:pt x="168" y="47"/>
                  </a:cubicBezTo>
                  <a:cubicBezTo>
                    <a:pt x="153" y="17"/>
                    <a:pt x="117" y="0"/>
                    <a:pt x="8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286925" y="4239475"/>
              <a:ext cx="20525" cy="75325"/>
            </a:xfrm>
            <a:custGeom>
              <a:avLst/>
              <a:gdLst/>
              <a:ahLst/>
              <a:cxnLst/>
              <a:rect l="l" t="t" r="r" b="b"/>
              <a:pathLst>
                <a:path w="821" h="3013" extrusionOk="0">
                  <a:moveTo>
                    <a:pt x="99" y="0"/>
                  </a:moveTo>
                  <a:cubicBezTo>
                    <a:pt x="48" y="0"/>
                    <a:pt x="0" y="36"/>
                    <a:pt x="19" y="94"/>
                  </a:cubicBezTo>
                  <a:cubicBezTo>
                    <a:pt x="186" y="1061"/>
                    <a:pt x="420" y="2029"/>
                    <a:pt x="687" y="2963"/>
                  </a:cubicBezTo>
                  <a:cubicBezTo>
                    <a:pt x="703" y="2996"/>
                    <a:pt x="737" y="3013"/>
                    <a:pt x="766" y="3013"/>
                  </a:cubicBezTo>
                  <a:cubicBezTo>
                    <a:pt x="795" y="3013"/>
                    <a:pt x="820" y="2996"/>
                    <a:pt x="820" y="2963"/>
                  </a:cubicBezTo>
                  <a:cubicBezTo>
                    <a:pt x="653" y="1995"/>
                    <a:pt x="453" y="1028"/>
                    <a:pt x="186" y="61"/>
                  </a:cubicBezTo>
                  <a:cubicBezTo>
                    <a:pt x="172" y="19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300225" y="4244525"/>
              <a:ext cx="23900" cy="80775"/>
            </a:xfrm>
            <a:custGeom>
              <a:avLst/>
              <a:gdLst/>
              <a:ahLst/>
              <a:cxnLst/>
              <a:rect l="l" t="t" r="r" b="b"/>
              <a:pathLst>
                <a:path w="956" h="3231" extrusionOk="0">
                  <a:moveTo>
                    <a:pt x="99" y="1"/>
                  </a:moveTo>
                  <a:cubicBezTo>
                    <a:pt x="54" y="1"/>
                    <a:pt x="1" y="45"/>
                    <a:pt x="21" y="125"/>
                  </a:cubicBezTo>
                  <a:cubicBezTo>
                    <a:pt x="221" y="1160"/>
                    <a:pt x="488" y="2194"/>
                    <a:pt x="788" y="3194"/>
                  </a:cubicBezTo>
                  <a:cubicBezTo>
                    <a:pt x="801" y="3220"/>
                    <a:pt x="828" y="3231"/>
                    <a:pt x="857" y="3231"/>
                  </a:cubicBezTo>
                  <a:cubicBezTo>
                    <a:pt x="904" y="3231"/>
                    <a:pt x="955" y="3202"/>
                    <a:pt x="955" y="3161"/>
                  </a:cubicBezTo>
                  <a:cubicBezTo>
                    <a:pt x="755" y="2094"/>
                    <a:pt x="488" y="1093"/>
                    <a:pt x="155" y="59"/>
                  </a:cubicBezTo>
                  <a:cubicBezTo>
                    <a:pt x="155" y="19"/>
                    <a:pt x="129" y="1"/>
                    <a:pt x="9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3925475" y="4403075"/>
              <a:ext cx="85925" cy="10550"/>
            </a:xfrm>
            <a:custGeom>
              <a:avLst/>
              <a:gdLst/>
              <a:ahLst/>
              <a:cxnLst/>
              <a:rect l="l" t="t" r="r" b="b"/>
              <a:pathLst>
                <a:path w="3437" h="422" extrusionOk="0">
                  <a:moveTo>
                    <a:pt x="1799" y="0"/>
                  </a:moveTo>
                  <a:cubicBezTo>
                    <a:pt x="1214" y="0"/>
                    <a:pt x="617" y="70"/>
                    <a:pt x="101" y="121"/>
                  </a:cubicBezTo>
                  <a:cubicBezTo>
                    <a:pt x="0" y="121"/>
                    <a:pt x="0" y="321"/>
                    <a:pt x="101" y="321"/>
                  </a:cubicBezTo>
                  <a:cubicBezTo>
                    <a:pt x="367" y="305"/>
                    <a:pt x="634" y="296"/>
                    <a:pt x="901" y="296"/>
                  </a:cubicBezTo>
                  <a:cubicBezTo>
                    <a:pt x="1168" y="296"/>
                    <a:pt x="1435" y="305"/>
                    <a:pt x="1702" y="321"/>
                  </a:cubicBezTo>
                  <a:cubicBezTo>
                    <a:pt x="2235" y="388"/>
                    <a:pt x="2769" y="422"/>
                    <a:pt x="3303" y="422"/>
                  </a:cubicBezTo>
                  <a:cubicBezTo>
                    <a:pt x="3370" y="422"/>
                    <a:pt x="3436" y="288"/>
                    <a:pt x="3336" y="255"/>
                  </a:cubicBezTo>
                  <a:cubicBezTo>
                    <a:pt x="2884" y="61"/>
                    <a:pt x="2347" y="0"/>
                    <a:pt x="179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059725" y="4396925"/>
              <a:ext cx="36725" cy="8525"/>
            </a:xfrm>
            <a:custGeom>
              <a:avLst/>
              <a:gdLst/>
              <a:ahLst/>
              <a:cxnLst/>
              <a:rect l="l" t="t" r="r" b="b"/>
              <a:pathLst>
                <a:path w="1469" h="341" extrusionOk="0">
                  <a:moveTo>
                    <a:pt x="1369" y="0"/>
                  </a:moveTo>
                  <a:cubicBezTo>
                    <a:pt x="968" y="134"/>
                    <a:pt x="535" y="167"/>
                    <a:pt x="101" y="167"/>
                  </a:cubicBezTo>
                  <a:cubicBezTo>
                    <a:pt x="1" y="167"/>
                    <a:pt x="1" y="301"/>
                    <a:pt x="101" y="334"/>
                  </a:cubicBezTo>
                  <a:cubicBezTo>
                    <a:pt x="161" y="338"/>
                    <a:pt x="221" y="340"/>
                    <a:pt x="280" y="340"/>
                  </a:cubicBezTo>
                  <a:cubicBezTo>
                    <a:pt x="680" y="340"/>
                    <a:pt x="1053" y="246"/>
                    <a:pt x="1402" y="100"/>
                  </a:cubicBezTo>
                  <a:cubicBezTo>
                    <a:pt x="1469" y="67"/>
                    <a:pt x="1435" y="0"/>
                    <a:pt x="136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3661125" y="4404100"/>
              <a:ext cx="168475" cy="183650"/>
            </a:xfrm>
            <a:custGeom>
              <a:avLst/>
              <a:gdLst/>
              <a:ahLst/>
              <a:cxnLst/>
              <a:rect l="l" t="t" r="r" b="b"/>
              <a:pathLst>
                <a:path w="6739" h="7346" extrusionOk="0">
                  <a:moveTo>
                    <a:pt x="1789" y="0"/>
                  </a:moveTo>
                  <a:cubicBezTo>
                    <a:pt x="1229" y="0"/>
                    <a:pt x="670" y="25"/>
                    <a:pt x="100" y="80"/>
                  </a:cubicBezTo>
                  <a:cubicBezTo>
                    <a:pt x="0" y="114"/>
                    <a:pt x="0" y="280"/>
                    <a:pt x="100" y="314"/>
                  </a:cubicBezTo>
                  <a:cubicBezTo>
                    <a:pt x="768" y="378"/>
                    <a:pt x="1422" y="415"/>
                    <a:pt x="2080" y="415"/>
                  </a:cubicBezTo>
                  <a:cubicBezTo>
                    <a:pt x="2441" y="415"/>
                    <a:pt x="2803" y="404"/>
                    <a:pt x="3169" y="381"/>
                  </a:cubicBezTo>
                  <a:lnTo>
                    <a:pt x="4070" y="381"/>
                  </a:lnTo>
                  <a:cubicBezTo>
                    <a:pt x="3903" y="2682"/>
                    <a:pt x="3736" y="4984"/>
                    <a:pt x="3670" y="7252"/>
                  </a:cubicBezTo>
                  <a:cubicBezTo>
                    <a:pt x="3670" y="7310"/>
                    <a:pt x="3748" y="7346"/>
                    <a:pt x="3814" y="7346"/>
                  </a:cubicBezTo>
                  <a:cubicBezTo>
                    <a:pt x="3862" y="7346"/>
                    <a:pt x="3903" y="7327"/>
                    <a:pt x="3903" y="7286"/>
                  </a:cubicBezTo>
                  <a:cubicBezTo>
                    <a:pt x="4270" y="4984"/>
                    <a:pt x="4403" y="2682"/>
                    <a:pt x="4370" y="381"/>
                  </a:cubicBezTo>
                  <a:cubicBezTo>
                    <a:pt x="5104" y="381"/>
                    <a:pt x="5871" y="381"/>
                    <a:pt x="6605" y="314"/>
                  </a:cubicBezTo>
                  <a:cubicBezTo>
                    <a:pt x="6738" y="314"/>
                    <a:pt x="6738" y="114"/>
                    <a:pt x="6605" y="114"/>
                  </a:cubicBezTo>
                  <a:cubicBezTo>
                    <a:pt x="5838" y="80"/>
                    <a:pt x="5071" y="47"/>
                    <a:pt x="4303" y="47"/>
                  </a:cubicBezTo>
                  <a:cubicBezTo>
                    <a:pt x="4287" y="30"/>
                    <a:pt x="4262" y="22"/>
                    <a:pt x="4237" y="22"/>
                  </a:cubicBezTo>
                  <a:cubicBezTo>
                    <a:pt x="4212" y="22"/>
                    <a:pt x="4187" y="30"/>
                    <a:pt x="4170" y="47"/>
                  </a:cubicBezTo>
                  <a:lnTo>
                    <a:pt x="3169" y="47"/>
                  </a:lnTo>
                  <a:cubicBezTo>
                    <a:pt x="2704" y="17"/>
                    <a:pt x="2246" y="0"/>
                    <a:pt x="178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3531025" y="4403425"/>
              <a:ext cx="99275" cy="7700"/>
            </a:xfrm>
            <a:custGeom>
              <a:avLst/>
              <a:gdLst/>
              <a:ahLst/>
              <a:cxnLst/>
              <a:rect l="l" t="t" r="r" b="b"/>
              <a:pathLst>
                <a:path w="3971" h="308" extrusionOk="0">
                  <a:moveTo>
                    <a:pt x="587" y="1"/>
                  </a:moveTo>
                  <a:cubicBezTo>
                    <a:pt x="414" y="1"/>
                    <a:pt x="240" y="3"/>
                    <a:pt x="67" y="7"/>
                  </a:cubicBezTo>
                  <a:cubicBezTo>
                    <a:pt x="1" y="7"/>
                    <a:pt x="1" y="174"/>
                    <a:pt x="67" y="174"/>
                  </a:cubicBezTo>
                  <a:cubicBezTo>
                    <a:pt x="1335" y="307"/>
                    <a:pt x="2602" y="274"/>
                    <a:pt x="3870" y="307"/>
                  </a:cubicBezTo>
                  <a:cubicBezTo>
                    <a:pt x="3970" y="307"/>
                    <a:pt x="3970" y="141"/>
                    <a:pt x="3870" y="141"/>
                  </a:cubicBezTo>
                  <a:cubicBezTo>
                    <a:pt x="2776" y="83"/>
                    <a:pt x="1681" y="1"/>
                    <a:pt x="587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4174325" y="4433000"/>
              <a:ext cx="33875" cy="221000"/>
            </a:xfrm>
            <a:custGeom>
              <a:avLst/>
              <a:gdLst/>
              <a:ahLst/>
              <a:cxnLst/>
              <a:rect l="l" t="t" r="r" b="b"/>
              <a:pathLst>
                <a:path w="1355" h="8840" extrusionOk="0">
                  <a:moveTo>
                    <a:pt x="106" y="0"/>
                  </a:moveTo>
                  <a:cubicBezTo>
                    <a:pt x="53" y="0"/>
                    <a:pt x="0" y="44"/>
                    <a:pt x="20" y="125"/>
                  </a:cubicBezTo>
                  <a:cubicBezTo>
                    <a:pt x="654" y="2961"/>
                    <a:pt x="988" y="5829"/>
                    <a:pt x="921" y="8765"/>
                  </a:cubicBezTo>
                  <a:cubicBezTo>
                    <a:pt x="921" y="8815"/>
                    <a:pt x="971" y="8840"/>
                    <a:pt x="1021" y="8840"/>
                  </a:cubicBezTo>
                  <a:cubicBezTo>
                    <a:pt x="1071" y="8840"/>
                    <a:pt x="1121" y="8815"/>
                    <a:pt x="1121" y="8765"/>
                  </a:cubicBezTo>
                  <a:cubicBezTo>
                    <a:pt x="1355" y="5829"/>
                    <a:pt x="1054" y="2860"/>
                    <a:pt x="187" y="58"/>
                  </a:cubicBezTo>
                  <a:cubicBezTo>
                    <a:pt x="174" y="19"/>
                    <a:pt x="140" y="0"/>
                    <a:pt x="10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4153475" y="4457050"/>
              <a:ext cx="17200" cy="116900"/>
            </a:xfrm>
            <a:custGeom>
              <a:avLst/>
              <a:gdLst/>
              <a:ahLst/>
              <a:cxnLst/>
              <a:rect l="l" t="t" r="r" b="b"/>
              <a:pathLst>
                <a:path w="688" h="4676" extrusionOk="0">
                  <a:moveTo>
                    <a:pt x="153" y="1"/>
                  </a:moveTo>
                  <a:cubicBezTo>
                    <a:pt x="75" y="1"/>
                    <a:pt x="0" y="64"/>
                    <a:pt x="20" y="164"/>
                  </a:cubicBezTo>
                  <a:cubicBezTo>
                    <a:pt x="254" y="1632"/>
                    <a:pt x="354" y="3133"/>
                    <a:pt x="521" y="4600"/>
                  </a:cubicBezTo>
                  <a:cubicBezTo>
                    <a:pt x="521" y="4650"/>
                    <a:pt x="562" y="4675"/>
                    <a:pt x="604" y="4675"/>
                  </a:cubicBezTo>
                  <a:cubicBezTo>
                    <a:pt x="646" y="4675"/>
                    <a:pt x="687" y="4650"/>
                    <a:pt x="687" y="4600"/>
                  </a:cubicBezTo>
                  <a:cubicBezTo>
                    <a:pt x="687" y="3099"/>
                    <a:pt x="554" y="1565"/>
                    <a:pt x="287" y="97"/>
                  </a:cubicBezTo>
                  <a:cubicBezTo>
                    <a:pt x="260" y="30"/>
                    <a:pt x="206" y="1"/>
                    <a:pt x="15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3302525" y="4413400"/>
              <a:ext cx="33875" cy="173175"/>
            </a:xfrm>
            <a:custGeom>
              <a:avLst/>
              <a:gdLst/>
              <a:ahLst/>
              <a:cxnLst/>
              <a:rect l="l" t="t" r="r" b="b"/>
              <a:pathLst>
                <a:path w="1355" h="6927" extrusionOk="0">
                  <a:moveTo>
                    <a:pt x="1251" y="1"/>
                  </a:moveTo>
                  <a:cubicBezTo>
                    <a:pt x="1216" y="1"/>
                    <a:pt x="1182" y="22"/>
                    <a:pt x="1168" y="75"/>
                  </a:cubicBezTo>
                  <a:cubicBezTo>
                    <a:pt x="768" y="2310"/>
                    <a:pt x="301" y="4579"/>
                    <a:pt x="1" y="6847"/>
                  </a:cubicBezTo>
                  <a:cubicBezTo>
                    <a:pt x="1" y="6902"/>
                    <a:pt x="41" y="6927"/>
                    <a:pt x="77" y="6927"/>
                  </a:cubicBezTo>
                  <a:cubicBezTo>
                    <a:pt x="107" y="6927"/>
                    <a:pt x="134" y="6910"/>
                    <a:pt x="134" y="6880"/>
                  </a:cubicBezTo>
                  <a:cubicBezTo>
                    <a:pt x="634" y="4645"/>
                    <a:pt x="968" y="2344"/>
                    <a:pt x="1335" y="109"/>
                  </a:cubicBezTo>
                  <a:cubicBezTo>
                    <a:pt x="1355" y="49"/>
                    <a:pt x="1303" y="1"/>
                    <a:pt x="125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3329225" y="4472700"/>
              <a:ext cx="15025" cy="76550"/>
            </a:xfrm>
            <a:custGeom>
              <a:avLst/>
              <a:gdLst/>
              <a:ahLst/>
              <a:cxnLst/>
              <a:rect l="l" t="t" r="r" b="b"/>
              <a:pathLst>
                <a:path w="601" h="3062" extrusionOk="0">
                  <a:moveTo>
                    <a:pt x="508" y="0"/>
                  </a:moveTo>
                  <a:cubicBezTo>
                    <a:pt x="451" y="0"/>
                    <a:pt x="385" y="33"/>
                    <a:pt x="367" y="105"/>
                  </a:cubicBezTo>
                  <a:cubicBezTo>
                    <a:pt x="234" y="1039"/>
                    <a:pt x="100" y="2006"/>
                    <a:pt x="0" y="2974"/>
                  </a:cubicBezTo>
                  <a:cubicBezTo>
                    <a:pt x="0" y="3027"/>
                    <a:pt x="48" y="3062"/>
                    <a:pt x="92" y="3062"/>
                  </a:cubicBezTo>
                  <a:cubicBezTo>
                    <a:pt x="131" y="3062"/>
                    <a:pt x="167" y="3036"/>
                    <a:pt x="167" y="2974"/>
                  </a:cubicBezTo>
                  <a:cubicBezTo>
                    <a:pt x="334" y="2006"/>
                    <a:pt x="467" y="1039"/>
                    <a:pt x="601" y="72"/>
                  </a:cubicBezTo>
                  <a:cubicBezTo>
                    <a:pt x="601" y="25"/>
                    <a:pt x="557" y="0"/>
                    <a:pt x="50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3229150" y="4438000"/>
              <a:ext cx="66725" cy="195275"/>
            </a:xfrm>
            <a:custGeom>
              <a:avLst/>
              <a:gdLst/>
              <a:ahLst/>
              <a:cxnLst/>
              <a:rect l="l" t="t" r="r" b="b"/>
              <a:pathLst>
                <a:path w="2669" h="7811" extrusionOk="0">
                  <a:moveTo>
                    <a:pt x="2566" y="0"/>
                  </a:moveTo>
                  <a:cubicBezTo>
                    <a:pt x="2532" y="0"/>
                    <a:pt x="2495" y="19"/>
                    <a:pt x="2469" y="59"/>
                  </a:cubicBezTo>
                  <a:cubicBezTo>
                    <a:pt x="1802" y="2327"/>
                    <a:pt x="1234" y="4629"/>
                    <a:pt x="701" y="6930"/>
                  </a:cubicBezTo>
                  <a:cubicBezTo>
                    <a:pt x="434" y="5563"/>
                    <a:pt x="701" y="4195"/>
                    <a:pt x="968" y="2794"/>
                  </a:cubicBezTo>
                  <a:cubicBezTo>
                    <a:pt x="988" y="2753"/>
                    <a:pt x="945" y="2724"/>
                    <a:pt x="901" y="2724"/>
                  </a:cubicBezTo>
                  <a:cubicBezTo>
                    <a:pt x="874" y="2724"/>
                    <a:pt x="847" y="2735"/>
                    <a:pt x="834" y="2761"/>
                  </a:cubicBezTo>
                  <a:cubicBezTo>
                    <a:pt x="334" y="4362"/>
                    <a:pt x="0" y="6030"/>
                    <a:pt x="534" y="7697"/>
                  </a:cubicBezTo>
                  <a:cubicBezTo>
                    <a:pt x="552" y="7768"/>
                    <a:pt x="634" y="7810"/>
                    <a:pt x="713" y="7810"/>
                  </a:cubicBezTo>
                  <a:cubicBezTo>
                    <a:pt x="784" y="7810"/>
                    <a:pt x="852" y="7776"/>
                    <a:pt x="868" y="7697"/>
                  </a:cubicBezTo>
                  <a:cubicBezTo>
                    <a:pt x="1401" y="5129"/>
                    <a:pt x="2002" y="2627"/>
                    <a:pt x="2669" y="125"/>
                  </a:cubicBezTo>
                  <a:cubicBezTo>
                    <a:pt x="2669" y="45"/>
                    <a:pt x="2620" y="0"/>
                    <a:pt x="256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3436800" y="4467650"/>
              <a:ext cx="13350" cy="98175"/>
            </a:xfrm>
            <a:custGeom>
              <a:avLst/>
              <a:gdLst/>
              <a:ahLst/>
              <a:cxnLst/>
              <a:rect l="l" t="t" r="r" b="b"/>
              <a:pathLst>
                <a:path w="534" h="3927" extrusionOk="0">
                  <a:moveTo>
                    <a:pt x="399" y="1"/>
                  </a:moveTo>
                  <a:cubicBezTo>
                    <a:pt x="363" y="1"/>
                    <a:pt x="334" y="23"/>
                    <a:pt x="334" y="73"/>
                  </a:cubicBezTo>
                  <a:cubicBezTo>
                    <a:pt x="100" y="1308"/>
                    <a:pt x="0" y="2609"/>
                    <a:pt x="0" y="3876"/>
                  </a:cubicBezTo>
                  <a:cubicBezTo>
                    <a:pt x="0" y="3910"/>
                    <a:pt x="25" y="3926"/>
                    <a:pt x="50" y="3926"/>
                  </a:cubicBezTo>
                  <a:cubicBezTo>
                    <a:pt x="75" y="3926"/>
                    <a:pt x="100" y="3910"/>
                    <a:pt x="100" y="3876"/>
                  </a:cubicBezTo>
                  <a:cubicBezTo>
                    <a:pt x="267" y="2642"/>
                    <a:pt x="334" y="1374"/>
                    <a:pt x="534" y="140"/>
                  </a:cubicBezTo>
                  <a:cubicBezTo>
                    <a:pt x="534" y="58"/>
                    <a:pt x="457" y="1"/>
                    <a:pt x="39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3474325" y="4510350"/>
              <a:ext cx="11275" cy="58600"/>
            </a:xfrm>
            <a:custGeom>
              <a:avLst/>
              <a:gdLst/>
              <a:ahLst/>
              <a:cxnLst/>
              <a:rect l="l" t="t" r="r" b="b"/>
              <a:pathLst>
                <a:path w="451" h="2344" extrusionOk="0">
                  <a:moveTo>
                    <a:pt x="346" y="0"/>
                  </a:moveTo>
                  <a:cubicBezTo>
                    <a:pt x="292" y="0"/>
                    <a:pt x="234" y="33"/>
                    <a:pt x="234" y="100"/>
                  </a:cubicBezTo>
                  <a:cubicBezTo>
                    <a:pt x="167" y="801"/>
                    <a:pt x="34" y="1534"/>
                    <a:pt x="0" y="2268"/>
                  </a:cubicBezTo>
                  <a:cubicBezTo>
                    <a:pt x="0" y="2318"/>
                    <a:pt x="34" y="2343"/>
                    <a:pt x="67" y="2343"/>
                  </a:cubicBezTo>
                  <a:cubicBezTo>
                    <a:pt x="100" y="2343"/>
                    <a:pt x="134" y="2318"/>
                    <a:pt x="134" y="2268"/>
                  </a:cubicBezTo>
                  <a:cubicBezTo>
                    <a:pt x="267" y="1568"/>
                    <a:pt x="334" y="801"/>
                    <a:pt x="434" y="100"/>
                  </a:cubicBezTo>
                  <a:cubicBezTo>
                    <a:pt x="451" y="33"/>
                    <a:pt x="401" y="0"/>
                    <a:pt x="34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691150" y="4464550"/>
              <a:ext cx="15525" cy="105025"/>
            </a:xfrm>
            <a:custGeom>
              <a:avLst/>
              <a:gdLst/>
              <a:ahLst/>
              <a:cxnLst/>
              <a:rect l="l" t="t" r="r" b="b"/>
              <a:pathLst>
                <a:path w="621" h="4201" extrusionOk="0">
                  <a:moveTo>
                    <a:pt x="475" y="1"/>
                  </a:moveTo>
                  <a:cubicBezTo>
                    <a:pt x="427" y="1"/>
                    <a:pt x="381" y="30"/>
                    <a:pt x="367" y="97"/>
                  </a:cubicBezTo>
                  <a:cubicBezTo>
                    <a:pt x="100" y="1398"/>
                    <a:pt x="0" y="2766"/>
                    <a:pt x="0" y="4100"/>
                  </a:cubicBezTo>
                  <a:cubicBezTo>
                    <a:pt x="17" y="4167"/>
                    <a:pt x="67" y="4200"/>
                    <a:pt x="117" y="4200"/>
                  </a:cubicBezTo>
                  <a:cubicBezTo>
                    <a:pt x="167" y="4200"/>
                    <a:pt x="217" y="4167"/>
                    <a:pt x="234" y="4100"/>
                  </a:cubicBezTo>
                  <a:cubicBezTo>
                    <a:pt x="367" y="2799"/>
                    <a:pt x="400" y="1465"/>
                    <a:pt x="601" y="164"/>
                  </a:cubicBezTo>
                  <a:cubicBezTo>
                    <a:pt x="620" y="65"/>
                    <a:pt x="545" y="1"/>
                    <a:pt x="47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894950" y="4463025"/>
              <a:ext cx="21375" cy="140725"/>
            </a:xfrm>
            <a:custGeom>
              <a:avLst/>
              <a:gdLst/>
              <a:ahLst/>
              <a:cxnLst/>
              <a:rect l="l" t="t" r="r" b="b"/>
              <a:pathLst>
                <a:path w="855" h="5629" extrusionOk="0">
                  <a:moveTo>
                    <a:pt x="121" y="0"/>
                  </a:moveTo>
                  <a:cubicBezTo>
                    <a:pt x="66" y="0"/>
                    <a:pt x="0" y="44"/>
                    <a:pt x="21" y="125"/>
                  </a:cubicBezTo>
                  <a:cubicBezTo>
                    <a:pt x="321" y="1926"/>
                    <a:pt x="454" y="3728"/>
                    <a:pt x="654" y="5529"/>
                  </a:cubicBezTo>
                  <a:cubicBezTo>
                    <a:pt x="654" y="5596"/>
                    <a:pt x="704" y="5629"/>
                    <a:pt x="754" y="5629"/>
                  </a:cubicBezTo>
                  <a:cubicBezTo>
                    <a:pt x="805" y="5629"/>
                    <a:pt x="855" y="5596"/>
                    <a:pt x="855" y="5529"/>
                  </a:cubicBezTo>
                  <a:cubicBezTo>
                    <a:pt x="855" y="3694"/>
                    <a:pt x="654" y="1826"/>
                    <a:pt x="187" y="58"/>
                  </a:cubicBezTo>
                  <a:cubicBezTo>
                    <a:pt x="187" y="19"/>
                    <a:pt x="156" y="0"/>
                    <a:pt x="12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927150" y="4466850"/>
              <a:ext cx="16700" cy="125225"/>
            </a:xfrm>
            <a:custGeom>
              <a:avLst/>
              <a:gdLst/>
              <a:ahLst/>
              <a:cxnLst/>
              <a:rect l="l" t="t" r="r" b="b"/>
              <a:pathLst>
                <a:path w="668" h="5009" extrusionOk="0">
                  <a:moveTo>
                    <a:pt x="128" y="1"/>
                  </a:moveTo>
                  <a:cubicBezTo>
                    <a:pt x="61" y="1"/>
                    <a:pt x="0" y="43"/>
                    <a:pt x="0" y="139"/>
                  </a:cubicBezTo>
                  <a:cubicBezTo>
                    <a:pt x="200" y="1707"/>
                    <a:pt x="234" y="3308"/>
                    <a:pt x="400" y="4909"/>
                  </a:cubicBezTo>
                  <a:cubicBezTo>
                    <a:pt x="417" y="4976"/>
                    <a:pt x="467" y="5009"/>
                    <a:pt x="517" y="5009"/>
                  </a:cubicBezTo>
                  <a:cubicBezTo>
                    <a:pt x="567" y="5009"/>
                    <a:pt x="617" y="4976"/>
                    <a:pt x="634" y="4909"/>
                  </a:cubicBezTo>
                  <a:cubicBezTo>
                    <a:pt x="667" y="3308"/>
                    <a:pt x="534" y="1707"/>
                    <a:pt x="300" y="139"/>
                  </a:cubicBezTo>
                  <a:cubicBezTo>
                    <a:pt x="283" y="52"/>
                    <a:pt x="202" y="1"/>
                    <a:pt x="12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184100" y="2911700"/>
              <a:ext cx="115125" cy="45875"/>
            </a:xfrm>
            <a:custGeom>
              <a:avLst/>
              <a:gdLst/>
              <a:ahLst/>
              <a:cxnLst/>
              <a:rect l="l" t="t" r="r" b="b"/>
              <a:pathLst>
                <a:path w="4605" h="1835" extrusionOk="0">
                  <a:moveTo>
                    <a:pt x="4538" y="0"/>
                  </a:moveTo>
                  <a:cubicBezTo>
                    <a:pt x="3003" y="501"/>
                    <a:pt x="1535" y="1101"/>
                    <a:pt x="68" y="1735"/>
                  </a:cubicBezTo>
                  <a:cubicBezTo>
                    <a:pt x="1" y="1768"/>
                    <a:pt x="34" y="1835"/>
                    <a:pt x="101" y="1835"/>
                  </a:cubicBezTo>
                  <a:cubicBezTo>
                    <a:pt x="1569" y="1201"/>
                    <a:pt x="3070" y="634"/>
                    <a:pt x="4571" y="100"/>
                  </a:cubicBezTo>
                  <a:cubicBezTo>
                    <a:pt x="4604" y="67"/>
                    <a:pt x="4571" y="0"/>
                    <a:pt x="453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3166075" y="2922300"/>
              <a:ext cx="140625" cy="58025"/>
            </a:xfrm>
            <a:custGeom>
              <a:avLst/>
              <a:gdLst/>
              <a:ahLst/>
              <a:cxnLst/>
              <a:rect l="l" t="t" r="r" b="b"/>
              <a:pathLst>
                <a:path w="5625" h="2321" extrusionOk="0">
                  <a:moveTo>
                    <a:pt x="5608" y="1"/>
                  </a:moveTo>
                  <a:cubicBezTo>
                    <a:pt x="5604" y="1"/>
                    <a:pt x="5599" y="3"/>
                    <a:pt x="5592" y="10"/>
                  </a:cubicBezTo>
                  <a:cubicBezTo>
                    <a:pt x="3657" y="544"/>
                    <a:pt x="1789" y="1311"/>
                    <a:pt x="55" y="2245"/>
                  </a:cubicBezTo>
                  <a:cubicBezTo>
                    <a:pt x="1" y="2272"/>
                    <a:pt x="12" y="2321"/>
                    <a:pt x="36" y="2321"/>
                  </a:cubicBezTo>
                  <a:cubicBezTo>
                    <a:pt x="42" y="2321"/>
                    <a:pt x="48" y="2318"/>
                    <a:pt x="55" y="2312"/>
                  </a:cubicBezTo>
                  <a:cubicBezTo>
                    <a:pt x="1856" y="1444"/>
                    <a:pt x="3691" y="710"/>
                    <a:pt x="5592" y="43"/>
                  </a:cubicBezTo>
                  <a:cubicBezTo>
                    <a:pt x="5619" y="43"/>
                    <a:pt x="5624" y="1"/>
                    <a:pt x="560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3176600" y="2933375"/>
              <a:ext cx="121775" cy="56975"/>
            </a:xfrm>
            <a:custGeom>
              <a:avLst/>
              <a:gdLst/>
              <a:ahLst/>
              <a:cxnLst/>
              <a:rect l="l" t="t" r="r" b="b"/>
              <a:pathLst>
                <a:path w="4871" h="2279" extrusionOk="0">
                  <a:moveTo>
                    <a:pt x="4804" y="1"/>
                  </a:moveTo>
                  <a:cubicBezTo>
                    <a:pt x="3103" y="501"/>
                    <a:pt x="1502" y="1268"/>
                    <a:pt x="1" y="2235"/>
                  </a:cubicBezTo>
                  <a:cubicBezTo>
                    <a:pt x="1" y="2235"/>
                    <a:pt x="1" y="2278"/>
                    <a:pt x="18" y="2278"/>
                  </a:cubicBezTo>
                  <a:cubicBezTo>
                    <a:pt x="22" y="2278"/>
                    <a:pt x="27" y="2275"/>
                    <a:pt x="34" y="2269"/>
                  </a:cubicBezTo>
                  <a:cubicBezTo>
                    <a:pt x="1569" y="1435"/>
                    <a:pt x="3170" y="701"/>
                    <a:pt x="4804" y="101"/>
                  </a:cubicBezTo>
                  <a:cubicBezTo>
                    <a:pt x="4871" y="67"/>
                    <a:pt x="4838" y="1"/>
                    <a:pt x="48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3200800" y="2928150"/>
              <a:ext cx="120600" cy="62800"/>
            </a:xfrm>
            <a:custGeom>
              <a:avLst/>
              <a:gdLst/>
              <a:ahLst/>
              <a:cxnLst/>
              <a:rect l="l" t="t" r="r" b="b"/>
              <a:pathLst>
                <a:path w="4824" h="2512" extrusionOk="0">
                  <a:moveTo>
                    <a:pt x="4789" y="0"/>
                  </a:moveTo>
                  <a:cubicBezTo>
                    <a:pt x="4784" y="0"/>
                    <a:pt x="4777" y="3"/>
                    <a:pt x="4770" y="9"/>
                  </a:cubicBezTo>
                  <a:cubicBezTo>
                    <a:pt x="3036" y="576"/>
                    <a:pt x="1434" y="1410"/>
                    <a:pt x="0" y="2511"/>
                  </a:cubicBezTo>
                  <a:cubicBezTo>
                    <a:pt x="1501" y="1544"/>
                    <a:pt x="3102" y="710"/>
                    <a:pt x="4770" y="43"/>
                  </a:cubicBezTo>
                  <a:cubicBezTo>
                    <a:pt x="4824" y="43"/>
                    <a:pt x="4813" y="0"/>
                    <a:pt x="478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3215950" y="2932550"/>
              <a:ext cx="110800" cy="66125"/>
            </a:xfrm>
            <a:custGeom>
              <a:avLst/>
              <a:gdLst/>
              <a:ahLst/>
              <a:cxnLst/>
              <a:rect l="l" t="t" r="r" b="b"/>
              <a:pathLst>
                <a:path w="4432" h="2645" extrusionOk="0">
                  <a:moveTo>
                    <a:pt x="4364" y="0"/>
                  </a:moveTo>
                  <a:cubicBezTo>
                    <a:pt x="2730" y="534"/>
                    <a:pt x="1396" y="1535"/>
                    <a:pt x="28" y="2569"/>
                  </a:cubicBezTo>
                  <a:cubicBezTo>
                    <a:pt x="1" y="2596"/>
                    <a:pt x="39" y="2644"/>
                    <a:pt x="73" y="2644"/>
                  </a:cubicBezTo>
                  <a:cubicBezTo>
                    <a:pt x="81" y="2644"/>
                    <a:pt x="88" y="2642"/>
                    <a:pt x="95" y="2635"/>
                  </a:cubicBezTo>
                  <a:cubicBezTo>
                    <a:pt x="1329" y="1501"/>
                    <a:pt x="2897" y="767"/>
                    <a:pt x="4398" y="67"/>
                  </a:cubicBezTo>
                  <a:cubicBezTo>
                    <a:pt x="4431" y="67"/>
                    <a:pt x="4398" y="0"/>
                    <a:pt x="436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235150" y="2937550"/>
              <a:ext cx="92425" cy="61125"/>
            </a:xfrm>
            <a:custGeom>
              <a:avLst/>
              <a:gdLst/>
              <a:ahLst/>
              <a:cxnLst/>
              <a:rect l="l" t="t" r="r" b="b"/>
              <a:pathLst>
                <a:path w="3697" h="2445" extrusionOk="0">
                  <a:moveTo>
                    <a:pt x="3630" y="0"/>
                  </a:moveTo>
                  <a:cubicBezTo>
                    <a:pt x="2329" y="634"/>
                    <a:pt x="1128" y="1401"/>
                    <a:pt x="27" y="2369"/>
                  </a:cubicBezTo>
                  <a:cubicBezTo>
                    <a:pt x="0" y="2396"/>
                    <a:pt x="17" y="2444"/>
                    <a:pt x="59" y="2444"/>
                  </a:cubicBezTo>
                  <a:cubicBezTo>
                    <a:pt x="70" y="2444"/>
                    <a:pt x="81" y="2442"/>
                    <a:pt x="94" y="2435"/>
                  </a:cubicBezTo>
                  <a:cubicBezTo>
                    <a:pt x="1228" y="1568"/>
                    <a:pt x="2429" y="768"/>
                    <a:pt x="3663" y="67"/>
                  </a:cubicBezTo>
                  <a:cubicBezTo>
                    <a:pt x="3696" y="34"/>
                    <a:pt x="3663" y="0"/>
                    <a:pt x="363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3261675" y="2942550"/>
              <a:ext cx="75075" cy="44225"/>
            </a:xfrm>
            <a:custGeom>
              <a:avLst/>
              <a:gdLst/>
              <a:ahLst/>
              <a:cxnLst/>
              <a:rect l="l" t="t" r="r" b="b"/>
              <a:pathLst>
                <a:path w="3003" h="1769" extrusionOk="0">
                  <a:moveTo>
                    <a:pt x="2936" y="0"/>
                  </a:moveTo>
                  <a:cubicBezTo>
                    <a:pt x="1835" y="367"/>
                    <a:pt x="867" y="934"/>
                    <a:pt x="34" y="1702"/>
                  </a:cubicBezTo>
                  <a:cubicBezTo>
                    <a:pt x="0" y="1735"/>
                    <a:pt x="34" y="1768"/>
                    <a:pt x="67" y="1768"/>
                  </a:cubicBezTo>
                  <a:cubicBezTo>
                    <a:pt x="934" y="1068"/>
                    <a:pt x="1902" y="501"/>
                    <a:pt x="2936" y="101"/>
                  </a:cubicBezTo>
                  <a:cubicBezTo>
                    <a:pt x="3002" y="101"/>
                    <a:pt x="3002" y="0"/>
                    <a:pt x="293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4253200" y="2908350"/>
              <a:ext cx="141675" cy="62750"/>
            </a:xfrm>
            <a:custGeom>
              <a:avLst/>
              <a:gdLst/>
              <a:ahLst/>
              <a:cxnLst/>
              <a:rect l="l" t="t" r="r" b="b"/>
              <a:pathLst>
                <a:path w="5667" h="2510" extrusionOk="0">
                  <a:moveTo>
                    <a:pt x="101" y="1"/>
                  </a:moveTo>
                  <a:cubicBezTo>
                    <a:pt x="34" y="1"/>
                    <a:pt x="1" y="101"/>
                    <a:pt x="68" y="134"/>
                  </a:cubicBezTo>
                  <a:cubicBezTo>
                    <a:pt x="1969" y="701"/>
                    <a:pt x="3837" y="1502"/>
                    <a:pt x="5571" y="2503"/>
                  </a:cubicBezTo>
                  <a:cubicBezTo>
                    <a:pt x="5581" y="2507"/>
                    <a:pt x="5589" y="2509"/>
                    <a:pt x="5597" y="2509"/>
                  </a:cubicBezTo>
                  <a:cubicBezTo>
                    <a:pt x="5646" y="2509"/>
                    <a:pt x="5667" y="2431"/>
                    <a:pt x="5638" y="2403"/>
                  </a:cubicBezTo>
                  <a:cubicBezTo>
                    <a:pt x="4037" y="1168"/>
                    <a:pt x="1969" y="568"/>
                    <a:pt x="1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4270725" y="2919025"/>
              <a:ext cx="100775" cy="56300"/>
            </a:xfrm>
            <a:custGeom>
              <a:avLst/>
              <a:gdLst/>
              <a:ahLst/>
              <a:cxnLst/>
              <a:rect l="l" t="t" r="r" b="b"/>
              <a:pathLst>
                <a:path w="4031" h="2252" extrusionOk="0">
                  <a:moveTo>
                    <a:pt x="43" y="1"/>
                  </a:moveTo>
                  <a:cubicBezTo>
                    <a:pt x="1" y="1"/>
                    <a:pt x="5" y="79"/>
                    <a:pt x="34" y="108"/>
                  </a:cubicBezTo>
                  <a:cubicBezTo>
                    <a:pt x="1435" y="675"/>
                    <a:pt x="2736" y="1408"/>
                    <a:pt x="3970" y="2242"/>
                  </a:cubicBezTo>
                  <a:cubicBezTo>
                    <a:pt x="3976" y="2249"/>
                    <a:pt x="3983" y="2251"/>
                    <a:pt x="3988" y="2251"/>
                  </a:cubicBezTo>
                  <a:cubicBezTo>
                    <a:pt x="4014" y="2251"/>
                    <a:pt x="4030" y="2203"/>
                    <a:pt x="4003" y="2176"/>
                  </a:cubicBezTo>
                  <a:cubicBezTo>
                    <a:pt x="2802" y="1275"/>
                    <a:pt x="1468" y="541"/>
                    <a:pt x="67" y="7"/>
                  </a:cubicBezTo>
                  <a:cubicBezTo>
                    <a:pt x="58" y="3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4270200" y="2925650"/>
              <a:ext cx="100625" cy="62800"/>
            </a:xfrm>
            <a:custGeom>
              <a:avLst/>
              <a:gdLst/>
              <a:ahLst/>
              <a:cxnLst/>
              <a:rect l="l" t="t" r="r" b="b"/>
              <a:pathLst>
                <a:path w="4025" h="2512" extrusionOk="0">
                  <a:moveTo>
                    <a:pt x="66" y="0"/>
                  </a:moveTo>
                  <a:cubicBezTo>
                    <a:pt x="34" y="0"/>
                    <a:pt x="1" y="49"/>
                    <a:pt x="55" y="76"/>
                  </a:cubicBezTo>
                  <a:cubicBezTo>
                    <a:pt x="655" y="510"/>
                    <a:pt x="1389" y="710"/>
                    <a:pt x="2023" y="1077"/>
                  </a:cubicBezTo>
                  <a:cubicBezTo>
                    <a:pt x="2723" y="1477"/>
                    <a:pt x="3390" y="1944"/>
                    <a:pt x="3957" y="2511"/>
                  </a:cubicBezTo>
                  <a:cubicBezTo>
                    <a:pt x="3991" y="2511"/>
                    <a:pt x="4024" y="2511"/>
                    <a:pt x="4024" y="2444"/>
                  </a:cubicBezTo>
                  <a:cubicBezTo>
                    <a:pt x="3490" y="1911"/>
                    <a:pt x="2890" y="1444"/>
                    <a:pt x="2223" y="1043"/>
                  </a:cubicBezTo>
                  <a:cubicBezTo>
                    <a:pt x="1556" y="643"/>
                    <a:pt x="755" y="443"/>
                    <a:pt x="88" y="9"/>
                  </a:cubicBezTo>
                  <a:cubicBezTo>
                    <a:pt x="82" y="3"/>
                    <a:pt x="74" y="0"/>
                    <a:pt x="6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4285125" y="2945725"/>
              <a:ext cx="85700" cy="55225"/>
            </a:xfrm>
            <a:custGeom>
              <a:avLst/>
              <a:gdLst/>
              <a:ahLst/>
              <a:cxnLst/>
              <a:rect l="l" t="t" r="r" b="b"/>
              <a:pathLst>
                <a:path w="3428" h="2209" extrusionOk="0">
                  <a:moveTo>
                    <a:pt x="76" y="0"/>
                  </a:moveTo>
                  <a:cubicBezTo>
                    <a:pt x="42" y="0"/>
                    <a:pt x="1" y="74"/>
                    <a:pt x="58" y="74"/>
                  </a:cubicBezTo>
                  <a:cubicBezTo>
                    <a:pt x="1226" y="674"/>
                    <a:pt x="2326" y="1375"/>
                    <a:pt x="3360" y="2208"/>
                  </a:cubicBezTo>
                  <a:cubicBezTo>
                    <a:pt x="3394" y="2208"/>
                    <a:pt x="3427" y="2175"/>
                    <a:pt x="3394" y="2142"/>
                  </a:cubicBezTo>
                  <a:cubicBezTo>
                    <a:pt x="2393" y="1274"/>
                    <a:pt x="1292" y="541"/>
                    <a:pt x="91" y="7"/>
                  </a:cubicBezTo>
                  <a:cubicBezTo>
                    <a:pt x="87" y="2"/>
                    <a:pt x="81" y="0"/>
                    <a:pt x="7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4273450" y="2948225"/>
              <a:ext cx="92375" cy="69775"/>
            </a:xfrm>
            <a:custGeom>
              <a:avLst/>
              <a:gdLst/>
              <a:ahLst/>
              <a:cxnLst/>
              <a:rect l="l" t="t" r="r" b="b"/>
              <a:pathLst>
                <a:path w="3695" h="2791" extrusionOk="0">
                  <a:moveTo>
                    <a:pt x="97" y="0"/>
                  </a:moveTo>
                  <a:cubicBezTo>
                    <a:pt x="42" y="0"/>
                    <a:pt x="1" y="78"/>
                    <a:pt x="58" y="107"/>
                  </a:cubicBezTo>
                  <a:cubicBezTo>
                    <a:pt x="1292" y="941"/>
                    <a:pt x="2727" y="1541"/>
                    <a:pt x="3661" y="2776"/>
                  </a:cubicBezTo>
                  <a:cubicBezTo>
                    <a:pt x="3661" y="2787"/>
                    <a:pt x="3664" y="2790"/>
                    <a:pt x="3669" y="2790"/>
                  </a:cubicBezTo>
                  <a:cubicBezTo>
                    <a:pt x="3679" y="2790"/>
                    <a:pt x="3694" y="2776"/>
                    <a:pt x="3694" y="2776"/>
                  </a:cubicBezTo>
                  <a:cubicBezTo>
                    <a:pt x="2860" y="1441"/>
                    <a:pt x="1359" y="841"/>
                    <a:pt x="125" y="7"/>
                  </a:cubicBezTo>
                  <a:cubicBezTo>
                    <a:pt x="116" y="2"/>
                    <a:pt x="106" y="0"/>
                    <a:pt x="9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4305175" y="2983275"/>
              <a:ext cx="58650" cy="46250"/>
            </a:xfrm>
            <a:custGeom>
              <a:avLst/>
              <a:gdLst/>
              <a:ahLst/>
              <a:cxnLst/>
              <a:rect l="l" t="t" r="r" b="b"/>
              <a:pathLst>
                <a:path w="2346" h="1850" extrusionOk="0">
                  <a:moveTo>
                    <a:pt x="125" y="1"/>
                  </a:moveTo>
                  <a:cubicBezTo>
                    <a:pt x="44" y="1"/>
                    <a:pt x="1" y="110"/>
                    <a:pt x="90" y="139"/>
                  </a:cubicBezTo>
                  <a:cubicBezTo>
                    <a:pt x="824" y="673"/>
                    <a:pt x="1524" y="1274"/>
                    <a:pt x="2225" y="1841"/>
                  </a:cubicBezTo>
                  <a:cubicBezTo>
                    <a:pt x="2238" y="1847"/>
                    <a:pt x="2250" y="1850"/>
                    <a:pt x="2262" y="1850"/>
                  </a:cubicBezTo>
                  <a:cubicBezTo>
                    <a:pt x="2312" y="1850"/>
                    <a:pt x="2346" y="1801"/>
                    <a:pt x="2292" y="1774"/>
                  </a:cubicBezTo>
                  <a:cubicBezTo>
                    <a:pt x="1658" y="1107"/>
                    <a:pt x="924" y="540"/>
                    <a:pt x="157" y="6"/>
                  </a:cubicBezTo>
                  <a:cubicBezTo>
                    <a:pt x="146" y="2"/>
                    <a:pt x="135" y="1"/>
                    <a:pt x="12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4522675" y="2759750"/>
              <a:ext cx="126425" cy="116825"/>
            </a:xfrm>
            <a:custGeom>
              <a:avLst/>
              <a:gdLst/>
              <a:ahLst/>
              <a:cxnLst/>
              <a:rect l="l" t="t" r="r" b="b"/>
              <a:pathLst>
                <a:path w="5057" h="4673" extrusionOk="0">
                  <a:moveTo>
                    <a:pt x="70" y="0"/>
                  </a:moveTo>
                  <a:cubicBezTo>
                    <a:pt x="22" y="0"/>
                    <a:pt x="1" y="79"/>
                    <a:pt x="30" y="107"/>
                  </a:cubicBezTo>
                  <a:cubicBezTo>
                    <a:pt x="2064" y="1141"/>
                    <a:pt x="3766" y="2709"/>
                    <a:pt x="4966" y="4644"/>
                  </a:cubicBezTo>
                  <a:cubicBezTo>
                    <a:pt x="4977" y="4665"/>
                    <a:pt x="4990" y="4672"/>
                    <a:pt x="5003" y="4672"/>
                  </a:cubicBezTo>
                  <a:cubicBezTo>
                    <a:pt x="5032" y="4672"/>
                    <a:pt x="5056" y="4634"/>
                    <a:pt x="5033" y="4611"/>
                  </a:cubicBezTo>
                  <a:cubicBezTo>
                    <a:pt x="3899" y="2609"/>
                    <a:pt x="2198" y="1008"/>
                    <a:pt x="96" y="7"/>
                  </a:cubicBezTo>
                  <a:cubicBezTo>
                    <a:pt x="87" y="3"/>
                    <a:pt x="78" y="0"/>
                    <a:pt x="7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4554650" y="2792725"/>
              <a:ext cx="98025" cy="100175"/>
            </a:xfrm>
            <a:custGeom>
              <a:avLst/>
              <a:gdLst/>
              <a:ahLst/>
              <a:cxnLst/>
              <a:rect l="l" t="t" r="r" b="b"/>
              <a:pathLst>
                <a:path w="3921" h="4007" extrusionOk="0">
                  <a:moveTo>
                    <a:pt x="72" y="0"/>
                  </a:moveTo>
                  <a:cubicBezTo>
                    <a:pt x="27" y="0"/>
                    <a:pt x="1" y="64"/>
                    <a:pt x="51" y="89"/>
                  </a:cubicBezTo>
                  <a:cubicBezTo>
                    <a:pt x="1519" y="1190"/>
                    <a:pt x="2820" y="2524"/>
                    <a:pt x="3854" y="3992"/>
                  </a:cubicBezTo>
                  <a:cubicBezTo>
                    <a:pt x="3854" y="4003"/>
                    <a:pt x="3862" y="4007"/>
                    <a:pt x="3871" y="4007"/>
                  </a:cubicBezTo>
                  <a:cubicBezTo>
                    <a:pt x="3891" y="4007"/>
                    <a:pt x="3921" y="3992"/>
                    <a:pt x="3921" y="3992"/>
                  </a:cubicBezTo>
                  <a:cubicBezTo>
                    <a:pt x="2920" y="2424"/>
                    <a:pt x="1619" y="1090"/>
                    <a:pt x="118" y="22"/>
                  </a:cubicBezTo>
                  <a:cubicBezTo>
                    <a:pt x="102" y="6"/>
                    <a:pt x="86" y="0"/>
                    <a:pt x="7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4571925" y="2817225"/>
              <a:ext cx="76350" cy="91500"/>
            </a:xfrm>
            <a:custGeom>
              <a:avLst/>
              <a:gdLst/>
              <a:ahLst/>
              <a:cxnLst/>
              <a:rect l="l" t="t" r="r" b="b"/>
              <a:pathLst>
                <a:path w="3054" h="3660" extrusionOk="0">
                  <a:moveTo>
                    <a:pt x="92" y="1"/>
                  </a:moveTo>
                  <a:cubicBezTo>
                    <a:pt x="40" y="1"/>
                    <a:pt x="0" y="55"/>
                    <a:pt x="28" y="110"/>
                  </a:cubicBezTo>
                  <a:cubicBezTo>
                    <a:pt x="1195" y="1111"/>
                    <a:pt x="2196" y="2312"/>
                    <a:pt x="2963" y="3646"/>
                  </a:cubicBezTo>
                  <a:cubicBezTo>
                    <a:pt x="2963" y="3656"/>
                    <a:pt x="2972" y="3660"/>
                    <a:pt x="2983" y="3660"/>
                  </a:cubicBezTo>
                  <a:cubicBezTo>
                    <a:pt x="3010" y="3660"/>
                    <a:pt x="3053" y="3636"/>
                    <a:pt x="3030" y="3612"/>
                  </a:cubicBezTo>
                  <a:cubicBezTo>
                    <a:pt x="2429" y="2178"/>
                    <a:pt x="1228" y="1077"/>
                    <a:pt x="128" y="10"/>
                  </a:cubicBezTo>
                  <a:cubicBezTo>
                    <a:pt x="115" y="4"/>
                    <a:pt x="103" y="1"/>
                    <a:pt x="92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4575300" y="2836075"/>
              <a:ext cx="69650" cy="80150"/>
            </a:xfrm>
            <a:custGeom>
              <a:avLst/>
              <a:gdLst/>
              <a:ahLst/>
              <a:cxnLst/>
              <a:rect l="l" t="t" r="r" b="b"/>
              <a:pathLst>
                <a:path w="2786" h="3206" extrusionOk="0">
                  <a:moveTo>
                    <a:pt x="79" y="1"/>
                  </a:moveTo>
                  <a:cubicBezTo>
                    <a:pt x="33" y="1"/>
                    <a:pt x="1" y="64"/>
                    <a:pt x="26" y="90"/>
                  </a:cubicBezTo>
                  <a:cubicBezTo>
                    <a:pt x="993" y="1057"/>
                    <a:pt x="1894" y="2091"/>
                    <a:pt x="2695" y="3192"/>
                  </a:cubicBezTo>
                  <a:cubicBezTo>
                    <a:pt x="2704" y="3201"/>
                    <a:pt x="2715" y="3205"/>
                    <a:pt x="2726" y="3205"/>
                  </a:cubicBezTo>
                  <a:cubicBezTo>
                    <a:pt x="2757" y="3205"/>
                    <a:pt x="2786" y="3174"/>
                    <a:pt x="2761" y="3125"/>
                  </a:cubicBezTo>
                  <a:cubicBezTo>
                    <a:pt x="1994" y="1991"/>
                    <a:pt x="1127" y="957"/>
                    <a:pt x="126" y="23"/>
                  </a:cubicBezTo>
                  <a:cubicBezTo>
                    <a:pt x="110" y="7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4590600" y="2864300"/>
              <a:ext cx="50400" cy="66675"/>
            </a:xfrm>
            <a:custGeom>
              <a:avLst/>
              <a:gdLst/>
              <a:ahLst/>
              <a:cxnLst/>
              <a:rect l="l" t="t" r="r" b="b"/>
              <a:pathLst>
                <a:path w="2016" h="2667" extrusionOk="0">
                  <a:moveTo>
                    <a:pt x="74" y="1"/>
                  </a:moveTo>
                  <a:cubicBezTo>
                    <a:pt x="37" y="1"/>
                    <a:pt x="1" y="48"/>
                    <a:pt x="48" y="95"/>
                  </a:cubicBezTo>
                  <a:cubicBezTo>
                    <a:pt x="715" y="896"/>
                    <a:pt x="1349" y="1763"/>
                    <a:pt x="1916" y="2630"/>
                  </a:cubicBezTo>
                  <a:cubicBezTo>
                    <a:pt x="1929" y="2656"/>
                    <a:pt x="1946" y="2666"/>
                    <a:pt x="1963" y="2666"/>
                  </a:cubicBezTo>
                  <a:cubicBezTo>
                    <a:pt x="1990" y="2666"/>
                    <a:pt x="2016" y="2638"/>
                    <a:pt x="2016" y="2597"/>
                  </a:cubicBezTo>
                  <a:cubicBezTo>
                    <a:pt x="1516" y="1663"/>
                    <a:pt x="882" y="795"/>
                    <a:pt x="115" y="28"/>
                  </a:cubicBezTo>
                  <a:cubicBezTo>
                    <a:pt x="105" y="9"/>
                    <a:pt x="89" y="1"/>
                    <a:pt x="7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605650" y="2899300"/>
              <a:ext cx="25950" cy="36950"/>
            </a:xfrm>
            <a:custGeom>
              <a:avLst/>
              <a:gdLst/>
              <a:ahLst/>
              <a:cxnLst/>
              <a:rect l="l" t="t" r="r" b="b"/>
              <a:pathLst>
                <a:path w="1038" h="1478" extrusionOk="0">
                  <a:moveTo>
                    <a:pt x="70" y="1"/>
                  </a:moveTo>
                  <a:cubicBezTo>
                    <a:pt x="34" y="1"/>
                    <a:pt x="0" y="40"/>
                    <a:pt x="46" y="63"/>
                  </a:cubicBezTo>
                  <a:cubicBezTo>
                    <a:pt x="346" y="530"/>
                    <a:pt x="613" y="1030"/>
                    <a:pt x="947" y="1464"/>
                  </a:cubicBezTo>
                  <a:cubicBezTo>
                    <a:pt x="957" y="1473"/>
                    <a:pt x="969" y="1477"/>
                    <a:pt x="981" y="1477"/>
                  </a:cubicBezTo>
                  <a:cubicBezTo>
                    <a:pt x="1011" y="1477"/>
                    <a:pt x="1037" y="1454"/>
                    <a:pt x="1014" y="1430"/>
                  </a:cubicBezTo>
                  <a:cubicBezTo>
                    <a:pt x="747" y="930"/>
                    <a:pt x="413" y="496"/>
                    <a:pt x="113" y="29"/>
                  </a:cubicBezTo>
                  <a:cubicBezTo>
                    <a:pt x="103" y="9"/>
                    <a:pt x="86" y="1"/>
                    <a:pt x="7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071400" y="2493050"/>
              <a:ext cx="1160875" cy="74250"/>
            </a:xfrm>
            <a:custGeom>
              <a:avLst/>
              <a:gdLst/>
              <a:ahLst/>
              <a:cxnLst/>
              <a:rect l="l" t="t" r="r" b="b"/>
              <a:pathLst>
                <a:path w="46435" h="2970" extrusionOk="0">
                  <a:moveTo>
                    <a:pt x="1269" y="1"/>
                  </a:moveTo>
                  <a:cubicBezTo>
                    <a:pt x="1202" y="435"/>
                    <a:pt x="1068" y="868"/>
                    <a:pt x="935" y="1302"/>
                  </a:cubicBezTo>
                  <a:cubicBezTo>
                    <a:pt x="668" y="1902"/>
                    <a:pt x="335" y="2436"/>
                    <a:pt x="1" y="2970"/>
                  </a:cubicBezTo>
                  <a:lnTo>
                    <a:pt x="42164" y="2970"/>
                  </a:lnTo>
                  <a:cubicBezTo>
                    <a:pt x="42865" y="2836"/>
                    <a:pt x="43532" y="2536"/>
                    <a:pt x="44132" y="2136"/>
                  </a:cubicBezTo>
                  <a:cubicBezTo>
                    <a:pt x="45033" y="1502"/>
                    <a:pt x="45767" y="801"/>
                    <a:pt x="46401" y="801"/>
                  </a:cubicBezTo>
                  <a:cubicBezTo>
                    <a:pt x="46434" y="535"/>
                    <a:pt x="46434" y="268"/>
                    <a:pt x="46401" y="1"/>
                  </a:cubicBez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063075" y="2488050"/>
              <a:ext cx="1174200" cy="84250"/>
            </a:xfrm>
            <a:custGeom>
              <a:avLst/>
              <a:gdLst/>
              <a:ahLst/>
              <a:cxnLst/>
              <a:rect l="l" t="t" r="r" b="b"/>
              <a:pathLst>
                <a:path w="46968" h="3370" extrusionOk="0">
                  <a:moveTo>
                    <a:pt x="46567" y="368"/>
                  </a:moveTo>
                  <a:lnTo>
                    <a:pt x="46567" y="801"/>
                  </a:lnTo>
                  <a:cubicBezTo>
                    <a:pt x="46067" y="868"/>
                    <a:pt x="45533" y="1268"/>
                    <a:pt x="44899" y="1735"/>
                  </a:cubicBezTo>
                  <a:cubicBezTo>
                    <a:pt x="44732" y="1869"/>
                    <a:pt x="44532" y="2002"/>
                    <a:pt x="44365" y="2136"/>
                  </a:cubicBezTo>
                  <a:cubicBezTo>
                    <a:pt x="43798" y="2536"/>
                    <a:pt x="43165" y="2803"/>
                    <a:pt x="42497" y="2936"/>
                  </a:cubicBezTo>
                  <a:lnTo>
                    <a:pt x="701" y="2936"/>
                  </a:lnTo>
                  <a:lnTo>
                    <a:pt x="668" y="2970"/>
                  </a:lnTo>
                  <a:cubicBezTo>
                    <a:pt x="1001" y="2536"/>
                    <a:pt x="1235" y="2036"/>
                    <a:pt x="1468" y="1535"/>
                  </a:cubicBezTo>
                  <a:cubicBezTo>
                    <a:pt x="1602" y="1168"/>
                    <a:pt x="1702" y="768"/>
                    <a:pt x="1768" y="368"/>
                  </a:cubicBezTo>
                  <a:close/>
                  <a:moveTo>
                    <a:pt x="1435" y="1"/>
                  </a:moveTo>
                  <a:lnTo>
                    <a:pt x="1368" y="301"/>
                  </a:lnTo>
                  <a:cubicBezTo>
                    <a:pt x="1301" y="701"/>
                    <a:pt x="1201" y="1068"/>
                    <a:pt x="1068" y="1435"/>
                  </a:cubicBezTo>
                  <a:cubicBezTo>
                    <a:pt x="868" y="1902"/>
                    <a:pt x="634" y="2369"/>
                    <a:pt x="334" y="2769"/>
                  </a:cubicBezTo>
                  <a:cubicBezTo>
                    <a:pt x="234" y="2903"/>
                    <a:pt x="167" y="3036"/>
                    <a:pt x="167" y="3070"/>
                  </a:cubicBezTo>
                  <a:lnTo>
                    <a:pt x="0" y="3370"/>
                  </a:lnTo>
                  <a:lnTo>
                    <a:pt x="42531" y="3370"/>
                  </a:lnTo>
                  <a:cubicBezTo>
                    <a:pt x="43265" y="3203"/>
                    <a:pt x="43965" y="2903"/>
                    <a:pt x="44566" y="2503"/>
                  </a:cubicBezTo>
                  <a:cubicBezTo>
                    <a:pt x="44766" y="2369"/>
                    <a:pt x="44966" y="2202"/>
                    <a:pt x="45133" y="2069"/>
                  </a:cubicBezTo>
                  <a:cubicBezTo>
                    <a:pt x="45766" y="1602"/>
                    <a:pt x="46267" y="1202"/>
                    <a:pt x="46734" y="1202"/>
                  </a:cubicBezTo>
                  <a:lnTo>
                    <a:pt x="46901" y="1202"/>
                  </a:lnTo>
                  <a:lnTo>
                    <a:pt x="46934" y="1035"/>
                  </a:lnTo>
                  <a:cubicBezTo>
                    <a:pt x="46967" y="768"/>
                    <a:pt x="46967" y="468"/>
                    <a:pt x="46934" y="168"/>
                  </a:cubicBezTo>
                  <a:lnTo>
                    <a:pt x="46934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2360200" y="2493050"/>
              <a:ext cx="1160850" cy="74250"/>
            </a:xfrm>
            <a:custGeom>
              <a:avLst/>
              <a:gdLst/>
              <a:ahLst/>
              <a:cxnLst/>
              <a:rect l="l" t="t" r="r" b="b"/>
              <a:pathLst>
                <a:path w="46434" h="2970" extrusionOk="0">
                  <a:moveTo>
                    <a:pt x="33" y="1"/>
                  </a:moveTo>
                  <a:cubicBezTo>
                    <a:pt x="0" y="268"/>
                    <a:pt x="0" y="535"/>
                    <a:pt x="33" y="801"/>
                  </a:cubicBezTo>
                  <a:cubicBezTo>
                    <a:pt x="667" y="801"/>
                    <a:pt x="1401" y="1502"/>
                    <a:pt x="2302" y="2136"/>
                  </a:cubicBezTo>
                  <a:cubicBezTo>
                    <a:pt x="2902" y="2536"/>
                    <a:pt x="3569" y="2836"/>
                    <a:pt x="4270" y="2970"/>
                  </a:cubicBezTo>
                  <a:lnTo>
                    <a:pt x="46433" y="2970"/>
                  </a:lnTo>
                  <a:cubicBezTo>
                    <a:pt x="46066" y="2436"/>
                    <a:pt x="45766" y="1902"/>
                    <a:pt x="45499" y="1302"/>
                  </a:cubicBezTo>
                  <a:cubicBezTo>
                    <a:pt x="45332" y="868"/>
                    <a:pt x="45232" y="435"/>
                    <a:pt x="45166" y="1"/>
                  </a:cubicBez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2355175" y="2488050"/>
              <a:ext cx="1174200" cy="84250"/>
            </a:xfrm>
            <a:custGeom>
              <a:avLst/>
              <a:gdLst/>
              <a:ahLst/>
              <a:cxnLst/>
              <a:rect l="l" t="t" r="r" b="b"/>
              <a:pathLst>
                <a:path w="46968" h="3370" extrusionOk="0">
                  <a:moveTo>
                    <a:pt x="45233" y="401"/>
                  </a:moveTo>
                  <a:cubicBezTo>
                    <a:pt x="45300" y="801"/>
                    <a:pt x="45400" y="1202"/>
                    <a:pt x="45533" y="1569"/>
                  </a:cubicBezTo>
                  <a:cubicBezTo>
                    <a:pt x="45734" y="2069"/>
                    <a:pt x="46000" y="2536"/>
                    <a:pt x="46301" y="2970"/>
                  </a:cubicBezTo>
                  <a:lnTo>
                    <a:pt x="4504" y="2970"/>
                  </a:lnTo>
                  <a:cubicBezTo>
                    <a:pt x="3837" y="2836"/>
                    <a:pt x="3203" y="2569"/>
                    <a:pt x="2636" y="2169"/>
                  </a:cubicBezTo>
                  <a:cubicBezTo>
                    <a:pt x="2436" y="2036"/>
                    <a:pt x="2236" y="1902"/>
                    <a:pt x="2069" y="1769"/>
                  </a:cubicBezTo>
                  <a:cubicBezTo>
                    <a:pt x="1435" y="1302"/>
                    <a:pt x="902" y="901"/>
                    <a:pt x="401" y="801"/>
                  </a:cubicBezTo>
                  <a:cubicBezTo>
                    <a:pt x="401" y="668"/>
                    <a:pt x="401" y="534"/>
                    <a:pt x="401" y="401"/>
                  </a:cubicBezTo>
                  <a:close/>
                  <a:moveTo>
                    <a:pt x="34" y="1"/>
                  </a:moveTo>
                  <a:lnTo>
                    <a:pt x="34" y="168"/>
                  </a:lnTo>
                  <a:cubicBezTo>
                    <a:pt x="1" y="468"/>
                    <a:pt x="1" y="768"/>
                    <a:pt x="34" y="1035"/>
                  </a:cubicBezTo>
                  <a:lnTo>
                    <a:pt x="68" y="1202"/>
                  </a:lnTo>
                  <a:lnTo>
                    <a:pt x="234" y="1202"/>
                  </a:lnTo>
                  <a:cubicBezTo>
                    <a:pt x="635" y="1202"/>
                    <a:pt x="1202" y="1602"/>
                    <a:pt x="1802" y="2069"/>
                  </a:cubicBezTo>
                  <a:cubicBezTo>
                    <a:pt x="2002" y="2202"/>
                    <a:pt x="2169" y="2369"/>
                    <a:pt x="2369" y="2503"/>
                  </a:cubicBezTo>
                  <a:cubicBezTo>
                    <a:pt x="3003" y="2936"/>
                    <a:pt x="3704" y="3236"/>
                    <a:pt x="4471" y="3370"/>
                  </a:cubicBezTo>
                  <a:lnTo>
                    <a:pt x="46968" y="3370"/>
                  </a:lnTo>
                  <a:lnTo>
                    <a:pt x="46801" y="3070"/>
                  </a:lnTo>
                  <a:cubicBezTo>
                    <a:pt x="46801" y="3036"/>
                    <a:pt x="46701" y="2903"/>
                    <a:pt x="46634" y="2769"/>
                  </a:cubicBezTo>
                  <a:cubicBezTo>
                    <a:pt x="46334" y="2369"/>
                    <a:pt x="46101" y="1902"/>
                    <a:pt x="45867" y="1435"/>
                  </a:cubicBezTo>
                  <a:cubicBezTo>
                    <a:pt x="45767" y="1068"/>
                    <a:pt x="45667" y="701"/>
                    <a:pt x="45600" y="301"/>
                  </a:cubicBezTo>
                  <a:lnTo>
                    <a:pt x="45533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2394375" y="2528925"/>
              <a:ext cx="1119175" cy="22525"/>
            </a:xfrm>
            <a:custGeom>
              <a:avLst/>
              <a:gdLst/>
              <a:ahLst/>
              <a:cxnLst/>
              <a:rect l="l" t="t" r="r" b="b"/>
              <a:pathLst>
                <a:path w="44767" h="901" extrusionOk="0">
                  <a:moveTo>
                    <a:pt x="1" y="0"/>
                  </a:moveTo>
                  <a:lnTo>
                    <a:pt x="1202" y="901"/>
                  </a:lnTo>
                  <a:lnTo>
                    <a:pt x="44766" y="901"/>
                  </a:lnTo>
                  <a:lnTo>
                    <a:pt x="44166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4078925" y="2528925"/>
              <a:ext cx="1119150" cy="22525"/>
            </a:xfrm>
            <a:custGeom>
              <a:avLst/>
              <a:gdLst/>
              <a:ahLst/>
              <a:cxnLst/>
              <a:rect l="l" t="t" r="r" b="b"/>
              <a:pathLst>
                <a:path w="44766" h="901" extrusionOk="0">
                  <a:moveTo>
                    <a:pt x="601" y="0"/>
                  </a:moveTo>
                  <a:lnTo>
                    <a:pt x="0" y="901"/>
                  </a:lnTo>
                  <a:lnTo>
                    <a:pt x="43565" y="901"/>
                  </a:lnTo>
                  <a:lnTo>
                    <a:pt x="44765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479925" y="2493050"/>
              <a:ext cx="683850" cy="74250"/>
            </a:xfrm>
            <a:custGeom>
              <a:avLst/>
              <a:gdLst/>
              <a:ahLst/>
              <a:cxnLst/>
              <a:rect l="l" t="t" r="r" b="b"/>
              <a:pathLst>
                <a:path w="27354" h="2970" extrusionOk="0">
                  <a:moveTo>
                    <a:pt x="1635" y="1"/>
                  </a:moveTo>
                  <a:cubicBezTo>
                    <a:pt x="1501" y="1035"/>
                    <a:pt x="0" y="2970"/>
                    <a:pt x="0" y="2970"/>
                  </a:cubicBezTo>
                  <a:lnTo>
                    <a:pt x="25852" y="2970"/>
                  </a:lnTo>
                  <a:cubicBezTo>
                    <a:pt x="26686" y="2970"/>
                    <a:pt x="27353" y="2303"/>
                    <a:pt x="27353" y="1469"/>
                  </a:cubicBezTo>
                  <a:cubicBezTo>
                    <a:pt x="27353" y="668"/>
                    <a:pt x="26686" y="1"/>
                    <a:pt x="25852" y="1"/>
                  </a:cubicBez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5469900" y="2488050"/>
              <a:ext cx="712200" cy="84250"/>
            </a:xfrm>
            <a:custGeom>
              <a:avLst/>
              <a:gdLst/>
              <a:ahLst/>
              <a:cxnLst/>
              <a:rect l="l" t="t" r="r" b="b"/>
              <a:pathLst>
                <a:path w="28488" h="3370" extrusionOk="0">
                  <a:moveTo>
                    <a:pt x="26253" y="368"/>
                  </a:moveTo>
                  <a:cubicBezTo>
                    <a:pt x="27954" y="368"/>
                    <a:pt x="27954" y="2936"/>
                    <a:pt x="26253" y="2936"/>
                  </a:cubicBezTo>
                  <a:lnTo>
                    <a:pt x="825" y="2936"/>
                  </a:lnTo>
                  <a:cubicBezTo>
                    <a:pt x="1232" y="2358"/>
                    <a:pt x="2006" y="1218"/>
                    <a:pt x="2202" y="368"/>
                  </a:cubicBezTo>
                  <a:close/>
                  <a:moveTo>
                    <a:pt x="1869" y="1"/>
                  </a:moveTo>
                  <a:lnTo>
                    <a:pt x="1836" y="168"/>
                  </a:lnTo>
                  <a:cubicBezTo>
                    <a:pt x="1702" y="1135"/>
                    <a:pt x="234" y="3036"/>
                    <a:pt x="234" y="3036"/>
                  </a:cubicBezTo>
                  <a:lnTo>
                    <a:pt x="1" y="3370"/>
                  </a:lnTo>
                  <a:lnTo>
                    <a:pt x="26253" y="3370"/>
                  </a:lnTo>
                  <a:cubicBezTo>
                    <a:pt x="28488" y="3370"/>
                    <a:pt x="28488" y="1"/>
                    <a:pt x="2625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5925225" y="2528925"/>
              <a:ext cx="227700" cy="22525"/>
            </a:xfrm>
            <a:custGeom>
              <a:avLst/>
              <a:gdLst/>
              <a:ahLst/>
              <a:cxnLst/>
              <a:rect l="l" t="t" r="r" b="b"/>
              <a:pathLst>
                <a:path w="9108" h="901" extrusionOk="0">
                  <a:moveTo>
                    <a:pt x="68" y="0"/>
                  </a:moveTo>
                  <a:lnTo>
                    <a:pt x="1" y="901"/>
                  </a:lnTo>
                  <a:lnTo>
                    <a:pt x="8607" y="901"/>
                  </a:lnTo>
                  <a:cubicBezTo>
                    <a:pt x="8741" y="767"/>
                    <a:pt x="8874" y="634"/>
                    <a:pt x="8974" y="501"/>
                  </a:cubicBezTo>
                  <a:cubicBezTo>
                    <a:pt x="9041" y="334"/>
                    <a:pt x="9074" y="167"/>
                    <a:pt x="9107" y="34"/>
                  </a:cubicBezTo>
                  <a:cubicBezTo>
                    <a:pt x="9107" y="0"/>
                    <a:pt x="9107" y="0"/>
                    <a:pt x="910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5813500" y="1970175"/>
              <a:ext cx="227675" cy="1118325"/>
            </a:xfrm>
            <a:custGeom>
              <a:avLst/>
              <a:gdLst/>
              <a:ahLst/>
              <a:cxnLst/>
              <a:rect l="l" t="t" r="r" b="b"/>
              <a:pathLst>
                <a:path w="9107" h="44733" extrusionOk="0">
                  <a:moveTo>
                    <a:pt x="1334" y="1"/>
                  </a:moveTo>
                  <a:lnTo>
                    <a:pt x="1334" y="8240"/>
                  </a:lnTo>
                  <a:cubicBezTo>
                    <a:pt x="0" y="17614"/>
                    <a:pt x="0" y="27154"/>
                    <a:pt x="1334" y="36527"/>
                  </a:cubicBezTo>
                  <a:lnTo>
                    <a:pt x="1334" y="44733"/>
                  </a:lnTo>
                  <a:lnTo>
                    <a:pt x="4703" y="44733"/>
                  </a:lnTo>
                  <a:cubicBezTo>
                    <a:pt x="7139" y="44733"/>
                    <a:pt x="9107" y="34726"/>
                    <a:pt x="9107" y="22384"/>
                  </a:cubicBezTo>
                  <a:cubicBezTo>
                    <a:pt x="9107" y="10008"/>
                    <a:pt x="7139" y="1"/>
                    <a:pt x="470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5815150" y="1964350"/>
              <a:ext cx="231875" cy="1130825"/>
            </a:xfrm>
            <a:custGeom>
              <a:avLst/>
              <a:gdLst/>
              <a:ahLst/>
              <a:cxnLst/>
              <a:rect l="l" t="t" r="r" b="b"/>
              <a:pathLst>
                <a:path w="9275" h="45233" extrusionOk="0">
                  <a:moveTo>
                    <a:pt x="4637" y="534"/>
                  </a:moveTo>
                  <a:cubicBezTo>
                    <a:pt x="6639" y="534"/>
                    <a:pt x="8774" y="9441"/>
                    <a:pt x="8774" y="22650"/>
                  </a:cubicBezTo>
                  <a:cubicBezTo>
                    <a:pt x="8774" y="35859"/>
                    <a:pt x="6639" y="44732"/>
                    <a:pt x="4637" y="44732"/>
                  </a:cubicBezTo>
                  <a:lnTo>
                    <a:pt x="1502" y="44732"/>
                  </a:lnTo>
                  <a:lnTo>
                    <a:pt x="1502" y="36760"/>
                  </a:lnTo>
                  <a:cubicBezTo>
                    <a:pt x="168" y="27387"/>
                    <a:pt x="168" y="17880"/>
                    <a:pt x="1502" y="8507"/>
                  </a:cubicBezTo>
                  <a:lnTo>
                    <a:pt x="1502" y="534"/>
                  </a:lnTo>
                  <a:close/>
                  <a:moveTo>
                    <a:pt x="1001" y="0"/>
                  </a:moveTo>
                  <a:lnTo>
                    <a:pt x="1001" y="8440"/>
                  </a:lnTo>
                  <a:cubicBezTo>
                    <a:pt x="334" y="13143"/>
                    <a:pt x="1" y="17880"/>
                    <a:pt x="34" y="22617"/>
                  </a:cubicBezTo>
                  <a:cubicBezTo>
                    <a:pt x="1" y="27353"/>
                    <a:pt x="301" y="32090"/>
                    <a:pt x="1001" y="36760"/>
                  </a:cubicBezTo>
                  <a:lnTo>
                    <a:pt x="1001" y="45233"/>
                  </a:lnTo>
                  <a:lnTo>
                    <a:pt x="4637" y="45233"/>
                  </a:lnTo>
                  <a:cubicBezTo>
                    <a:pt x="7573" y="45233"/>
                    <a:pt x="9274" y="33758"/>
                    <a:pt x="9274" y="22617"/>
                  </a:cubicBezTo>
                  <a:cubicBezTo>
                    <a:pt x="9274" y="11509"/>
                    <a:pt x="7573" y="0"/>
                    <a:pt x="463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5736775" y="1971025"/>
              <a:ext cx="219350" cy="1118325"/>
            </a:xfrm>
            <a:custGeom>
              <a:avLst/>
              <a:gdLst/>
              <a:ahLst/>
              <a:cxnLst/>
              <a:rect l="l" t="t" r="r" b="b"/>
              <a:pathLst>
                <a:path w="8774" h="44733" extrusionOk="0">
                  <a:moveTo>
                    <a:pt x="4403" y="0"/>
                  </a:moveTo>
                  <a:cubicBezTo>
                    <a:pt x="1968" y="0"/>
                    <a:pt x="0" y="10007"/>
                    <a:pt x="0" y="22350"/>
                  </a:cubicBezTo>
                  <a:cubicBezTo>
                    <a:pt x="0" y="34692"/>
                    <a:pt x="1968" y="44732"/>
                    <a:pt x="4403" y="44732"/>
                  </a:cubicBezTo>
                  <a:cubicBezTo>
                    <a:pt x="6805" y="44732"/>
                    <a:pt x="8773" y="34692"/>
                    <a:pt x="8773" y="22350"/>
                  </a:cubicBezTo>
                  <a:cubicBezTo>
                    <a:pt x="8773" y="10007"/>
                    <a:pt x="6805" y="0"/>
                    <a:pt x="440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5730925" y="1964350"/>
              <a:ext cx="231850" cy="1130825"/>
            </a:xfrm>
            <a:custGeom>
              <a:avLst/>
              <a:gdLst/>
              <a:ahLst/>
              <a:cxnLst/>
              <a:rect l="l" t="t" r="r" b="b"/>
              <a:pathLst>
                <a:path w="9274" h="45233" extrusionOk="0">
                  <a:moveTo>
                    <a:pt x="4637" y="501"/>
                  </a:moveTo>
                  <a:cubicBezTo>
                    <a:pt x="6605" y="501"/>
                    <a:pt x="8774" y="9407"/>
                    <a:pt x="8774" y="22617"/>
                  </a:cubicBezTo>
                  <a:cubicBezTo>
                    <a:pt x="8774" y="35826"/>
                    <a:pt x="6605" y="44699"/>
                    <a:pt x="4637" y="44699"/>
                  </a:cubicBezTo>
                  <a:cubicBezTo>
                    <a:pt x="2636" y="44699"/>
                    <a:pt x="501" y="35826"/>
                    <a:pt x="501" y="22617"/>
                  </a:cubicBezTo>
                  <a:cubicBezTo>
                    <a:pt x="501" y="9407"/>
                    <a:pt x="2636" y="501"/>
                    <a:pt x="4637" y="501"/>
                  </a:cubicBezTo>
                  <a:close/>
                  <a:moveTo>
                    <a:pt x="4637" y="0"/>
                  </a:moveTo>
                  <a:cubicBezTo>
                    <a:pt x="1735" y="0"/>
                    <a:pt x="1" y="11509"/>
                    <a:pt x="1" y="22617"/>
                  </a:cubicBezTo>
                  <a:cubicBezTo>
                    <a:pt x="1" y="33758"/>
                    <a:pt x="1702" y="45233"/>
                    <a:pt x="4637" y="45233"/>
                  </a:cubicBezTo>
                  <a:cubicBezTo>
                    <a:pt x="7506" y="45233"/>
                    <a:pt x="9274" y="33758"/>
                    <a:pt x="9274" y="22617"/>
                  </a:cubicBezTo>
                  <a:cubicBezTo>
                    <a:pt x="9274" y="11509"/>
                    <a:pt x="7539" y="0"/>
                    <a:pt x="463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5880125" y="1964525"/>
              <a:ext cx="137700" cy="300900"/>
            </a:xfrm>
            <a:custGeom>
              <a:avLst/>
              <a:gdLst/>
              <a:ahLst/>
              <a:cxnLst/>
              <a:rect l="l" t="t" r="r" b="b"/>
              <a:pathLst>
                <a:path w="5508" h="12036" extrusionOk="0">
                  <a:moveTo>
                    <a:pt x="389" y="1"/>
                  </a:moveTo>
                  <a:cubicBezTo>
                    <a:pt x="158" y="1"/>
                    <a:pt x="0" y="55"/>
                    <a:pt x="37" y="227"/>
                  </a:cubicBezTo>
                  <a:cubicBezTo>
                    <a:pt x="237" y="527"/>
                    <a:pt x="437" y="794"/>
                    <a:pt x="604" y="1128"/>
                  </a:cubicBezTo>
                  <a:cubicBezTo>
                    <a:pt x="771" y="1361"/>
                    <a:pt x="904" y="1595"/>
                    <a:pt x="1038" y="1861"/>
                  </a:cubicBezTo>
                  <a:cubicBezTo>
                    <a:pt x="1538" y="2896"/>
                    <a:pt x="1872" y="3996"/>
                    <a:pt x="2038" y="5130"/>
                  </a:cubicBezTo>
                  <a:cubicBezTo>
                    <a:pt x="2272" y="6298"/>
                    <a:pt x="2472" y="7499"/>
                    <a:pt x="2639" y="8700"/>
                  </a:cubicBezTo>
                  <a:cubicBezTo>
                    <a:pt x="2739" y="7432"/>
                    <a:pt x="2606" y="6165"/>
                    <a:pt x="2305" y="4964"/>
                  </a:cubicBezTo>
                  <a:lnTo>
                    <a:pt x="2305" y="4964"/>
                  </a:lnTo>
                  <a:cubicBezTo>
                    <a:pt x="2706" y="5898"/>
                    <a:pt x="3006" y="6865"/>
                    <a:pt x="3173" y="7866"/>
                  </a:cubicBezTo>
                  <a:cubicBezTo>
                    <a:pt x="3206" y="6998"/>
                    <a:pt x="3106" y="6131"/>
                    <a:pt x="2839" y="5264"/>
                  </a:cubicBezTo>
                  <a:lnTo>
                    <a:pt x="2839" y="5264"/>
                  </a:lnTo>
                  <a:cubicBezTo>
                    <a:pt x="3239" y="6231"/>
                    <a:pt x="3540" y="7232"/>
                    <a:pt x="3673" y="8266"/>
                  </a:cubicBezTo>
                  <a:cubicBezTo>
                    <a:pt x="3773" y="7332"/>
                    <a:pt x="3706" y="6398"/>
                    <a:pt x="3506" y="5464"/>
                  </a:cubicBezTo>
                  <a:lnTo>
                    <a:pt x="3506" y="5464"/>
                  </a:lnTo>
                  <a:cubicBezTo>
                    <a:pt x="3940" y="6732"/>
                    <a:pt x="4240" y="8033"/>
                    <a:pt x="4440" y="9333"/>
                  </a:cubicBezTo>
                  <a:cubicBezTo>
                    <a:pt x="4474" y="8399"/>
                    <a:pt x="4407" y="7499"/>
                    <a:pt x="4240" y="6565"/>
                  </a:cubicBezTo>
                  <a:lnTo>
                    <a:pt x="4240" y="6565"/>
                  </a:lnTo>
                  <a:cubicBezTo>
                    <a:pt x="4807" y="8366"/>
                    <a:pt x="5174" y="10201"/>
                    <a:pt x="5374" y="12035"/>
                  </a:cubicBezTo>
                  <a:cubicBezTo>
                    <a:pt x="5508" y="10001"/>
                    <a:pt x="5141" y="7966"/>
                    <a:pt x="4774" y="5931"/>
                  </a:cubicBezTo>
                  <a:cubicBezTo>
                    <a:pt x="4607" y="4864"/>
                    <a:pt x="4373" y="3796"/>
                    <a:pt x="4040" y="2762"/>
                  </a:cubicBezTo>
                  <a:cubicBezTo>
                    <a:pt x="3773" y="2062"/>
                    <a:pt x="3473" y="1428"/>
                    <a:pt x="3073" y="794"/>
                  </a:cubicBezTo>
                  <a:cubicBezTo>
                    <a:pt x="2972" y="627"/>
                    <a:pt x="2872" y="494"/>
                    <a:pt x="2739" y="394"/>
                  </a:cubicBezTo>
                  <a:cubicBezTo>
                    <a:pt x="2486" y="217"/>
                    <a:pt x="2195" y="136"/>
                    <a:pt x="1895" y="136"/>
                  </a:cubicBezTo>
                  <a:cubicBezTo>
                    <a:pt x="1799" y="136"/>
                    <a:pt x="1702" y="144"/>
                    <a:pt x="1605" y="160"/>
                  </a:cubicBezTo>
                  <a:cubicBezTo>
                    <a:pt x="1394" y="160"/>
                    <a:pt x="784" y="1"/>
                    <a:pt x="38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5879600" y="2794100"/>
              <a:ext cx="137400" cy="301275"/>
            </a:xfrm>
            <a:custGeom>
              <a:avLst/>
              <a:gdLst/>
              <a:ahLst/>
              <a:cxnLst/>
              <a:rect l="l" t="t" r="r" b="b"/>
              <a:pathLst>
                <a:path w="5496" h="12051" extrusionOk="0">
                  <a:moveTo>
                    <a:pt x="5395" y="1"/>
                  </a:moveTo>
                  <a:cubicBezTo>
                    <a:pt x="5195" y="1869"/>
                    <a:pt x="4828" y="3704"/>
                    <a:pt x="4261" y="5471"/>
                  </a:cubicBezTo>
                  <a:cubicBezTo>
                    <a:pt x="4428" y="4571"/>
                    <a:pt x="4495" y="3637"/>
                    <a:pt x="4461" y="2703"/>
                  </a:cubicBezTo>
                  <a:lnTo>
                    <a:pt x="4461" y="2703"/>
                  </a:lnTo>
                  <a:cubicBezTo>
                    <a:pt x="4261" y="4037"/>
                    <a:pt x="3961" y="5338"/>
                    <a:pt x="3527" y="6572"/>
                  </a:cubicBezTo>
                  <a:cubicBezTo>
                    <a:pt x="3727" y="5672"/>
                    <a:pt x="3794" y="4704"/>
                    <a:pt x="3694" y="3770"/>
                  </a:cubicBezTo>
                  <a:lnTo>
                    <a:pt x="3694" y="3770"/>
                  </a:lnTo>
                  <a:cubicBezTo>
                    <a:pt x="3561" y="4804"/>
                    <a:pt x="3260" y="5805"/>
                    <a:pt x="2860" y="6772"/>
                  </a:cubicBezTo>
                  <a:cubicBezTo>
                    <a:pt x="3127" y="5938"/>
                    <a:pt x="3227" y="5038"/>
                    <a:pt x="3194" y="4171"/>
                  </a:cubicBezTo>
                  <a:lnTo>
                    <a:pt x="3194" y="4171"/>
                  </a:lnTo>
                  <a:cubicBezTo>
                    <a:pt x="3027" y="5171"/>
                    <a:pt x="2727" y="6172"/>
                    <a:pt x="2326" y="7106"/>
                  </a:cubicBezTo>
                  <a:cubicBezTo>
                    <a:pt x="2627" y="5872"/>
                    <a:pt x="2760" y="4604"/>
                    <a:pt x="2660" y="3370"/>
                  </a:cubicBezTo>
                  <a:lnTo>
                    <a:pt x="2660" y="3370"/>
                  </a:lnTo>
                  <a:cubicBezTo>
                    <a:pt x="2493" y="4571"/>
                    <a:pt x="2293" y="5738"/>
                    <a:pt x="2059" y="6939"/>
                  </a:cubicBezTo>
                  <a:cubicBezTo>
                    <a:pt x="1859" y="8040"/>
                    <a:pt x="1526" y="9141"/>
                    <a:pt x="1059" y="10175"/>
                  </a:cubicBezTo>
                  <a:cubicBezTo>
                    <a:pt x="925" y="10442"/>
                    <a:pt x="792" y="10675"/>
                    <a:pt x="625" y="10909"/>
                  </a:cubicBezTo>
                  <a:cubicBezTo>
                    <a:pt x="458" y="11242"/>
                    <a:pt x="258" y="11509"/>
                    <a:pt x="25" y="11809"/>
                  </a:cubicBezTo>
                  <a:cubicBezTo>
                    <a:pt x="0" y="11992"/>
                    <a:pt x="163" y="12050"/>
                    <a:pt x="396" y="12050"/>
                  </a:cubicBezTo>
                  <a:cubicBezTo>
                    <a:pt x="800" y="12050"/>
                    <a:pt x="1414" y="11876"/>
                    <a:pt x="1626" y="11876"/>
                  </a:cubicBezTo>
                  <a:cubicBezTo>
                    <a:pt x="1702" y="11890"/>
                    <a:pt x="1780" y="11897"/>
                    <a:pt x="1859" y="11897"/>
                  </a:cubicBezTo>
                  <a:cubicBezTo>
                    <a:pt x="2158" y="11897"/>
                    <a:pt x="2470" y="11801"/>
                    <a:pt x="2760" y="11643"/>
                  </a:cubicBezTo>
                  <a:cubicBezTo>
                    <a:pt x="2893" y="11542"/>
                    <a:pt x="2993" y="11376"/>
                    <a:pt x="3060" y="11242"/>
                  </a:cubicBezTo>
                  <a:cubicBezTo>
                    <a:pt x="3460" y="10608"/>
                    <a:pt x="3794" y="9975"/>
                    <a:pt x="4061" y="9274"/>
                  </a:cubicBezTo>
                  <a:cubicBezTo>
                    <a:pt x="4394" y="8240"/>
                    <a:pt x="4628" y="7173"/>
                    <a:pt x="4795" y="6105"/>
                  </a:cubicBezTo>
                  <a:cubicBezTo>
                    <a:pt x="5162" y="4070"/>
                    <a:pt x="5495" y="2036"/>
                    <a:pt x="539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5698400" y="1970175"/>
              <a:ext cx="226850" cy="1118325"/>
            </a:xfrm>
            <a:custGeom>
              <a:avLst/>
              <a:gdLst/>
              <a:ahLst/>
              <a:cxnLst/>
              <a:rect l="l" t="t" r="r" b="b"/>
              <a:pathLst>
                <a:path w="9074" h="44733" extrusionOk="0">
                  <a:moveTo>
                    <a:pt x="1302" y="1"/>
                  </a:moveTo>
                  <a:lnTo>
                    <a:pt x="1302" y="8240"/>
                  </a:lnTo>
                  <a:cubicBezTo>
                    <a:pt x="1" y="17614"/>
                    <a:pt x="1" y="27120"/>
                    <a:pt x="1302" y="36527"/>
                  </a:cubicBezTo>
                  <a:lnTo>
                    <a:pt x="1302" y="44733"/>
                  </a:lnTo>
                  <a:lnTo>
                    <a:pt x="4704" y="44733"/>
                  </a:lnTo>
                  <a:cubicBezTo>
                    <a:pt x="7106" y="44733"/>
                    <a:pt x="9074" y="34726"/>
                    <a:pt x="9074" y="22384"/>
                  </a:cubicBezTo>
                  <a:cubicBezTo>
                    <a:pt x="9074" y="10008"/>
                    <a:pt x="7106" y="1"/>
                    <a:pt x="4704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5691725" y="1964350"/>
              <a:ext cx="239375" cy="1130825"/>
            </a:xfrm>
            <a:custGeom>
              <a:avLst/>
              <a:gdLst/>
              <a:ahLst/>
              <a:cxnLst/>
              <a:rect l="l" t="t" r="r" b="b"/>
              <a:pathLst>
                <a:path w="9575" h="45233" extrusionOk="0">
                  <a:moveTo>
                    <a:pt x="4971" y="534"/>
                  </a:moveTo>
                  <a:cubicBezTo>
                    <a:pt x="6939" y="534"/>
                    <a:pt x="9074" y="9441"/>
                    <a:pt x="9074" y="22650"/>
                  </a:cubicBezTo>
                  <a:cubicBezTo>
                    <a:pt x="9074" y="35859"/>
                    <a:pt x="6939" y="44732"/>
                    <a:pt x="4971" y="44732"/>
                  </a:cubicBezTo>
                  <a:lnTo>
                    <a:pt x="1802" y="44732"/>
                  </a:lnTo>
                  <a:lnTo>
                    <a:pt x="1802" y="36760"/>
                  </a:lnTo>
                  <a:cubicBezTo>
                    <a:pt x="501" y="27387"/>
                    <a:pt x="501" y="17880"/>
                    <a:pt x="1802" y="8507"/>
                  </a:cubicBezTo>
                  <a:lnTo>
                    <a:pt x="1802" y="534"/>
                  </a:lnTo>
                  <a:close/>
                  <a:moveTo>
                    <a:pt x="1302" y="0"/>
                  </a:moveTo>
                  <a:lnTo>
                    <a:pt x="1302" y="8440"/>
                  </a:lnTo>
                  <a:cubicBezTo>
                    <a:pt x="1" y="17847"/>
                    <a:pt x="1" y="27353"/>
                    <a:pt x="1302" y="36760"/>
                  </a:cubicBezTo>
                  <a:lnTo>
                    <a:pt x="1302" y="45233"/>
                  </a:lnTo>
                  <a:lnTo>
                    <a:pt x="4971" y="45233"/>
                  </a:lnTo>
                  <a:cubicBezTo>
                    <a:pt x="7840" y="45233"/>
                    <a:pt x="9574" y="33758"/>
                    <a:pt x="9574" y="22617"/>
                  </a:cubicBezTo>
                  <a:cubicBezTo>
                    <a:pt x="9574" y="11509"/>
                    <a:pt x="7840" y="0"/>
                    <a:pt x="497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5621675" y="1971025"/>
              <a:ext cx="218525" cy="1118325"/>
            </a:xfrm>
            <a:custGeom>
              <a:avLst/>
              <a:gdLst/>
              <a:ahLst/>
              <a:cxnLst/>
              <a:rect l="l" t="t" r="r" b="b"/>
              <a:pathLst>
                <a:path w="8741" h="44733" extrusionOk="0">
                  <a:moveTo>
                    <a:pt x="4371" y="0"/>
                  </a:moveTo>
                  <a:cubicBezTo>
                    <a:pt x="1969" y="0"/>
                    <a:pt x="1" y="10007"/>
                    <a:pt x="1" y="22350"/>
                  </a:cubicBezTo>
                  <a:cubicBezTo>
                    <a:pt x="1" y="34692"/>
                    <a:pt x="1969" y="44732"/>
                    <a:pt x="4371" y="44732"/>
                  </a:cubicBezTo>
                  <a:cubicBezTo>
                    <a:pt x="6772" y="44732"/>
                    <a:pt x="8740" y="34692"/>
                    <a:pt x="8740" y="22350"/>
                  </a:cubicBezTo>
                  <a:cubicBezTo>
                    <a:pt x="8740" y="10007"/>
                    <a:pt x="6772" y="0"/>
                    <a:pt x="4371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5615025" y="1964350"/>
              <a:ext cx="231850" cy="1130825"/>
            </a:xfrm>
            <a:custGeom>
              <a:avLst/>
              <a:gdLst/>
              <a:ahLst/>
              <a:cxnLst/>
              <a:rect l="l" t="t" r="r" b="b"/>
              <a:pathLst>
                <a:path w="9274" h="45233" extrusionOk="0">
                  <a:moveTo>
                    <a:pt x="4637" y="501"/>
                  </a:moveTo>
                  <a:cubicBezTo>
                    <a:pt x="6638" y="501"/>
                    <a:pt x="8773" y="9407"/>
                    <a:pt x="8773" y="22617"/>
                  </a:cubicBezTo>
                  <a:cubicBezTo>
                    <a:pt x="8773" y="35826"/>
                    <a:pt x="6638" y="44699"/>
                    <a:pt x="4637" y="44699"/>
                  </a:cubicBezTo>
                  <a:cubicBezTo>
                    <a:pt x="2635" y="44699"/>
                    <a:pt x="500" y="35826"/>
                    <a:pt x="500" y="22617"/>
                  </a:cubicBezTo>
                  <a:cubicBezTo>
                    <a:pt x="500" y="9407"/>
                    <a:pt x="2635" y="501"/>
                    <a:pt x="4637" y="501"/>
                  </a:cubicBezTo>
                  <a:close/>
                  <a:moveTo>
                    <a:pt x="4637" y="0"/>
                  </a:moveTo>
                  <a:cubicBezTo>
                    <a:pt x="1735" y="0"/>
                    <a:pt x="0" y="11509"/>
                    <a:pt x="0" y="22617"/>
                  </a:cubicBezTo>
                  <a:cubicBezTo>
                    <a:pt x="0" y="33758"/>
                    <a:pt x="1735" y="45233"/>
                    <a:pt x="4637" y="45233"/>
                  </a:cubicBezTo>
                  <a:cubicBezTo>
                    <a:pt x="7539" y="45233"/>
                    <a:pt x="9273" y="33758"/>
                    <a:pt x="9273" y="22617"/>
                  </a:cubicBezTo>
                  <a:cubicBezTo>
                    <a:pt x="9273" y="11509"/>
                    <a:pt x="7539" y="0"/>
                    <a:pt x="463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5645875" y="2096950"/>
              <a:ext cx="143450" cy="866475"/>
            </a:xfrm>
            <a:custGeom>
              <a:avLst/>
              <a:gdLst/>
              <a:ahLst/>
              <a:cxnLst/>
              <a:rect l="l" t="t" r="r" b="b"/>
              <a:pathLst>
                <a:path w="5738" h="34659" extrusionOk="0">
                  <a:moveTo>
                    <a:pt x="2869" y="0"/>
                  </a:moveTo>
                  <a:cubicBezTo>
                    <a:pt x="1301" y="0"/>
                    <a:pt x="0" y="7739"/>
                    <a:pt x="0" y="17313"/>
                  </a:cubicBezTo>
                  <a:cubicBezTo>
                    <a:pt x="0" y="26886"/>
                    <a:pt x="1301" y="34658"/>
                    <a:pt x="2869" y="34658"/>
                  </a:cubicBezTo>
                  <a:cubicBezTo>
                    <a:pt x="4470" y="34658"/>
                    <a:pt x="5738" y="26886"/>
                    <a:pt x="5738" y="17313"/>
                  </a:cubicBezTo>
                  <a:cubicBezTo>
                    <a:pt x="5738" y="7739"/>
                    <a:pt x="4470" y="0"/>
                    <a:pt x="2869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5640025" y="2090275"/>
              <a:ext cx="155975" cy="878975"/>
            </a:xfrm>
            <a:custGeom>
              <a:avLst/>
              <a:gdLst/>
              <a:ahLst/>
              <a:cxnLst/>
              <a:rect l="l" t="t" r="r" b="b"/>
              <a:pathLst>
                <a:path w="6239" h="35159" extrusionOk="0">
                  <a:moveTo>
                    <a:pt x="3103" y="534"/>
                  </a:moveTo>
                  <a:cubicBezTo>
                    <a:pt x="4170" y="534"/>
                    <a:pt x="5738" y="6605"/>
                    <a:pt x="5738" y="17580"/>
                  </a:cubicBezTo>
                  <a:cubicBezTo>
                    <a:pt x="5738" y="28587"/>
                    <a:pt x="4170" y="34659"/>
                    <a:pt x="3103" y="34659"/>
                  </a:cubicBezTo>
                  <a:cubicBezTo>
                    <a:pt x="2036" y="34659"/>
                    <a:pt x="501" y="28587"/>
                    <a:pt x="501" y="17580"/>
                  </a:cubicBezTo>
                  <a:cubicBezTo>
                    <a:pt x="501" y="6605"/>
                    <a:pt x="2036" y="534"/>
                    <a:pt x="3103" y="534"/>
                  </a:cubicBezTo>
                  <a:close/>
                  <a:moveTo>
                    <a:pt x="3103" y="0"/>
                  </a:moveTo>
                  <a:cubicBezTo>
                    <a:pt x="1068" y="0"/>
                    <a:pt x="1" y="9074"/>
                    <a:pt x="1" y="17580"/>
                  </a:cubicBezTo>
                  <a:cubicBezTo>
                    <a:pt x="1" y="26119"/>
                    <a:pt x="1068" y="35159"/>
                    <a:pt x="3103" y="35159"/>
                  </a:cubicBezTo>
                  <a:cubicBezTo>
                    <a:pt x="5138" y="35159"/>
                    <a:pt x="6239" y="26119"/>
                    <a:pt x="6239" y="17580"/>
                  </a:cubicBezTo>
                  <a:cubicBezTo>
                    <a:pt x="6239" y="9074"/>
                    <a:pt x="5138" y="0"/>
                    <a:pt x="310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664225" y="2096950"/>
              <a:ext cx="125100" cy="866475"/>
            </a:xfrm>
            <a:custGeom>
              <a:avLst/>
              <a:gdLst/>
              <a:ahLst/>
              <a:cxnLst/>
              <a:rect l="l" t="t" r="r" b="b"/>
              <a:pathLst>
                <a:path w="5004" h="34659" extrusionOk="0">
                  <a:moveTo>
                    <a:pt x="2502" y="0"/>
                  </a:moveTo>
                  <a:cubicBezTo>
                    <a:pt x="1101" y="0"/>
                    <a:pt x="0" y="7739"/>
                    <a:pt x="0" y="17313"/>
                  </a:cubicBezTo>
                  <a:cubicBezTo>
                    <a:pt x="0" y="26886"/>
                    <a:pt x="1101" y="34658"/>
                    <a:pt x="2502" y="34658"/>
                  </a:cubicBezTo>
                  <a:cubicBezTo>
                    <a:pt x="3903" y="34658"/>
                    <a:pt x="5004" y="26886"/>
                    <a:pt x="5004" y="17313"/>
                  </a:cubicBezTo>
                  <a:cubicBezTo>
                    <a:pt x="5004" y="7739"/>
                    <a:pt x="3903" y="0"/>
                    <a:pt x="2502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657550" y="2090275"/>
              <a:ext cx="138450" cy="878975"/>
            </a:xfrm>
            <a:custGeom>
              <a:avLst/>
              <a:gdLst/>
              <a:ahLst/>
              <a:cxnLst/>
              <a:rect l="l" t="t" r="r" b="b"/>
              <a:pathLst>
                <a:path w="5538" h="35159" extrusionOk="0">
                  <a:moveTo>
                    <a:pt x="2769" y="534"/>
                  </a:moveTo>
                  <a:cubicBezTo>
                    <a:pt x="3703" y="534"/>
                    <a:pt x="5037" y="7005"/>
                    <a:pt x="5037" y="17580"/>
                  </a:cubicBezTo>
                  <a:cubicBezTo>
                    <a:pt x="5037" y="28154"/>
                    <a:pt x="3703" y="34659"/>
                    <a:pt x="2769" y="34659"/>
                  </a:cubicBezTo>
                  <a:cubicBezTo>
                    <a:pt x="1835" y="34659"/>
                    <a:pt x="501" y="28154"/>
                    <a:pt x="501" y="17580"/>
                  </a:cubicBezTo>
                  <a:cubicBezTo>
                    <a:pt x="501" y="7005"/>
                    <a:pt x="1835" y="534"/>
                    <a:pt x="2769" y="534"/>
                  </a:cubicBezTo>
                  <a:close/>
                  <a:moveTo>
                    <a:pt x="2769" y="0"/>
                  </a:moveTo>
                  <a:cubicBezTo>
                    <a:pt x="734" y="0"/>
                    <a:pt x="0" y="10508"/>
                    <a:pt x="0" y="17580"/>
                  </a:cubicBezTo>
                  <a:cubicBezTo>
                    <a:pt x="0" y="24651"/>
                    <a:pt x="734" y="35159"/>
                    <a:pt x="2769" y="35159"/>
                  </a:cubicBezTo>
                  <a:cubicBezTo>
                    <a:pt x="4804" y="35159"/>
                    <a:pt x="5538" y="24651"/>
                    <a:pt x="5538" y="17580"/>
                  </a:cubicBezTo>
                  <a:cubicBezTo>
                    <a:pt x="5538" y="10508"/>
                    <a:pt x="4804" y="0"/>
                    <a:pt x="276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764475" y="1964725"/>
              <a:ext cx="137425" cy="300700"/>
            </a:xfrm>
            <a:custGeom>
              <a:avLst/>
              <a:gdLst/>
              <a:ahLst/>
              <a:cxnLst/>
              <a:rect l="l" t="t" r="r" b="b"/>
              <a:pathLst>
                <a:path w="5497" h="12028" extrusionOk="0">
                  <a:moveTo>
                    <a:pt x="434" y="1"/>
                  </a:moveTo>
                  <a:cubicBezTo>
                    <a:pt x="182" y="1"/>
                    <a:pt x="1" y="60"/>
                    <a:pt x="26" y="252"/>
                  </a:cubicBezTo>
                  <a:cubicBezTo>
                    <a:pt x="260" y="519"/>
                    <a:pt x="460" y="819"/>
                    <a:pt x="593" y="1120"/>
                  </a:cubicBezTo>
                  <a:cubicBezTo>
                    <a:pt x="760" y="1353"/>
                    <a:pt x="927" y="1620"/>
                    <a:pt x="1060" y="1853"/>
                  </a:cubicBezTo>
                  <a:cubicBezTo>
                    <a:pt x="1527" y="2888"/>
                    <a:pt x="1861" y="3988"/>
                    <a:pt x="2061" y="5122"/>
                  </a:cubicBezTo>
                  <a:cubicBezTo>
                    <a:pt x="2295" y="6290"/>
                    <a:pt x="2495" y="7491"/>
                    <a:pt x="2662" y="8692"/>
                  </a:cubicBezTo>
                  <a:cubicBezTo>
                    <a:pt x="2728" y="7424"/>
                    <a:pt x="2628" y="6157"/>
                    <a:pt x="2295" y="4956"/>
                  </a:cubicBezTo>
                  <a:lnTo>
                    <a:pt x="2295" y="4956"/>
                  </a:lnTo>
                  <a:cubicBezTo>
                    <a:pt x="2728" y="5890"/>
                    <a:pt x="2995" y="6857"/>
                    <a:pt x="3162" y="7858"/>
                  </a:cubicBezTo>
                  <a:cubicBezTo>
                    <a:pt x="3195" y="6990"/>
                    <a:pt x="3095" y="6123"/>
                    <a:pt x="2862" y="5256"/>
                  </a:cubicBezTo>
                  <a:lnTo>
                    <a:pt x="2862" y="5256"/>
                  </a:lnTo>
                  <a:cubicBezTo>
                    <a:pt x="3262" y="6223"/>
                    <a:pt x="3529" y="7224"/>
                    <a:pt x="3696" y="8258"/>
                  </a:cubicBezTo>
                  <a:cubicBezTo>
                    <a:pt x="3796" y="7324"/>
                    <a:pt x="3729" y="6390"/>
                    <a:pt x="3529" y="5456"/>
                  </a:cubicBezTo>
                  <a:lnTo>
                    <a:pt x="3529" y="5456"/>
                  </a:lnTo>
                  <a:cubicBezTo>
                    <a:pt x="3929" y="6724"/>
                    <a:pt x="4263" y="8025"/>
                    <a:pt x="4463" y="9325"/>
                  </a:cubicBezTo>
                  <a:cubicBezTo>
                    <a:pt x="4496" y="8391"/>
                    <a:pt x="4430" y="7491"/>
                    <a:pt x="4263" y="6557"/>
                  </a:cubicBezTo>
                  <a:lnTo>
                    <a:pt x="4263" y="6557"/>
                  </a:lnTo>
                  <a:cubicBezTo>
                    <a:pt x="4830" y="8358"/>
                    <a:pt x="5197" y="10193"/>
                    <a:pt x="5397" y="12027"/>
                  </a:cubicBezTo>
                  <a:cubicBezTo>
                    <a:pt x="5497" y="9993"/>
                    <a:pt x="5130" y="7958"/>
                    <a:pt x="4796" y="5923"/>
                  </a:cubicBezTo>
                  <a:cubicBezTo>
                    <a:pt x="4630" y="4856"/>
                    <a:pt x="4396" y="3788"/>
                    <a:pt x="4063" y="2754"/>
                  </a:cubicBezTo>
                  <a:cubicBezTo>
                    <a:pt x="3796" y="2054"/>
                    <a:pt x="3462" y="1420"/>
                    <a:pt x="3062" y="786"/>
                  </a:cubicBezTo>
                  <a:cubicBezTo>
                    <a:pt x="2848" y="359"/>
                    <a:pt x="2421" y="103"/>
                    <a:pt x="1969" y="103"/>
                  </a:cubicBezTo>
                  <a:cubicBezTo>
                    <a:pt x="1856" y="103"/>
                    <a:pt x="1741" y="119"/>
                    <a:pt x="1627" y="152"/>
                  </a:cubicBezTo>
                  <a:cubicBezTo>
                    <a:pt x="1422" y="152"/>
                    <a:pt x="838" y="1"/>
                    <a:pt x="43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5764500" y="2794100"/>
              <a:ext cx="137400" cy="301275"/>
            </a:xfrm>
            <a:custGeom>
              <a:avLst/>
              <a:gdLst/>
              <a:ahLst/>
              <a:cxnLst/>
              <a:rect l="l" t="t" r="r" b="b"/>
              <a:pathLst>
                <a:path w="5496" h="12051" extrusionOk="0">
                  <a:moveTo>
                    <a:pt x="5396" y="1"/>
                  </a:moveTo>
                  <a:cubicBezTo>
                    <a:pt x="5196" y="1869"/>
                    <a:pt x="4829" y="3704"/>
                    <a:pt x="4262" y="5471"/>
                  </a:cubicBezTo>
                  <a:cubicBezTo>
                    <a:pt x="4429" y="4571"/>
                    <a:pt x="4495" y="3637"/>
                    <a:pt x="4462" y="2703"/>
                  </a:cubicBezTo>
                  <a:lnTo>
                    <a:pt x="4462" y="2703"/>
                  </a:lnTo>
                  <a:cubicBezTo>
                    <a:pt x="4262" y="4037"/>
                    <a:pt x="3928" y="5338"/>
                    <a:pt x="3528" y="6572"/>
                  </a:cubicBezTo>
                  <a:cubicBezTo>
                    <a:pt x="3728" y="5672"/>
                    <a:pt x="3795" y="4704"/>
                    <a:pt x="3695" y="3770"/>
                  </a:cubicBezTo>
                  <a:lnTo>
                    <a:pt x="3695" y="3770"/>
                  </a:lnTo>
                  <a:cubicBezTo>
                    <a:pt x="3528" y="4804"/>
                    <a:pt x="3261" y="5805"/>
                    <a:pt x="2861" y="6772"/>
                  </a:cubicBezTo>
                  <a:cubicBezTo>
                    <a:pt x="3094" y="5938"/>
                    <a:pt x="3194" y="5038"/>
                    <a:pt x="3161" y="4171"/>
                  </a:cubicBezTo>
                  <a:lnTo>
                    <a:pt x="3161" y="4171"/>
                  </a:lnTo>
                  <a:cubicBezTo>
                    <a:pt x="2994" y="5171"/>
                    <a:pt x="2727" y="6172"/>
                    <a:pt x="2294" y="7106"/>
                  </a:cubicBezTo>
                  <a:cubicBezTo>
                    <a:pt x="2627" y="5872"/>
                    <a:pt x="2727" y="4604"/>
                    <a:pt x="2661" y="3370"/>
                  </a:cubicBezTo>
                  <a:lnTo>
                    <a:pt x="2661" y="3370"/>
                  </a:lnTo>
                  <a:cubicBezTo>
                    <a:pt x="2494" y="4571"/>
                    <a:pt x="2294" y="5738"/>
                    <a:pt x="2060" y="6939"/>
                  </a:cubicBezTo>
                  <a:cubicBezTo>
                    <a:pt x="1860" y="8040"/>
                    <a:pt x="1526" y="9141"/>
                    <a:pt x="1059" y="10175"/>
                  </a:cubicBezTo>
                  <a:cubicBezTo>
                    <a:pt x="926" y="10442"/>
                    <a:pt x="759" y="10675"/>
                    <a:pt x="592" y="10909"/>
                  </a:cubicBezTo>
                  <a:cubicBezTo>
                    <a:pt x="426" y="11242"/>
                    <a:pt x="259" y="11509"/>
                    <a:pt x="25" y="11809"/>
                  </a:cubicBezTo>
                  <a:cubicBezTo>
                    <a:pt x="1" y="11992"/>
                    <a:pt x="160" y="12050"/>
                    <a:pt x="387" y="12050"/>
                  </a:cubicBezTo>
                  <a:cubicBezTo>
                    <a:pt x="781" y="12050"/>
                    <a:pt x="1382" y="11876"/>
                    <a:pt x="1593" y="11876"/>
                  </a:cubicBezTo>
                  <a:cubicBezTo>
                    <a:pt x="1677" y="11890"/>
                    <a:pt x="1760" y="11897"/>
                    <a:pt x="1843" y="11897"/>
                  </a:cubicBezTo>
                  <a:cubicBezTo>
                    <a:pt x="2158" y="11897"/>
                    <a:pt x="2463" y="11801"/>
                    <a:pt x="2727" y="11643"/>
                  </a:cubicBezTo>
                  <a:cubicBezTo>
                    <a:pt x="2861" y="11542"/>
                    <a:pt x="2994" y="11376"/>
                    <a:pt x="3061" y="11242"/>
                  </a:cubicBezTo>
                  <a:cubicBezTo>
                    <a:pt x="3461" y="10608"/>
                    <a:pt x="3795" y="9975"/>
                    <a:pt x="4028" y="9274"/>
                  </a:cubicBezTo>
                  <a:cubicBezTo>
                    <a:pt x="4362" y="8240"/>
                    <a:pt x="4629" y="7173"/>
                    <a:pt x="4795" y="6105"/>
                  </a:cubicBezTo>
                  <a:cubicBezTo>
                    <a:pt x="5129" y="4070"/>
                    <a:pt x="5496" y="2036"/>
                    <a:pt x="5396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5655875" y="2566450"/>
              <a:ext cx="130950" cy="393625"/>
            </a:xfrm>
            <a:custGeom>
              <a:avLst/>
              <a:gdLst/>
              <a:ahLst/>
              <a:cxnLst/>
              <a:rect l="l" t="t" r="r" b="b"/>
              <a:pathLst>
                <a:path w="5238" h="15745" extrusionOk="0">
                  <a:moveTo>
                    <a:pt x="2269" y="8840"/>
                  </a:moveTo>
                  <a:lnTo>
                    <a:pt x="2269" y="8840"/>
                  </a:lnTo>
                  <a:cubicBezTo>
                    <a:pt x="2236" y="9286"/>
                    <a:pt x="2260" y="9723"/>
                    <a:pt x="2337" y="10153"/>
                  </a:cubicBezTo>
                  <a:lnTo>
                    <a:pt x="2337" y="10153"/>
                  </a:lnTo>
                  <a:cubicBezTo>
                    <a:pt x="2324" y="9717"/>
                    <a:pt x="2300" y="9279"/>
                    <a:pt x="2269" y="8840"/>
                  </a:cubicBezTo>
                  <a:close/>
                  <a:moveTo>
                    <a:pt x="334" y="0"/>
                  </a:moveTo>
                  <a:cubicBezTo>
                    <a:pt x="1" y="534"/>
                    <a:pt x="768" y="2435"/>
                    <a:pt x="768" y="3036"/>
                  </a:cubicBezTo>
                  <a:cubicBezTo>
                    <a:pt x="834" y="3870"/>
                    <a:pt x="935" y="4704"/>
                    <a:pt x="1168" y="5504"/>
                  </a:cubicBezTo>
                  <a:cubicBezTo>
                    <a:pt x="1145" y="4857"/>
                    <a:pt x="1122" y="4226"/>
                    <a:pt x="1099" y="3601"/>
                  </a:cubicBezTo>
                  <a:lnTo>
                    <a:pt x="1099" y="3601"/>
                  </a:lnTo>
                  <a:cubicBezTo>
                    <a:pt x="1152" y="4322"/>
                    <a:pt x="1275" y="5039"/>
                    <a:pt x="1468" y="5738"/>
                  </a:cubicBezTo>
                  <a:cubicBezTo>
                    <a:pt x="1435" y="4837"/>
                    <a:pt x="1468" y="3970"/>
                    <a:pt x="1602" y="3136"/>
                  </a:cubicBezTo>
                  <a:lnTo>
                    <a:pt x="1602" y="3136"/>
                  </a:lnTo>
                  <a:cubicBezTo>
                    <a:pt x="1568" y="4103"/>
                    <a:pt x="1668" y="5104"/>
                    <a:pt x="1902" y="6071"/>
                  </a:cubicBezTo>
                  <a:cubicBezTo>
                    <a:pt x="1935" y="5104"/>
                    <a:pt x="2002" y="4103"/>
                    <a:pt x="2135" y="3136"/>
                  </a:cubicBezTo>
                  <a:lnTo>
                    <a:pt x="2135" y="3136"/>
                  </a:lnTo>
                  <a:cubicBezTo>
                    <a:pt x="2069" y="4103"/>
                    <a:pt x="2135" y="5037"/>
                    <a:pt x="2302" y="5971"/>
                  </a:cubicBezTo>
                  <a:cubicBezTo>
                    <a:pt x="2369" y="4737"/>
                    <a:pt x="2502" y="3536"/>
                    <a:pt x="2769" y="2335"/>
                  </a:cubicBezTo>
                  <a:cubicBezTo>
                    <a:pt x="2903" y="2335"/>
                    <a:pt x="2969" y="2469"/>
                    <a:pt x="3003" y="2602"/>
                  </a:cubicBezTo>
                  <a:cubicBezTo>
                    <a:pt x="3403" y="5004"/>
                    <a:pt x="3436" y="7472"/>
                    <a:pt x="3103" y="9874"/>
                  </a:cubicBezTo>
                  <a:cubicBezTo>
                    <a:pt x="3069" y="10408"/>
                    <a:pt x="2936" y="10942"/>
                    <a:pt x="2736" y="11442"/>
                  </a:cubicBezTo>
                  <a:cubicBezTo>
                    <a:pt x="2551" y="11021"/>
                    <a:pt x="2416" y="10591"/>
                    <a:pt x="2337" y="10153"/>
                  </a:cubicBezTo>
                  <a:lnTo>
                    <a:pt x="2337" y="10153"/>
                  </a:lnTo>
                  <a:cubicBezTo>
                    <a:pt x="2352" y="10644"/>
                    <a:pt x="2353" y="11131"/>
                    <a:pt x="2336" y="11609"/>
                  </a:cubicBezTo>
                  <a:cubicBezTo>
                    <a:pt x="2102" y="10708"/>
                    <a:pt x="1935" y="9774"/>
                    <a:pt x="1768" y="8873"/>
                  </a:cubicBezTo>
                  <a:lnTo>
                    <a:pt x="1768" y="8873"/>
                  </a:lnTo>
                  <a:lnTo>
                    <a:pt x="2035" y="11909"/>
                  </a:lnTo>
                  <a:lnTo>
                    <a:pt x="1201" y="8606"/>
                  </a:lnTo>
                  <a:lnTo>
                    <a:pt x="1201" y="8606"/>
                  </a:lnTo>
                  <a:cubicBezTo>
                    <a:pt x="1435" y="10775"/>
                    <a:pt x="1768" y="12910"/>
                    <a:pt x="2169" y="15044"/>
                  </a:cubicBezTo>
                  <a:cubicBezTo>
                    <a:pt x="2202" y="15311"/>
                    <a:pt x="2302" y="15511"/>
                    <a:pt x="2469" y="15678"/>
                  </a:cubicBezTo>
                  <a:cubicBezTo>
                    <a:pt x="2569" y="15745"/>
                    <a:pt x="2702" y="15745"/>
                    <a:pt x="2803" y="15745"/>
                  </a:cubicBezTo>
                  <a:cubicBezTo>
                    <a:pt x="3370" y="15712"/>
                    <a:pt x="3636" y="15011"/>
                    <a:pt x="3770" y="14444"/>
                  </a:cubicBezTo>
                  <a:cubicBezTo>
                    <a:pt x="4871" y="9874"/>
                    <a:pt x="5138" y="4770"/>
                    <a:pt x="5238" y="34"/>
                  </a:cubicBezTo>
                  <a:cubicBezTo>
                    <a:pt x="4304" y="0"/>
                    <a:pt x="3236" y="0"/>
                    <a:pt x="230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5675050" y="2241550"/>
              <a:ext cx="109275" cy="354325"/>
            </a:xfrm>
            <a:custGeom>
              <a:avLst/>
              <a:gdLst/>
              <a:ahLst/>
              <a:cxnLst/>
              <a:rect l="l" t="t" r="r" b="b"/>
              <a:pathLst>
                <a:path w="4371" h="14173" extrusionOk="0">
                  <a:moveTo>
                    <a:pt x="2268" y="0"/>
                  </a:moveTo>
                  <a:cubicBezTo>
                    <a:pt x="2213" y="0"/>
                    <a:pt x="2157" y="7"/>
                    <a:pt x="2102" y="20"/>
                  </a:cubicBezTo>
                  <a:cubicBezTo>
                    <a:pt x="1835" y="154"/>
                    <a:pt x="1669" y="387"/>
                    <a:pt x="1569" y="688"/>
                  </a:cubicBezTo>
                  <a:cubicBezTo>
                    <a:pt x="935" y="2255"/>
                    <a:pt x="701" y="3990"/>
                    <a:pt x="835" y="5691"/>
                  </a:cubicBezTo>
                  <a:cubicBezTo>
                    <a:pt x="701" y="4991"/>
                    <a:pt x="635" y="4257"/>
                    <a:pt x="601" y="3523"/>
                  </a:cubicBezTo>
                  <a:cubicBezTo>
                    <a:pt x="501" y="4390"/>
                    <a:pt x="468" y="5224"/>
                    <a:pt x="501" y="6091"/>
                  </a:cubicBezTo>
                  <a:cubicBezTo>
                    <a:pt x="401" y="5358"/>
                    <a:pt x="368" y="4624"/>
                    <a:pt x="334" y="3856"/>
                  </a:cubicBezTo>
                  <a:cubicBezTo>
                    <a:pt x="101" y="5925"/>
                    <a:pt x="1" y="8026"/>
                    <a:pt x="101" y="10094"/>
                  </a:cubicBezTo>
                  <a:cubicBezTo>
                    <a:pt x="501" y="10061"/>
                    <a:pt x="1035" y="10061"/>
                    <a:pt x="1468" y="10061"/>
                  </a:cubicBezTo>
                  <a:cubicBezTo>
                    <a:pt x="1481" y="10059"/>
                    <a:pt x="1494" y="10058"/>
                    <a:pt x="1507" y="10058"/>
                  </a:cubicBezTo>
                  <a:cubicBezTo>
                    <a:pt x="1686" y="10058"/>
                    <a:pt x="1806" y="10274"/>
                    <a:pt x="1869" y="10461"/>
                  </a:cubicBezTo>
                  <a:cubicBezTo>
                    <a:pt x="2269" y="11595"/>
                    <a:pt x="2069" y="11962"/>
                    <a:pt x="1535" y="12996"/>
                  </a:cubicBezTo>
                  <a:cubicBezTo>
                    <a:pt x="1368" y="13330"/>
                    <a:pt x="2102" y="14097"/>
                    <a:pt x="2436" y="14164"/>
                  </a:cubicBezTo>
                  <a:cubicBezTo>
                    <a:pt x="2547" y="14169"/>
                    <a:pt x="2657" y="14172"/>
                    <a:pt x="2767" y="14172"/>
                  </a:cubicBezTo>
                  <a:cubicBezTo>
                    <a:pt x="3314" y="14172"/>
                    <a:pt x="3842" y="14103"/>
                    <a:pt x="4371" y="13964"/>
                  </a:cubicBezTo>
                  <a:cubicBezTo>
                    <a:pt x="4337" y="12529"/>
                    <a:pt x="4237" y="11128"/>
                    <a:pt x="4037" y="9727"/>
                  </a:cubicBezTo>
                  <a:cubicBezTo>
                    <a:pt x="4004" y="10461"/>
                    <a:pt x="3937" y="11195"/>
                    <a:pt x="3904" y="11929"/>
                  </a:cubicBezTo>
                  <a:cubicBezTo>
                    <a:pt x="3770" y="9327"/>
                    <a:pt x="3637" y="6759"/>
                    <a:pt x="3537" y="4190"/>
                  </a:cubicBezTo>
                  <a:cubicBezTo>
                    <a:pt x="3503" y="3123"/>
                    <a:pt x="3370" y="2055"/>
                    <a:pt x="3170" y="1021"/>
                  </a:cubicBezTo>
                  <a:cubicBezTo>
                    <a:pt x="3103" y="754"/>
                    <a:pt x="3003" y="487"/>
                    <a:pt x="2836" y="287"/>
                  </a:cubicBezTo>
                  <a:cubicBezTo>
                    <a:pt x="2703" y="101"/>
                    <a:pt x="2486" y="0"/>
                    <a:pt x="226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5479925" y="2493050"/>
              <a:ext cx="244350" cy="74250"/>
            </a:xfrm>
            <a:custGeom>
              <a:avLst/>
              <a:gdLst/>
              <a:ahLst/>
              <a:cxnLst/>
              <a:rect l="l" t="t" r="r" b="b"/>
              <a:pathLst>
                <a:path w="9774" h="2970" extrusionOk="0">
                  <a:moveTo>
                    <a:pt x="1635" y="1"/>
                  </a:moveTo>
                  <a:cubicBezTo>
                    <a:pt x="1568" y="1035"/>
                    <a:pt x="0" y="2970"/>
                    <a:pt x="0" y="2970"/>
                  </a:cubicBezTo>
                  <a:lnTo>
                    <a:pt x="9040" y="2970"/>
                  </a:lnTo>
                  <a:cubicBezTo>
                    <a:pt x="9440" y="2970"/>
                    <a:pt x="9774" y="2303"/>
                    <a:pt x="9774" y="1469"/>
                  </a:cubicBezTo>
                  <a:cubicBezTo>
                    <a:pt x="9774" y="668"/>
                    <a:pt x="9474" y="1"/>
                    <a:pt x="9040" y="1"/>
                  </a:cubicBez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5469900" y="2488050"/>
              <a:ext cx="259375" cy="84250"/>
            </a:xfrm>
            <a:custGeom>
              <a:avLst/>
              <a:gdLst/>
              <a:ahLst/>
              <a:cxnLst/>
              <a:rect l="l" t="t" r="r" b="b"/>
              <a:pathLst>
                <a:path w="10375" h="3370" extrusionOk="0">
                  <a:moveTo>
                    <a:pt x="9441" y="368"/>
                  </a:moveTo>
                  <a:cubicBezTo>
                    <a:pt x="9708" y="368"/>
                    <a:pt x="9975" y="935"/>
                    <a:pt x="9975" y="1669"/>
                  </a:cubicBezTo>
                  <a:cubicBezTo>
                    <a:pt x="9975" y="2402"/>
                    <a:pt x="9708" y="2936"/>
                    <a:pt x="9441" y="2936"/>
                  </a:cubicBezTo>
                  <a:lnTo>
                    <a:pt x="827" y="2936"/>
                  </a:lnTo>
                  <a:cubicBezTo>
                    <a:pt x="1267" y="2358"/>
                    <a:pt x="2072" y="1218"/>
                    <a:pt x="2236" y="368"/>
                  </a:cubicBezTo>
                  <a:close/>
                  <a:moveTo>
                    <a:pt x="1836" y="1"/>
                  </a:moveTo>
                  <a:lnTo>
                    <a:pt x="1836" y="168"/>
                  </a:lnTo>
                  <a:cubicBezTo>
                    <a:pt x="1802" y="968"/>
                    <a:pt x="668" y="2503"/>
                    <a:pt x="234" y="3036"/>
                  </a:cubicBezTo>
                  <a:lnTo>
                    <a:pt x="1" y="3370"/>
                  </a:lnTo>
                  <a:lnTo>
                    <a:pt x="9441" y="3370"/>
                  </a:lnTo>
                  <a:cubicBezTo>
                    <a:pt x="9975" y="3370"/>
                    <a:pt x="10375" y="2636"/>
                    <a:pt x="10375" y="1669"/>
                  </a:cubicBezTo>
                  <a:cubicBezTo>
                    <a:pt x="10375" y="735"/>
                    <a:pt x="9975" y="1"/>
                    <a:pt x="944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5492425" y="2528925"/>
              <a:ext cx="274400" cy="22525"/>
            </a:xfrm>
            <a:custGeom>
              <a:avLst/>
              <a:gdLst/>
              <a:ahLst/>
              <a:cxnLst/>
              <a:rect l="l" t="t" r="r" b="b"/>
              <a:pathLst>
                <a:path w="10976" h="901" extrusionOk="0">
                  <a:moveTo>
                    <a:pt x="468" y="0"/>
                  </a:moveTo>
                  <a:lnTo>
                    <a:pt x="1" y="901"/>
                  </a:lnTo>
                  <a:lnTo>
                    <a:pt x="10975" y="901"/>
                  </a:lnTo>
                  <a:lnTo>
                    <a:pt x="10975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1428700" y="2493050"/>
              <a:ext cx="683850" cy="74250"/>
            </a:xfrm>
            <a:custGeom>
              <a:avLst/>
              <a:gdLst/>
              <a:ahLst/>
              <a:cxnLst/>
              <a:rect l="l" t="t" r="r" b="b"/>
              <a:pathLst>
                <a:path w="27354" h="2970" extrusionOk="0">
                  <a:moveTo>
                    <a:pt x="1501" y="1"/>
                  </a:moveTo>
                  <a:cubicBezTo>
                    <a:pt x="667" y="1"/>
                    <a:pt x="0" y="668"/>
                    <a:pt x="0" y="1469"/>
                  </a:cubicBezTo>
                  <a:cubicBezTo>
                    <a:pt x="0" y="2303"/>
                    <a:pt x="667" y="2970"/>
                    <a:pt x="1501" y="2970"/>
                  </a:cubicBezTo>
                  <a:lnTo>
                    <a:pt x="27353" y="2970"/>
                  </a:lnTo>
                  <a:cubicBezTo>
                    <a:pt x="27353" y="2970"/>
                    <a:pt x="25852" y="1035"/>
                    <a:pt x="25719" y="1"/>
                  </a:cubicBez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1422850" y="2488050"/>
              <a:ext cx="699700" cy="84250"/>
            </a:xfrm>
            <a:custGeom>
              <a:avLst/>
              <a:gdLst/>
              <a:ahLst/>
              <a:cxnLst/>
              <a:rect l="l" t="t" r="r" b="b"/>
              <a:pathLst>
                <a:path w="27988" h="3370" extrusionOk="0">
                  <a:moveTo>
                    <a:pt x="25786" y="401"/>
                  </a:moveTo>
                  <a:cubicBezTo>
                    <a:pt x="25986" y="1235"/>
                    <a:pt x="26786" y="2402"/>
                    <a:pt x="27187" y="2970"/>
                  </a:cubicBezTo>
                  <a:lnTo>
                    <a:pt x="1735" y="2970"/>
                  </a:lnTo>
                  <a:cubicBezTo>
                    <a:pt x="1" y="2970"/>
                    <a:pt x="1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801" y="1"/>
                    <a:pt x="34" y="735"/>
                    <a:pt x="34" y="1669"/>
                  </a:cubicBezTo>
                  <a:cubicBezTo>
                    <a:pt x="34" y="2603"/>
                    <a:pt x="801" y="3370"/>
                    <a:pt x="1735" y="3370"/>
                  </a:cubicBezTo>
                  <a:lnTo>
                    <a:pt x="27987" y="3370"/>
                  </a:lnTo>
                  <a:lnTo>
                    <a:pt x="27754" y="3036"/>
                  </a:lnTo>
                  <a:cubicBezTo>
                    <a:pt x="27720" y="3036"/>
                    <a:pt x="26286" y="1135"/>
                    <a:pt x="26119" y="168"/>
                  </a:cubicBezTo>
                  <a:lnTo>
                    <a:pt x="26119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439525" y="2528925"/>
              <a:ext cx="227700" cy="22525"/>
            </a:xfrm>
            <a:custGeom>
              <a:avLst/>
              <a:gdLst/>
              <a:ahLst/>
              <a:cxnLst/>
              <a:rect l="l" t="t" r="r" b="b"/>
              <a:pathLst>
                <a:path w="9108" h="901" extrusionOk="0">
                  <a:moveTo>
                    <a:pt x="1" y="0"/>
                  </a:moveTo>
                  <a:cubicBezTo>
                    <a:pt x="1" y="0"/>
                    <a:pt x="1" y="0"/>
                    <a:pt x="1" y="34"/>
                  </a:cubicBezTo>
                  <a:cubicBezTo>
                    <a:pt x="1" y="167"/>
                    <a:pt x="68" y="334"/>
                    <a:pt x="134" y="501"/>
                  </a:cubicBezTo>
                  <a:cubicBezTo>
                    <a:pt x="234" y="634"/>
                    <a:pt x="368" y="767"/>
                    <a:pt x="501" y="901"/>
                  </a:cubicBezTo>
                  <a:lnTo>
                    <a:pt x="9107" y="901"/>
                  </a:lnTo>
                  <a:lnTo>
                    <a:pt x="9041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1551275" y="1970175"/>
              <a:ext cx="227700" cy="1118325"/>
            </a:xfrm>
            <a:custGeom>
              <a:avLst/>
              <a:gdLst/>
              <a:ahLst/>
              <a:cxnLst/>
              <a:rect l="l" t="t" r="r" b="b"/>
              <a:pathLst>
                <a:path w="9108" h="44733" extrusionOk="0">
                  <a:moveTo>
                    <a:pt x="4404" y="1"/>
                  </a:moveTo>
                  <a:cubicBezTo>
                    <a:pt x="1969" y="1"/>
                    <a:pt x="1" y="10008"/>
                    <a:pt x="1" y="22384"/>
                  </a:cubicBezTo>
                  <a:cubicBezTo>
                    <a:pt x="1" y="34726"/>
                    <a:pt x="1969" y="44733"/>
                    <a:pt x="4404" y="44733"/>
                  </a:cubicBezTo>
                  <a:lnTo>
                    <a:pt x="7773" y="44733"/>
                  </a:lnTo>
                  <a:lnTo>
                    <a:pt x="7773" y="36527"/>
                  </a:lnTo>
                  <a:cubicBezTo>
                    <a:pt x="9107" y="27154"/>
                    <a:pt x="9107" y="17614"/>
                    <a:pt x="7773" y="8240"/>
                  </a:cubicBezTo>
                  <a:lnTo>
                    <a:pt x="7773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1545450" y="1964350"/>
              <a:ext cx="231850" cy="1130825"/>
            </a:xfrm>
            <a:custGeom>
              <a:avLst/>
              <a:gdLst/>
              <a:ahLst/>
              <a:cxnLst/>
              <a:rect l="l" t="t" r="r" b="b"/>
              <a:pathLst>
                <a:path w="9274" h="45233" extrusionOk="0">
                  <a:moveTo>
                    <a:pt x="7772" y="501"/>
                  </a:moveTo>
                  <a:lnTo>
                    <a:pt x="7772" y="8473"/>
                  </a:lnTo>
                  <a:cubicBezTo>
                    <a:pt x="9073" y="17847"/>
                    <a:pt x="9073" y="27353"/>
                    <a:pt x="7772" y="36727"/>
                  </a:cubicBezTo>
                  <a:lnTo>
                    <a:pt x="7772" y="44699"/>
                  </a:lnTo>
                  <a:lnTo>
                    <a:pt x="4637" y="44699"/>
                  </a:lnTo>
                  <a:cubicBezTo>
                    <a:pt x="2635" y="44699"/>
                    <a:pt x="501" y="35826"/>
                    <a:pt x="501" y="22617"/>
                  </a:cubicBezTo>
                  <a:cubicBezTo>
                    <a:pt x="501" y="9407"/>
                    <a:pt x="2635" y="501"/>
                    <a:pt x="4637" y="501"/>
                  </a:cubicBezTo>
                  <a:close/>
                  <a:moveTo>
                    <a:pt x="4637" y="0"/>
                  </a:moveTo>
                  <a:cubicBezTo>
                    <a:pt x="1735" y="0"/>
                    <a:pt x="0" y="11509"/>
                    <a:pt x="0" y="22617"/>
                  </a:cubicBezTo>
                  <a:cubicBezTo>
                    <a:pt x="0" y="33758"/>
                    <a:pt x="1735" y="45233"/>
                    <a:pt x="4637" y="45233"/>
                  </a:cubicBezTo>
                  <a:lnTo>
                    <a:pt x="8273" y="45233"/>
                  </a:lnTo>
                  <a:lnTo>
                    <a:pt x="8273" y="36760"/>
                  </a:lnTo>
                  <a:cubicBezTo>
                    <a:pt x="8940" y="32090"/>
                    <a:pt x="9273" y="27353"/>
                    <a:pt x="9240" y="22617"/>
                  </a:cubicBezTo>
                  <a:cubicBezTo>
                    <a:pt x="9273" y="17880"/>
                    <a:pt x="8940" y="13143"/>
                    <a:pt x="8273" y="8440"/>
                  </a:cubicBezTo>
                  <a:lnTo>
                    <a:pt x="8273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1636350" y="1971025"/>
              <a:ext cx="219350" cy="1118325"/>
            </a:xfrm>
            <a:custGeom>
              <a:avLst/>
              <a:gdLst/>
              <a:ahLst/>
              <a:cxnLst/>
              <a:rect l="l" t="t" r="r" b="b"/>
              <a:pathLst>
                <a:path w="8774" h="44733" extrusionOk="0">
                  <a:moveTo>
                    <a:pt x="4370" y="0"/>
                  </a:moveTo>
                  <a:cubicBezTo>
                    <a:pt x="1968" y="0"/>
                    <a:pt x="0" y="10007"/>
                    <a:pt x="0" y="22350"/>
                  </a:cubicBezTo>
                  <a:cubicBezTo>
                    <a:pt x="0" y="34692"/>
                    <a:pt x="1968" y="44732"/>
                    <a:pt x="4370" y="44732"/>
                  </a:cubicBezTo>
                  <a:cubicBezTo>
                    <a:pt x="6805" y="44732"/>
                    <a:pt x="8773" y="34692"/>
                    <a:pt x="8773" y="22350"/>
                  </a:cubicBezTo>
                  <a:cubicBezTo>
                    <a:pt x="8773" y="10007"/>
                    <a:pt x="6805" y="0"/>
                    <a:pt x="437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1630500" y="1964350"/>
              <a:ext cx="231025" cy="1130825"/>
            </a:xfrm>
            <a:custGeom>
              <a:avLst/>
              <a:gdLst/>
              <a:ahLst/>
              <a:cxnLst/>
              <a:rect l="l" t="t" r="r" b="b"/>
              <a:pathLst>
                <a:path w="9241" h="45233" extrusionOk="0">
                  <a:moveTo>
                    <a:pt x="4604" y="534"/>
                  </a:moveTo>
                  <a:cubicBezTo>
                    <a:pt x="6605" y="534"/>
                    <a:pt x="8740" y="9407"/>
                    <a:pt x="8740" y="22617"/>
                  </a:cubicBezTo>
                  <a:cubicBezTo>
                    <a:pt x="8740" y="35826"/>
                    <a:pt x="6605" y="44732"/>
                    <a:pt x="4604" y="44732"/>
                  </a:cubicBezTo>
                  <a:cubicBezTo>
                    <a:pt x="2602" y="44732"/>
                    <a:pt x="468" y="35859"/>
                    <a:pt x="468" y="22617"/>
                  </a:cubicBezTo>
                  <a:cubicBezTo>
                    <a:pt x="468" y="9407"/>
                    <a:pt x="2602" y="534"/>
                    <a:pt x="4604" y="534"/>
                  </a:cubicBezTo>
                  <a:close/>
                  <a:moveTo>
                    <a:pt x="4604" y="0"/>
                  </a:moveTo>
                  <a:cubicBezTo>
                    <a:pt x="1702" y="0"/>
                    <a:pt x="1" y="11509"/>
                    <a:pt x="1" y="22617"/>
                  </a:cubicBezTo>
                  <a:cubicBezTo>
                    <a:pt x="1" y="33758"/>
                    <a:pt x="1702" y="45233"/>
                    <a:pt x="4604" y="45233"/>
                  </a:cubicBezTo>
                  <a:cubicBezTo>
                    <a:pt x="7506" y="45233"/>
                    <a:pt x="9241" y="33758"/>
                    <a:pt x="9241" y="22617"/>
                  </a:cubicBezTo>
                  <a:cubicBezTo>
                    <a:pt x="9241" y="11509"/>
                    <a:pt x="7506" y="0"/>
                    <a:pt x="460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1574625" y="1964525"/>
              <a:ext cx="137400" cy="300900"/>
            </a:xfrm>
            <a:custGeom>
              <a:avLst/>
              <a:gdLst/>
              <a:ahLst/>
              <a:cxnLst/>
              <a:rect l="l" t="t" r="r" b="b"/>
              <a:pathLst>
                <a:path w="5496" h="12036" extrusionOk="0">
                  <a:moveTo>
                    <a:pt x="5105" y="1"/>
                  </a:moveTo>
                  <a:cubicBezTo>
                    <a:pt x="4711" y="1"/>
                    <a:pt x="4114" y="160"/>
                    <a:pt x="3903" y="160"/>
                  </a:cubicBezTo>
                  <a:cubicBezTo>
                    <a:pt x="3806" y="144"/>
                    <a:pt x="3709" y="136"/>
                    <a:pt x="3613" y="136"/>
                  </a:cubicBezTo>
                  <a:cubicBezTo>
                    <a:pt x="3313" y="136"/>
                    <a:pt x="3022" y="217"/>
                    <a:pt x="2769" y="394"/>
                  </a:cubicBezTo>
                  <a:cubicBezTo>
                    <a:pt x="2636" y="494"/>
                    <a:pt x="2536" y="627"/>
                    <a:pt x="2436" y="794"/>
                  </a:cubicBezTo>
                  <a:cubicBezTo>
                    <a:pt x="2035" y="1428"/>
                    <a:pt x="1702" y="2062"/>
                    <a:pt x="1468" y="2762"/>
                  </a:cubicBezTo>
                  <a:cubicBezTo>
                    <a:pt x="1135" y="3796"/>
                    <a:pt x="868" y="4864"/>
                    <a:pt x="701" y="5931"/>
                  </a:cubicBezTo>
                  <a:cubicBezTo>
                    <a:pt x="368" y="7966"/>
                    <a:pt x="1" y="10001"/>
                    <a:pt x="101" y="12035"/>
                  </a:cubicBezTo>
                  <a:cubicBezTo>
                    <a:pt x="301" y="10201"/>
                    <a:pt x="701" y="8366"/>
                    <a:pt x="1268" y="6565"/>
                  </a:cubicBezTo>
                  <a:lnTo>
                    <a:pt x="1268" y="6565"/>
                  </a:lnTo>
                  <a:cubicBezTo>
                    <a:pt x="1101" y="7499"/>
                    <a:pt x="1001" y="8399"/>
                    <a:pt x="1035" y="9333"/>
                  </a:cubicBezTo>
                  <a:cubicBezTo>
                    <a:pt x="1235" y="8033"/>
                    <a:pt x="1568" y="6732"/>
                    <a:pt x="1969" y="5464"/>
                  </a:cubicBezTo>
                  <a:lnTo>
                    <a:pt x="1969" y="5464"/>
                  </a:lnTo>
                  <a:cubicBezTo>
                    <a:pt x="1769" y="6398"/>
                    <a:pt x="1735" y="7332"/>
                    <a:pt x="1835" y="8266"/>
                  </a:cubicBezTo>
                  <a:cubicBezTo>
                    <a:pt x="1969" y="7232"/>
                    <a:pt x="2236" y="6231"/>
                    <a:pt x="2669" y="5264"/>
                  </a:cubicBezTo>
                  <a:lnTo>
                    <a:pt x="2669" y="5264"/>
                  </a:lnTo>
                  <a:cubicBezTo>
                    <a:pt x="2402" y="6131"/>
                    <a:pt x="2302" y="6998"/>
                    <a:pt x="2336" y="7866"/>
                  </a:cubicBezTo>
                  <a:cubicBezTo>
                    <a:pt x="2502" y="6865"/>
                    <a:pt x="2769" y="5898"/>
                    <a:pt x="3203" y="4964"/>
                  </a:cubicBezTo>
                  <a:lnTo>
                    <a:pt x="3203" y="4964"/>
                  </a:lnTo>
                  <a:cubicBezTo>
                    <a:pt x="2869" y="6165"/>
                    <a:pt x="2769" y="7432"/>
                    <a:pt x="2836" y="8700"/>
                  </a:cubicBezTo>
                  <a:cubicBezTo>
                    <a:pt x="3003" y="7499"/>
                    <a:pt x="3236" y="6298"/>
                    <a:pt x="3470" y="5130"/>
                  </a:cubicBezTo>
                  <a:cubicBezTo>
                    <a:pt x="3637" y="3996"/>
                    <a:pt x="3970" y="2896"/>
                    <a:pt x="4437" y="1861"/>
                  </a:cubicBezTo>
                  <a:cubicBezTo>
                    <a:pt x="4571" y="1595"/>
                    <a:pt x="4737" y="1361"/>
                    <a:pt x="4904" y="1128"/>
                  </a:cubicBezTo>
                  <a:cubicBezTo>
                    <a:pt x="5071" y="794"/>
                    <a:pt x="5271" y="527"/>
                    <a:pt x="5471" y="227"/>
                  </a:cubicBezTo>
                  <a:cubicBezTo>
                    <a:pt x="5496" y="55"/>
                    <a:pt x="5335" y="1"/>
                    <a:pt x="5105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1574625" y="2794100"/>
              <a:ext cx="137400" cy="301275"/>
            </a:xfrm>
            <a:custGeom>
              <a:avLst/>
              <a:gdLst/>
              <a:ahLst/>
              <a:cxnLst/>
              <a:rect l="l" t="t" r="r" b="b"/>
              <a:pathLst>
                <a:path w="5496" h="12051" extrusionOk="0">
                  <a:moveTo>
                    <a:pt x="101" y="1"/>
                  </a:moveTo>
                  <a:cubicBezTo>
                    <a:pt x="1" y="2036"/>
                    <a:pt x="368" y="4070"/>
                    <a:pt x="735" y="6105"/>
                  </a:cubicBezTo>
                  <a:cubicBezTo>
                    <a:pt x="868" y="7173"/>
                    <a:pt x="1135" y="8240"/>
                    <a:pt x="1468" y="9274"/>
                  </a:cubicBezTo>
                  <a:cubicBezTo>
                    <a:pt x="1702" y="9975"/>
                    <a:pt x="2035" y="10608"/>
                    <a:pt x="2436" y="11242"/>
                  </a:cubicBezTo>
                  <a:cubicBezTo>
                    <a:pt x="2536" y="11376"/>
                    <a:pt x="2636" y="11542"/>
                    <a:pt x="2769" y="11643"/>
                  </a:cubicBezTo>
                  <a:cubicBezTo>
                    <a:pt x="3033" y="11801"/>
                    <a:pt x="3339" y="11897"/>
                    <a:pt x="3653" y="11897"/>
                  </a:cubicBezTo>
                  <a:cubicBezTo>
                    <a:pt x="3736" y="11897"/>
                    <a:pt x="3820" y="11890"/>
                    <a:pt x="3903" y="11876"/>
                  </a:cubicBezTo>
                  <a:cubicBezTo>
                    <a:pt x="4115" y="11876"/>
                    <a:pt x="4716" y="12050"/>
                    <a:pt x="5110" y="12050"/>
                  </a:cubicBezTo>
                  <a:cubicBezTo>
                    <a:pt x="5337" y="12050"/>
                    <a:pt x="5496" y="11992"/>
                    <a:pt x="5471" y="11809"/>
                  </a:cubicBezTo>
                  <a:cubicBezTo>
                    <a:pt x="5271" y="11509"/>
                    <a:pt x="5071" y="11242"/>
                    <a:pt x="4904" y="10909"/>
                  </a:cubicBezTo>
                  <a:cubicBezTo>
                    <a:pt x="4737" y="10675"/>
                    <a:pt x="4571" y="10442"/>
                    <a:pt x="4437" y="10175"/>
                  </a:cubicBezTo>
                  <a:cubicBezTo>
                    <a:pt x="3970" y="9141"/>
                    <a:pt x="3637" y="8040"/>
                    <a:pt x="3470" y="6939"/>
                  </a:cubicBezTo>
                  <a:cubicBezTo>
                    <a:pt x="3236" y="5738"/>
                    <a:pt x="3003" y="4571"/>
                    <a:pt x="2836" y="3370"/>
                  </a:cubicBezTo>
                  <a:lnTo>
                    <a:pt x="2836" y="3370"/>
                  </a:lnTo>
                  <a:cubicBezTo>
                    <a:pt x="2769" y="4604"/>
                    <a:pt x="2869" y="5872"/>
                    <a:pt x="3203" y="7106"/>
                  </a:cubicBezTo>
                  <a:cubicBezTo>
                    <a:pt x="2803" y="6172"/>
                    <a:pt x="2502" y="5171"/>
                    <a:pt x="2336" y="4171"/>
                  </a:cubicBezTo>
                  <a:lnTo>
                    <a:pt x="2336" y="4171"/>
                  </a:lnTo>
                  <a:cubicBezTo>
                    <a:pt x="2302" y="5038"/>
                    <a:pt x="2402" y="5938"/>
                    <a:pt x="2669" y="6772"/>
                  </a:cubicBezTo>
                  <a:cubicBezTo>
                    <a:pt x="2236" y="5805"/>
                    <a:pt x="1969" y="4804"/>
                    <a:pt x="1835" y="3770"/>
                  </a:cubicBezTo>
                  <a:lnTo>
                    <a:pt x="1835" y="3770"/>
                  </a:lnTo>
                  <a:cubicBezTo>
                    <a:pt x="1735" y="4704"/>
                    <a:pt x="1769" y="5672"/>
                    <a:pt x="1969" y="6572"/>
                  </a:cubicBezTo>
                  <a:cubicBezTo>
                    <a:pt x="1568" y="5338"/>
                    <a:pt x="1235" y="4037"/>
                    <a:pt x="1035" y="2703"/>
                  </a:cubicBezTo>
                  <a:lnTo>
                    <a:pt x="1035" y="2703"/>
                  </a:lnTo>
                  <a:cubicBezTo>
                    <a:pt x="1001" y="3637"/>
                    <a:pt x="1101" y="4571"/>
                    <a:pt x="1268" y="5471"/>
                  </a:cubicBezTo>
                  <a:cubicBezTo>
                    <a:pt x="701" y="3704"/>
                    <a:pt x="301" y="1869"/>
                    <a:pt x="1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1667200" y="1970175"/>
              <a:ext cx="226850" cy="1118325"/>
            </a:xfrm>
            <a:custGeom>
              <a:avLst/>
              <a:gdLst/>
              <a:ahLst/>
              <a:cxnLst/>
              <a:rect l="l" t="t" r="r" b="b"/>
              <a:pathLst>
                <a:path w="9074" h="44733" extrusionOk="0">
                  <a:moveTo>
                    <a:pt x="4370" y="1"/>
                  </a:moveTo>
                  <a:cubicBezTo>
                    <a:pt x="1968" y="1"/>
                    <a:pt x="0" y="10008"/>
                    <a:pt x="0" y="22384"/>
                  </a:cubicBezTo>
                  <a:cubicBezTo>
                    <a:pt x="0" y="34726"/>
                    <a:pt x="1968" y="44733"/>
                    <a:pt x="4370" y="44733"/>
                  </a:cubicBezTo>
                  <a:lnTo>
                    <a:pt x="7773" y="44733"/>
                  </a:lnTo>
                  <a:lnTo>
                    <a:pt x="7773" y="36527"/>
                  </a:lnTo>
                  <a:cubicBezTo>
                    <a:pt x="9073" y="27120"/>
                    <a:pt x="9073" y="17614"/>
                    <a:pt x="7773" y="8240"/>
                  </a:cubicBezTo>
                  <a:lnTo>
                    <a:pt x="7773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1661350" y="1964350"/>
              <a:ext cx="239375" cy="1130825"/>
            </a:xfrm>
            <a:custGeom>
              <a:avLst/>
              <a:gdLst/>
              <a:ahLst/>
              <a:cxnLst/>
              <a:rect l="l" t="t" r="r" b="b"/>
              <a:pathLst>
                <a:path w="9575" h="45233" extrusionOk="0">
                  <a:moveTo>
                    <a:pt x="7773" y="501"/>
                  </a:moveTo>
                  <a:lnTo>
                    <a:pt x="7773" y="8473"/>
                  </a:lnTo>
                  <a:cubicBezTo>
                    <a:pt x="8440" y="13177"/>
                    <a:pt x="8774" y="17880"/>
                    <a:pt x="8740" y="22617"/>
                  </a:cubicBezTo>
                  <a:cubicBezTo>
                    <a:pt x="8774" y="27353"/>
                    <a:pt x="8440" y="32057"/>
                    <a:pt x="7773" y="36727"/>
                  </a:cubicBezTo>
                  <a:lnTo>
                    <a:pt x="7773" y="44699"/>
                  </a:lnTo>
                  <a:lnTo>
                    <a:pt x="4604" y="44699"/>
                  </a:lnTo>
                  <a:cubicBezTo>
                    <a:pt x="2603" y="44699"/>
                    <a:pt x="468" y="35826"/>
                    <a:pt x="468" y="22617"/>
                  </a:cubicBezTo>
                  <a:cubicBezTo>
                    <a:pt x="468" y="9407"/>
                    <a:pt x="2603" y="501"/>
                    <a:pt x="4604" y="501"/>
                  </a:cubicBezTo>
                  <a:close/>
                  <a:moveTo>
                    <a:pt x="4604" y="0"/>
                  </a:moveTo>
                  <a:cubicBezTo>
                    <a:pt x="1702" y="0"/>
                    <a:pt x="1" y="11509"/>
                    <a:pt x="1" y="22617"/>
                  </a:cubicBezTo>
                  <a:cubicBezTo>
                    <a:pt x="1" y="33758"/>
                    <a:pt x="1702" y="45233"/>
                    <a:pt x="4604" y="45233"/>
                  </a:cubicBezTo>
                  <a:lnTo>
                    <a:pt x="8240" y="45233"/>
                  </a:lnTo>
                  <a:lnTo>
                    <a:pt x="8240" y="36760"/>
                  </a:lnTo>
                  <a:cubicBezTo>
                    <a:pt x="9574" y="27353"/>
                    <a:pt x="9574" y="17847"/>
                    <a:pt x="8240" y="8440"/>
                  </a:cubicBezTo>
                  <a:lnTo>
                    <a:pt x="8240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752250" y="1971025"/>
              <a:ext cx="218525" cy="1118325"/>
            </a:xfrm>
            <a:custGeom>
              <a:avLst/>
              <a:gdLst/>
              <a:ahLst/>
              <a:cxnLst/>
              <a:rect l="l" t="t" r="r" b="b"/>
              <a:pathLst>
                <a:path w="8741" h="44733" extrusionOk="0">
                  <a:moveTo>
                    <a:pt x="4371" y="0"/>
                  </a:moveTo>
                  <a:cubicBezTo>
                    <a:pt x="1969" y="0"/>
                    <a:pt x="1" y="10007"/>
                    <a:pt x="1" y="22350"/>
                  </a:cubicBezTo>
                  <a:cubicBezTo>
                    <a:pt x="1" y="34692"/>
                    <a:pt x="1969" y="44732"/>
                    <a:pt x="4371" y="44732"/>
                  </a:cubicBezTo>
                  <a:cubicBezTo>
                    <a:pt x="6772" y="44732"/>
                    <a:pt x="8740" y="34692"/>
                    <a:pt x="8740" y="22350"/>
                  </a:cubicBezTo>
                  <a:cubicBezTo>
                    <a:pt x="8740" y="10007"/>
                    <a:pt x="6772" y="0"/>
                    <a:pt x="4371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1745575" y="1964350"/>
              <a:ext cx="231875" cy="1130825"/>
            </a:xfrm>
            <a:custGeom>
              <a:avLst/>
              <a:gdLst/>
              <a:ahLst/>
              <a:cxnLst/>
              <a:rect l="l" t="t" r="r" b="b"/>
              <a:pathLst>
                <a:path w="9275" h="45233" extrusionOk="0">
                  <a:moveTo>
                    <a:pt x="4638" y="534"/>
                  </a:moveTo>
                  <a:cubicBezTo>
                    <a:pt x="6639" y="534"/>
                    <a:pt x="8774" y="9407"/>
                    <a:pt x="8774" y="22617"/>
                  </a:cubicBezTo>
                  <a:cubicBezTo>
                    <a:pt x="8774" y="35826"/>
                    <a:pt x="6639" y="44732"/>
                    <a:pt x="4638" y="44732"/>
                  </a:cubicBezTo>
                  <a:cubicBezTo>
                    <a:pt x="2636" y="44732"/>
                    <a:pt x="501" y="35859"/>
                    <a:pt x="501" y="22617"/>
                  </a:cubicBezTo>
                  <a:cubicBezTo>
                    <a:pt x="501" y="9407"/>
                    <a:pt x="2636" y="534"/>
                    <a:pt x="4638" y="534"/>
                  </a:cubicBezTo>
                  <a:close/>
                  <a:moveTo>
                    <a:pt x="4638" y="0"/>
                  </a:moveTo>
                  <a:cubicBezTo>
                    <a:pt x="1735" y="0"/>
                    <a:pt x="1" y="11509"/>
                    <a:pt x="1" y="22617"/>
                  </a:cubicBezTo>
                  <a:cubicBezTo>
                    <a:pt x="1" y="33758"/>
                    <a:pt x="1735" y="45233"/>
                    <a:pt x="4638" y="45233"/>
                  </a:cubicBezTo>
                  <a:cubicBezTo>
                    <a:pt x="7540" y="45233"/>
                    <a:pt x="9274" y="33758"/>
                    <a:pt x="9274" y="22617"/>
                  </a:cubicBezTo>
                  <a:cubicBezTo>
                    <a:pt x="9274" y="11509"/>
                    <a:pt x="7540" y="0"/>
                    <a:pt x="463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1803125" y="2096950"/>
              <a:ext cx="143450" cy="866475"/>
            </a:xfrm>
            <a:custGeom>
              <a:avLst/>
              <a:gdLst/>
              <a:ahLst/>
              <a:cxnLst/>
              <a:rect l="l" t="t" r="r" b="b"/>
              <a:pathLst>
                <a:path w="5738" h="34659" extrusionOk="0">
                  <a:moveTo>
                    <a:pt x="2869" y="0"/>
                  </a:moveTo>
                  <a:cubicBezTo>
                    <a:pt x="1268" y="0"/>
                    <a:pt x="1" y="7739"/>
                    <a:pt x="1" y="17313"/>
                  </a:cubicBezTo>
                  <a:cubicBezTo>
                    <a:pt x="1" y="26886"/>
                    <a:pt x="1268" y="34658"/>
                    <a:pt x="2869" y="34658"/>
                  </a:cubicBezTo>
                  <a:cubicBezTo>
                    <a:pt x="4437" y="34658"/>
                    <a:pt x="5738" y="26886"/>
                    <a:pt x="5738" y="17313"/>
                  </a:cubicBezTo>
                  <a:cubicBezTo>
                    <a:pt x="5738" y="7739"/>
                    <a:pt x="4437" y="0"/>
                    <a:pt x="2869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1796450" y="2090275"/>
              <a:ext cx="155975" cy="878975"/>
            </a:xfrm>
            <a:custGeom>
              <a:avLst/>
              <a:gdLst/>
              <a:ahLst/>
              <a:cxnLst/>
              <a:rect l="l" t="t" r="r" b="b"/>
              <a:pathLst>
                <a:path w="6239" h="35159" extrusionOk="0">
                  <a:moveTo>
                    <a:pt x="3136" y="534"/>
                  </a:moveTo>
                  <a:cubicBezTo>
                    <a:pt x="4204" y="534"/>
                    <a:pt x="5738" y="6605"/>
                    <a:pt x="5738" y="17580"/>
                  </a:cubicBezTo>
                  <a:cubicBezTo>
                    <a:pt x="5738" y="28587"/>
                    <a:pt x="4204" y="34659"/>
                    <a:pt x="3136" y="34659"/>
                  </a:cubicBezTo>
                  <a:cubicBezTo>
                    <a:pt x="2035" y="34659"/>
                    <a:pt x="501" y="28587"/>
                    <a:pt x="501" y="17580"/>
                  </a:cubicBezTo>
                  <a:cubicBezTo>
                    <a:pt x="501" y="6605"/>
                    <a:pt x="2035" y="534"/>
                    <a:pt x="3136" y="534"/>
                  </a:cubicBezTo>
                  <a:close/>
                  <a:moveTo>
                    <a:pt x="3136" y="0"/>
                  </a:moveTo>
                  <a:cubicBezTo>
                    <a:pt x="1101" y="0"/>
                    <a:pt x="1" y="9074"/>
                    <a:pt x="1" y="17580"/>
                  </a:cubicBezTo>
                  <a:cubicBezTo>
                    <a:pt x="1" y="26119"/>
                    <a:pt x="1101" y="35159"/>
                    <a:pt x="3136" y="35159"/>
                  </a:cubicBezTo>
                  <a:cubicBezTo>
                    <a:pt x="5138" y="35159"/>
                    <a:pt x="6238" y="26119"/>
                    <a:pt x="6238" y="17580"/>
                  </a:cubicBezTo>
                  <a:cubicBezTo>
                    <a:pt x="6238" y="9074"/>
                    <a:pt x="5138" y="0"/>
                    <a:pt x="313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1803125" y="2096950"/>
              <a:ext cx="125125" cy="866475"/>
            </a:xfrm>
            <a:custGeom>
              <a:avLst/>
              <a:gdLst/>
              <a:ahLst/>
              <a:cxnLst/>
              <a:rect l="l" t="t" r="r" b="b"/>
              <a:pathLst>
                <a:path w="5005" h="34659" extrusionOk="0">
                  <a:moveTo>
                    <a:pt x="2502" y="0"/>
                  </a:moveTo>
                  <a:cubicBezTo>
                    <a:pt x="1101" y="0"/>
                    <a:pt x="1" y="7739"/>
                    <a:pt x="1" y="17313"/>
                  </a:cubicBezTo>
                  <a:cubicBezTo>
                    <a:pt x="1" y="26886"/>
                    <a:pt x="1101" y="34658"/>
                    <a:pt x="2502" y="34658"/>
                  </a:cubicBezTo>
                  <a:cubicBezTo>
                    <a:pt x="3903" y="34658"/>
                    <a:pt x="5004" y="26886"/>
                    <a:pt x="5004" y="17313"/>
                  </a:cubicBezTo>
                  <a:cubicBezTo>
                    <a:pt x="5004" y="7739"/>
                    <a:pt x="3903" y="0"/>
                    <a:pt x="2502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1796450" y="2090275"/>
              <a:ext cx="138450" cy="878975"/>
            </a:xfrm>
            <a:custGeom>
              <a:avLst/>
              <a:gdLst/>
              <a:ahLst/>
              <a:cxnLst/>
              <a:rect l="l" t="t" r="r" b="b"/>
              <a:pathLst>
                <a:path w="5538" h="35159" extrusionOk="0">
                  <a:moveTo>
                    <a:pt x="2769" y="534"/>
                  </a:moveTo>
                  <a:cubicBezTo>
                    <a:pt x="3703" y="534"/>
                    <a:pt x="5038" y="7005"/>
                    <a:pt x="5038" y="17580"/>
                  </a:cubicBezTo>
                  <a:cubicBezTo>
                    <a:pt x="5038" y="28154"/>
                    <a:pt x="3703" y="34659"/>
                    <a:pt x="2769" y="34659"/>
                  </a:cubicBezTo>
                  <a:cubicBezTo>
                    <a:pt x="1835" y="34659"/>
                    <a:pt x="501" y="28154"/>
                    <a:pt x="501" y="17580"/>
                  </a:cubicBezTo>
                  <a:cubicBezTo>
                    <a:pt x="501" y="7005"/>
                    <a:pt x="1835" y="534"/>
                    <a:pt x="2769" y="534"/>
                  </a:cubicBezTo>
                  <a:close/>
                  <a:moveTo>
                    <a:pt x="2769" y="0"/>
                  </a:moveTo>
                  <a:cubicBezTo>
                    <a:pt x="735" y="0"/>
                    <a:pt x="1" y="10508"/>
                    <a:pt x="1" y="17580"/>
                  </a:cubicBezTo>
                  <a:cubicBezTo>
                    <a:pt x="1" y="24651"/>
                    <a:pt x="735" y="35159"/>
                    <a:pt x="2769" y="35159"/>
                  </a:cubicBezTo>
                  <a:cubicBezTo>
                    <a:pt x="4804" y="35159"/>
                    <a:pt x="5538" y="24651"/>
                    <a:pt x="5538" y="17580"/>
                  </a:cubicBezTo>
                  <a:cubicBezTo>
                    <a:pt x="5538" y="10508"/>
                    <a:pt x="4804" y="0"/>
                    <a:pt x="276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1690550" y="1964725"/>
              <a:ext cx="137100" cy="300700"/>
            </a:xfrm>
            <a:custGeom>
              <a:avLst/>
              <a:gdLst/>
              <a:ahLst/>
              <a:cxnLst/>
              <a:rect l="l" t="t" r="r" b="b"/>
              <a:pathLst>
                <a:path w="5484" h="12028" extrusionOk="0">
                  <a:moveTo>
                    <a:pt x="5048" y="1"/>
                  </a:moveTo>
                  <a:cubicBezTo>
                    <a:pt x="4647" y="1"/>
                    <a:pt x="4075" y="152"/>
                    <a:pt x="3870" y="152"/>
                  </a:cubicBezTo>
                  <a:cubicBezTo>
                    <a:pt x="3756" y="119"/>
                    <a:pt x="3642" y="103"/>
                    <a:pt x="3528" y="103"/>
                  </a:cubicBezTo>
                  <a:cubicBezTo>
                    <a:pt x="3074" y="103"/>
                    <a:pt x="2642" y="359"/>
                    <a:pt x="2402" y="786"/>
                  </a:cubicBezTo>
                  <a:cubicBezTo>
                    <a:pt x="2002" y="1420"/>
                    <a:pt x="1702" y="2054"/>
                    <a:pt x="1435" y="2754"/>
                  </a:cubicBezTo>
                  <a:cubicBezTo>
                    <a:pt x="1101" y="3788"/>
                    <a:pt x="868" y="4856"/>
                    <a:pt x="701" y="5923"/>
                  </a:cubicBezTo>
                  <a:cubicBezTo>
                    <a:pt x="334" y="7958"/>
                    <a:pt x="0" y="9993"/>
                    <a:pt x="100" y="12027"/>
                  </a:cubicBezTo>
                  <a:cubicBezTo>
                    <a:pt x="301" y="10193"/>
                    <a:pt x="667" y="8358"/>
                    <a:pt x="1235" y="6557"/>
                  </a:cubicBezTo>
                  <a:lnTo>
                    <a:pt x="1235" y="6557"/>
                  </a:lnTo>
                  <a:cubicBezTo>
                    <a:pt x="1068" y="7491"/>
                    <a:pt x="1001" y="8391"/>
                    <a:pt x="1034" y="9325"/>
                  </a:cubicBezTo>
                  <a:cubicBezTo>
                    <a:pt x="1235" y="8025"/>
                    <a:pt x="1535" y="6724"/>
                    <a:pt x="1968" y="5456"/>
                  </a:cubicBezTo>
                  <a:lnTo>
                    <a:pt x="1968" y="5456"/>
                  </a:lnTo>
                  <a:cubicBezTo>
                    <a:pt x="1768" y="6390"/>
                    <a:pt x="1702" y="7324"/>
                    <a:pt x="1802" y="8258"/>
                  </a:cubicBezTo>
                  <a:cubicBezTo>
                    <a:pt x="1968" y="7224"/>
                    <a:pt x="2235" y="6223"/>
                    <a:pt x="2636" y="5256"/>
                  </a:cubicBezTo>
                  <a:lnTo>
                    <a:pt x="2636" y="5256"/>
                  </a:lnTo>
                  <a:cubicBezTo>
                    <a:pt x="2402" y="6123"/>
                    <a:pt x="2269" y="6990"/>
                    <a:pt x="2335" y="7858"/>
                  </a:cubicBezTo>
                  <a:cubicBezTo>
                    <a:pt x="2469" y="6857"/>
                    <a:pt x="2769" y="5890"/>
                    <a:pt x="3169" y="4956"/>
                  </a:cubicBezTo>
                  <a:lnTo>
                    <a:pt x="3169" y="4956"/>
                  </a:lnTo>
                  <a:cubicBezTo>
                    <a:pt x="2869" y="6157"/>
                    <a:pt x="2769" y="7424"/>
                    <a:pt x="2836" y="8692"/>
                  </a:cubicBezTo>
                  <a:cubicBezTo>
                    <a:pt x="3002" y="7491"/>
                    <a:pt x="3203" y="6290"/>
                    <a:pt x="3436" y="5122"/>
                  </a:cubicBezTo>
                  <a:cubicBezTo>
                    <a:pt x="3636" y="3988"/>
                    <a:pt x="3970" y="2888"/>
                    <a:pt x="4437" y="1853"/>
                  </a:cubicBezTo>
                  <a:cubicBezTo>
                    <a:pt x="4570" y="1620"/>
                    <a:pt x="4704" y="1353"/>
                    <a:pt x="4870" y="1120"/>
                  </a:cubicBezTo>
                  <a:cubicBezTo>
                    <a:pt x="5037" y="819"/>
                    <a:pt x="5237" y="519"/>
                    <a:pt x="5471" y="252"/>
                  </a:cubicBezTo>
                  <a:cubicBezTo>
                    <a:pt x="5484" y="60"/>
                    <a:pt x="5299" y="1"/>
                    <a:pt x="5048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1690550" y="2794100"/>
              <a:ext cx="137425" cy="301525"/>
            </a:xfrm>
            <a:custGeom>
              <a:avLst/>
              <a:gdLst/>
              <a:ahLst/>
              <a:cxnLst/>
              <a:rect l="l" t="t" r="r" b="b"/>
              <a:pathLst>
                <a:path w="5497" h="12061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2036"/>
                    <a:pt x="367" y="4070"/>
                    <a:pt x="701" y="6105"/>
                  </a:cubicBezTo>
                  <a:cubicBezTo>
                    <a:pt x="868" y="7173"/>
                    <a:pt x="1101" y="8240"/>
                    <a:pt x="1435" y="9274"/>
                  </a:cubicBezTo>
                  <a:cubicBezTo>
                    <a:pt x="1702" y="9975"/>
                    <a:pt x="2035" y="10642"/>
                    <a:pt x="2435" y="11242"/>
                  </a:cubicBezTo>
                  <a:cubicBezTo>
                    <a:pt x="2502" y="11409"/>
                    <a:pt x="2636" y="11542"/>
                    <a:pt x="2769" y="11676"/>
                  </a:cubicBezTo>
                  <a:cubicBezTo>
                    <a:pt x="3048" y="11844"/>
                    <a:pt x="3375" y="11918"/>
                    <a:pt x="3689" y="11918"/>
                  </a:cubicBezTo>
                  <a:cubicBezTo>
                    <a:pt x="3750" y="11918"/>
                    <a:pt x="3810" y="11915"/>
                    <a:pt x="3870" y="11909"/>
                  </a:cubicBezTo>
                  <a:cubicBezTo>
                    <a:pt x="4096" y="11909"/>
                    <a:pt x="4675" y="12061"/>
                    <a:pt x="5072" y="12061"/>
                  </a:cubicBezTo>
                  <a:cubicBezTo>
                    <a:pt x="5320" y="12061"/>
                    <a:pt x="5497" y="12002"/>
                    <a:pt x="5471" y="11809"/>
                  </a:cubicBezTo>
                  <a:cubicBezTo>
                    <a:pt x="5237" y="11542"/>
                    <a:pt x="5071" y="11242"/>
                    <a:pt x="4904" y="10942"/>
                  </a:cubicBezTo>
                  <a:cubicBezTo>
                    <a:pt x="4737" y="10709"/>
                    <a:pt x="4570" y="10442"/>
                    <a:pt x="4437" y="10208"/>
                  </a:cubicBezTo>
                  <a:cubicBezTo>
                    <a:pt x="3970" y="9141"/>
                    <a:pt x="3636" y="8040"/>
                    <a:pt x="3436" y="6939"/>
                  </a:cubicBezTo>
                  <a:cubicBezTo>
                    <a:pt x="3203" y="5738"/>
                    <a:pt x="3002" y="4571"/>
                    <a:pt x="2836" y="3370"/>
                  </a:cubicBezTo>
                  <a:lnTo>
                    <a:pt x="2836" y="3370"/>
                  </a:lnTo>
                  <a:cubicBezTo>
                    <a:pt x="2769" y="4604"/>
                    <a:pt x="2869" y="5872"/>
                    <a:pt x="3169" y="7106"/>
                  </a:cubicBezTo>
                  <a:cubicBezTo>
                    <a:pt x="2769" y="6172"/>
                    <a:pt x="2469" y="5171"/>
                    <a:pt x="2335" y="4171"/>
                  </a:cubicBezTo>
                  <a:lnTo>
                    <a:pt x="2335" y="4171"/>
                  </a:lnTo>
                  <a:cubicBezTo>
                    <a:pt x="2269" y="5038"/>
                    <a:pt x="2402" y="5938"/>
                    <a:pt x="2636" y="6772"/>
                  </a:cubicBezTo>
                  <a:cubicBezTo>
                    <a:pt x="2235" y="5805"/>
                    <a:pt x="1968" y="4804"/>
                    <a:pt x="1802" y="3770"/>
                  </a:cubicBezTo>
                  <a:lnTo>
                    <a:pt x="1802" y="3770"/>
                  </a:lnTo>
                  <a:cubicBezTo>
                    <a:pt x="1702" y="4704"/>
                    <a:pt x="1768" y="5672"/>
                    <a:pt x="1968" y="6572"/>
                  </a:cubicBezTo>
                  <a:cubicBezTo>
                    <a:pt x="1535" y="5338"/>
                    <a:pt x="1235" y="4037"/>
                    <a:pt x="1034" y="2703"/>
                  </a:cubicBezTo>
                  <a:lnTo>
                    <a:pt x="1034" y="2703"/>
                  </a:lnTo>
                  <a:cubicBezTo>
                    <a:pt x="1001" y="3637"/>
                    <a:pt x="1068" y="4571"/>
                    <a:pt x="1235" y="5471"/>
                  </a:cubicBezTo>
                  <a:cubicBezTo>
                    <a:pt x="667" y="3704"/>
                    <a:pt x="301" y="1869"/>
                    <a:pt x="10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1805625" y="2566450"/>
              <a:ext cx="130125" cy="393625"/>
            </a:xfrm>
            <a:custGeom>
              <a:avLst/>
              <a:gdLst/>
              <a:ahLst/>
              <a:cxnLst/>
              <a:rect l="l" t="t" r="r" b="b"/>
              <a:pathLst>
                <a:path w="5205" h="15745" extrusionOk="0">
                  <a:moveTo>
                    <a:pt x="2969" y="8840"/>
                  </a:moveTo>
                  <a:lnTo>
                    <a:pt x="2969" y="8840"/>
                  </a:lnTo>
                  <a:cubicBezTo>
                    <a:pt x="2943" y="9213"/>
                    <a:pt x="2921" y="9587"/>
                    <a:pt x="2905" y="9958"/>
                  </a:cubicBezTo>
                  <a:lnTo>
                    <a:pt x="2905" y="9958"/>
                  </a:lnTo>
                  <a:cubicBezTo>
                    <a:pt x="2962" y="9591"/>
                    <a:pt x="2983" y="9219"/>
                    <a:pt x="2969" y="8840"/>
                  </a:cubicBezTo>
                  <a:close/>
                  <a:moveTo>
                    <a:pt x="2936" y="0"/>
                  </a:moveTo>
                  <a:cubicBezTo>
                    <a:pt x="2002" y="0"/>
                    <a:pt x="935" y="0"/>
                    <a:pt x="1" y="34"/>
                  </a:cubicBezTo>
                  <a:cubicBezTo>
                    <a:pt x="101" y="4770"/>
                    <a:pt x="368" y="9874"/>
                    <a:pt x="1468" y="14444"/>
                  </a:cubicBezTo>
                  <a:cubicBezTo>
                    <a:pt x="1602" y="15011"/>
                    <a:pt x="1869" y="15712"/>
                    <a:pt x="2436" y="15745"/>
                  </a:cubicBezTo>
                  <a:cubicBezTo>
                    <a:pt x="2536" y="15745"/>
                    <a:pt x="2636" y="15745"/>
                    <a:pt x="2736" y="15678"/>
                  </a:cubicBezTo>
                  <a:cubicBezTo>
                    <a:pt x="2936" y="15511"/>
                    <a:pt x="3036" y="15311"/>
                    <a:pt x="3069" y="15044"/>
                  </a:cubicBezTo>
                  <a:cubicBezTo>
                    <a:pt x="3470" y="12910"/>
                    <a:pt x="3803" y="10775"/>
                    <a:pt x="4037" y="8606"/>
                  </a:cubicBezTo>
                  <a:lnTo>
                    <a:pt x="4037" y="8606"/>
                  </a:lnTo>
                  <a:cubicBezTo>
                    <a:pt x="3770" y="9707"/>
                    <a:pt x="3470" y="10808"/>
                    <a:pt x="3203" y="11909"/>
                  </a:cubicBezTo>
                  <a:cubicBezTo>
                    <a:pt x="3270" y="10908"/>
                    <a:pt x="3370" y="9874"/>
                    <a:pt x="3436" y="8873"/>
                  </a:cubicBezTo>
                  <a:lnTo>
                    <a:pt x="3436" y="8873"/>
                  </a:lnTo>
                  <a:cubicBezTo>
                    <a:pt x="3303" y="9774"/>
                    <a:pt x="3136" y="10708"/>
                    <a:pt x="2869" y="11609"/>
                  </a:cubicBezTo>
                  <a:cubicBezTo>
                    <a:pt x="2869" y="11068"/>
                    <a:pt x="2881" y="10515"/>
                    <a:pt x="2905" y="9958"/>
                  </a:cubicBezTo>
                  <a:lnTo>
                    <a:pt x="2905" y="9958"/>
                  </a:lnTo>
                  <a:cubicBezTo>
                    <a:pt x="2827" y="10464"/>
                    <a:pt x="2682" y="10958"/>
                    <a:pt x="2469" y="11442"/>
                  </a:cubicBezTo>
                  <a:cubicBezTo>
                    <a:pt x="2269" y="10942"/>
                    <a:pt x="2169" y="10408"/>
                    <a:pt x="2135" y="9874"/>
                  </a:cubicBezTo>
                  <a:cubicBezTo>
                    <a:pt x="1802" y="7472"/>
                    <a:pt x="1835" y="5004"/>
                    <a:pt x="2236" y="2602"/>
                  </a:cubicBezTo>
                  <a:cubicBezTo>
                    <a:pt x="2269" y="2469"/>
                    <a:pt x="2336" y="2335"/>
                    <a:pt x="2436" y="2335"/>
                  </a:cubicBezTo>
                  <a:cubicBezTo>
                    <a:pt x="2703" y="3536"/>
                    <a:pt x="2869" y="4737"/>
                    <a:pt x="2903" y="5971"/>
                  </a:cubicBezTo>
                  <a:cubicBezTo>
                    <a:pt x="3103" y="5037"/>
                    <a:pt x="3170" y="4103"/>
                    <a:pt x="3103" y="3136"/>
                  </a:cubicBezTo>
                  <a:lnTo>
                    <a:pt x="3103" y="3136"/>
                  </a:lnTo>
                  <a:cubicBezTo>
                    <a:pt x="3236" y="4103"/>
                    <a:pt x="3303" y="5104"/>
                    <a:pt x="3303" y="6071"/>
                  </a:cubicBezTo>
                  <a:cubicBezTo>
                    <a:pt x="3536" y="5104"/>
                    <a:pt x="3670" y="4103"/>
                    <a:pt x="3637" y="3136"/>
                  </a:cubicBezTo>
                  <a:lnTo>
                    <a:pt x="3637" y="3136"/>
                  </a:lnTo>
                  <a:cubicBezTo>
                    <a:pt x="3737" y="3970"/>
                    <a:pt x="3803" y="4837"/>
                    <a:pt x="3737" y="5738"/>
                  </a:cubicBezTo>
                  <a:cubicBezTo>
                    <a:pt x="3943" y="4989"/>
                    <a:pt x="4090" y="4221"/>
                    <a:pt x="4145" y="3448"/>
                  </a:cubicBezTo>
                  <a:lnTo>
                    <a:pt x="4145" y="3448"/>
                  </a:lnTo>
                  <a:lnTo>
                    <a:pt x="4070" y="5504"/>
                  </a:lnTo>
                  <a:cubicBezTo>
                    <a:pt x="4270" y="4704"/>
                    <a:pt x="4404" y="3870"/>
                    <a:pt x="4437" y="3036"/>
                  </a:cubicBezTo>
                  <a:cubicBezTo>
                    <a:pt x="4470" y="2435"/>
                    <a:pt x="5204" y="534"/>
                    <a:pt x="490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808125" y="2241550"/>
              <a:ext cx="108450" cy="354325"/>
            </a:xfrm>
            <a:custGeom>
              <a:avLst/>
              <a:gdLst/>
              <a:ahLst/>
              <a:cxnLst/>
              <a:rect l="l" t="t" r="r" b="b"/>
              <a:pathLst>
                <a:path w="4338" h="14173" extrusionOk="0">
                  <a:moveTo>
                    <a:pt x="2103" y="0"/>
                  </a:moveTo>
                  <a:cubicBezTo>
                    <a:pt x="1885" y="0"/>
                    <a:pt x="1668" y="101"/>
                    <a:pt x="1535" y="287"/>
                  </a:cubicBezTo>
                  <a:cubicBezTo>
                    <a:pt x="1368" y="487"/>
                    <a:pt x="1268" y="754"/>
                    <a:pt x="1202" y="1021"/>
                  </a:cubicBezTo>
                  <a:cubicBezTo>
                    <a:pt x="1001" y="2055"/>
                    <a:pt x="868" y="3123"/>
                    <a:pt x="835" y="4190"/>
                  </a:cubicBezTo>
                  <a:cubicBezTo>
                    <a:pt x="735" y="6759"/>
                    <a:pt x="601" y="9327"/>
                    <a:pt x="468" y="11929"/>
                  </a:cubicBezTo>
                  <a:cubicBezTo>
                    <a:pt x="434" y="11195"/>
                    <a:pt x="368" y="10461"/>
                    <a:pt x="334" y="9727"/>
                  </a:cubicBezTo>
                  <a:cubicBezTo>
                    <a:pt x="134" y="11128"/>
                    <a:pt x="34" y="12529"/>
                    <a:pt x="1" y="13964"/>
                  </a:cubicBezTo>
                  <a:cubicBezTo>
                    <a:pt x="529" y="14103"/>
                    <a:pt x="1057" y="14172"/>
                    <a:pt x="1604" y="14172"/>
                  </a:cubicBezTo>
                  <a:cubicBezTo>
                    <a:pt x="1714" y="14172"/>
                    <a:pt x="1824" y="14169"/>
                    <a:pt x="1935" y="14164"/>
                  </a:cubicBezTo>
                  <a:cubicBezTo>
                    <a:pt x="2269" y="14097"/>
                    <a:pt x="3003" y="13330"/>
                    <a:pt x="2836" y="12996"/>
                  </a:cubicBezTo>
                  <a:cubicBezTo>
                    <a:pt x="2302" y="11962"/>
                    <a:pt x="2102" y="11595"/>
                    <a:pt x="2469" y="10461"/>
                  </a:cubicBezTo>
                  <a:cubicBezTo>
                    <a:pt x="2531" y="10274"/>
                    <a:pt x="2681" y="10058"/>
                    <a:pt x="2864" y="10058"/>
                  </a:cubicBezTo>
                  <a:cubicBezTo>
                    <a:pt x="2877" y="10058"/>
                    <a:pt x="2890" y="10059"/>
                    <a:pt x="2903" y="10061"/>
                  </a:cubicBezTo>
                  <a:cubicBezTo>
                    <a:pt x="3303" y="10061"/>
                    <a:pt x="3870" y="10061"/>
                    <a:pt x="4270" y="10094"/>
                  </a:cubicBezTo>
                  <a:cubicBezTo>
                    <a:pt x="4337" y="8026"/>
                    <a:pt x="4270" y="5925"/>
                    <a:pt x="4037" y="3856"/>
                  </a:cubicBezTo>
                  <a:cubicBezTo>
                    <a:pt x="4004" y="4624"/>
                    <a:pt x="3970" y="5358"/>
                    <a:pt x="3870" y="6091"/>
                  </a:cubicBezTo>
                  <a:cubicBezTo>
                    <a:pt x="3903" y="5224"/>
                    <a:pt x="3870" y="4390"/>
                    <a:pt x="3770" y="3523"/>
                  </a:cubicBezTo>
                  <a:cubicBezTo>
                    <a:pt x="3737" y="4257"/>
                    <a:pt x="3670" y="4991"/>
                    <a:pt x="3537" y="5691"/>
                  </a:cubicBezTo>
                  <a:cubicBezTo>
                    <a:pt x="3670" y="3990"/>
                    <a:pt x="3403" y="2255"/>
                    <a:pt x="2803" y="688"/>
                  </a:cubicBezTo>
                  <a:cubicBezTo>
                    <a:pt x="2703" y="387"/>
                    <a:pt x="2502" y="154"/>
                    <a:pt x="2269" y="20"/>
                  </a:cubicBezTo>
                  <a:cubicBezTo>
                    <a:pt x="2214" y="7"/>
                    <a:pt x="2159" y="0"/>
                    <a:pt x="2103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868175" y="2493050"/>
              <a:ext cx="244375" cy="74250"/>
            </a:xfrm>
            <a:custGeom>
              <a:avLst/>
              <a:gdLst/>
              <a:ahLst/>
              <a:cxnLst/>
              <a:rect l="l" t="t" r="r" b="b"/>
              <a:pathLst>
                <a:path w="9775" h="2970" extrusionOk="0">
                  <a:moveTo>
                    <a:pt x="734" y="1"/>
                  </a:moveTo>
                  <a:cubicBezTo>
                    <a:pt x="334" y="1"/>
                    <a:pt x="0" y="668"/>
                    <a:pt x="0" y="1469"/>
                  </a:cubicBezTo>
                  <a:cubicBezTo>
                    <a:pt x="0" y="2303"/>
                    <a:pt x="334" y="2970"/>
                    <a:pt x="734" y="2970"/>
                  </a:cubicBezTo>
                  <a:lnTo>
                    <a:pt x="9774" y="2970"/>
                  </a:lnTo>
                  <a:cubicBezTo>
                    <a:pt x="9774" y="2970"/>
                    <a:pt x="8206" y="1035"/>
                    <a:pt x="8140" y="1"/>
                  </a:cubicBezTo>
                  <a:close/>
                </a:path>
              </a:pathLst>
            </a:custGeom>
            <a:solidFill>
              <a:srgbClr val="E0C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62325" y="2488050"/>
              <a:ext cx="260225" cy="84250"/>
            </a:xfrm>
            <a:custGeom>
              <a:avLst/>
              <a:gdLst/>
              <a:ahLst/>
              <a:cxnLst/>
              <a:rect l="l" t="t" r="r" b="b"/>
              <a:pathLst>
                <a:path w="10409" h="3370" extrusionOk="0">
                  <a:moveTo>
                    <a:pt x="8173" y="401"/>
                  </a:moveTo>
                  <a:cubicBezTo>
                    <a:pt x="8340" y="1235"/>
                    <a:pt x="9174" y="2402"/>
                    <a:pt x="9608" y="2970"/>
                  </a:cubicBezTo>
                  <a:lnTo>
                    <a:pt x="968" y="2970"/>
                  </a:lnTo>
                  <a:cubicBezTo>
                    <a:pt x="701" y="2970"/>
                    <a:pt x="435" y="2436"/>
                    <a:pt x="435" y="1669"/>
                  </a:cubicBezTo>
                  <a:cubicBezTo>
                    <a:pt x="435" y="935"/>
                    <a:pt x="701" y="401"/>
                    <a:pt x="968" y="401"/>
                  </a:cubicBezTo>
                  <a:close/>
                  <a:moveTo>
                    <a:pt x="968" y="1"/>
                  </a:moveTo>
                  <a:cubicBezTo>
                    <a:pt x="435" y="1"/>
                    <a:pt x="1" y="735"/>
                    <a:pt x="1" y="1669"/>
                  </a:cubicBezTo>
                  <a:cubicBezTo>
                    <a:pt x="1" y="2636"/>
                    <a:pt x="435" y="3370"/>
                    <a:pt x="968" y="3370"/>
                  </a:cubicBezTo>
                  <a:lnTo>
                    <a:pt x="10408" y="3370"/>
                  </a:lnTo>
                  <a:lnTo>
                    <a:pt x="10141" y="3036"/>
                  </a:lnTo>
                  <a:cubicBezTo>
                    <a:pt x="9708" y="2503"/>
                    <a:pt x="8607" y="968"/>
                    <a:pt x="8540" y="168"/>
                  </a:cubicBezTo>
                  <a:lnTo>
                    <a:pt x="8540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1825650" y="2528925"/>
              <a:ext cx="275225" cy="22525"/>
            </a:xfrm>
            <a:custGeom>
              <a:avLst/>
              <a:gdLst/>
              <a:ahLst/>
              <a:cxnLst/>
              <a:rect l="l" t="t" r="r" b="b"/>
              <a:pathLst>
                <a:path w="11009" h="901" extrusionOk="0">
                  <a:moveTo>
                    <a:pt x="0" y="0"/>
                  </a:moveTo>
                  <a:lnTo>
                    <a:pt x="0" y="901"/>
                  </a:lnTo>
                  <a:lnTo>
                    <a:pt x="11008" y="901"/>
                  </a:lnTo>
                  <a:lnTo>
                    <a:pt x="10508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68" name="Google Shape;968;p34"/>
          <p:cNvCxnSpPr/>
          <p:nvPr/>
        </p:nvCxnSpPr>
        <p:spPr>
          <a:xfrm>
            <a:off x="5138075" y="-9262"/>
            <a:ext cx="0" cy="5161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9" name="Google Shape;969;p34"/>
          <p:cNvSpPr txBox="1"/>
          <p:nvPr/>
        </p:nvSpPr>
        <p:spPr>
          <a:xfrm>
            <a:off x="5660600" y="1737175"/>
            <a:ext cx="3071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Testosterone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allows for the muscles to development more fully.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Many bodybuilders and athletes also inject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synthetic versions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testosterone to increase muscle mass.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2DCE198-FCCD-D592-C768-4BB2034039F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7DF1D9B-BE6F-7E5B-0666-82D1D82754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4D0CD-A8BB-8C06-12A6-F5F0D4B1AB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8531D-2745-255B-64AD-D72024EC2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Oestrogen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5" name="Google Shape;97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5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Oestrogen stimulates </a:t>
            </a:r>
            <a:r>
              <a:rPr lang="en" sz="1700" b="1">
                <a:solidFill>
                  <a:srgbClr val="B7B7B7"/>
                </a:solidFill>
              </a:rPr>
              <a:t>secondary sexual characteristics </a:t>
            </a:r>
            <a:r>
              <a:rPr lang="en" sz="1700">
                <a:solidFill>
                  <a:srgbClr val="B7B7B7"/>
                </a:solidFill>
              </a:rPr>
              <a:t>in females: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Oestrogen causes </a:t>
            </a:r>
            <a:r>
              <a:rPr lang="en" sz="1700" b="1">
                <a:solidFill>
                  <a:srgbClr val="B7B7B7"/>
                </a:solidFill>
              </a:rPr>
              <a:t>breasts </a:t>
            </a:r>
            <a:r>
              <a:rPr lang="en" sz="1700">
                <a:solidFill>
                  <a:srgbClr val="B7B7B7"/>
                </a:solidFill>
              </a:rPr>
              <a:t>to develop.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Oestrogen stimulates the production of </a:t>
            </a:r>
            <a:r>
              <a:rPr lang="en" sz="1700" b="1">
                <a:solidFill>
                  <a:srgbClr val="B7B7B7"/>
                </a:solidFill>
              </a:rPr>
              <a:t>body hair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AutoNum type="alphaLcPeriod"/>
            </a:pPr>
            <a:r>
              <a:rPr lang="en" sz="1100">
                <a:solidFill>
                  <a:srgbClr val="B7B7B7"/>
                </a:solidFill>
              </a:rPr>
              <a:t>Body hair will grow under the armpits and in the pubic region.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A surge in oestrogen stimulates the start of </a:t>
            </a:r>
            <a:r>
              <a:rPr lang="en" sz="1700" b="1">
                <a:solidFill>
                  <a:srgbClr val="B7B7B7"/>
                </a:solidFill>
              </a:rPr>
              <a:t>menstruation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 b="1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There is a spike in oestrogen production at </a:t>
            </a:r>
            <a:r>
              <a:rPr lang="en" sz="1700" b="1">
                <a:solidFill>
                  <a:srgbClr val="B7B7B7"/>
                </a:solidFill>
              </a:rPr>
              <a:t>puberty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In girls, puberty begins at around age </a:t>
            </a:r>
            <a:r>
              <a:rPr lang="en" sz="1300" b="1">
                <a:solidFill>
                  <a:srgbClr val="B7B7B7"/>
                </a:solidFill>
              </a:rPr>
              <a:t>11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Oestrogen is secreted from the </a:t>
            </a:r>
            <a:r>
              <a:rPr lang="en" sz="1700" b="1">
                <a:solidFill>
                  <a:srgbClr val="B7B7B7"/>
                </a:solidFill>
              </a:rPr>
              <a:t>ovaries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976" name="Google Shape;97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977" name="Google Shape;977;p35"/>
          <p:cNvGrpSpPr/>
          <p:nvPr/>
        </p:nvGrpSpPr>
        <p:grpSpPr>
          <a:xfrm>
            <a:off x="6004372" y="1641677"/>
            <a:ext cx="2468084" cy="1491872"/>
            <a:chOff x="450075" y="790225"/>
            <a:chExt cx="6706750" cy="4094050"/>
          </a:xfrm>
        </p:grpSpPr>
        <p:sp>
          <p:nvSpPr>
            <p:cNvPr id="978" name="Google Shape;978;p35"/>
            <p:cNvSpPr/>
            <p:nvPr/>
          </p:nvSpPr>
          <p:spPr>
            <a:xfrm>
              <a:off x="2511400" y="3114700"/>
              <a:ext cx="606150" cy="370350"/>
            </a:xfrm>
            <a:custGeom>
              <a:avLst/>
              <a:gdLst/>
              <a:ahLst/>
              <a:cxnLst/>
              <a:rect l="l" t="t" r="r" b="b"/>
              <a:pathLst>
                <a:path w="24246" h="14814" extrusionOk="0">
                  <a:moveTo>
                    <a:pt x="715" y="0"/>
                  </a:moveTo>
                  <a:lnTo>
                    <a:pt x="0" y="1239"/>
                  </a:lnTo>
                  <a:lnTo>
                    <a:pt x="23531" y="14814"/>
                  </a:lnTo>
                  <a:lnTo>
                    <a:pt x="24245" y="13576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1913600" y="3469550"/>
              <a:ext cx="35750" cy="678800"/>
            </a:xfrm>
            <a:custGeom>
              <a:avLst/>
              <a:gdLst/>
              <a:ahLst/>
              <a:cxnLst/>
              <a:rect l="l" t="t" r="r" b="b"/>
              <a:pathLst>
                <a:path w="1430" h="27152" extrusionOk="0">
                  <a:moveTo>
                    <a:pt x="1" y="1"/>
                  </a:moveTo>
                  <a:lnTo>
                    <a:pt x="1" y="27151"/>
                  </a:lnTo>
                  <a:lnTo>
                    <a:pt x="1430" y="27151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2511400" y="4134025"/>
              <a:ext cx="606150" cy="369175"/>
            </a:xfrm>
            <a:custGeom>
              <a:avLst/>
              <a:gdLst/>
              <a:ahLst/>
              <a:cxnLst/>
              <a:rect l="l" t="t" r="r" b="b"/>
              <a:pathLst>
                <a:path w="24246" h="14767" extrusionOk="0">
                  <a:moveTo>
                    <a:pt x="23531" y="1"/>
                  </a:moveTo>
                  <a:lnTo>
                    <a:pt x="0" y="13529"/>
                  </a:lnTo>
                  <a:lnTo>
                    <a:pt x="715" y="14767"/>
                  </a:lnTo>
                  <a:lnTo>
                    <a:pt x="24245" y="1239"/>
                  </a:lnTo>
                  <a:lnTo>
                    <a:pt x="23531" y="1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3898700" y="3419550"/>
              <a:ext cx="213175" cy="35750"/>
            </a:xfrm>
            <a:custGeom>
              <a:avLst/>
              <a:gdLst/>
              <a:ahLst/>
              <a:cxnLst/>
              <a:rect l="l" t="t" r="r" b="b"/>
              <a:pathLst>
                <a:path w="8527" h="1430" extrusionOk="0">
                  <a:moveTo>
                    <a:pt x="286" y="0"/>
                  </a:moveTo>
                  <a:lnTo>
                    <a:pt x="1" y="1429"/>
                  </a:lnTo>
                  <a:lnTo>
                    <a:pt x="8527" y="1429"/>
                  </a:lnTo>
                  <a:lnTo>
                    <a:pt x="8289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3923700" y="3276650"/>
              <a:ext cx="162000" cy="35750"/>
            </a:xfrm>
            <a:custGeom>
              <a:avLst/>
              <a:gdLst/>
              <a:ahLst/>
              <a:cxnLst/>
              <a:rect l="l" t="t" r="r" b="b"/>
              <a:pathLst>
                <a:path w="6480" h="1430" extrusionOk="0">
                  <a:moveTo>
                    <a:pt x="287" y="0"/>
                  </a:moveTo>
                  <a:lnTo>
                    <a:pt x="1" y="1429"/>
                  </a:lnTo>
                  <a:lnTo>
                    <a:pt x="6479" y="1429"/>
                  </a:lnTo>
                  <a:lnTo>
                    <a:pt x="6241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3974925" y="2990850"/>
              <a:ext cx="61950" cy="35750"/>
            </a:xfrm>
            <a:custGeom>
              <a:avLst/>
              <a:gdLst/>
              <a:ahLst/>
              <a:cxnLst/>
              <a:rect l="l" t="t" r="r" b="b"/>
              <a:pathLst>
                <a:path w="2478" h="1430" extrusionOk="0">
                  <a:moveTo>
                    <a:pt x="238" y="0"/>
                  </a:moveTo>
                  <a:lnTo>
                    <a:pt x="0" y="1429"/>
                  </a:lnTo>
                  <a:lnTo>
                    <a:pt x="2477" y="1429"/>
                  </a:lnTo>
                  <a:lnTo>
                    <a:pt x="2191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3948725" y="3133750"/>
              <a:ext cx="113150" cy="35750"/>
            </a:xfrm>
            <a:custGeom>
              <a:avLst/>
              <a:gdLst/>
              <a:ahLst/>
              <a:cxnLst/>
              <a:rect l="l" t="t" r="r" b="b"/>
              <a:pathLst>
                <a:path w="4526" h="1430" extrusionOk="0">
                  <a:moveTo>
                    <a:pt x="238" y="0"/>
                  </a:moveTo>
                  <a:lnTo>
                    <a:pt x="0" y="1429"/>
                  </a:lnTo>
                  <a:lnTo>
                    <a:pt x="4525" y="1429"/>
                  </a:lnTo>
                  <a:lnTo>
                    <a:pt x="4240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5409850" y="3276650"/>
              <a:ext cx="161975" cy="35750"/>
            </a:xfrm>
            <a:custGeom>
              <a:avLst/>
              <a:gdLst/>
              <a:ahLst/>
              <a:cxnLst/>
              <a:rect l="l" t="t" r="r" b="b"/>
              <a:pathLst>
                <a:path w="6479" h="1430" extrusionOk="0">
                  <a:moveTo>
                    <a:pt x="239" y="0"/>
                  </a:moveTo>
                  <a:lnTo>
                    <a:pt x="1" y="1429"/>
                  </a:lnTo>
                  <a:lnTo>
                    <a:pt x="6479" y="1429"/>
                  </a:lnTo>
                  <a:lnTo>
                    <a:pt x="6241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5459875" y="2990850"/>
              <a:ext cx="60750" cy="35750"/>
            </a:xfrm>
            <a:custGeom>
              <a:avLst/>
              <a:gdLst/>
              <a:ahLst/>
              <a:cxnLst/>
              <a:rect l="l" t="t" r="r" b="b"/>
              <a:pathLst>
                <a:path w="2430" h="1430" extrusionOk="0">
                  <a:moveTo>
                    <a:pt x="239" y="0"/>
                  </a:moveTo>
                  <a:lnTo>
                    <a:pt x="0" y="1429"/>
                  </a:lnTo>
                  <a:lnTo>
                    <a:pt x="2430" y="1429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5434875" y="3133750"/>
              <a:ext cx="111950" cy="35750"/>
            </a:xfrm>
            <a:custGeom>
              <a:avLst/>
              <a:gdLst/>
              <a:ahLst/>
              <a:cxnLst/>
              <a:rect l="l" t="t" r="r" b="b"/>
              <a:pathLst>
                <a:path w="4478" h="1430" extrusionOk="0">
                  <a:moveTo>
                    <a:pt x="238" y="0"/>
                  </a:moveTo>
                  <a:lnTo>
                    <a:pt x="0" y="1429"/>
                  </a:lnTo>
                  <a:lnTo>
                    <a:pt x="4478" y="1429"/>
                  </a:lnTo>
                  <a:lnTo>
                    <a:pt x="4239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5383650" y="3419550"/>
              <a:ext cx="213200" cy="35750"/>
            </a:xfrm>
            <a:custGeom>
              <a:avLst/>
              <a:gdLst/>
              <a:ahLst/>
              <a:cxnLst/>
              <a:rect l="l" t="t" r="r" b="b"/>
              <a:pathLst>
                <a:path w="8528" h="1430" extrusionOk="0">
                  <a:moveTo>
                    <a:pt x="239" y="0"/>
                  </a:moveTo>
                  <a:lnTo>
                    <a:pt x="1" y="1429"/>
                  </a:lnTo>
                  <a:lnTo>
                    <a:pt x="8527" y="1429"/>
                  </a:lnTo>
                  <a:lnTo>
                    <a:pt x="8289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832325" y="4443650"/>
              <a:ext cx="409675" cy="440625"/>
            </a:xfrm>
            <a:custGeom>
              <a:avLst/>
              <a:gdLst/>
              <a:ahLst/>
              <a:cxnLst/>
              <a:rect l="l" t="t" r="r" b="b"/>
              <a:pathLst>
                <a:path w="16387" h="17625" extrusionOk="0">
                  <a:moveTo>
                    <a:pt x="8098" y="1906"/>
                  </a:moveTo>
                  <a:cubicBezTo>
                    <a:pt x="9242" y="1906"/>
                    <a:pt x="10242" y="2191"/>
                    <a:pt x="11147" y="2763"/>
                  </a:cubicBezTo>
                  <a:cubicBezTo>
                    <a:pt x="12004" y="3287"/>
                    <a:pt x="12671" y="4097"/>
                    <a:pt x="13148" y="5145"/>
                  </a:cubicBezTo>
                  <a:cubicBezTo>
                    <a:pt x="13624" y="6145"/>
                    <a:pt x="13862" y="7383"/>
                    <a:pt x="13862" y="8812"/>
                  </a:cubicBezTo>
                  <a:cubicBezTo>
                    <a:pt x="13910" y="10241"/>
                    <a:pt x="13671" y="11480"/>
                    <a:pt x="13195" y="12528"/>
                  </a:cubicBezTo>
                  <a:cubicBezTo>
                    <a:pt x="12719" y="13528"/>
                    <a:pt x="12004" y="14338"/>
                    <a:pt x="11147" y="14909"/>
                  </a:cubicBezTo>
                  <a:cubicBezTo>
                    <a:pt x="10242" y="15433"/>
                    <a:pt x="9242" y="15719"/>
                    <a:pt x="8098" y="15719"/>
                  </a:cubicBezTo>
                  <a:cubicBezTo>
                    <a:pt x="6955" y="15719"/>
                    <a:pt x="5955" y="15433"/>
                    <a:pt x="5098" y="14909"/>
                  </a:cubicBezTo>
                  <a:cubicBezTo>
                    <a:pt x="4240" y="14338"/>
                    <a:pt x="3573" y="13576"/>
                    <a:pt x="3049" y="12528"/>
                  </a:cubicBezTo>
                  <a:cubicBezTo>
                    <a:pt x="2573" y="11480"/>
                    <a:pt x="2335" y="10241"/>
                    <a:pt x="2335" y="8860"/>
                  </a:cubicBezTo>
                  <a:cubicBezTo>
                    <a:pt x="2335" y="7431"/>
                    <a:pt x="2573" y="6193"/>
                    <a:pt x="3049" y="5145"/>
                  </a:cubicBezTo>
                  <a:cubicBezTo>
                    <a:pt x="3526" y="4049"/>
                    <a:pt x="4240" y="3287"/>
                    <a:pt x="5050" y="2763"/>
                  </a:cubicBezTo>
                  <a:cubicBezTo>
                    <a:pt x="5907" y="2191"/>
                    <a:pt x="6955" y="1906"/>
                    <a:pt x="8098" y="1906"/>
                  </a:cubicBezTo>
                  <a:close/>
                  <a:moveTo>
                    <a:pt x="8146" y="0"/>
                  </a:moveTo>
                  <a:cubicBezTo>
                    <a:pt x="6622" y="0"/>
                    <a:pt x="5193" y="381"/>
                    <a:pt x="4002" y="1048"/>
                  </a:cubicBezTo>
                  <a:cubicBezTo>
                    <a:pt x="2716" y="1763"/>
                    <a:pt x="1763" y="2858"/>
                    <a:pt x="1049" y="4144"/>
                  </a:cubicBezTo>
                  <a:cubicBezTo>
                    <a:pt x="334" y="5526"/>
                    <a:pt x="1" y="7098"/>
                    <a:pt x="1" y="8812"/>
                  </a:cubicBezTo>
                  <a:cubicBezTo>
                    <a:pt x="1" y="10527"/>
                    <a:pt x="334" y="12099"/>
                    <a:pt x="1049" y="13385"/>
                  </a:cubicBezTo>
                  <a:cubicBezTo>
                    <a:pt x="1763" y="14719"/>
                    <a:pt x="2716" y="15767"/>
                    <a:pt x="4002" y="16481"/>
                  </a:cubicBezTo>
                  <a:cubicBezTo>
                    <a:pt x="5240" y="17196"/>
                    <a:pt x="6622" y="17624"/>
                    <a:pt x="8194" y="17624"/>
                  </a:cubicBezTo>
                  <a:cubicBezTo>
                    <a:pt x="9766" y="17624"/>
                    <a:pt x="11147" y="17243"/>
                    <a:pt x="12385" y="16529"/>
                  </a:cubicBezTo>
                  <a:cubicBezTo>
                    <a:pt x="13624" y="15814"/>
                    <a:pt x="14577" y="14814"/>
                    <a:pt x="15291" y="13433"/>
                  </a:cubicBezTo>
                  <a:cubicBezTo>
                    <a:pt x="16006" y="12099"/>
                    <a:pt x="16387" y="10575"/>
                    <a:pt x="16387" y="8812"/>
                  </a:cubicBezTo>
                  <a:cubicBezTo>
                    <a:pt x="16387" y="7002"/>
                    <a:pt x="16006" y="5478"/>
                    <a:pt x="15291" y="4144"/>
                  </a:cubicBezTo>
                  <a:cubicBezTo>
                    <a:pt x="14577" y="2858"/>
                    <a:pt x="13576" y="1810"/>
                    <a:pt x="12338" y="1048"/>
                  </a:cubicBezTo>
                  <a:cubicBezTo>
                    <a:pt x="11052" y="381"/>
                    <a:pt x="9718" y="0"/>
                    <a:pt x="8146" y="0"/>
                  </a:cubicBez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450075" y="4449600"/>
              <a:ext cx="322750" cy="427525"/>
            </a:xfrm>
            <a:custGeom>
              <a:avLst/>
              <a:gdLst/>
              <a:ahLst/>
              <a:cxnLst/>
              <a:rect l="l" t="t" r="r" b="b"/>
              <a:pathLst>
                <a:path w="12910" h="17101" extrusionOk="0">
                  <a:moveTo>
                    <a:pt x="1" y="1"/>
                  </a:moveTo>
                  <a:lnTo>
                    <a:pt x="1" y="17101"/>
                  </a:lnTo>
                  <a:lnTo>
                    <a:pt x="2239" y="17101"/>
                  </a:lnTo>
                  <a:lnTo>
                    <a:pt x="2239" y="9051"/>
                  </a:lnTo>
                  <a:lnTo>
                    <a:pt x="10623" y="9051"/>
                  </a:lnTo>
                  <a:lnTo>
                    <a:pt x="10623" y="17101"/>
                  </a:lnTo>
                  <a:lnTo>
                    <a:pt x="12909" y="17101"/>
                  </a:lnTo>
                  <a:lnTo>
                    <a:pt x="12909" y="1"/>
                  </a:lnTo>
                  <a:lnTo>
                    <a:pt x="10623" y="1"/>
                  </a:lnTo>
                  <a:lnTo>
                    <a:pt x="10623" y="7050"/>
                  </a:lnTo>
                  <a:lnTo>
                    <a:pt x="2239" y="7050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3845125" y="3589825"/>
              <a:ext cx="321550" cy="425150"/>
            </a:xfrm>
            <a:custGeom>
              <a:avLst/>
              <a:gdLst/>
              <a:ahLst/>
              <a:cxnLst/>
              <a:rect l="l" t="t" r="r" b="b"/>
              <a:pathLst>
                <a:path w="12862" h="17006" extrusionOk="0">
                  <a:moveTo>
                    <a:pt x="0" y="1"/>
                  </a:moveTo>
                  <a:lnTo>
                    <a:pt x="0" y="17006"/>
                  </a:lnTo>
                  <a:lnTo>
                    <a:pt x="2239" y="17006"/>
                  </a:lnTo>
                  <a:lnTo>
                    <a:pt x="2239" y="9051"/>
                  </a:lnTo>
                  <a:lnTo>
                    <a:pt x="10575" y="9051"/>
                  </a:lnTo>
                  <a:lnTo>
                    <a:pt x="10575" y="17006"/>
                  </a:lnTo>
                  <a:lnTo>
                    <a:pt x="12861" y="17006"/>
                  </a:lnTo>
                  <a:lnTo>
                    <a:pt x="12861" y="1"/>
                  </a:lnTo>
                  <a:lnTo>
                    <a:pt x="10575" y="1"/>
                  </a:lnTo>
                  <a:lnTo>
                    <a:pt x="10575" y="7003"/>
                  </a:lnTo>
                  <a:lnTo>
                    <a:pt x="2239" y="7003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4585800" y="2303750"/>
              <a:ext cx="323950" cy="425150"/>
            </a:xfrm>
            <a:custGeom>
              <a:avLst/>
              <a:gdLst/>
              <a:ahLst/>
              <a:cxnLst/>
              <a:rect l="l" t="t" r="r" b="b"/>
              <a:pathLst>
                <a:path w="12958" h="17006" extrusionOk="0">
                  <a:moveTo>
                    <a:pt x="1" y="0"/>
                  </a:moveTo>
                  <a:lnTo>
                    <a:pt x="1" y="17005"/>
                  </a:lnTo>
                  <a:lnTo>
                    <a:pt x="2287" y="17005"/>
                  </a:lnTo>
                  <a:lnTo>
                    <a:pt x="2287" y="9050"/>
                  </a:lnTo>
                  <a:lnTo>
                    <a:pt x="10671" y="9050"/>
                  </a:lnTo>
                  <a:lnTo>
                    <a:pt x="10671" y="17005"/>
                  </a:lnTo>
                  <a:lnTo>
                    <a:pt x="12957" y="17005"/>
                  </a:lnTo>
                  <a:lnTo>
                    <a:pt x="12957" y="0"/>
                  </a:lnTo>
                  <a:lnTo>
                    <a:pt x="10671" y="0"/>
                  </a:lnTo>
                  <a:lnTo>
                    <a:pt x="10671" y="7002"/>
                  </a:lnTo>
                  <a:lnTo>
                    <a:pt x="2287" y="7002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5328875" y="3589825"/>
              <a:ext cx="322750" cy="425150"/>
            </a:xfrm>
            <a:custGeom>
              <a:avLst/>
              <a:gdLst/>
              <a:ahLst/>
              <a:cxnLst/>
              <a:rect l="l" t="t" r="r" b="b"/>
              <a:pathLst>
                <a:path w="12910" h="17006" extrusionOk="0">
                  <a:moveTo>
                    <a:pt x="1" y="1"/>
                  </a:moveTo>
                  <a:lnTo>
                    <a:pt x="1" y="17006"/>
                  </a:lnTo>
                  <a:lnTo>
                    <a:pt x="2287" y="17006"/>
                  </a:lnTo>
                  <a:lnTo>
                    <a:pt x="2287" y="9051"/>
                  </a:lnTo>
                  <a:lnTo>
                    <a:pt x="10671" y="9051"/>
                  </a:lnTo>
                  <a:lnTo>
                    <a:pt x="10671" y="17006"/>
                  </a:lnTo>
                  <a:lnTo>
                    <a:pt x="12909" y="17006"/>
                  </a:lnTo>
                  <a:lnTo>
                    <a:pt x="12909" y="1"/>
                  </a:lnTo>
                  <a:lnTo>
                    <a:pt x="10671" y="1"/>
                  </a:lnTo>
                  <a:lnTo>
                    <a:pt x="10671" y="7003"/>
                  </a:lnTo>
                  <a:lnTo>
                    <a:pt x="2287" y="7003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293175" y="1237950"/>
              <a:ext cx="5539750" cy="3448650"/>
            </a:xfrm>
            <a:custGeom>
              <a:avLst/>
              <a:gdLst/>
              <a:ahLst/>
              <a:cxnLst/>
              <a:rect l="l" t="t" r="r" b="b"/>
              <a:pathLst>
                <a:path w="221590" h="137946" extrusionOk="0">
                  <a:moveTo>
                    <a:pt x="200250" y="24437"/>
                  </a:moveTo>
                  <a:lnTo>
                    <a:pt x="219446" y="50825"/>
                  </a:lnTo>
                  <a:lnTo>
                    <a:pt x="219779" y="51444"/>
                  </a:lnTo>
                  <a:lnTo>
                    <a:pt x="200250" y="78357"/>
                  </a:lnTo>
                  <a:lnTo>
                    <a:pt x="168621" y="68021"/>
                  </a:lnTo>
                  <a:lnTo>
                    <a:pt x="168621" y="34773"/>
                  </a:lnTo>
                  <a:lnTo>
                    <a:pt x="200250" y="24437"/>
                  </a:lnTo>
                  <a:close/>
                  <a:moveTo>
                    <a:pt x="138232" y="17958"/>
                  </a:moveTo>
                  <a:lnTo>
                    <a:pt x="167192" y="34678"/>
                  </a:lnTo>
                  <a:lnTo>
                    <a:pt x="167192" y="68163"/>
                  </a:lnTo>
                  <a:lnTo>
                    <a:pt x="139137" y="84359"/>
                  </a:lnTo>
                  <a:lnTo>
                    <a:pt x="139137" y="84359"/>
                  </a:lnTo>
                  <a:lnTo>
                    <a:pt x="142709" y="63448"/>
                  </a:lnTo>
                  <a:lnTo>
                    <a:pt x="133659" y="63448"/>
                  </a:lnTo>
                  <a:lnTo>
                    <a:pt x="137231" y="84359"/>
                  </a:lnTo>
                  <a:lnTo>
                    <a:pt x="109223" y="68163"/>
                  </a:lnTo>
                  <a:lnTo>
                    <a:pt x="109223" y="35440"/>
                  </a:lnTo>
                  <a:lnTo>
                    <a:pt x="109223" y="34678"/>
                  </a:lnTo>
                  <a:lnTo>
                    <a:pt x="109890" y="34297"/>
                  </a:lnTo>
                  <a:lnTo>
                    <a:pt x="138232" y="17958"/>
                  </a:lnTo>
                  <a:close/>
                  <a:moveTo>
                    <a:pt x="49063" y="69402"/>
                  </a:moveTo>
                  <a:lnTo>
                    <a:pt x="78071" y="86121"/>
                  </a:lnTo>
                  <a:lnTo>
                    <a:pt x="78071" y="119607"/>
                  </a:lnTo>
                  <a:lnTo>
                    <a:pt x="49063" y="136326"/>
                  </a:lnTo>
                  <a:lnTo>
                    <a:pt x="20102" y="119607"/>
                  </a:lnTo>
                  <a:lnTo>
                    <a:pt x="20102" y="86931"/>
                  </a:lnTo>
                  <a:lnTo>
                    <a:pt x="20102" y="86121"/>
                  </a:lnTo>
                  <a:lnTo>
                    <a:pt x="49063" y="69402"/>
                  </a:lnTo>
                  <a:close/>
                  <a:moveTo>
                    <a:pt x="108509" y="69450"/>
                  </a:moveTo>
                  <a:lnTo>
                    <a:pt x="137469" y="86169"/>
                  </a:lnTo>
                  <a:lnTo>
                    <a:pt x="137469" y="118892"/>
                  </a:lnTo>
                  <a:lnTo>
                    <a:pt x="137469" y="119607"/>
                  </a:lnTo>
                  <a:lnTo>
                    <a:pt x="137517" y="119607"/>
                  </a:lnTo>
                  <a:lnTo>
                    <a:pt x="136850" y="120036"/>
                  </a:lnTo>
                  <a:lnTo>
                    <a:pt x="108509" y="136374"/>
                  </a:lnTo>
                  <a:lnTo>
                    <a:pt x="79500" y="119654"/>
                  </a:lnTo>
                  <a:lnTo>
                    <a:pt x="79500" y="86169"/>
                  </a:lnTo>
                  <a:lnTo>
                    <a:pt x="108509" y="69450"/>
                  </a:lnTo>
                  <a:close/>
                  <a:moveTo>
                    <a:pt x="163334" y="1"/>
                  </a:moveTo>
                  <a:lnTo>
                    <a:pt x="167050" y="32963"/>
                  </a:lnTo>
                  <a:lnTo>
                    <a:pt x="139565" y="17149"/>
                  </a:lnTo>
                  <a:lnTo>
                    <a:pt x="138565" y="16530"/>
                  </a:lnTo>
                  <a:lnTo>
                    <a:pt x="138232" y="16339"/>
                  </a:lnTo>
                  <a:lnTo>
                    <a:pt x="137851" y="16530"/>
                  </a:lnTo>
                  <a:lnTo>
                    <a:pt x="109175" y="33106"/>
                  </a:lnTo>
                  <a:lnTo>
                    <a:pt x="108128" y="33677"/>
                  </a:lnTo>
                  <a:lnTo>
                    <a:pt x="107794" y="33868"/>
                  </a:lnTo>
                  <a:lnTo>
                    <a:pt x="107794" y="34297"/>
                  </a:lnTo>
                  <a:lnTo>
                    <a:pt x="107794" y="35487"/>
                  </a:lnTo>
                  <a:lnTo>
                    <a:pt x="107794" y="68163"/>
                  </a:lnTo>
                  <a:lnTo>
                    <a:pt x="78786" y="84883"/>
                  </a:lnTo>
                  <a:lnTo>
                    <a:pt x="50444" y="68497"/>
                  </a:lnTo>
                  <a:lnTo>
                    <a:pt x="49444" y="67925"/>
                  </a:lnTo>
                  <a:lnTo>
                    <a:pt x="49063" y="67735"/>
                  </a:lnTo>
                  <a:lnTo>
                    <a:pt x="48729" y="67925"/>
                  </a:lnTo>
                  <a:lnTo>
                    <a:pt x="47729" y="68497"/>
                  </a:lnTo>
                  <a:lnTo>
                    <a:pt x="19006" y="85073"/>
                  </a:lnTo>
                  <a:lnTo>
                    <a:pt x="18673" y="85264"/>
                  </a:lnTo>
                  <a:lnTo>
                    <a:pt x="18673" y="85645"/>
                  </a:lnTo>
                  <a:lnTo>
                    <a:pt x="18673" y="86835"/>
                  </a:lnTo>
                  <a:lnTo>
                    <a:pt x="18673" y="119559"/>
                  </a:lnTo>
                  <a:lnTo>
                    <a:pt x="1" y="130324"/>
                  </a:lnTo>
                  <a:lnTo>
                    <a:pt x="715" y="131563"/>
                  </a:lnTo>
                  <a:lnTo>
                    <a:pt x="19387" y="120798"/>
                  </a:lnTo>
                  <a:lnTo>
                    <a:pt x="47729" y="137183"/>
                  </a:lnTo>
                  <a:lnTo>
                    <a:pt x="48729" y="137755"/>
                  </a:lnTo>
                  <a:lnTo>
                    <a:pt x="49063" y="137945"/>
                  </a:lnTo>
                  <a:lnTo>
                    <a:pt x="49444" y="137755"/>
                  </a:lnTo>
                  <a:lnTo>
                    <a:pt x="50444" y="137183"/>
                  </a:lnTo>
                  <a:lnTo>
                    <a:pt x="78786" y="120798"/>
                  </a:lnTo>
                  <a:lnTo>
                    <a:pt x="108128" y="137755"/>
                  </a:lnTo>
                  <a:lnTo>
                    <a:pt x="108509" y="137945"/>
                  </a:lnTo>
                  <a:lnTo>
                    <a:pt x="108842" y="137755"/>
                  </a:lnTo>
                  <a:lnTo>
                    <a:pt x="109842" y="137183"/>
                  </a:lnTo>
                  <a:lnTo>
                    <a:pt x="138565" y="120607"/>
                  </a:lnTo>
                  <a:lnTo>
                    <a:pt x="138946" y="120417"/>
                  </a:lnTo>
                  <a:lnTo>
                    <a:pt x="138946" y="120036"/>
                  </a:lnTo>
                  <a:lnTo>
                    <a:pt x="138946" y="118845"/>
                  </a:lnTo>
                  <a:lnTo>
                    <a:pt x="138946" y="86121"/>
                  </a:lnTo>
                  <a:lnTo>
                    <a:pt x="168002" y="69354"/>
                  </a:lnTo>
                  <a:lnTo>
                    <a:pt x="200297" y="79833"/>
                  </a:lnTo>
                  <a:lnTo>
                    <a:pt x="200774" y="80024"/>
                  </a:lnTo>
                  <a:lnTo>
                    <a:pt x="201107" y="79595"/>
                  </a:lnTo>
                  <a:lnTo>
                    <a:pt x="201822" y="78643"/>
                  </a:lnTo>
                  <a:lnTo>
                    <a:pt x="220541" y="52778"/>
                  </a:lnTo>
                  <a:lnTo>
                    <a:pt x="221256" y="51825"/>
                  </a:lnTo>
                  <a:lnTo>
                    <a:pt x="221589" y="51444"/>
                  </a:lnTo>
                  <a:lnTo>
                    <a:pt x="221256" y="51016"/>
                  </a:lnTo>
                  <a:lnTo>
                    <a:pt x="220541" y="50063"/>
                  </a:lnTo>
                  <a:lnTo>
                    <a:pt x="201345" y="23627"/>
                  </a:lnTo>
                  <a:lnTo>
                    <a:pt x="211491" y="4526"/>
                  </a:lnTo>
                  <a:lnTo>
                    <a:pt x="202869" y="1716"/>
                  </a:lnTo>
                  <a:lnTo>
                    <a:pt x="199821" y="23150"/>
                  </a:lnTo>
                  <a:lnTo>
                    <a:pt x="168717" y="33249"/>
                  </a:lnTo>
                  <a:lnTo>
                    <a:pt x="172384" y="1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68475" y="790225"/>
              <a:ext cx="407275" cy="441800"/>
            </a:xfrm>
            <a:custGeom>
              <a:avLst/>
              <a:gdLst/>
              <a:ahLst/>
              <a:cxnLst/>
              <a:rect l="l" t="t" r="r" b="b"/>
              <a:pathLst>
                <a:path w="16291" h="17672" extrusionOk="0">
                  <a:moveTo>
                    <a:pt x="8098" y="1953"/>
                  </a:moveTo>
                  <a:cubicBezTo>
                    <a:pt x="9194" y="1953"/>
                    <a:pt x="10241" y="2239"/>
                    <a:pt x="11099" y="2763"/>
                  </a:cubicBezTo>
                  <a:cubicBezTo>
                    <a:pt x="12004" y="3287"/>
                    <a:pt x="12671" y="4144"/>
                    <a:pt x="13147" y="5144"/>
                  </a:cubicBezTo>
                  <a:cubicBezTo>
                    <a:pt x="13623" y="6240"/>
                    <a:pt x="13862" y="7431"/>
                    <a:pt x="13862" y="8860"/>
                  </a:cubicBezTo>
                  <a:cubicBezTo>
                    <a:pt x="13862" y="10289"/>
                    <a:pt x="13623" y="11480"/>
                    <a:pt x="13052" y="12527"/>
                  </a:cubicBezTo>
                  <a:cubicBezTo>
                    <a:pt x="12528" y="13623"/>
                    <a:pt x="11861" y="14385"/>
                    <a:pt x="11004" y="14909"/>
                  </a:cubicBezTo>
                  <a:cubicBezTo>
                    <a:pt x="10099" y="15433"/>
                    <a:pt x="9098" y="15766"/>
                    <a:pt x="7955" y="15766"/>
                  </a:cubicBezTo>
                  <a:cubicBezTo>
                    <a:pt x="6812" y="15766"/>
                    <a:pt x="5812" y="15433"/>
                    <a:pt x="4954" y="14909"/>
                  </a:cubicBezTo>
                  <a:cubicBezTo>
                    <a:pt x="4097" y="14385"/>
                    <a:pt x="3430" y="13623"/>
                    <a:pt x="2906" y="12527"/>
                  </a:cubicBezTo>
                  <a:cubicBezTo>
                    <a:pt x="2430" y="11527"/>
                    <a:pt x="2191" y="10289"/>
                    <a:pt x="2191" y="8907"/>
                  </a:cubicBezTo>
                  <a:cubicBezTo>
                    <a:pt x="2287" y="7478"/>
                    <a:pt x="2525" y="6240"/>
                    <a:pt x="3001" y="5144"/>
                  </a:cubicBezTo>
                  <a:cubicBezTo>
                    <a:pt x="3478" y="4096"/>
                    <a:pt x="4192" y="3287"/>
                    <a:pt x="5049" y="2763"/>
                  </a:cubicBezTo>
                  <a:cubicBezTo>
                    <a:pt x="5907" y="2239"/>
                    <a:pt x="6955" y="1953"/>
                    <a:pt x="8098" y="1953"/>
                  </a:cubicBezTo>
                  <a:close/>
                  <a:moveTo>
                    <a:pt x="8146" y="0"/>
                  </a:moveTo>
                  <a:cubicBezTo>
                    <a:pt x="6574" y="0"/>
                    <a:pt x="5145" y="381"/>
                    <a:pt x="3954" y="1096"/>
                  </a:cubicBezTo>
                  <a:cubicBezTo>
                    <a:pt x="2715" y="1810"/>
                    <a:pt x="1763" y="2858"/>
                    <a:pt x="1048" y="4192"/>
                  </a:cubicBezTo>
                  <a:cubicBezTo>
                    <a:pt x="334" y="5478"/>
                    <a:pt x="0" y="7097"/>
                    <a:pt x="0" y="8812"/>
                  </a:cubicBezTo>
                  <a:cubicBezTo>
                    <a:pt x="0" y="10574"/>
                    <a:pt x="334" y="12099"/>
                    <a:pt x="1048" y="13432"/>
                  </a:cubicBezTo>
                  <a:cubicBezTo>
                    <a:pt x="1715" y="14814"/>
                    <a:pt x="2668" y="15814"/>
                    <a:pt x="3906" y="16529"/>
                  </a:cubicBezTo>
                  <a:cubicBezTo>
                    <a:pt x="5145" y="17243"/>
                    <a:pt x="6526" y="17672"/>
                    <a:pt x="8146" y="17672"/>
                  </a:cubicBezTo>
                  <a:cubicBezTo>
                    <a:pt x="9670" y="17672"/>
                    <a:pt x="11051" y="17291"/>
                    <a:pt x="12290" y="16576"/>
                  </a:cubicBezTo>
                  <a:cubicBezTo>
                    <a:pt x="13576" y="15862"/>
                    <a:pt x="14528" y="14861"/>
                    <a:pt x="15243" y="13480"/>
                  </a:cubicBezTo>
                  <a:cubicBezTo>
                    <a:pt x="15957" y="12146"/>
                    <a:pt x="16291" y="10622"/>
                    <a:pt x="16291" y="8812"/>
                  </a:cubicBezTo>
                  <a:cubicBezTo>
                    <a:pt x="16291" y="7050"/>
                    <a:pt x="15957" y="5525"/>
                    <a:pt x="15243" y="4192"/>
                  </a:cubicBezTo>
                  <a:cubicBezTo>
                    <a:pt x="14528" y="2858"/>
                    <a:pt x="13576" y="1810"/>
                    <a:pt x="12290" y="1096"/>
                  </a:cubicBezTo>
                  <a:cubicBezTo>
                    <a:pt x="11051" y="381"/>
                    <a:pt x="9670" y="0"/>
                    <a:pt x="8146" y="0"/>
                  </a:cubicBez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834075" y="798550"/>
              <a:ext cx="322750" cy="425150"/>
            </a:xfrm>
            <a:custGeom>
              <a:avLst/>
              <a:gdLst/>
              <a:ahLst/>
              <a:cxnLst/>
              <a:rect l="l" t="t" r="r" b="b"/>
              <a:pathLst>
                <a:path w="12910" h="17006" extrusionOk="0">
                  <a:moveTo>
                    <a:pt x="1" y="0"/>
                  </a:moveTo>
                  <a:lnTo>
                    <a:pt x="1" y="17005"/>
                  </a:lnTo>
                  <a:lnTo>
                    <a:pt x="2240" y="17005"/>
                  </a:lnTo>
                  <a:lnTo>
                    <a:pt x="2240" y="9003"/>
                  </a:lnTo>
                  <a:lnTo>
                    <a:pt x="10671" y="9003"/>
                  </a:lnTo>
                  <a:lnTo>
                    <a:pt x="10671" y="17005"/>
                  </a:lnTo>
                  <a:lnTo>
                    <a:pt x="12909" y="17005"/>
                  </a:lnTo>
                  <a:lnTo>
                    <a:pt x="12909" y="0"/>
                  </a:lnTo>
                  <a:lnTo>
                    <a:pt x="10671" y="0"/>
                  </a:lnTo>
                  <a:lnTo>
                    <a:pt x="10671" y="6955"/>
                  </a:lnTo>
                  <a:lnTo>
                    <a:pt x="2240" y="6955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EB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35"/>
          <p:cNvSpPr txBox="1"/>
          <p:nvPr/>
        </p:nvSpPr>
        <p:spPr>
          <a:xfrm>
            <a:off x="6180013" y="3168025"/>
            <a:ext cx="2116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B6BC1"/>
                </a:solidFill>
                <a:latin typeface="Cambria"/>
                <a:ea typeface="Cambria"/>
                <a:cs typeface="Cambria"/>
                <a:sym typeface="Cambria"/>
              </a:rPr>
              <a:t>Oestrogen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primarily responsible for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triggering puberty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females.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A19680-26A0-309B-C9BA-7C470B08574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A95D0F9-708D-5F9B-B68B-71A76D0974D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6B7D1-899D-6D94-FFA5-2AE737BAD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D40B6-8770-853F-CD87-CD6EC2B06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003" name="Google Shape;1003;p36"/>
          <p:cNvSpPr/>
          <p:nvPr/>
        </p:nvSpPr>
        <p:spPr>
          <a:xfrm>
            <a:off x="890718" y="951279"/>
            <a:ext cx="4313700" cy="3458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6"/>
          <p:cNvSpPr/>
          <p:nvPr/>
        </p:nvSpPr>
        <p:spPr>
          <a:xfrm>
            <a:off x="933463" y="3206636"/>
            <a:ext cx="1017946" cy="1049440"/>
          </a:xfrm>
          <a:custGeom>
            <a:avLst/>
            <a:gdLst/>
            <a:ahLst/>
            <a:cxnLst/>
            <a:rect l="l" t="t" r="r" b="b"/>
            <a:pathLst>
              <a:path w="33615" h="34655" extrusionOk="0">
                <a:moveTo>
                  <a:pt x="1005" y="0"/>
                </a:moveTo>
                <a:cubicBezTo>
                  <a:pt x="0" y="0"/>
                  <a:pt x="538" y="2020"/>
                  <a:pt x="538" y="2020"/>
                </a:cubicBezTo>
                <a:cubicBezTo>
                  <a:pt x="538" y="2408"/>
                  <a:pt x="6115" y="18386"/>
                  <a:pt x="7342" y="21358"/>
                </a:cubicBezTo>
                <a:cubicBezTo>
                  <a:pt x="8591" y="24330"/>
                  <a:pt x="16882" y="33008"/>
                  <a:pt x="18992" y="33762"/>
                </a:cubicBezTo>
                <a:cubicBezTo>
                  <a:pt x="20757" y="34374"/>
                  <a:pt x="28938" y="34655"/>
                  <a:pt x="31922" y="34655"/>
                </a:cubicBezTo>
                <a:cubicBezTo>
                  <a:pt x="32506" y="34655"/>
                  <a:pt x="32891" y="34644"/>
                  <a:pt x="32990" y="34623"/>
                </a:cubicBezTo>
                <a:cubicBezTo>
                  <a:pt x="33614" y="34494"/>
                  <a:pt x="32882" y="32384"/>
                  <a:pt x="32882" y="32384"/>
                </a:cubicBezTo>
                <a:cubicBezTo>
                  <a:pt x="32882" y="32384"/>
                  <a:pt x="30018" y="30898"/>
                  <a:pt x="28661" y="30036"/>
                </a:cubicBezTo>
                <a:cubicBezTo>
                  <a:pt x="27305" y="29175"/>
                  <a:pt x="26680" y="28916"/>
                  <a:pt x="25560" y="28292"/>
                </a:cubicBezTo>
                <a:cubicBezTo>
                  <a:pt x="24441" y="27689"/>
                  <a:pt x="23708" y="26569"/>
                  <a:pt x="22093" y="26203"/>
                </a:cubicBezTo>
                <a:cubicBezTo>
                  <a:pt x="20478" y="25816"/>
                  <a:pt x="21340" y="25320"/>
                  <a:pt x="21340" y="24093"/>
                </a:cubicBezTo>
                <a:cubicBezTo>
                  <a:pt x="21340" y="22844"/>
                  <a:pt x="18992" y="20497"/>
                  <a:pt x="18260" y="18515"/>
                </a:cubicBezTo>
                <a:cubicBezTo>
                  <a:pt x="17895" y="17556"/>
                  <a:pt x="17561" y="17349"/>
                  <a:pt x="17159" y="17349"/>
                </a:cubicBezTo>
                <a:cubicBezTo>
                  <a:pt x="16853" y="17349"/>
                  <a:pt x="16508" y="17469"/>
                  <a:pt x="16082" y="17469"/>
                </a:cubicBezTo>
                <a:cubicBezTo>
                  <a:pt x="15910" y="17469"/>
                  <a:pt x="15726" y="17450"/>
                  <a:pt x="15525" y="17396"/>
                </a:cubicBezTo>
                <a:cubicBezTo>
                  <a:pt x="14169" y="17030"/>
                  <a:pt x="13673" y="16147"/>
                  <a:pt x="13178" y="14790"/>
                </a:cubicBezTo>
                <a:cubicBezTo>
                  <a:pt x="12683" y="13433"/>
                  <a:pt x="11692" y="13799"/>
                  <a:pt x="10702" y="13046"/>
                </a:cubicBezTo>
                <a:cubicBezTo>
                  <a:pt x="9711" y="12314"/>
                  <a:pt x="7838" y="9708"/>
                  <a:pt x="6718" y="9213"/>
                </a:cubicBezTo>
                <a:cubicBezTo>
                  <a:pt x="5620" y="8717"/>
                  <a:pt x="6223" y="6112"/>
                  <a:pt x="5857" y="5121"/>
                </a:cubicBezTo>
                <a:cubicBezTo>
                  <a:pt x="5490" y="4131"/>
                  <a:pt x="4371" y="3764"/>
                  <a:pt x="3639" y="2774"/>
                </a:cubicBezTo>
                <a:cubicBezTo>
                  <a:pt x="2885" y="1783"/>
                  <a:pt x="2626" y="405"/>
                  <a:pt x="1270" y="39"/>
                </a:cubicBezTo>
                <a:cubicBezTo>
                  <a:pt x="1172" y="13"/>
                  <a:pt x="1084" y="0"/>
                  <a:pt x="1005" y="0"/>
                </a:cubicBezTo>
                <a:close/>
              </a:path>
            </a:pathLst>
          </a:custGeom>
          <a:solidFill>
            <a:srgbClr val="87030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6"/>
          <p:cNvSpPr/>
          <p:nvPr/>
        </p:nvSpPr>
        <p:spPr>
          <a:xfrm>
            <a:off x="900819" y="3207757"/>
            <a:ext cx="4313772" cy="1193433"/>
          </a:xfrm>
          <a:custGeom>
            <a:avLst/>
            <a:gdLst/>
            <a:ahLst/>
            <a:cxnLst/>
            <a:rect l="l" t="t" r="r" b="b"/>
            <a:pathLst>
              <a:path w="142451" h="39410" extrusionOk="0">
                <a:moveTo>
                  <a:pt x="123154" y="18845"/>
                </a:moveTo>
                <a:cubicBezTo>
                  <a:pt x="123241" y="18845"/>
                  <a:pt x="123585" y="19103"/>
                  <a:pt x="124188" y="19835"/>
                </a:cubicBezTo>
                <a:cubicBezTo>
                  <a:pt x="124877" y="20653"/>
                  <a:pt x="124403" y="21084"/>
                  <a:pt x="123564" y="22268"/>
                </a:cubicBezTo>
                <a:cubicBezTo>
                  <a:pt x="122724" y="23453"/>
                  <a:pt x="123564" y="23582"/>
                  <a:pt x="124123" y="24573"/>
                </a:cubicBezTo>
                <a:cubicBezTo>
                  <a:pt x="124683" y="25542"/>
                  <a:pt x="124188" y="26511"/>
                  <a:pt x="123973" y="28686"/>
                </a:cubicBezTo>
                <a:cubicBezTo>
                  <a:pt x="123891" y="29597"/>
                  <a:pt x="123755" y="29895"/>
                  <a:pt x="123493" y="29895"/>
                </a:cubicBezTo>
                <a:cubicBezTo>
                  <a:pt x="123136" y="29895"/>
                  <a:pt x="122546" y="29341"/>
                  <a:pt x="121539" y="29030"/>
                </a:cubicBezTo>
                <a:cubicBezTo>
                  <a:pt x="119795" y="28470"/>
                  <a:pt x="121195" y="26446"/>
                  <a:pt x="121410" y="24917"/>
                </a:cubicBezTo>
                <a:cubicBezTo>
                  <a:pt x="121604" y="23367"/>
                  <a:pt x="120355" y="21989"/>
                  <a:pt x="120420" y="20869"/>
                </a:cubicBezTo>
                <a:cubicBezTo>
                  <a:pt x="120506" y="19749"/>
                  <a:pt x="121066" y="19555"/>
                  <a:pt x="123154" y="18845"/>
                </a:cubicBezTo>
                <a:close/>
                <a:moveTo>
                  <a:pt x="101814" y="29999"/>
                </a:moveTo>
                <a:cubicBezTo>
                  <a:pt x="101965" y="29999"/>
                  <a:pt x="101900" y="30128"/>
                  <a:pt x="101965" y="30753"/>
                </a:cubicBezTo>
                <a:cubicBezTo>
                  <a:pt x="102029" y="31399"/>
                  <a:pt x="101405" y="31593"/>
                  <a:pt x="100005" y="32153"/>
                </a:cubicBezTo>
                <a:cubicBezTo>
                  <a:pt x="98627" y="32713"/>
                  <a:pt x="101190" y="32713"/>
                  <a:pt x="101125" y="33897"/>
                </a:cubicBezTo>
                <a:cubicBezTo>
                  <a:pt x="101111" y="34156"/>
                  <a:pt x="100983" y="34262"/>
                  <a:pt x="100789" y="34262"/>
                </a:cubicBezTo>
                <a:cubicBezTo>
                  <a:pt x="100095" y="34262"/>
                  <a:pt x="98552" y="32920"/>
                  <a:pt x="98282" y="32433"/>
                </a:cubicBezTo>
                <a:cubicBezTo>
                  <a:pt x="97916" y="31808"/>
                  <a:pt x="98347" y="30839"/>
                  <a:pt x="101814" y="29999"/>
                </a:cubicBezTo>
                <a:close/>
                <a:moveTo>
                  <a:pt x="112809" y="30057"/>
                </a:moveTo>
                <a:cubicBezTo>
                  <a:pt x="113007" y="30057"/>
                  <a:pt x="113725" y="30479"/>
                  <a:pt x="114648" y="31464"/>
                </a:cubicBezTo>
                <a:cubicBezTo>
                  <a:pt x="115617" y="32497"/>
                  <a:pt x="114648" y="32217"/>
                  <a:pt x="113593" y="32777"/>
                </a:cubicBezTo>
                <a:cubicBezTo>
                  <a:pt x="112560" y="33337"/>
                  <a:pt x="112560" y="33272"/>
                  <a:pt x="112129" y="34457"/>
                </a:cubicBezTo>
                <a:cubicBezTo>
                  <a:pt x="111973" y="34907"/>
                  <a:pt x="111635" y="35086"/>
                  <a:pt x="111286" y="35086"/>
                </a:cubicBezTo>
                <a:cubicBezTo>
                  <a:pt x="110717" y="35086"/>
                  <a:pt x="110122" y="34608"/>
                  <a:pt x="110255" y="34048"/>
                </a:cubicBezTo>
                <a:cubicBezTo>
                  <a:pt x="110449" y="33143"/>
                  <a:pt x="111591" y="32777"/>
                  <a:pt x="112775" y="30064"/>
                </a:cubicBezTo>
                <a:cubicBezTo>
                  <a:pt x="112784" y="30060"/>
                  <a:pt x="112795" y="30057"/>
                  <a:pt x="112809" y="30057"/>
                </a:cubicBezTo>
                <a:close/>
                <a:moveTo>
                  <a:pt x="887" y="0"/>
                </a:moveTo>
                <a:cubicBezTo>
                  <a:pt x="878" y="0"/>
                  <a:pt x="870" y="1"/>
                  <a:pt x="862" y="2"/>
                </a:cubicBezTo>
                <a:cubicBezTo>
                  <a:pt x="130" y="131"/>
                  <a:pt x="1" y="3103"/>
                  <a:pt x="1" y="3103"/>
                </a:cubicBezTo>
                <a:lnTo>
                  <a:pt x="1" y="39410"/>
                </a:lnTo>
                <a:lnTo>
                  <a:pt x="142277" y="39410"/>
                </a:lnTo>
                <a:lnTo>
                  <a:pt x="142277" y="2608"/>
                </a:lnTo>
                <a:cubicBezTo>
                  <a:pt x="142317" y="2636"/>
                  <a:pt x="142342" y="2649"/>
                  <a:pt x="142354" y="2649"/>
                </a:cubicBezTo>
                <a:cubicBezTo>
                  <a:pt x="142450" y="2649"/>
                  <a:pt x="141658" y="1778"/>
                  <a:pt x="140662" y="993"/>
                </a:cubicBezTo>
                <a:cubicBezTo>
                  <a:pt x="140455" y="834"/>
                  <a:pt x="140291" y="759"/>
                  <a:pt x="140161" y="759"/>
                </a:cubicBezTo>
                <a:cubicBezTo>
                  <a:pt x="139585" y="759"/>
                  <a:pt x="139671" y="2222"/>
                  <a:pt x="139671" y="4330"/>
                </a:cubicBezTo>
                <a:cubicBezTo>
                  <a:pt x="139671" y="6936"/>
                  <a:pt x="139176" y="5709"/>
                  <a:pt x="139305" y="7453"/>
                </a:cubicBezTo>
                <a:cubicBezTo>
                  <a:pt x="139413" y="9176"/>
                  <a:pt x="139908" y="8680"/>
                  <a:pt x="139671" y="9671"/>
                </a:cubicBezTo>
                <a:cubicBezTo>
                  <a:pt x="139413" y="10661"/>
                  <a:pt x="139176" y="11028"/>
                  <a:pt x="140037" y="12535"/>
                </a:cubicBezTo>
                <a:cubicBezTo>
                  <a:pt x="140899" y="14021"/>
                  <a:pt x="140037" y="15248"/>
                  <a:pt x="138810" y="16993"/>
                </a:cubicBezTo>
                <a:cubicBezTo>
                  <a:pt x="137561" y="18715"/>
                  <a:pt x="139413" y="19211"/>
                  <a:pt x="140403" y="21063"/>
                </a:cubicBezTo>
                <a:cubicBezTo>
                  <a:pt x="141394" y="22936"/>
                  <a:pt x="139908" y="22936"/>
                  <a:pt x="138810" y="24422"/>
                </a:cubicBezTo>
                <a:cubicBezTo>
                  <a:pt x="137690" y="25908"/>
                  <a:pt x="139176" y="27760"/>
                  <a:pt x="139542" y="29138"/>
                </a:cubicBezTo>
                <a:cubicBezTo>
                  <a:pt x="139908" y="30495"/>
                  <a:pt x="138422" y="31485"/>
                  <a:pt x="137432" y="31851"/>
                </a:cubicBezTo>
                <a:cubicBezTo>
                  <a:pt x="137396" y="31865"/>
                  <a:pt x="137360" y="31871"/>
                  <a:pt x="137326" y="31871"/>
                </a:cubicBezTo>
                <a:cubicBezTo>
                  <a:pt x="136414" y="31871"/>
                  <a:pt x="136062" y="27353"/>
                  <a:pt x="135709" y="26274"/>
                </a:cubicBezTo>
                <a:cubicBezTo>
                  <a:pt x="135343" y="25154"/>
                  <a:pt x="135709" y="24917"/>
                  <a:pt x="136312" y="23927"/>
                </a:cubicBezTo>
                <a:cubicBezTo>
                  <a:pt x="136936" y="22936"/>
                  <a:pt x="135709" y="22441"/>
                  <a:pt x="134955" y="21321"/>
                </a:cubicBezTo>
                <a:cubicBezTo>
                  <a:pt x="134223" y="20201"/>
                  <a:pt x="135709" y="19103"/>
                  <a:pt x="137065" y="18112"/>
                </a:cubicBezTo>
                <a:cubicBezTo>
                  <a:pt x="138422" y="17122"/>
                  <a:pt x="137195" y="17359"/>
                  <a:pt x="136570" y="15485"/>
                </a:cubicBezTo>
                <a:cubicBezTo>
                  <a:pt x="135946" y="13633"/>
                  <a:pt x="136204" y="14258"/>
                  <a:pt x="136807" y="13030"/>
                </a:cubicBezTo>
                <a:cubicBezTo>
                  <a:pt x="137432" y="11781"/>
                  <a:pt x="137432" y="11049"/>
                  <a:pt x="137065" y="9800"/>
                </a:cubicBezTo>
                <a:cubicBezTo>
                  <a:pt x="136699" y="8551"/>
                  <a:pt x="135450" y="7690"/>
                  <a:pt x="135946" y="7324"/>
                </a:cubicBezTo>
                <a:cubicBezTo>
                  <a:pt x="136441" y="6936"/>
                  <a:pt x="138056" y="3727"/>
                  <a:pt x="137798" y="2242"/>
                </a:cubicBezTo>
                <a:cubicBezTo>
                  <a:pt x="137561" y="756"/>
                  <a:pt x="132974" y="368"/>
                  <a:pt x="131725" y="260"/>
                </a:cubicBezTo>
                <a:cubicBezTo>
                  <a:pt x="131682" y="256"/>
                  <a:pt x="131641" y="254"/>
                  <a:pt x="131601" y="254"/>
                </a:cubicBezTo>
                <a:cubicBezTo>
                  <a:pt x="130497" y="254"/>
                  <a:pt x="130493" y="1970"/>
                  <a:pt x="130368" y="4589"/>
                </a:cubicBezTo>
                <a:cubicBezTo>
                  <a:pt x="130239" y="7324"/>
                  <a:pt x="130002" y="16863"/>
                  <a:pt x="130605" y="17596"/>
                </a:cubicBezTo>
                <a:cubicBezTo>
                  <a:pt x="131230" y="18349"/>
                  <a:pt x="130627" y="20589"/>
                  <a:pt x="130131" y="22182"/>
                </a:cubicBezTo>
                <a:cubicBezTo>
                  <a:pt x="129636" y="23797"/>
                  <a:pt x="131122" y="25412"/>
                  <a:pt x="131230" y="26640"/>
                </a:cubicBezTo>
                <a:cubicBezTo>
                  <a:pt x="131359" y="27889"/>
                  <a:pt x="130261" y="29009"/>
                  <a:pt x="129141" y="29999"/>
                </a:cubicBezTo>
                <a:cubicBezTo>
                  <a:pt x="128021" y="30990"/>
                  <a:pt x="130864" y="31356"/>
                  <a:pt x="130734" y="32217"/>
                </a:cubicBezTo>
                <a:cubicBezTo>
                  <a:pt x="130708" y="32438"/>
                  <a:pt x="130455" y="32534"/>
                  <a:pt x="130071" y="32534"/>
                </a:cubicBezTo>
                <a:cubicBezTo>
                  <a:pt x="128919" y="32534"/>
                  <a:pt x="126589" y="31674"/>
                  <a:pt x="125652" y="30753"/>
                </a:cubicBezTo>
                <a:cubicBezTo>
                  <a:pt x="124425" y="29504"/>
                  <a:pt x="127160" y="27889"/>
                  <a:pt x="128021" y="26640"/>
                </a:cubicBezTo>
                <a:cubicBezTo>
                  <a:pt x="128883" y="25412"/>
                  <a:pt x="127655" y="26145"/>
                  <a:pt x="126277" y="25649"/>
                </a:cubicBezTo>
                <a:cubicBezTo>
                  <a:pt x="124920" y="25154"/>
                  <a:pt x="126643" y="25046"/>
                  <a:pt x="127526" y="24056"/>
                </a:cubicBezTo>
                <a:cubicBezTo>
                  <a:pt x="128387" y="23065"/>
                  <a:pt x="127160" y="21579"/>
                  <a:pt x="126277" y="20696"/>
                </a:cubicBezTo>
                <a:cubicBezTo>
                  <a:pt x="125416" y="19835"/>
                  <a:pt x="126772" y="18845"/>
                  <a:pt x="127526" y="17983"/>
                </a:cubicBezTo>
                <a:cubicBezTo>
                  <a:pt x="128258" y="17100"/>
                  <a:pt x="127892" y="16002"/>
                  <a:pt x="126901" y="14753"/>
                </a:cubicBezTo>
                <a:cubicBezTo>
                  <a:pt x="125911" y="13526"/>
                  <a:pt x="127892" y="12772"/>
                  <a:pt x="127892" y="11286"/>
                </a:cubicBezTo>
                <a:cubicBezTo>
                  <a:pt x="127892" y="9800"/>
                  <a:pt x="127397" y="9671"/>
                  <a:pt x="128021" y="8443"/>
                </a:cubicBezTo>
                <a:cubicBezTo>
                  <a:pt x="128646" y="7194"/>
                  <a:pt x="128753" y="7194"/>
                  <a:pt x="128387" y="5945"/>
                </a:cubicBezTo>
                <a:cubicBezTo>
                  <a:pt x="128021" y="4718"/>
                  <a:pt x="127763" y="4094"/>
                  <a:pt x="128150" y="2866"/>
                </a:cubicBezTo>
                <a:cubicBezTo>
                  <a:pt x="128516" y="1617"/>
                  <a:pt x="128258" y="1251"/>
                  <a:pt x="127763" y="756"/>
                </a:cubicBezTo>
                <a:cubicBezTo>
                  <a:pt x="127510" y="503"/>
                  <a:pt x="126548" y="441"/>
                  <a:pt x="125403" y="441"/>
                </a:cubicBezTo>
                <a:cubicBezTo>
                  <a:pt x="124308" y="441"/>
                  <a:pt x="123046" y="497"/>
                  <a:pt x="122078" y="497"/>
                </a:cubicBezTo>
                <a:cubicBezTo>
                  <a:pt x="120097" y="497"/>
                  <a:pt x="118223" y="863"/>
                  <a:pt x="115381" y="1746"/>
                </a:cubicBezTo>
                <a:cubicBezTo>
                  <a:pt x="112517" y="2608"/>
                  <a:pt x="113141" y="3103"/>
                  <a:pt x="113012" y="4330"/>
                </a:cubicBezTo>
                <a:cubicBezTo>
                  <a:pt x="112904" y="5579"/>
                  <a:pt x="113766" y="5838"/>
                  <a:pt x="114390" y="7324"/>
                </a:cubicBezTo>
                <a:cubicBezTo>
                  <a:pt x="114993" y="8810"/>
                  <a:pt x="113636" y="9176"/>
                  <a:pt x="113141" y="10166"/>
                </a:cubicBezTo>
                <a:cubicBezTo>
                  <a:pt x="112646" y="11157"/>
                  <a:pt x="113636" y="11781"/>
                  <a:pt x="113766" y="13267"/>
                </a:cubicBezTo>
                <a:cubicBezTo>
                  <a:pt x="113895" y="14753"/>
                  <a:pt x="113636" y="15378"/>
                  <a:pt x="113399" y="16734"/>
                </a:cubicBezTo>
                <a:cubicBezTo>
                  <a:pt x="113141" y="18112"/>
                  <a:pt x="113636" y="18220"/>
                  <a:pt x="114261" y="19469"/>
                </a:cubicBezTo>
                <a:cubicBezTo>
                  <a:pt x="114885" y="20696"/>
                  <a:pt x="113507" y="21450"/>
                  <a:pt x="113012" y="22936"/>
                </a:cubicBezTo>
                <a:cubicBezTo>
                  <a:pt x="112517" y="24422"/>
                  <a:pt x="113766" y="24917"/>
                  <a:pt x="114132" y="26532"/>
                </a:cubicBezTo>
                <a:cubicBezTo>
                  <a:pt x="114365" y="27504"/>
                  <a:pt x="114232" y="27797"/>
                  <a:pt x="113789" y="27797"/>
                </a:cubicBezTo>
                <a:cubicBezTo>
                  <a:pt x="113495" y="27797"/>
                  <a:pt x="113066" y="27669"/>
                  <a:pt x="112517" y="27523"/>
                </a:cubicBezTo>
                <a:cubicBezTo>
                  <a:pt x="111160" y="27135"/>
                  <a:pt x="111655" y="26166"/>
                  <a:pt x="111052" y="25046"/>
                </a:cubicBezTo>
                <a:cubicBezTo>
                  <a:pt x="110428" y="23927"/>
                  <a:pt x="110794" y="22678"/>
                  <a:pt x="110665" y="21321"/>
                </a:cubicBezTo>
                <a:cubicBezTo>
                  <a:pt x="110535" y="19964"/>
                  <a:pt x="110794" y="19964"/>
                  <a:pt x="111160" y="19103"/>
                </a:cubicBezTo>
                <a:cubicBezTo>
                  <a:pt x="111526" y="18220"/>
                  <a:pt x="110665" y="15873"/>
                  <a:pt x="110535" y="14882"/>
                </a:cubicBezTo>
                <a:cubicBezTo>
                  <a:pt x="110428" y="13892"/>
                  <a:pt x="111655" y="11652"/>
                  <a:pt x="111548" y="10661"/>
                </a:cubicBezTo>
                <a:cubicBezTo>
                  <a:pt x="111418" y="9671"/>
                  <a:pt x="110535" y="9046"/>
                  <a:pt x="110535" y="7819"/>
                </a:cubicBezTo>
                <a:cubicBezTo>
                  <a:pt x="110535" y="6570"/>
                  <a:pt x="111418" y="6333"/>
                  <a:pt x="111655" y="5343"/>
                </a:cubicBezTo>
                <a:cubicBezTo>
                  <a:pt x="111914" y="4352"/>
                  <a:pt x="110794" y="3857"/>
                  <a:pt x="108317" y="3727"/>
                </a:cubicBezTo>
                <a:cubicBezTo>
                  <a:pt x="108269" y="3725"/>
                  <a:pt x="108220" y="3724"/>
                  <a:pt x="108171" y="3724"/>
                </a:cubicBezTo>
                <a:cubicBezTo>
                  <a:pt x="105711" y="3724"/>
                  <a:pt x="102477" y="6850"/>
                  <a:pt x="102245" y="7948"/>
                </a:cubicBezTo>
                <a:cubicBezTo>
                  <a:pt x="101986" y="9046"/>
                  <a:pt x="102848" y="8810"/>
                  <a:pt x="103343" y="10166"/>
                </a:cubicBezTo>
                <a:cubicBezTo>
                  <a:pt x="103838" y="11523"/>
                  <a:pt x="102740" y="14258"/>
                  <a:pt x="102848" y="16239"/>
                </a:cubicBezTo>
                <a:cubicBezTo>
                  <a:pt x="102977" y="18220"/>
                  <a:pt x="103365" y="17488"/>
                  <a:pt x="104355" y="18845"/>
                </a:cubicBezTo>
                <a:cubicBezTo>
                  <a:pt x="105346" y="20201"/>
                  <a:pt x="104097" y="19835"/>
                  <a:pt x="102977" y="20696"/>
                </a:cubicBezTo>
                <a:cubicBezTo>
                  <a:pt x="101857" y="21579"/>
                  <a:pt x="103106" y="23927"/>
                  <a:pt x="103343" y="25176"/>
                </a:cubicBezTo>
                <a:cubicBezTo>
                  <a:pt x="103601" y="26403"/>
                  <a:pt x="104592" y="26037"/>
                  <a:pt x="104226" y="26898"/>
                </a:cubicBezTo>
                <a:cubicBezTo>
                  <a:pt x="103987" y="27429"/>
                  <a:pt x="103568" y="27682"/>
                  <a:pt x="102935" y="27682"/>
                </a:cubicBezTo>
                <a:cubicBezTo>
                  <a:pt x="102540" y="27682"/>
                  <a:pt x="102061" y="27584"/>
                  <a:pt x="101491" y="27394"/>
                </a:cubicBezTo>
                <a:cubicBezTo>
                  <a:pt x="100005" y="26898"/>
                  <a:pt x="100630" y="24422"/>
                  <a:pt x="101254" y="23561"/>
                </a:cubicBezTo>
                <a:cubicBezTo>
                  <a:pt x="101879" y="22678"/>
                  <a:pt x="100888" y="21945"/>
                  <a:pt x="100393" y="20826"/>
                </a:cubicBezTo>
                <a:cubicBezTo>
                  <a:pt x="99898" y="19706"/>
                  <a:pt x="101362" y="18586"/>
                  <a:pt x="101491" y="17983"/>
                </a:cubicBezTo>
                <a:cubicBezTo>
                  <a:pt x="101620" y="17359"/>
                  <a:pt x="100500" y="16239"/>
                  <a:pt x="100500" y="15485"/>
                </a:cubicBezTo>
                <a:cubicBezTo>
                  <a:pt x="100500" y="14753"/>
                  <a:pt x="101620" y="13762"/>
                  <a:pt x="101620" y="12901"/>
                </a:cubicBezTo>
                <a:cubicBezTo>
                  <a:pt x="101620" y="12018"/>
                  <a:pt x="100500" y="11286"/>
                  <a:pt x="100134" y="10425"/>
                </a:cubicBezTo>
                <a:cubicBezTo>
                  <a:pt x="99768" y="9542"/>
                  <a:pt x="101491" y="8917"/>
                  <a:pt x="101383" y="7690"/>
                </a:cubicBezTo>
                <a:cubicBezTo>
                  <a:pt x="101258" y="6482"/>
                  <a:pt x="100087" y="6462"/>
                  <a:pt x="100009" y="6462"/>
                </a:cubicBezTo>
                <a:cubicBezTo>
                  <a:pt x="100007" y="6462"/>
                  <a:pt x="100005" y="6462"/>
                  <a:pt x="100005" y="6462"/>
                </a:cubicBezTo>
                <a:cubicBezTo>
                  <a:pt x="100005" y="6462"/>
                  <a:pt x="89475" y="10425"/>
                  <a:pt x="88743" y="11028"/>
                </a:cubicBezTo>
                <a:cubicBezTo>
                  <a:pt x="87989" y="11652"/>
                  <a:pt x="89109" y="12040"/>
                  <a:pt x="89346" y="12643"/>
                </a:cubicBezTo>
                <a:cubicBezTo>
                  <a:pt x="89604" y="13267"/>
                  <a:pt x="88980" y="13999"/>
                  <a:pt x="88484" y="15119"/>
                </a:cubicBezTo>
                <a:cubicBezTo>
                  <a:pt x="87989" y="16239"/>
                  <a:pt x="89604" y="16368"/>
                  <a:pt x="89841" y="17488"/>
                </a:cubicBezTo>
                <a:cubicBezTo>
                  <a:pt x="90099" y="18586"/>
                  <a:pt x="88614" y="18845"/>
                  <a:pt x="87989" y="19469"/>
                </a:cubicBezTo>
                <a:cubicBezTo>
                  <a:pt x="87365" y="20094"/>
                  <a:pt x="88226" y="20330"/>
                  <a:pt x="89109" y="21321"/>
                </a:cubicBezTo>
                <a:cubicBezTo>
                  <a:pt x="89970" y="22312"/>
                  <a:pt x="88484" y="23668"/>
                  <a:pt x="87860" y="25649"/>
                </a:cubicBezTo>
                <a:cubicBezTo>
                  <a:pt x="87257" y="27631"/>
                  <a:pt x="87989" y="27028"/>
                  <a:pt x="88614" y="28147"/>
                </a:cubicBezTo>
                <a:cubicBezTo>
                  <a:pt x="89217" y="29246"/>
                  <a:pt x="88851" y="28879"/>
                  <a:pt x="88355" y="29762"/>
                </a:cubicBezTo>
                <a:cubicBezTo>
                  <a:pt x="87860" y="30624"/>
                  <a:pt x="89604" y="31248"/>
                  <a:pt x="88980" y="32476"/>
                </a:cubicBezTo>
                <a:cubicBezTo>
                  <a:pt x="88799" y="32838"/>
                  <a:pt x="88472" y="32979"/>
                  <a:pt x="88076" y="32979"/>
                </a:cubicBezTo>
                <a:cubicBezTo>
                  <a:pt x="87107" y="32979"/>
                  <a:pt x="85721" y="32134"/>
                  <a:pt x="85017" y="31614"/>
                </a:cubicBezTo>
                <a:cubicBezTo>
                  <a:pt x="84027" y="30861"/>
                  <a:pt x="86008" y="28147"/>
                  <a:pt x="86503" y="27264"/>
                </a:cubicBezTo>
                <a:cubicBezTo>
                  <a:pt x="86999" y="26403"/>
                  <a:pt x="85879" y="25283"/>
                  <a:pt x="85017" y="24056"/>
                </a:cubicBezTo>
                <a:cubicBezTo>
                  <a:pt x="84156" y="22807"/>
                  <a:pt x="85017" y="22570"/>
                  <a:pt x="85750" y="21687"/>
                </a:cubicBezTo>
                <a:cubicBezTo>
                  <a:pt x="86503" y="20826"/>
                  <a:pt x="86137" y="20330"/>
                  <a:pt x="85254" y="19598"/>
                </a:cubicBezTo>
                <a:cubicBezTo>
                  <a:pt x="84393" y="18845"/>
                  <a:pt x="84759" y="18220"/>
                  <a:pt x="84888" y="17359"/>
                </a:cubicBezTo>
                <a:cubicBezTo>
                  <a:pt x="85017" y="16476"/>
                  <a:pt x="85750" y="16863"/>
                  <a:pt x="85513" y="15248"/>
                </a:cubicBezTo>
                <a:cubicBezTo>
                  <a:pt x="85254" y="13633"/>
                  <a:pt x="85879" y="13999"/>
                  <a:pt x="86245" y="12772"/>
                </a:cubicBezTo>
                <a:cubicBezTo>
                  <a:pt x="86632" y="11523"/>
                  <a:pt x="85750" y="10037"/>
                  <a:pt x="85125" y="9908"/>
                </a:cubicBezTo>
                <a:cubicBezTo>
                  <a:pt x="85113" y="9906"/>
                  <a:pt x="85101" y="9905"/>
                  <a:pt x="85088" y="9905"/>
                </a:cubicBezTo>
                <a:cubicBezTo>
                  <a:pt x="84421" y="9905"/>
                  <a:pt x="81885" y="12528"/>
                  <a:pt x="80301" y="13267"/>
                </a:cubicBezTo>
                <a:cubicBezTo>
                  <a:pt x="78686" y="13999"/>
                  <a:pt x="80301" y="13892"/>
                  <a:pt x="81292" y="14753"/>
                </a:cubicBezTo>
                <a:cubicBezTo>
                  <a:pt x="82283" y="15614"/>
                  <a:pt x="82412" y="16368"/>
                  <a:pt x="81917" y="18608"/>
                </a:cubicBezTo>
                <a:cubicBezTo>
                  <a:pt x="81421" y="20826"/>
                  <a:pt x="81034" y="21816"/>
                  <a:pt x="81421" y="22678"/>
                </a:cubicBezTo>
                <a:cubicBezTo>
                  <a:pt x="81787" y="23561"/>
                  <a:pt x="82046" y="23927"/>
                  <a:pt x="81292" y="24551"/>
                </a:cubicBezTo>
                <a:cubicBezTo>
                  <a:pt x="80560" y="25176"/>
                  <a:pt x="81658" y="28384"/>
                  <a:pt x="82412" y="30495"/>
                </a:cubicBezTo>
                <a:cubicBezTo>
                  <a:pt x="83144" y="32605"/>
                  <a:pt x="81680" y="33725"/>
                  <a:pt x="80431" y="34328"/>
                </a:cubicBezTo>
                <a:cubicBezTo>
                  <a:pt x="80214" y="34436"/>
                  <a:pt x="80016" y="34485"/>
                  <a:pt x="79833" y="34485"/>
                </a:cubicBezTo>
                <a:cubicBezTo>
                  <a:pt x="78962" y="34485"/>
                  <a:pt x="78430" y="33379"/>
                  <a:pt x="77825" y="32347"/>
                </a:cubicBezTo>
                <a:cubicBezTo>
                  <a:pt x="77071" y="31119"/>
                  <a:pt x="78579" y="31248"/>
                  <a:pt x="78816" y="30258"/>
                </a:cubicBezTo>
                <a:cubicBezTo>
                  <a:pt x="79074" y="29267"/>
                  <a:pt x="77588" y="28513"/>
                  <a:pt x="77093" y="27394"/>
                </a:cubicBezTo>
                <a:cubicBezTo>
                  <a:pt x="76598" y="26274"/>
                  <a:pt x="77825" y="25154"/>
                  <a:pt x="78686" y="24422"/>
                </a:cubicBezTo>
                <a:cubicBezTo>
                  <a:pt x="79548" y="23668"/>
                  <a:pt x="77330" y="23044"/>
                  <a:pt x="77201" y="21945"/>
                </a:cubicBezTo>
                <a:cubicBezTo>
                  <a:pt x="77093" y="20826"/>
                  <a:pt x="77696" y="21450"/>
                  <a:pt x="78450" y="20567"/>
                </a:cubicBezTo>
                <a:cubicBezTo>
                  <a:pt x="79182" y="19706"/>
                  <a:pt x="77954" y="19469"/>
                  <a:pt x="77825" y="17854"/>
                </a:cubicBezTo>
                <a:cubicBezTo>
                  <a:pt x="77709" y="16400"/>
                  <a:pt x="77505" y="15853"/>
                  <a:pt x="76554" y="15853"/>
                </a:cubicBezTo>
                <a:cubicBezTo>
                  <a:pt x="76449" y="15853"/>
                  <a:pt x="76334" y="15860"/>
                  <a:pt x="76210" y="15873"/>
                </a:cubicBezTo>
                <a:cubicBezTo>
                  <a:pt x="74983" y="16002"/>
                  <a:pt x="67166" y="19469"/>
                  <a:pt x="66046" y="20826"/>
                </a:cubicBezTo>
                <a:cubicBezTo>
                  <a:pt x="64948" y="22182"/>
                  <a:pt x="66800" y="24917"/>
                  <a:pt x="66929" y="26403"/>
                </a:cubicBezTo>
                <a:cubicBezTo>
                  <a:pt x="67036" y="27889"/>
                  <a:pt x="66800" y="32971"/>
                  <a:pt x="65938" y="33832"/>
                </a:cubicBezTo>
                <a:cubicBezTo>
                  <a:pt x="65791" y="33979"/>
                  <a:pt x="65627" y="34043"/>
                  <a:pt x="65455" y="34043"/>
                </a:cubicBezTo>
                <a:cubicBezTo>
                  <a:pt x="64591" y="34043"/>
                  <a:pt x="63508" y="32440"/>
                  <a:pt x="63203" y="31614"/>
                </a:cubicBezTo>
                <a:cubicBezTo>
                  <a:pt x="62837" y="30624"/>
                  <a:pt x="63699" y="29762"/>
                  <a:pt x="64431" y="28384"/>
                </a:cubicBezTo>
                <a:cubicBezTo>
                  <a:pt x="65184" y="27028"/>
                  <a:pt x="64431" y="27028"/>
                  <a:pt x="63828" y="26037"/>
                </a:cubicBezTo>
                <a:cubicBezTo>
                  <a:pt x="63203" y="25046"/>
                  <a:pt x="64065" y="24163"/>
                  <a:pt x="64065" y="22936"/>
                </a:cubicBezTo>
                <a:cubicBezTo>
                  <a:pt x="64065" y="22594"/>
                  <a:pt x="63953" y="22449"/>
                  <a:pt x="63726" y="22449"/>
                </a:cubicBezTo>
                <a:cubicBezTo>
                  <a:pt x="63123" y="22449"/>
                  <a:pt x="61701" y="23472"/>
                  <a:pt x="59370" y="24551"/>
                </a:cubicBezTo>
                <a:cubicBezTo>
                  <a:pt x="56140" y="26037"/>
                  <a:pt x="59478" y="25908"/>
                  <a:pt x="60468" y="26898"/>
                </a:cubicBezTo>
                <a:cubicBezTo>
                  <a:pt x="61481" y="27889"/>
                  <a:pt x="61093" y="28750"/>
                  <a:pt x="60468" y="29870"/>
                </a:cubicBezTo>
                <a:cubicBezTo>
                  <a:pt x="59866" y="30990"/>
                  <a:pt x="59973" y="30861"/>
                  <a:pt x="60468" y="31851"/>
                </a:cubicBezTo>
                <a:cubicBezTo>
                  <a:pt x="60964" y="32842"/>
                  <a:pt x="60598" y="33466"/>
                  <a:pt x="59736" y="34715"/>
                </a:cubicBezTo>
                <a:cubicBezTo>
                  <a:pt x="59528" y="35004"/>
                  <a:pt x="59349" y="35130"/>
                  <a:pt x="59187" y="35130"/>
                </a:cubicBezTo>
                <a:cubicBezTo>
                  <a:pt x="58661" y="35130"/>
                  <a:pt x="58315" y="33809"/>
                  <a:pt x="57755" y="32476"/>
                </a:cubicBezTo>
                <a:cubicBezTo>
                  <a:pt x="57001" y="30753"/>
                  <a:pt x="57755" y="29504"/>
                  <a:pt x="57863" y="27760"/>
                </a:cubicBezTo>
                <a:cubicBezTo>
                  <a:pt x="57981" y="26182"/>
                  <a:pt x="57684" y="25525"/>
                  <a:pt x="56392" y="25525"/>
                </a:cubicBezTo>
                <a:cubicBezTo>
                  <a:pt x="56274" y="25525"/>
                  <a:pt x="56147" y="25531"/>
                  <a:pt x="56011" y="25542"/>
                </a:cubicBezTo>
                <a:cubicBezTo>
                  <a:pt x="54396" y="25671"/>
                  <a:pt x="53039" y="26661"/>
                  <a:pt x="53168" y="28750"/>
                </a:cubicBezTo>
                <a:cubicBezTo>
                  <a:pt x="53276" y="30861"/>
                  <a:pt x="53664" y="31119"/>
                  <a:pt x="53039" y="32713"/>
                </a:cubicBezTo>
                <a:cubicBezTo>
                  <a:pt x="52868" y="33156"/>
                  <a:pt x="52622" y="33338"/>
                  <a:pt x="52337" y="33338"/>
                </a:cubicBezTo>
                <a:cubicBezTo>
                  <a:pt x="51585" y="33338"/>
                  <a:pt x="50563" y="32068"/>
                  <a:pt x="49938" y="30990"/>
                </a:cubicBezTo>
                <a:cubicBezTo>
                  <a:pt x="49264" y="29827"/>
                  <a:pt x="49342" y="29416"/>
                  <a:pt x="48097" y="29416"/>
                </a:cubicBezTo>
                <a:cubicBezTo>
                  <a:pt x="47751" y="29416"/>
                  <a:pt x="47303" y="29448"/>
                  <a:pt x="46708" y="29504"/>
                </a:cubicBezTo>
                <a:cubicBezTo>
                  <a:pt x="43995" y="29741"/>
                  <a:pt x="45115" y="29999"/>
                  <a:pt x="45718" y="31227"/>
                </a:cubicBezTo>
                <a:cubicBezTo>
                  <a:pt x="46342" y="32476"/>
                  <a:pt x="45847" y="32734"/>
                  <a:pt x="44749" y="34220"/>
                </a:cubicBezTo>
                <a:cubicBezTo>
                  <a:pt x="44329" y="34777"/>
                  <a:pt x="43942" y="35019"/>
                  <a:pt x="43669" y="35019"/>
                </a:cubicBezTo>
                <a:cubicBezTo>
                  <a:pt x="43215" y="35019"/>
                  <a:pt x="43077" y="34347"/>
                  <a:pt x="43629" y="33337"/>
                </a:cubicBezTo>
                <a:cubicBezTo>
                  <a:pt x="44490" y="31744"/>
                  <a:pt x="43500" y="30495"/>
                  <a:pt x="42509" y="30258"/>
                </a:cubicBezTo>
                <a:cubicBezTo>
                  <a:pt x="42401" y="30230"/>
                  <a:pt x="42286" y="30216"/>
                  <a:pt x="42165" y="30216"/>
                </a:cubicBezTo>
                <a:cubicBezTo>
                  <a:pt x="41176" y="30216"/>
                  <a:pt x="39810" y="31112"/>
                  <a:pt x="39042" y="32110"/>
                </a:cubicBezTo>
                <a:cubicBezTo>
                  <a:pt x="38159" y="33229"/>
                  <a:pt x="38288" y="34823"/>
                  <a:pt x="37298" y="34823"/>
                </a:cubicBezTo>
                <a:cubicBezTo>
                  <a:pt x="36307" y="34823"/>
                  <a:pt x="35683" y="32713"/>
                  <a:pt x="35058" y="32217"/>
                </a:cubicBezTo>
                <a:cubicBezTo>
                  <a:pt x="33299" y="32379"/>
                  <a:pt x="32340" y="32958"/>
                  <a:pt x="31136" y="32958"/>
                </a:cubicBezTo>
                <a:cubicBezTo>
                  <a:pt x="29937" y="32958"/>
                  <a:pt x="28495" y="32385"/>
                  <a:pt x="25777" y="30258"/>
                </a:cubicBezTo>
                <a:cubicBezTo>
                  <a:pt x="22611" y="27114"/>
                  <a:pt x="19704" y="26640"/>
                  <a:pt x="18326" y="21687"/>
                </a:cubicBezTo>
                <a:cubicBezTo>
                  <a:pt x="17336" y="20094"/>
                  <a:pt x="13632" y="17359"/>
                  <a:pt x="11392" y="15873"/>
                </a:cubicBezTo>
                <a:cubicBezTo>
                  <a:pt x="9174" y="14387"/>
                  <a:pt x="7171" y="9542"/>
                  <a:pt x="5815" y="7194"/>
                </a:cubicBezTo>
                <a:cubicBezTo>
                  <a:pt x="4473" y="4872"/>
                  <a:pt x="1676" y="0"/>
                  <a:pt x="887" y="0"/>
                </a:cubicBezTo>
                <a:close/>
              </a:path>
            </a:pathLst>
          </a:custGeom>
          <a:solidFill>
            <a:srgbClr val="C86C6C"/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6"/>
          <p:cNvSpPr/>
          <p:nvPr/>
        </p:nvSpPr>
        <p:spPr>
          <a:xfrm>
            <a:off x="3648138" y="3573630"/>
            <a:ext cx="104384" cy="822988"/>
          </a:xfrm>
          <a:custGeom>
            <a:avLst/>
            <a:gdLst/>
            <a:ahLst/>
            <a:cxnLst/>
            <a:rect l="l" t="t" r="r" b="b"/>
            <a:pathLst>
              <a:path w="3447" h="27177" fill="none" extrusionOk="0">
                <a:moveTo>
                  <a:pt x="2047" y="27177"/>
                </a:moveTo>
                <a:cubicBezTo>
                  <a:pt x="1487" y="26208"/>
                  <a:pt x="1487" y="24744"/>
                  <a:pt x="2176" y="23559"/>
                </a:cubicBezTo>
                <a:cubicBezTo>
                  <a:pt x="3446" y="21406"/>
                  <a:pt x="1702" y="20631"/>
                  <a:pt x="1487" y="18757"/>
                </a:cubicBezTo>
                <a:cubicBezTo>
                  <a:pt x="1271" y="16862"/>
                  <a:pt x="2951" y="17357"/>
                  <a:pt x="2887" y="15549"/>
                </a:cubicBezTo>
                <a:cubicBezTo>
                  <a:pt x="2800" y="13740"/>
                  <a:pt x="582" y="13244"/>
                  <a:pt x="1487" y="11220"/>
                </a:cubicBezTo>
                <a:cubicBezTo>
                  <a:pt x="2391" y="9196"/>
                  <a:pt x="3016" y="8658"/>
                  <a:pt x="2456" y="7193"/>
                </a:cubicBezTo>
                <a:cubicBezTo>
                  <a:pt x="1" y="3123"/>
                  <a:pt x="2241" y="2671"/>
                  <a:pt x="2607" y="1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6"/>
          <p:cNvSpPr/>
          <p:nvPr/>
        </p:nvSpPr>
        <p:spPr>
          <a:xfrm>
            <a:off x="3014961" y="3852077"/>
            <a:ext cx="65229" cy="542602"/>
          </a:xfrm>
          <a:custGeom>
            <a:avLst/>
            <a:gdLst/>
            <a:ahLst/>
            <a:cxnLst/>
            <a:rect l="l" t="t" r="r" b="b"/>
            <a:pathLst>
              <a:path w="2154" h="17918" fill="none" extrusionOk="0">
                <a:moveTo>
                  <a:pt x="1422" y="1"/>
                </a:moveTo>
                <a:cubicBezTo>
                  <a:pt x="732" y="432"/>
                  <a:pt x="108" y="1336"/>
                  <a:pt x="108" y="2176"/>
                </a:cubicBezTo>
                <a:cubicBezTo>
                  <a:pt x="108" y="3296"/>
                  <a:pt x="1378" y="3360"/>
                  <a:pt x="1917" y="4049"/>
                </a:cubicBezTo>
                <a:cubicBezTo>
                  <a:pt x="2154" y="4394"/>
                  <a:pt x="1163" y="5772"/>
                  <a:pt x="1012" y="6074"/>
                </a:cubicBezTo>
                <a:cubicBezTo>
                  <a:pt x="646" y="6806"/>
                  <a:pt x="539" y="7559"/>
                  <a:pt x="862" y="8313"/>
                </a:cubicBezTo>
                <a:cubicBezTo>
                  <a:pt x="1422" y="9584"/>
                  <a:pt x="2154" y="9519"/>
                  <a:pt x="1077" y="10596"/>
                </a:cubicBezTo>
                <a:cubicBezTo>
                  <a:pt x="280" y="11393"/>
                  <a:pt x="323" y="12017"/>
                  <a:pt x="797" y="12965"/>
                </a:cubicBezTo>
                <a:cubicBezTo>
                  <a:pt x="1228" y="13826"/>
                  <a:pt x="173" y="14450"/>
                  <a:pt x="173" y="15333"/>
                </a:cubicBezTo>
                <a:cubicBezTo>
                  <a:pt x="173" y="16281"/>
                  <a:pt x="0" y="16733"/>
                  <a:pt x="582" y="17508"/>
                </a:cubicBezTo>
                <a:cubicBezTo>
                  <a:pt x="646" y="17573"/>
                  <a:pt x="689" y="17831"/>
                  <a:pt x="732" y="17917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6"/>
          <p:cNvSpPr/>
          <p:nvPr/>
        </p:nvSpPr>
        <p:spPr>
          <a:xfrm>
            <a:off x="3104295" y="3882087"/>
            <a:ext cx="132395" cy="527582"/>
          </a:xfrm>
          <a:custGeom>
            <a:avLst/>
            <a:gdLst/>
            <a:ahLst/>
            <a:cxnLst/>
            <a:rect l="l" t="t" r="r" b="b"/>
            <a:pathLst>
              <a:path w="4372" h="17422" fill="none" extrusionOk="0">
                <a:moveTo>
                  <a:pt x="2649" y="16862"/>
                </a:moveTo>
                <a:cubicBezTo>
                  <a:pt x="3080" y="17422"/>
                  <a:pt x="2154" y="15484"/>
                  <a:pt x="2154" y="14773"/>
                </a:cubicBezTo>
                <a:lnTo>
                  <a:pt x="2154" y="14278"/>
                </a:lnTo>
                <a:cubicBezTo>
                  <a:pt x="2154" y="13416"/>
                  <a:pt x="2994" y="13029"/>
                  <a:pt x="2800" y="12060"/>
                </a:cubicBezTo>
                <a:cubicBezTo>
                  <a:pt x="2628" y="11220"/>
                  <a:pt x="1723" y="10918"/>
                  <a:pt x="2434" y="9949"/>
                </a:cubicBezTo>
                <a:cubicBezTo>
                  <a:pt x="2972" y="9260"/>
                  <a:pt x="3295" y="8291"/>
                  <a:pt x="2800" y="7451"/>
                </a:cubicBezTo>
                <a:cubicBezTo>
                  <a:pt x="2391" y="6762"/>
                  <a:pt x="1228" y="5944"/>
                  <a:pt x="2520" y="5298"/>
                </a:cubicBezTo>
                <a:cubicBezTo>
                  <a:pt x="2671" y="5212"/>
                  <a:pt x="2843" y="5104"/>
                  <a:pt x="2994" y="5018"/>
                </a:cubicBezTo>
                <a:cubicBezTo>
                  <a:pt x="3877" y="4501"/>
                  <a:pt x="4372" y="5922"/>
                  <a:pt x="2714" y="5922"/>
                </a:cubicBezTo>
                <a:cubicBezTo>
                  <a:pt x="2455" y="5922"/>
                  <a:pt x="2757" y="3295"/>
                  <a:pt x="1960" y="2305"/>
                </a:cubicBezTo>
                <a:cubicBezTo>
                  <a:pt x="1508" y="1723"/>
                  <a:pt x="0" y="840"/>
                  <a:pt x="840" y="0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6"/>
          <p:cNvSpPr/>
          <p:nvPr/>
        </p:nvSpPr>
        <p:spPr>
          <a:xfrm>
            <a:off x="3735533" y="3494744"/>
            <a:ext cx="178061" cy="897967"/>
          </a:xfrm>
          <a:custGeom>
            <a:avLst/>
            <a:gdLst/>
            <a:ahLst/>
            <a:cxnLst/>
            <a:rect l="l" t="t" r="r" b="b"/>
            <a:pathLst>
              <a:path w="5880" h="29653" fill="none" extrusionOk="0">
                <a:moveTo>
                  <a:pt x="2994" y="323"/>
                </a:moveTo>
                <a:cubicBezTo>
                  <a:pt x="2735" y="0"/>
                  <a:pt x="3188" y="1098"/>
                  <a:pt x="3274" y="1508"/>
                </a:cubicBezTo>
                <a:cubicBezTo>
                  <a:pt x="3554" y="2972"/>
                  <a:pt x="1766" y="3790"/>
                  <a:pt x="2154" y="5341"/>
                </a:cubicBezTo>
                <a:cubicBezTo>
                  <a:pt x="2455" y="6568"/>
                  <a:pt x="5384" y="6137"/>
                  <a:pt x="4178" y="4630"/>
                </a:cubicBezTo>
                <a:cubicBezTo>
                  <a:pt x="3877" y="4264"/>
                  <a:pt x="3188" y="7149"/>
                  <a:pt x="3123" y="7279"/>
                </a:cubicBezTo>
                <a:cubicBezTo>
                  <a:pt x="2757" y="8226"/>
                  <a:pt x="1917" y="9217"/>
                  <a:pt x="1745" y="10272"/>
                </a:cubicBezTo>
                <a:cubicBezTo>
                  <a:pt x="1594" y="11133"/>
                  <a:pt x="4889" y="13761"/>
                  <a:pt x="5363" y="13481"/>
                </a:cubicBezTo>
                <a:cubicBezTo>
                  <a:pt x="5879" y="13179"/>
                  <a:pt x="4071" y="11413"/>
                  <a:pt x="3618" y="13265"/>
                </a:cubicBezTo>
                <a:cubicBezTo>
                  <a:pt x="3274" y="14622"/>
                  <a:pt x="3532" y="16065"/>
                  <a:pt x="3188" y="17378"/>
                </a:cubicBezTo>
                <a:cubicBezTo>
                  <a:pt x="3015" y="18089"/>
                  <a:pt x="1" y="18347"/>
                  <a:pt x="1809" y="16560"/>
                </a:cubicBezTo>
                <a:cubicBezTo>
                  <a:pt x="2025" y="16345"/>
                  <a:pt x="2262" y="16172"/>
                  <a:pt x="2499" y="16000"/>
                </a:cubicBezTo>
                <a:cubicBezTo>
                  <a:pt x="3381" y="15289"/>
                  <a:pt x="2369" y="18390"/>
                  <a:pt x="2369" y="20307"/>
                </a:cubicBezTo>
                <a:cubicBezTo>
                  <a:pt x="2369" y="21814"/>
                  <a:pt x="2692" y="23365"/>
                  <a:pt x="3058" y="24851"/>
                </a:cubicBezTo>
                <a:cubicBezTo>
                  <a:pt x="3381" y="26121"/>
                  <a:pt x="1874" y="26703"/>
                  <a:pt x="1874" y="27909"/>
                </a:cubicBezTo>
                <a:cubicBezTo>
                  <a:pt x="1874" y="28791"/>
                  <a:pt x="3123" y="28791"/>
                  <a:pt x="3123" y="29653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6"/>
          <p:cNvSpPr/>
          <p:nvPr/>
        </p:nvSpPr>
        <p:spPr>
          <a:xfrm>
            <a:off x="4087022" y="3434724"/>
            <a:ext cx="81551" cy="983424"/>
          </a:xfrm>
          <a:custGeom>
            <a:avLst/>
            <a:gdLst/>
            <a:ahLst/>
            <a:cxnLst/>
            <a:rect l="l" t="t" r="r" b="b"/>
            <a:pathLst>
              <a:path w="2693" h="32475" fill="none" extrusionOk="0">
                <a:moveTo>
                  <a:pt x="797" y="31915"/>
                </a:moveTo>
                <a:cubicBezTo>
                  <a:pt x="797" y="32475"/>
                  <a:pt x="410" y="30860"/>
                  <a:pt x="302" y="30300"/>
                </a:cubicBezTo>
                <a:cubicBezTo>
                  <a:pt x="0" y="28857"/>
                  <a:pt x="668" y="27780"/>
                  <a:pt x="1486" y="26682"/>
                </a:cubicBezTo>
                <a:cubicBezTo>
                  <a:pt x="2520" y="25304"/>
                  <a:pt x="2649" y="24636"/>
                  <a:pt x="1616" y="23280"/>
                </a:cubicBezTo>
                <a:cubicBezTo>
                  <a:pt x="926" y="22332"/>
                  <a:pt x="1206" y="20652"/>
                  <a:pt x="1422" y="19640"/>
                </a:cubicBezTo>
                <a:cubicBezTo>
                  <a:pt x="1680" y="18284"/>
                  <a:pt x="2692" y="17702"/>
                  <a:pt x="2262" y="16173"/>
                </a:cubicBezTo>
                <a:cubicBezTo>
                  <a:pt x="1809" y="14623"/>
                  <a:pt x="926" y="13977"/>
                  <a:pt x="1336" y="12125"/>
                </a:cubicBezTo>
                <a:cubicBezTo>
                  <a:pt x="1680" y="10596"/>
                  <a:pt x="1766" y="9541"/>
                  <a:pt x="926" y="8076"/>
                </a:cubicBezTo>
                <a:cubicBezTo>
                  <a:pt x="44" y="6547"/>
                  <a:pt x="797" y="5621"/>
                  <a:pt x="1422" y="3963"/>
                </a:cubicBezTo>
                <a:cubicBezTo>
                  <a:pt x="1939" y="2542"/>
                  <a:pt x="1056" y="1358"/>
                  <a:pt x="431" y="130"/>
                </a:cubicBezTo>
                <a:cubicBezTo>
                  <a:pt x="410" y="87"/>
                  <a:pt x="388" y="44"/>
                  <a:pt x="367" y="1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6"/>
          <p:cNvSpPr/>
          <p:nvPr/>
        </p:nvSpPr>
        <p:spPr>
          <a:xfrm>
            <a:off x="4157460" y="3441901"/>
            <a:ext cx="69135" cy="954716"/>
          </a:xfrm>
          <a:custGeom>
            <a:avLst/>
            <a:gdLst/>
            <a:ahLst/>
            <a:cxnLst/>
            <a:rect l="l" t="t" r="r" b="b"/>
            <a:pathLst>
              <a:path w="2283" h="31527" fill="none" extrusionOk="0">
                <a:moveTo>
                  <a:pt x="1185" y="44"/>
                </a:moveTo>
                <a:cubicBezTo>
                  <a:pt x="1163" y="1"/>
                  <a:pt x="1141" y="1314"/>
                  <a:pt x="560" y="2477"/>
                </a:cubicBezTo>
                <a:cubicBezTo>
                  <a:pt x="0" y="3597"/>
                  <a:pt x="1314" y="4803"/>
                  <a:pt x="1314" y="5966"/>
                </a:cubicBezTo>
                <a:cubicBezTo>
                  <a:pt x="1314" y="7172"/>
                  <a:pt x="668" y="7947"/>
                  <a:pt x="1185" y="9239"/>
                </a:cubicBezTo>
                <a:cubicBezTo>
                  <a:pt x="1658" y="10466"/>
                  <a:pt x="1314" y="10510"/>
                  <a:pt x="1314" y="11672"/>
                </a:cubicBezTo>
                <a:cubicBezTo>
                  <a:pt x="1314" y="12641"/>
                  <a:pt x="1960" y="13610"/>
                  <a:pt x="2154" y="14536"/>
                </a:cubicBezTo>
                <a:cubicBezTo>
                  <a:pt x="2283" y="15204"/>
                  <a:pt x="1637" y="17142"/>
                  <a:pt x="754" y="16281"/>
                </a:cubicBezTo>
                <a:cubicBezTo>
                  <a:pt x="603" y="16108"/>
                  <a:pt x="969" y="13223"/>
                  <a:pt x="1378" y="15721"/>
                </a:cubicBezTo>
                <a:cubicBezTo>
                  <a:pt x="1572" y="16862"/>
                  <a:pt x="1594" y="18176"/>
                  <a:pt x="1594" y="19339"/>
                </a:cubicBezTo>
                <a:cubicBezTo>
                  <a:pt x="1594" y="20588"/>
                  <a:pt x="409" y="20846"/>
                  <a:pt x="409" y="22117"/>
                </a:cubicBezTo>
                <a:lnTo>
                  <a:pt x="409" y="22676"/>
                </a:lnTo>
                <a:cubicBezTo>
                  <a:pt x="409" y="24313"/>
                  <a:pt x="2218" y="24184"/>
                  <a:pt x="1120" y="26380"/>
                </a:cubicBezTo>
                <a:cubicBezTo>
                  <a:pt x="668" y="27263"/>
                  <a:pt x="409" y="28232"/>
                  <a:pt x="409" y="29244"/>
                </a:cubicBezTo>
                <a:cubicBezTo>
                  <a:pt x="409" y="30149"/>
                  <a:pt x="732" y="30946"/>
                  <a:pt x="1314" y="31527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6"/>
          <p:cNvSpPr/>
          <p:nvPr/>
        </p:nvSpPr>
        <p:spPr>
          <a:xfrm>
            <a:off x="4400022" y="3312140"/>
            <a:ext cx="160467" cy="1085143"/>
          </a:xfrm>
          <a:custGeom>
            <a:avLst/>
            <a:gdLst/>
            <a:ahLst/>
            <a:cxnLst/>
            <a:rect l="l" t="t" r="r" b="b"/>
            <a:pathLst>
              <a:path w="5299" h="35834" fill="none" extrusionOk="0">
                <a:moveTo>
                  <a:pt x="1530" y="35683"/>
                </a:moveTo>
                <a:cubicBezTo>
                  <a:pt x="1702" y="35834"/>
                  <a:pt x="1078" y="34735"/>
                  <a:pt x="1659" y="33939"/>
                </a:cubicBezTo>
                <a:cubicBezTo>
                  <a:pt x="2434" y="32905"/>
                  <a:pt x="2800" y="33271"/>
                  <a:pt x="1874" y="32065"/>
                </a:cubicBezTo>
                <a:cubicBezTo>
                  <a:pt x="1164" y="31118"/>
                  <a:pt x="1401" y="30665"/>
                  <a:pt x="2154" y="29761"/>
                </a:cubicBezTo>
                <a:cubicBezTo>
                  <a:pt x="2994" y="28749"/>
                  <a:pt x="2628" y="28727"/>
                  <a:pt x="1874" y="27801"/>
                </a:cubicBezTo>
                <a:cubicBezTo>
                  <a:pt x="1293" y="27069"/>
                  <a:pt x="991" y="26380"/>
                  <a:pt x="1465" y="25432"/>
                </a:cubicBezTo>
                <a:cubicBezTo>
                  <a:pt x="2111" y="24140"/>
                  <a:pt x="927" y="23516"/>
                  <a:pt x="625" y="22310"/>
                </a:cubicBezTo>
                <a:cubicBezTo>
                  <a:pt x="367" y="21319"/>
                  <a:pt x="1336" y="20587"/>
                  <a:pt x="1185" y="19791"/>
                </a:cubicBezTo>
                <a:cubicBezTo>
                  <a:pt x="991" y="18843"/>
                  <a:pt x="1" y="18498"/>
                  <a:pt x="1121" y="17572"/>
                </a:cubicBezTo>
                <a:lnTo>
                  <a:pt x="1530" y="17206"/>
                </a:lnTo>
                <a:cubicBezTo>
                  <a:pt x="2327" y="16539"/>
                  <a:pt x="1271" y="15613"/>
                  <a:pt x="970" y="14924"/>
                </a:cubicBezTo>
                <a:cubicBezTo>
                  <a:pt x="453" y="13718"/>
                  <a:pt x="2499" y="13158"/>
                  <a:pt x="1745" y="12124"/>
                </a:cubicBezTo>
                <a:cubicBezTo>
                  <a:pt x="1207" y="11435"/>
                  <a:pt x="862" y="10358"/>
                  <a:pt x="625" y="9540"/>
                </a:cubicBezTo>
                <a:cubicBezTo>
                  <a:pt x="453" y="8959"/>
                  <a:pt x="2585" y="8162"/>
                  <a:pt x="2779" y="7387"/>
                </a:cubicBezTo>
                <a:cubicBezTo>
                  <a:pt x="3059" y="6332"/>
                  <a:pt x="2283" y="4932"/>
                  <a:pt x="3489" y="4329"/>
                </a:cubicBezTo>
                <a:cubicBezTo>
                  <a:pt x="4071" y="4027"/>
                  <a:pt x="4308" y="3489"/>
                  <a:pt x="4028" y="2929"/>
                </a:cubicBezTo>
                <a:cubicBezTo>
                  <a:pt x="3532" y="1917"/>
                  <a:pt x="3899" y="1702"/>
                  <a:pt x="4674" y="776"/>
                </a:cubicBezTo>
                <a:cubicBezTo>
                  <a:pt x="4911" y="496"/>
                  <a:pt x="5083" y="280"/>
                  <a:pt x="5298" y="1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6"/>
          <p:cNvSpPr/>
          <p:nvPr/>
        </p:nvSpPr>
        <p:spPr>
          <a:xfrm>
            <a:off x="4459376" y="3305630"/>
            <a:ext cx="243926" cy="1087081"/>
          </a:xfrm>
          <a:custGeom>
            <a:avLst/>
            <a:gdLst/>
            <a:ahLst/>
            <a:cxnLst/>
            <a:rect l="l" t="t" r="r" b="b"/>
            <a:pathLst>
              <a:path w="8055" h="35898" fill="none" extrusionOk="0">
                <a:moveTo>
                  <a:pt x="7925" y="151"/>
                </a:moveTo>
                <a:cubicBezTo>
                  <a:pt x="8054" y="0"/>
                  <a:pt x="6827" y="991"/>
                  <a:pt x="6827" y="2369"/>
                </a:cubicBezTo>
                <a:cubicBezTo>
                  <a:pt x="6827" y="3273"/>
                  <a:pt x="7473" y="3639"/>
                  <a:pt x="7021" y="4544"/>
                </a:cubicBezTo>
                <a:cubicBezTo>
                  <a:pt x="6805" y="4996"/>
                  <a:pt x="4867" y="5276"/>
                  <a:pt x="4372" y="5944"/>
                </a:cubicBezTo>
                <a:cubicBezTo>
                  <a:pt x="3360" y="7300"/>
                  <a:pt x="4415" y="7753"/>
                  <a:pt x="4996" y="8937"/>
                </a:cubicBezTo>
                <a:cubicBezTo>
                  <a:pt x="5621" y="10186"/>
                  <a:pt x="5449" y="11155"/>
                  <a:pt x="3963" y="11650"/>
                </a:cubicBezTo>
                <a:cubicBezTo>
                  <a:pt x="3101" y="11930"/>
                  <a:pt x="2477" y="12576"/>
                  <a:pt x="2218" y="13459"/>
                </a:cubicBezTo>
                <a:cubicBezTo>
                  <a:pt x="1616" y="15548"/>
                  <a:pt x="2692" y="14299"/>
                  <a:pt x="1034" y="15957"/>
                </a:cubicBezTo>
                <a:cubicBezTo>
                  <a:pt x="1013" y="15979"/>
                  <a:pt x="625" y="18434"/>
                  <a:pt x="345" y="19036"/>
                </a:cubicBezTo>
                <a:cubicBezTo>
                  <a:pt x="0" y="19726"/>
                  <a:pt x="367" y="20931"/>
                  <a:pt x="539" y="21621"/>
                </a:cubicBezTo>
                <a:cubicBezTo>
                  <a:pt x="819" y="22740"/>
                  <a:pt x="1745" y="23365"/>
                  <a:pt x="1249" y="24614"/>
                </a:cubicBezTo>
                <a:cubicBezTo>
                  <a:pt x="733" y="25884"/>
                  <a:pt x="1120" y="26509"/>
                  <a:pt x="2154" y="27327"/>
                </a:cubicBezTo>
                <a:cubicBezTo>
                  <a:pt x="2240" y="27413"/>
                  <a:pt x="2326" y="27499"/>
                  <a:pt x="2434" y="27607"/>
                </a:cubicBezTo>
                <a:cubicBezTo>
                  <a:pt x="2951" y="28124"/>
                  <a:pt x="2262" y="29071"/>
                  <a:pt x="2154" y="29545"/>
                </a:cubicBezTo>
                <a:cubicBezTo>
                  <a:pt x="1982" y="30234"/>
                  <a:pt x="2563" y="31505"/>
                  <a:pt x="2843" y="32065"/>
                </a:cubicBezTo>
                <a:cubicBezTo>
                  <a:pt x="3231" y="32818"/>
                  <a:pt x="3295" y="33120"/>
                  <a:pt x="2498" y="33594"/>
                </a:cubicBezTo>
                <a:cubicBezTo>
                  <a:pt x="1443" y="34218"/>
                  <a:pt x="1788" y="35058"/>
                  <a:pt x="2283" y="35898"/>
                </a:cubicBezTo>
              </a:path>
            </a:pathLst>
          </a:custGeom>
          <a:noFill/>
          <a:ln w="9525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6"/>
          <p:cNvSpPr/>
          <p:nvPr/>
        </p:nvSpPr>
        <p:spPr>
          <a:xfrm>
            <a:off x="900819" y="1300383"/>
            <a:ext cx="4308503" cy="594082"/>
          </a:xfrm>
          <a:custGeom>
            <a:avLst/>
            <a:gdLst/>
            <a:ahLst/>
            <a:cxnLst/>
            <a:rect l="l" t="t" r="r" b="b"/>
            <a:pathLst>
              <a:path w="142277" h="19618" fill="none" extrusionOk="0">
                <a:moveTo>
                  <a:pt x="1" y="19618"/>
                </a:moveTo>
                <a:cubicBezTo>
                  <a:pt x="5427" y="19618"/>
                  <a:pt x="21276" y="19144"/>
                  <a:pt x="30493" y="18197"/>
                </a:cubicBezTo>
                <a:cubicBezTo>
                  <a:pt x="39710" y="17271"/>
                  <a:pt x="45373" y="17034"/>
                  <a:pt x="49400" y="13954"/>
                </a:cubicBezTo>
                <a:cubicBezTo>
                  <a:pt x="53405" y="10875"/>
                  <a:pt x="57195" y="5922"/>
                  <a:pt x="58853" y="3790"/>
                </a:cubicBezTo>
                <a:cubicBezTo>
                  <a:pt x="60512" y="1658"/>
                  <a:pt x="61459" y="0"/>
                  <a:pt x="63333" y="474"/>
                </a:cubicBezTo>
                <a:cubicBezTo>
                  <a:pt x="65228" y="948"/>
                  <a:pt x="70439" y="9217"/>
                  <a:pt x="74918" y="10638"/>
                </a:cubicBezTo>
                <a:cubicBezTo>
                  <a:pt x="79419" y="12059"/>
                  <a:pt x="84608" y="13954"/>
                  <a:pt x="87925" y="12533"/>
                </a:cubicBezTo>
                <a:cubicBezTo>
                  <a:pt x="91241" y="11112"/>
                  <a:pt x="94536" y="9928"/>
                  <a:pt x="98562" y="9454"/>
                </a:cubicBezTo>
                <a:cubicBezTo>
                  <a:pt x="102568" y="8980"/>
                  <a:pt x="115574" y="7796"/>
                  <a:pt x="120075" y="9217"/>
                </a:cubicBezTo>
                <a:cubicBezTo>
                  <a:pt x="124554" y="10638"/>
                  <a:pt x="128818" y="13007"/>
                  <a:pt x="134008" y="14902"/>
                </a:cubicBezTo>
                <a:cubicBezTo>
                  <a:pt x="139219" y="16797"/>
                  <a:pt x="142277" y="19144"/>
                  <a:pt x="142277" y="19144"/>
                </a:cubicBezTo>
              </a:path>
            </a:pathLst>
          </a:custGeom>
          <a:noFill/>
          <a:ln w="9525" cap="rnd" cmpd="sng">
            <a:solidFill>
              <a:srgbClr val="EB6B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FE3"/>
              </a:solidFill>
            </a:endParaRPr>
          </a:p>
        </p:txBody>
      </p:sp>
      <p:sp>
        <p:nvSpPr>
          <p:cNvPr id="1015" name="Google Shape;1015;p36"/>
          <p:cNvSpPr txBox="1"/>
          <p:nvPr/>
        </p:nvSpPr>
        <p:spPr>
          <a:xfrm>
            <a:off x="2223925" y="597275"/>
            <a:ext cx="164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TIME IN DAYS →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16" name="Google Shape;1016;p36"/>
          <p:cNvSpPr txBox="1"/>
          <p:nvPr/>
        </p:nvSpPr>
        <p:spPr>
          <a:xfrm>
            <a:off x="823500" y="4418150"/>
            <a:ext cx="32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17" name="Google Shape;1017;p36"/>
          <p:cNvSpPr txBox="1"/>
          <p:nvPr/>
        </p:nvSpPr>
        <p:spPr>
          <a:xfrm>
            <a:off x="2884225" y="4424975"/>
            <a:ext cx="32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14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18" name="Google Shape;1018;p36"/>
          <p:cNvSpPr txBox="1"/>
          <p:nvPr/>
        </p:nvSpPr>
        <p:spPr>
          <a:xfrm>
            <a:off x="4899775" y="4418150"/>
            <a:ext cx="37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28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19" name="Google Shape;1019;p36"/>
          <p:cNvSpPr txBox="1"/>
          <p:nvPr/>
        </p:nvSpPr>
        <p:spPr>
          <a:xfrm rot="-5400000">
            <a:off x="-110075" y="1613363"/>
            <a:ext cx="1647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B6BC1"/>
                </a:solidFill>
                <a:latin typeface="Kalam"/>
                <a:ea typeface="Kalam"/>
                <a:cs typeface="Kalam"/>
                <a:sym typeface="Kalam"/>
              </a:rPr>
              <a:t>LEVEL OF OESTROGEN →</a:t>
            </a:r>
            <a:endParaRPr sz="900">
              <a:solidFill>
                <a:srgbClr val="EB6BC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0" name="Google Shape;1020;p36"/>
          <p:cNvSpPr txBox="1"/>
          <p:nvPr/>
        </p:nvSpPr>
        <p:spPr>
          <a:xfrm rot="-5400000">
            <a:off x="-110075" y="3490188"/>
            <a:ext cx="1647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THICKNESS OF UTERUS  →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1" name="Google Shape;1021;p36"/>
          <p:cNvSpPr txBox="1"/>
          <p:nvPr/>
        </p:nvSpPr>
        <p:spPr>
          <a:xfrm>
            <a:off x="5810975" y="2049425"/>
            <a:ext cx="2723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Oestrogen is a major hormone in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menstrual cycle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Oestrogen causes the lining of the uterus to thicken.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639DD5-58B9-6860-040E-A37FB0F0F51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D5E657-8553-976D-ED0E-222DC9DE104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F803B-23ED-6CC4-6EC2-6F97F698C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2AC6CA-5395-0A5D-85B4-465486FE2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Progesterone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27" name="Google Shape;102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Progesterone maintains the lining of the uterus during </a:t>
            </a:r>
            <a:r>
              <a:rPr lang="en" b="1">
                <a:solidFill>
                  <a:srgbClr val="B7B7B7"/>
                </a:solidFill>
              </a:rPr>
              <a:t>pregnancy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Progesterone also creates a </a:t>
            </a:r>
            <a:r>
              <a:rPr lang="en" b="1">
                <a:solidFill>
                  <a:srgbClr val="B7B7B7"/>
                </a:solidFill>
              </a:rPr>
              <a:t>cushioned environment</a:t>
            </a:r>
            <a:r>
              <a:rPr lang="en">
                <a:solidFill>
                  <a:srgbClr val="B7B7B7"/>
                </a:solidFill>
              </a:rPr>
              <a:t> for the egg to implant in.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Progesterone is also used as a </a:t>
            </a:r>
            <a:r>
              <a:rPr lang="en" b="1">
                <a:solidFill>
                  <a:srgbClr val="B7B7B7"/>
                </a:solidFill>
              </a:rPr>
              <a:t>contraceptive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progesterone-only pill is a very common form of birth control.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Progesterone is secreted from the </a:t>
            </a:r>
            <a:r>
              <a:rPr lang="en" b="1">
                <a:solidFill>
                  <a:srgbClr val="B7B7B7"/>
                </a:solidFill>
              </a:rPr>
              <a:t>ovaries</a:t>
            </a:r>
            <a:r>
              <a:rPr lang="en">
                <a:solidFill>
                  <a:srgbClr val="B7B7B7"/>
                </a:solidFill>
              </a:rPr>
              <a:t>.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28" name="Google Shape;102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1029" name="Google Shape;1029;p37"/>
          <p:cNvGrpSpPr/>
          <p:nvPr/>
        </p:nvGrpSpPr>
        <p:grpSpPr>
          <a:xfrm>
            <a:off x="4784975" y="1351868"/>
            <a:ext cx="3276855" cy="2929607"/>
            <a:chOff x="4895825" y="1152468"/>
            <a:chExt cx="3276855" cy="2929607"/>
          </a:xfrm>
        </p:grpSpPr>
        <p:grpSp>
          <p:nvGrpSpPr>
            <p:cNvPr id="1030" name="Google Shape;1030;p37"/>
            <p:cNvGrpSpPr/>
            <p:nvPr/>
          </p:nvGrpSpPr>
          <p:grpSpPr>
            <a:xfrm>
              <a:off x="4895825" y="1152468"/>
              <a:ext cx="3276855" cy="2344610"/>
              <a:chOff x="462375" y="452725"/>
              <a:chExt cx="6660275" cy="4787850"/>
            </a:xfrm>
          </p:grpSpPr>
          <p:sp>
            <p:nvSpPr>
              <p:cNvPr id="1031" name="Google Shape;1031;p37"/>
              <p:cNvSpPr/>
              <p:nvPr/>
            </p:nvSpPr>
            <p:spPr>
              <a:xfrm>
                <a:off x="3564625" y="3762375"/>
                <a:ext cx="21582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1447" extrusionOk="0">
                    <a:moveTo>
                      <a:pt x="241" y="0"/>
                    </a:moveTo>
                    <a:lnTo>
                      <a:pt x="0" y="1447"/>
                    </a:lnTo>
                    <a:lnTo>
                      <a:pt x="8633" y="1447"/>
                    </a:lnTo>
                    <a:lnTo>
                      <a:pt x="83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7"/>
              <p:cNvSpPr/>
              <p:nvPr/>
            </p:nvSpPr>
            <p:spPr>
              <a:xfrm>
                <a:off x="3589925" y="3617675"/>
                <a:ext cx="1640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448" extrusionOk="0">
                    <a:moveTo>
                      <a:pt x="242" y="1"/>
                    </a:moveTo>
                    <a:lnTo>
                      <a:pt x="1" y="1448"/>
                    </a:lnTo>
                    <a:lnTo>
                      <a:pt x="6560" y="1448"/>
                    </a:lnTo>
                    <a:lnTo>
                      <a:pt x="63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7"/>
              <p:cNvSpPr/>
              <p:nvPr/>
            </p:nvSpPr>
            <p:spPr>
              <a:xfrm>
                <a:off x="3615250" y="3473000"/>
                <a:ext cx="11337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448" extrusionOk="0">
                    <a:moveTo>
                      <a:pt x="242" y="0"/>
                    </a:moveTo>
                    <a:lnTo>
                      <a:pt x="1" y="1447"/>
                    </a:lnTo>
                    <a:lnTo>
                      <a:pt x="4534" y="1447"/>
                    </a:lnTo>
                    <a:lnTo>
                      <a:pt x="4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7"/>
              <p:cNvSpPr/>
              <p:nvPr/>
            </p:nvSpPr>
            <p:spPr>
              <a:xfrm>
                <a:off x="3641775" y="3328300"/>
                <a:ext cx="615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448" extrusionOk="0">
                    <a:moveTo>
                      <a:pt x="242" y="1"/>
                    </a:moveTo>
                    <a:lnTo>
                      <a:pt x="1" y="1448"/>
                    </a:lnTo>
                    <a:lnTo>
                      <a:pt x="2460" y="1448"/>
                    </a:lnTo>
                    <a:lnTo>
                      <a:pt x="22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7"/>
              <p:cNvSpPr/>
              <p:nvPr/>
            </p:nvSpPr>
            <p:spPr>
              <a:xfrm>
                <a:off x="5144075" y="3328300"/>
                <a:ext cx="627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448" extrusionOk="0">
                    <a:moveTo>
                      <a:pt x="290" y="1"/>
                    </a:moveTo>
                    <a:lnTo>
                      <a:pt x="1" y="1448"/>
                    </a:lnTo>
                    <a:lnTo>
                      <a:pt x="2508" y="1448"/>
                    </a:lnTo>
                    <a:lnTo>
                      <a:pt x="226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7"/>
              <p:cNvSpPr/>
              <p:nvPr/>
            </p:nvSpPr>
            <p:spPr>
              <a:xfrm>
                <a:off x="5119950" y="3473000"/>
                <a:ext cx="11337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448" extrusionOk="0">
                    <a:moveTo>
                      <a:pt x="242" y="0"/>
                    </a:moveTo>
                    <a:lnTo>
                      <a:pt x="1" y="1447"/>
                    </a:lnTo>
                    <a:lnTo>
                      <a:pt x="4534" y="1447"/>
                    </a:lnTo>
                    <a:lnTo>
                      <a:pt x="4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7"/>
              <p:cNvSpPr/>
              <p:nvPr/>
            </p:nvSpPr>
            <p:spPr>
              <a:xfrm>
                <a:off x="5093425" y="3617675"/>
                <a:ext cx="1652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1448" extrusionOk="0">
                    <a:moveTo>
                      <a:pt x="290" y="1"/>
                    </a:moveTo>
                    <a:lnTo>
                      <a:pt x="1" y="1448"/>
                    </a:lnTo>
                    <a:lnTo>
                      <a:pt x="6608" y="1448"/>
                    </a:lnTo>
                    <a:lnTo>
                      <a:pt x="636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7"/>
              <p:cNvSpPr/>
              <p:nvPr/>
            </p:nvSpPr>
            <p:spPr>
              <a:xfrm>
                <a:off x="5068125" y="3762375"/>
                <a:ext cx="21582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1447" extrusionOk="0">
                    <a:moveTo>
                      <a:pt x="241" y="0"/>
                    </a:moveTo>
                    <a:lnTo>
                      <a:pt x="0" y="1447"/>
                    </a:lnTo>
                    <a:lnTo>
                      <a:pt x="8633" y="1447"/>
                    </a:lnTo>
                    <a:lnTo>
                      <a:pt x="83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7"/>
              <p:cNvSpPr/>
              <p:nvPr/>
            </p:nvSpPr>
            <p:spPr>
              <a:xfrm>
                <a:off x="2158775" y="4484575"/>
                <a:ext cx="613725" cy="376200"/>
              </a:xfrm>
              <a:custGeom>
                <a:avLst/>
                <a:gdLst/>
                <a:ahLst/>
                <a:cxnLst/>
                <a:rect l="l" t="t" r="r" b="b"/>
                <a:pathLst>
                  <a:path w="24549" h="15048" extrusionOk="0">
                    <a:moveTo>
                      <a:pt x="23825" y="0"/>
                    </a:moveTo>
                    <a:lnTo>
                      <a:pt x="1" y="13794"/>
                    </a:lnTo>
                    <a:lnTo>
                      <a:pt x="724" y="15048"/>
                    </a:lnTo>
                    <a:lnTo>
                      <a:pt x="24549" y="1254"/>
                    </a:lnTo>
                    <a:lnTo>
                      <a:pt x="238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7"/>
              <p:cNvSpPr/>
              <p:nvPr/>
            </p:nvSpPr>
            <p:spPr>
              <a:xfrm>
                <a:off x="890375" y="866275"/>
                <a:ext cx="6232275" cy="4180175"/>
              </a:xfrm>
              <a:custGeom>
                <a:avLst/>
                <a:gdLst/>
                <a:ahLst/>
                <a:cxnLst/>
                <a:rect l="l" t="t" r="r" b="b"/>
                <a:pathLst>
                  <a:path w="249291" h="167207" extrusionOk="0">
                    <a:moveTo>
                      <a:pt x="204149" y="52231"/>
                    </a:moveTo>
                    <a:lnTo>
                      <a:pt x="223923" y="79480"/>
                    </a:lnTo>
                    <a:lnTo>
                      <a:pt x="204583" y="106247"/>
                    </a:lnTo>
                    <a:lnTo>
                      <a:pt x="204197" y="106777"/>
                    </a:lnTo>
                    <a:lnTo>
                      <a:pt x="172126" y="96360"/>
                    </a:lnTo>
                    <a:lnTo>
                      <a:pt x="172126" y="62649"/>
                    </a:lnTo>
                    <a:lnTo>
                      <a:pt x="204149" y="52231"/>
                    </a:lnTo>
                    <a:close/>
                    <a:moveTo>
                      <a:pt x="141405" y="45576"/>
                    </a:moveTo>
                    <a:lnTo>
                      <a:pt x="170727" y="62552"/>
                    </a:lnTo>
                    <a:lnTo>
                      <a:pt x="170727" y="96408"/>
                    </a:lnTo>
                    <a:lnTo>
                      <a:pt x="142369" y="112806"/>
                    </a:lnTo>
                    <a:lnTo>
                      <a:pt x="142369" y="112806"/>
                    </a:lnTo>
                    <a:lnTo>
                      <a:pt x="145986" y="91296"/>
                    </a:lnTo>
                    <a:lnTo>
                      <a:pt x="136823" y="91296"/>
                    </a:lnTo>
                    <a:lnTo>
                      <a:pt x="140440" y="112806"/>
                    </a:lnTo>
                    <a:lnTo>
                      <a:pt x="140440" y="112806"/>
                    </a:lnTo>
                    <a:lnTo>
                      <a:pt x="112034" y="96408"/>
                    </a:lnTo>
                    <a:lnTo>
                      <a:pt x="112034" y="63324"/>
                    </a:lnTo>
                    <a:lnTo>
                      <a:pt x="112034" y="62600"/>
                    </a:lnTo>
                    <a:lnTo>
                      <a:pt x="140730" y="46010"/>
                    </a:lnTo>
                    <a:lnTo>
                      <a:pt x="141405" y="45576"/>
                    </a:lnTo>
                    <a:close/>
                    <a:moveTo>
                      <a:pt x="51122" y="97759"/>
                    </a:moveTo>
                    <a:lnTo>
                      <a:pt x="51798" y="98096"/>
                    </a:lnTo>
                    <a:lnTo>
                      <a:pt x="80493" y="114687"/>
                    </a:lnTo>
                    <a:lnTo>
                      <a:pt x="80493" y="148542"/>
                    </a:lnTo>
                    <a:lnTo>
                      <a:pt x="51798" y="165133"/>
                    </a:lnTo>
                    <a:lnTo>
                      <a:pt x="51122" y="165519"/>
                    </a:lnTo>
                    <a:lnTo>
                      <a:pt x="50447" y="165133"/>
                    </a:lnTo>
                    <a:lnTo>
                      <a:pt x="21752" y="148542"/>
                    </a:lnTo>
                    <a:lnTo>
                      <a:pt x="21752" y="147771"/>
                    </a:lnTo>
                    <a:lnTo>
                      <a:pt x="21752" y="115458"/>
                    </a:lnTo>
                    <a:lnTo>
                      <a:pt x="21752" y="114687"/>
                    </a:lnTo>
                    <a:lnTo>
                      <a:pt x="50447" y="98096"/>
                    </a:lnTo>
                    <a:lnTo>
                      <a:pt x="51122" y="97759"/>
                    </a:lnTo>
                    <a:close/>
                    <a:moveTo>
                      <a:pt x="111262" y="97759"/>
                    </a:moveTo>
                    <a:lnTo>
                      <a:pt x="140585" y="114687"/>
                    </a:lnTo>
                    <a:lnTo>
                      <a:pt x="140585" y="147771"/>
                    </a:lnTo>
                    <a:lnTo>
                      <a:pt x="140585" y="148542"/>
                    </a:lnTo>
                    <a:lnTo>
                      <a:pt x="111889" y="165133"/>
                    </a:lnTo>
                    <a:lnTo>
                      <a:pt x="111262" y="165519"/>
                    </a:lnTo>
                    <a:lnTo>
                      <a:pt x="110587" y="165133"/>
                    </a:lnTo>
                    <a:lnTo>
                      <a:pt x="81892" y="148542"/>
                    </a:lnTo>
                    <a:lnTo>
                      <a:pt x="81892" y="114687"/>
                    </a:lnTo>
                    <a:lnTo>
                      <a:pt x="111262" y="97759"/>
                    </a:lnTo>
                    <a:close/>
                    <a:moveTo>
                      <a:pt x="203715" y="1"/>
                    </a:moveTo>
                    <a:lnTo>
                      <a:pt x="202654" y="965"/>
                    </a:lnTo>
                    <a:lnTo>
                      <a:pt x="217267" y="17266"/>
                    </a:lnTo>
                    <a:lnTo>
                      <a:pt x="211866" y="18376"/>
                    </a:lnTo>
                    <a:lnTo>
                      <a:pt x="199037" y="4148"/>
                    </a:lnTo>
                    <a:lnTo>
                      <a:pt x="197928" y="5113"/>
                    </a:lnTo>
                    <a:lnTo>
                      <a:pt x="210419" y="18906"/>
                    </a:lnTo>
                    <a:lnTo>
                      <a:pt x="203763" y="50881"/>
                    </a:lnTo>
                    <a:lnTo>
                      <a:pt x="172174" y="61154"/>
                    </a:lnTo>
                    <a:lnTo>
                      <a:pt x="175936" y="27442"/>
                    </a:lnTo>
                    <a:lnTo>
                      <a:pt x="166773" y="27442"/>
                    </a:lnTo>
                    <a:lnTo>
                      <a:pt x="170486" y="60864"/>
                    </a:lnTo>
                    <a:lnTo>
                      <a:pt x="170486" y="60864"/>
                    </a:lnTo>
                    <a:lnTo>
                      <a:pt x="142755" y="44804"/>
                    </a:lnTo>
                    <a:lnTo>
                      <a:pt x="141742" y="44226"/>
                    </a:lnTo>
                    <a:lnTo>
                      <a:pt x="141405" y="44033"/>
                    </a:lnTo>
                    <a:lnTo>
                      <a:pt x="141019" y="44226"/>
                    </a:lnTo>
                    <a:lnTo>
                      <a:pt x="111986" y="60961"/>
                    </a:lnTo>
                    <a:lnTo>
                      <a:pt x="110587" y="61732"/>
                    </a:lnTo>
                    <a:lnTo>
                      <a:pt x="110587" y="62166"/>
                    </a:lnTo>
                    <a:lnTo>
                      <a:pt x="110587" y="63372"/>
                    </a:lnTo>
                    <a:lnTo>
                      <a:pt x="110587" y="96456"/>
                    </a:lnTo>
                    <a:lnTo>
                      <a:pt x="82085" y="112950"/>
                    </a:lnTo>
                    <a:lnTo>
                      <a:pt x="85798" y="79528"/>
                    </a:lnTo>
                    <a:lnTo>
                      <a:pt x="76635" y="79528"/>
                    </a:lnTo>
                    <a:lnTo>
                      <a:pt x="80397" y="112950"/>
                    </a:lnTo>
                    <a:lnTo>
                      <a:pt x="51556" y="96312"/>
                    </a:lnTo>
                    <a:lnTo>
                      <a:pt x="51219" y="96119"/>
                    </a:lnTo>
                    <a:lnTo>
                      <a:pt x="50833" y="96312"/>
                    </a:lnTo>
                    <a:lnTo>
                      <a:pt x="21752" y="113047"/>
                    </a:lnTo>
                    <a:lnTo>
                      <a:pt x="20401" y="113818"/>
                    </a:lnTo>
                    <a:lnTo>
                      <a:pt x="20401" y="114252"/>
                    </a:lnTo>
                    <a:lnTo>
                      <a:pt x="20401" y="115458"/>
                    </a:lnTo>
                    <a:lnTo>
                      <a:pt x="20401" y="144925"/>
                    </a:lnTo>
                    <a:lnTo>
                      <a:pt x="1" y="156693"/>
                    </a:lnTo>
                    <a:lnTo>
                      <a:pt x="724" y="157947"/>
                    </a:lnTo>
                    <a:lnTo>
                      <a:pt x="20401" y="146613"/>
                    </a:lnTo>
                    <a:lnTo>
                      <a:pt x="20401" y="147771"/>
                    </a:lnTo>
                    <a:lnTo>
                      <a:pt x="20401" y="148977"/>
                    </a:lnTo>
                    <a:lnTo>
                      <a:pt x="20401" y="149411"/>
                    </a:lnTo>
                    <a:lnTo>
                      <a:pt x="21800" y="150182"/>
                    </a:lnTo>
                    <a:lnTo>
                      <a:pt x="22813" y="150809"/>
                    </a:lnTo>
                    <a:lnTo>
                      <a:pt x="3136" y="162143"/>
                    </a:lnTo>
                    <a:lnTo>
                      <a:pt x="3859" y="163397"/>
                    </a:lnTo>
                    <a:lnTo>
                      <a:pt x="24260" y="151629"/>
                    </a:lnTo>
                    <a:lnTo>
                      <a:pt x="50833" y="167014"/>
                    </a:lnTo>
                    <a:lnTo>
                      <a:pt x="51219" y="167207"/>
                    </a:lnTo>
                    <a:lnTo>
                      <a:pt x="51556" y="167014"/>
                    </a:lnTo>
                    <a:lnTo>
                      <a:pt x="81265" y="149845"/>
                    </a:lnTo>
                    <a:lnTo>
                      <a:pt x="111021" y="167014"/>
                    </a:lnTo>
                    <a:lnTo>
                      <a:pt x="111359" y="167207"/>
                    </a:lnTo>
                    <a:lnTo>
                      <a:pt x="111745" y="167014"/>
                    </a:lnTo>
                    <a:lnTo>
                      <a:pt x="140778" y="150230"/>
                    </a:lnTo>
                    <a:lnTo>
                      <a:pt x="142176" y="149459"/>
                    </a:lnTo>
                    <a:lnTo>
                      <a:pt x="142176" y="149025"/>
                    </a:lnTo>
                    <a:lnTo>
                      <a:pt x="142176" y="147819"/>
                    </a:lnTo>
                    <a:lnTo>
                      <a:pt x="142176" y="114735"/>
                    </a:lnTo>
                    <a:lnTo>
                      <a:pt x="171595" y="97759"/>
                    </a:lnTo>
                    <a:lnTo>
                      <a:pt x="203185" y="107983"/>
                    </a:lnTo>
                    <a:lnTo>
                      <a:pt x="204342" y="108369"/>
                    </a:lnTo>
                    <a:lnTo>
                      <a:pt x="204824" y="108513"/>
                    </a:lnTo>
                    <a:lnTo>
                      <a:pt x="205114" y="108128"/>
                    </a:lnTo>
                    <a:lnTo>
                      <a:pt x="224839" y="80975"/>
                    </a:lnTo>
                    <a:lnTo>
                      <a:pt x="225852" y="79577"/>
                    </a:lnTo>
                    <a:lnTo>
                      <a:pt x="224742" y="78130"/>
                    </a:lnTo>
                    <a:lnTo>
                      <a:pt x="205307" y="51315"/>
                    </a:lnTo>
                    <a:lnTo>
                      <a:pt x="220354" y="18038"/>
                    </a:lnTo>
                    <a:lnTo>
                      <a:pt x="249290" y="11865"/>
                    </a:lnTo>
                    <a:lnTo>
                      <a:pt x="249001" y="10514"/>
                    </a:lnTo>
                    <a:lnTo>
                      <a:pt x="218955" y="16880"/>
                    </a:lnTo>
                    <a:lnTo>
                      <a:pt x="2037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7"/>
              <p:cNvSpPr/>
              <p:nvPr/>
            </p:nvSpPr>
            <p:spPr>
              <a:xfrm>
                <a:off x="3510350" y="3933575"/>
                <a:ext cx="325575" cy="422025"/>
              </a:xfrm>
              <a:custGeom>
                <a:avLst/>
                <a:gdLst/>
                <a:ahLst/>
                <a:cxnLst/>
                <a:rect l="l" t="t" r="r" b="b"/>
                <a:pathLst>
                  <a:path w="13023" h="16881" extrusionOk="0">
                    <a:moveTo>
                      <a:pt x="1" y="0"/>
                    </a:moveTo>
                    <a:lnTo>
                      <a:pt x="1" y="16880"/>
                    </a:lnTo>
                    <a:lnTo>
                      <a:pt x="2219" y="16880"/>
                    </a:lnTo>
                    <a:lnTo>
                      <a:pt x="2219" y="8923"/>
                    </a:lnTo>
                    <a:lnTo>
                      <a:pt x="10707" y="8923"/>
                    </a:lnTo>
                    <a:lnTo>
                      <a:pt x="10707" y="16880"/>
                    </a:lnTo>
                    <a:lnTo>
                      <a:pt x="13022" y="16880"/>
                    </a:lnTo>
                    <a:lnTo>
                      <a:pt x="13022" y="0"/>
                    </a:lnTo>
                    <a:lnTo>
                      <a:pt x="10707" y="0"/>
                    </a:lnTo>
                    <a:lnTo>
                      <a:pt x="10707" y="7042"/>
                    </a:lnTo>
                    <a:lnTo>
                      <a:pt x="2219" y="7042"/>
                    </a:lnTo>
                    <a:lnTo>
                      <a:pt x="22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7"/>
              <p:cNvSpPr/>
              <p:nvPr/>
            </p:nvSpPr>
            <p:spPr>
              <a:xfrm>
                <a:off x="4260300" y="2631425"/>
                <a:ext cx="325575" cy="422025"/>
              </a:xfrm>
              <a:custGeom>
                <a:avLst/>
                <a:gdLst/>
                <a:ahLst/>
                <a:cxnLst/>
                <a:rect l="l" t="t" r="r" b="b"/>
                <a:pathLst>
                  <a:path w="13023" h="16881" extrusionOk="0">
                    <a:moveTo>
                      <a:pt x="1" y="0"/>
                    </a:moveTo>
                    <a:lnTo>
                      <a:pt x="1" y="16880"/>
                    </a:lnTo>
                    <a:lnTo>
                      <a:pt x="2316" y="16880"/>
                    </a:lnTo>
                    <a:lnTo>
                      <a:pt x="2316" y="8922"/>
                    </a:lnTo>
                    <a:lnTo>
                      <a:pt x="10804" y="8922"/>
                    </a:lnTo>
                    <a:lnTo>
                      <a:pt x="10804" y="16880"/>
                    </a:lnTo>
                    <a:lnTo>
                      <a:pt x="13022" y="16880"/>
                    </a:lnTo>
                    <a:lnTo>
                      <a:pt x="13022" y="0"/>
                    </a:lnTo>
                    <a:lnTo>
                      <a:pt x="10804" y="0"/>
                    </a:lnTo>
                    <a:lnTo>
                      <a:pt x="10804" y="7042"/>
                    </a:lnTo>
                    <a:lnTo>
                      <a:pt x="2316" y="7042"/>
                    </a:lnTo>
                    <a:lnTo>
                      <a:pt x="2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7"/>
              <p:cNvSpPr/>
              <p:nvPr/>
            </p:nvSpPr>
            <p:spPr>
              <a:xfrm>
                <a:off x="5012650" y="3933575"/>
                <a:ext cx="325575" cy="422025"/>
              </a:xfrm>
              <a:custGeom>
                <a:avLst/>
                <a:gdLst/>
                <a:ahLst/>
                <a:cxnLst/>
                <a:rect l="l" t="t" r="r" b="b"/>
                <a:pathLst>
                  <a:path w="13023" h="16881" extrusionOk="0">
                    <a:moveTo>
                      <a:pt x="1" y="0"/>
                    </a:moveTo>
                    <a:lnTo>
                      <a:pt x="1" y="16880"/>
                    </a:lnTo>
                    <a:lnTo>
                      <a:pt x="2316" y="16880"/>
                    </a:lnTo>
                    <a:lnTo>
                      <a:pt x="2316" y="8923"/>
                    </a:lnTo>
                    <a:lnTo>
                      <a:pt x="10804" y="8923"/>
                    </a:lnTo>
                    <a:lnTo>
                      <a:pt x="10804" y="16880"/>
                    </a:lnTo>
                    <a:lnTo>
                      <a:pt x="13022" y="16880"/>
                    </a:lnTo>
                    <a:lnTo>
                      <a:pt x="13022" y="0"/>
                    </a:lnTo>
                    <a:lnTo>
                      <a:pt x="10804" y="0"/>
                    </a:lnTo>
                    <a:lnTo>
                      <a:pt x="10804" y="7042"/>
                    </a:lnTo>
                    <a:lnTo>
                      <a:pt x="2316" y="7042"/>
                    </a:lnTo>
                    <a:lnTo>
                      <a:pt x="2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7"/>
              <p:cNvSpPr/>
              <p:nvPr/>
            </p:nvSpPr>
            <p:spPr>
              <a:xfrm>
                <a:off x="5490100" y="452725"/>
                <a:ext cx="397925" cy="455775"/>
              </a:xfrm>
              <a:custGeom>
                <a:avLst/>
                <a:gdLst/>
                <a:ahLst/>
                <a:cxnLst/>
                <a:rect l="l" t="t" r="r" b="b"/>
                <a:pathLst>
                  <a:path w="15917" h="18231" extrusionOk="0">
                    <a:moveTo>
                      <a:pt x="8103" y="1978"/>
                    </a:moveTo>
                    <a:cubicBezTo>
                      <a:pt x="12058" y="1978"/>
                      <a:pt x="13408" y="4968"/>
                      <a:pt x="13408" y="8923"/>
                    </a:cubicBezTo>
                    <a:cubicBezTo>
                      <a:pt x="13408" y="10128"/>
                      <a:pt x="13264" y="12829"/>
                      <a:pt x="11817" y="14565"/>
                    </a:cubicBezTo>
                    <a:cubicBezTo>
                      <a:pt x="10804" y="15771"/>
                      <a:pt x="9405" y="16157"/>
                      <a:pt x="7958" y="16157"/>
                    </a:cubicBezTo>
                    <a:cubicBezTo>
                      <a:pt x="6608" y="16157"/>
                      <a:pt x="5065" y="15771"/>
                      <a:pt x="4100" y="14565"/>
                    </a:cubicBezTo>
                    <a:cubicBezTo>
                      <a:pt x="2895" y="13070"/>
                      <a:pt x="2557" y="10948"/>
                      <a:pt x="2557" y="9067"/>
                    </a:cubicBezTo>
                    <a:cubicBezTo>
                      <a:pt x="2557" y="5547"/>
                      <a:pt x="3618" y="1978"/>
                      <a:pt x="8103" y="1978"/>
                    </a:cubicBezTo>
                    <a:close/>
                    <a:moveTo>
                      <a:pt x="8103" y="1"/>
                    </a:moveTo>
                    <a:cubicBezTo>
                      <a:pt x="6463" y="1"/>
                      <a:pt x="4100" y="338"/>
                      <a:pt x="2316" y="2315"/>
                    </a:cubicBezTo>
                    <a:cubicBezTo>
                      <a:pt x="387" y="4389"/>
                      <a:pt x="49" y="7283"/>
                      <a:pt x="49" y="9260"/>
                    </a:cubicBezTo>
                    <a:cubicBezTo>
                      <a:pt x="1" y="14035"/>
                      <a:pt x="1930" y="18231"/>
                      <a:pt x="7862" y="18231"/>
                    </a:cubicBezTo>
                    <a:cubicBezTo>
                      <a:pt x="14083" y="18231"/>
                      <a:pt x="15916" y="13601"/>
                      <a:pt x="15916" y="8971"/>
                    </a:cubicBezTo>
                    <a:cubicBezTo>
                      <a:pt x="15916" y="3039"/>
                      <a:pt x="12926" y="1"/>
                      <a:pt x="8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7"/>
              <p:cNvSpPr/>
              <p:nvPr/>
            </p:nvSpPr>
            <p:spPr>
              <a:xfrm>
                <a:off x="462375" y="4794450"/>
                <a:ext cx="403925" cy="446125"/>
              </a:xfrm>
              <a:custGeom>
                <a:avLst/>
                <a:gdLst/>
                <a:ahLst/>
                <a:cxnLst/>
                <a:rect l="l" t="t" r="r" b="b"/>
                <a:pathLst>
                  <a:path w="16157" h="17845" extrusionOk="0">
                    <a:moveTo>
                      <a:pt x="8102" y="1929"/>
                    </a:moveTo>
                    <a:cubicBezTo>
                      <a:pt x="11961" y="1929"/>
                      <a:pt x="13745" y="5016"/>
                      <a:pt x="13745" y="8970"/>
                    </a:cubicBezTo>
                    <a:cubicBezTo>
                      <a:pt x="13745" y="15771"/>
                      <a:pt x="9308" y="16012"/>
                      <a:pt x="8102" y="16012"/>
                    </a:cubicBezTo>
                    <a:cubicBezTo>
                      <a:pt x="3280" y="16012"/>
                      <a:pt x="2411" y="11671"/>
                      <a:pt x="2411" y="8970"/>
                    </a:cubicBezTo>
                    <a:cubicBezTo>
                      <a:pt x="2411" y="7186"/>
                      <a:pt x="2894" y="1929"/>
                      <a:pt x="8102" y="1929"/>
                    </a:cubicBezTo>
                    <a:close/>
                    <a:moveTo>
                      <a:pt x="8102" y="0"/>
                    </a:moveTo>
                    <a:cubicBezTo>
                      <a:pt x="3376" y="0"/>
                      <a:pt x="0" y="2990"/>
                      <a:pt x="0" y="8922"/>
                    </a:cubicBezTo>
                    <a:cubicBezTo>
                      <a:pt x="0" y="17700"/>
                      <a:pt x="6945" y="17844"/>
                      <a:pt x="8102" y="17844"/>
                    </a:cubicBezTo>
                    <a:cubicBezTo>
                      <a:pt x="9115" y="17844"/>
                      <a:pt x="16156" y="17700"/>
                      <a:pt x="16156" y="8922"/>
                    </a:cubicBezTo>
                    <a:cubicBezTo>
                      <a:pt x="16156" y="2122"/>
                      <a:pt x="11816" y="0"/>
                      <a:pt x="81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6" name="Google Shape;1046;p37"/>
            <p:cNvSpPr txBox="1"/>
            <p:nvPr/>
          </p:nvSpPr>
          <p:spPr>
            <a:xfrm>
              <a:off x="5106400" y="3497075"/>
              <a:ext cx="28344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Progesterone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helps to maintain the lining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 the uterus during pregnancy.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C4E4A13-E280-C0C6-00BE-8B398CE8AE4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107F773-FCAA-F1A4-35A1-4B852F6C80B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F6288-80B8-4C8A-2806-974C550BB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0C349-DA05-7F48-ECBC-344D0D5EC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052" name="Google Shape;1052;p38"/>
          <p:cNvSpPr txBox="1"/>
          <p:nvPr/>
        </p:nvSpPr>
        <p:spPr>
          <a:xfrm>
            <a:off x="5788650" y="2156100"/>
            <a:ext cx="268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Oestrogen and progesterone are both hormones that are produced in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ovaries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53" name="Google Shape;1053;p38"/>
          <p:cNvGrpSpPr/>
          <p:nvPr/>
        </p:nvGrpSpPr>
        <p:grpSpPr>
          <a:xfrm>
            <a:off x="582375" y="1050113"/>
            <a:ext cx="4927323" cy="3387866"/>
            <a:chOff x="716950" y="677488"/>
            <a:chExt cx="5796850" cy="3985725"/>
          </a:xfrm>
        </p:grpSpPr>
        <p:grpSp>
          <p:nvGrpSpPr>
            <p:cNvPr id="1054" name="Google Shape;1054;p38"/>
            <p:cNvGrpSpPr/>
            <p:nvPr/>
          </p:nvGrpSpPr>
          <p:grpSpPr>
            <a:xfrm>
              <a:off x="716950" y="677488"/>
              <a:ext cx="5796850" cy="3985725"/>
              <a:chOff x="918650" y="1126575"/>
              <a:chExt cx="5796850" cy="3985725"/>
            </a:xfrm>
          </p:grpSpPr>
          <p:sp>
            <p:nvSpPr>
              <p:cNvPr id="1055" name="Google Shape;1055;p38"/>
              <p:cNvSpPr/>
              <p:nvPr/>
            </p:nvSpPr>
            <p:spPr>
              <a:xfrm>
                <a:off x="1652550" y="1749575"/>
                <a:ext cx="4330250" cy="907125"/>
              </a:xfrm>
              <a:custGeom>
                <a:avLst/>
                <a:gdLst/>
                <a:ahLst/>
                <a:cxnLst/>
                <a:rect l="l" t="t" r="r" b="b"/>
                <a:pathLst>
                  <a:path w="173210" h="36285" extrusionOk="0">
                    <a:moveTo>
                      <a:pt x="57249" y="0"/>
                    </a:moveTo>
                    <a:cubicBezTo>
                      <a:pt x="57249" y="0"/>
                      <a:pt x="47291" y="12035"/>
                      <a:pt x="39834" y="13970"/>
                    </a:cubicBezTo>
                    <a:cubicBezTo>
                      <a:pt x="38451" y="14338"/>
                      <a:pt x="37028" y="14483"/>
                      <a:pt x="35582" y="14483"/>
                    </a:cubicBezTo>
                    <a:cubicBezTo>
                      <a:pt x="30127" y="14483"/>
                      <a:pt x="24347" y="12415"/>
                      <a:pt x="19195" y="12415"/>
                    </a:cubicBezTo>
                    <a:cubicBezTo>
                      <a:pt x="18348" y="12415"/>
                      <a:pt x="17517" y="12471"/>
                      <a:pt x="16708" y="12601"/>
                    </a:cubicBezTo>
                    <a:cubicBezTo>
                      <a:pt x="9628" y="13734"/>
                      <a:pt x="0" y="16613"/>
                      <a:pt x="1322" y="26288"/>
                    </a:cubicBezTo>
                    <a:cubicBezTo>
                      <a:pt x="2471" y="34974"/>
                      <a:pt x="12264" y="36285"/>
                      <a:pt x="17288" y="36285"/>
                    </a:cubicBezTo>
                    <a:cubicBezTo>
                      <a:pt x="17833" y="36285"/>
                      <a:pt x="18322" y="36270"/>
                      <a:pt x="18737" y="36246"/>
                    </a:cubicBezTo>
                    <a:cubicBezTo>
                      <a:pt x="22985" y="36011"/>
                      <a:pt x="33273" y="33792"/>
                      <a:pt x="37002" y="28648"/>
                    </a:cubicBezTo>
                    <a:cubicBezTo>
                      <a:pt x="40683" y="23504"/>
                      <a:pt x="39834" y="21757"/>
                      <a:pt x="41910" y="19634"/>
                    </a:cubicBezTo>
                    <a:cubicBezTo>
                      <a:pt x="43798" y="17651"/>
                      <a:pt x="55786" y="6088"/>
                      <a:pt x="57485" y="4908"/>
                    </a:cubicBezTo>
                    <a:lnTo>
                      <a:pt x="57249" y="0"/>
                    </a:lnTo>
                    <a:close/>
                    <a:moveTo>
                      <a:pt x="115913" y="0"/>
                    </a:moveTo>
                    <a:lnTo>
                      <a:pt x="115725" y="4908"/>
                    </a:lnTo>
                    <a:cubicBezTo>
                      <a:pt x="117377" y="6088"/>
                      <a:pt x="129364" y="17651"/>
                      <a:pt x="131299" y="19634"/>
                    </a:cubicBezTo>
                    <a:cubicBezTo>
                      <a:pt x="133329" y="21757"/>
                      <a:pt x="132526" y="23504"/>
                      <a:pt x="136208" y="28648"/>
                    </a:cubicBezTo>
                    <a:cubicBezTo>
                      <a:pt x="139889" y="33792"/>
                      <a:pt x="150178" y="36011"/>
                      <a:pt x="154473" y="36246"/>
                    </a:cubicBezTo>
                    <a:cubicBezTo>
                      <a:pt x="154888" y="36270"/>
                      <a:pt x="155376" y="36285"/>
                      <a:pt x="155920" y="36285"/>
                    </a:cubicBezTo>
                    <a:cubicBezTo>
                      <a:pt x="160937" y="36285"/>
                      <a:pt x="170696" y="34974"/>
                      <a:pt x="171888" y="26288"/>
                    </a:cubicBezTo>
                    <a:cubicBezTo>
                      <a:pt x="173209" y="16613"/>
                      <a:pt x="163534" y="13734"/>
                      <a:pt x="156502" y="12601"/>
                    </a:cubicBezTo>
                    <a:cubicBezTo>
                      <a:pt x="155693" y="12471"/>
                      <a:pt x="154861" y="12415"/>
                      <a:pt x="154013" y="12415"/>
                    </a:cubicBezTo>
                    <a:cubicBezTo>
                      <a:pt x="148854" y="12415"/>
                      <a:pt x="143050" y="14483"/>
                      <a:pt x="137584" y="14483"/>
                    </a:cubicBezTo>
                    <a:cubicBezTo>
                      <a:pt x="136136" y="14483"/>
                      <a:pt x="134711" y="14338"/>
                      <a:pt x="133329" y="13970"/>
                    </a:cubicBezTo>
                    <a:cubicBezTo>
                      <a:pt x="125872" y="12035"/>
                      <a:pt x="115913" y="0"/>
                      <a:pt x="115913" y="0"/>
                    </a:cubicBezTo>
                    <a:close/>
                  </a:path>
                </a:pathLst>
              </a:custGeom>
              <a:solidFill>
                <a:srgbClr val="F291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8"/>
              <p:cNvSpPr/>
              <p:nvPr/>
            </p:nvSpPr>
            <p:spPr>
              <a:xfrm>
                <a:off x="921975" y="1144650"/>
                <a:ext cx="5790250" cy="3961750"/>
              </a:xfrm>
              <a:custGeom>
                <a:avLst/>
                <a:gdLst/>
                <a:ahLst/>
                <a:cxnLst/>
                <a:rect l="l" t="t" r="r" b="b"/>
                <a:pathLst>
                  <a:path w="231610" h="158470" extrusionOk="0">
                    <a:moveTo>
                      <a:pt x="14374" y="0"/>
                    </a:moveTo>
                    <a:cubicBezTo>
                      <a:pt x="1740" y="0"/>
                      <a:pt x="0" y="12024"/>
                      <a:pt x="4445" y="20044"/>
                    </a:cubicBezTo>
                    <a:cubicBezTo>
                      <a:pt x="7655" y="25896"/>
                      <a:pt x="20775" y="38639"/>
                      <a:pt x="23229" y="42179"/>
                    </a:cubicBezTo>
                    <a:cubicBezTo>
                      <a:pt x="24645" y="44208"/>
                      <a:pt x="26863" y="49069"/>
                      <a:pt x="26297" y="52373"/>
                    </a:cubicBezTo>
                    <a:cubicBezTo>
                      <a:pt x="25825" y="55110"/>
                      <a:pt x="23607" y="59358"/>
                      <a:pt x="22852" y="60774"/>
                    </a:cubicBezTo>
                    <a:cubicBezTo>
                      <a:pt x="23937" y="59547"/>
                      <a:pt x="24976" y="58272"/>
                      <a:pt x="25920" y="56951"/>
                    </a:cubicBezTo>
                    <a:cubicBezTo>
                      <a:pt x="26911" y="55441"/>
                      <a:pt x="27713" y="53836"/>
                      <a:pt x="28091" y="52090"/>
                    </a:cubicBezTo>
                    <a:lnTo>
                      <a:pt x="29318" y="36232"/>
                    </a:lnTo>
                    <a:cubicBezTo>
                      <a:pt x="29440" y="36242"/>
                      <a:pt x="29561" y="36247"/>
                      <a:pt x="29683" y="36247"/>
                    </a:cubicBezTo>
                    <a:cubicBezTo>
                      <a:pt x="31299" y="36247"/>
                      <a:pt x="32849" y="35391"/>
                      <a:pt x="33990" y="34250"/>
                    </a:cubicBezTo>
                    <a:cubicBezTo>
                      <a:pt x="35264" y="33023"/>
                      <a:pt x="36114" y="31465"/>
                      <a:pt x="36869" y="29861"/>
                    </a:cubicBezTo>
                    <a:lnTo>
                      <a:pt x="36822" y="29861"/>
                    </a:lnTo>
                    <a:cubicBezTo>
                      <a:pt x="35736" y="31701"/>
                      <a:pt x="33612" y="34439"/>
                      <a:pt x="31441" y="34533"/>
                    </a:cubicBezTo>
                    <a:cubicBezTo>
                      <a:pt x="31357" y="34537"/>
                      <a:pt x="31273" y="34539"/>
                      <a:pt x="31190" y="34539"/>
                    </a:cubicBezTo>
                    <a:cubicBezTo>
                      <a:pt x="27570" y="34539"/>
                      <a:pt x="24489" y="30617"/>
                      <a:pt x="21814" y="28633"/>
                    </a:cubicBezTo>
                    <a:cubicBezTo>
                      <a:pt x="18085" y="25896"/>
                      <a:pt x="14876" y="22545"/>
                      <a:pt x="12327" y="18722"/>
                    </a:cubicBezTo>
                    <a:cubicBezTo>
                      <a:pt x="9513" y="14460"/>
                      <a:pt x="12360" y="9290"/>
                      <a:pt x="17017" y="9290"/>
                    </a:cubicBezTo>
                    <a:cubicBezTo>
                      <a:pt x="17671" y="9290"/>
                      <a:pt x="18361" y="9393"/>
                      <a:pt x="19076" y="9613"/>
                    </a:cubicBezTo>
                    <a:cubicBezTo>
                      <a:pt x="23418" y="10982"/>
                      <a:pt x="27383" y="13672"/>
                      <a:pt x="31394" y="15749"/>
                    </a:cubicBezTo>
                    <a:cubicBezTo>
                      <a:pt x="35878" y="18062"/>
                      <a:pt x="40126" y="20752"/>
                      <a:pt x="44656" y="22970"/>
                    </a:cubicBezTo>
                    <a:cubicBezTo>
                      <a:pt x="53812" y="27548"/>
                      <a:pt x="63912" y="30144"/>
                      <a:pt x="74107" y="30663"/>
                    </a:cubicBezTo>
                    <a:cubicBezTo>
                      <a:pt x="77410" y="30852"/>
                      <a:pt x="80808" y="30804"/>
                      <a:pt x="83782" y="32220"/>
                    </a:cubicBezTo>
                    <a:cubicBezTo>
                      <a:pt x="89256" y="34863"/>
                      <a:pt x="87652" y="39724"/>
                      <a:pt x="88360" y="44538"/>
                    </a:cubicBezTo>
                    <a:cubicBezTo>
                      <a:pt x="89209" y="50627"/>
                      <a:pt x="90720" y="56668"/>
                      <a:pt x="92843" y="62473"/>
                    </a:cubicBezTo>
                    <a:cubicBezTo>
                      <a:pt x="94637" y="67428"/>
                      <a:pt x="96525" y="72290"/>
                      <a:pt x="98035" y="77340"/>
                    </a:cubicBezTo>
                    <a:cubicBezTo>
                      <a:pt x="99592" y="82390"/>
                      <a:pt x="99215" y="87251"/>
                      <a:pt x="97799" y="92348"/>
                    </a:cubicBezTo>
                    <a:cubicBezTo>
                      <a:pt x="96383" y="97398"/>
                      <a:pt x="94354" y="102354"/>
                      <a:pt x="93834" y="107639"/>
                    </a:cubicBezTo>
                    <a:cubicBezTo>
                      <a:pt x="93127" y="115144"/>
                      <a:pt x="95581" y="122553"/>
                      <a:pt x="97091" y="129963"/>
                    </a:cubicBezTo>
                    <a:cubicBezTo>
                      <a:pt x="98696" y="137750"/>
                      <a:pt x="99168" y="145774"/>
                      <a:pt x="99498" y="153703"/>
                    </a:cubicBezTo>
                    <a:cubicBezTo>
                      <a:pt x="99545" y="154883"/>
                      <a:pt x="99592" y="156110"/>
                      <a:pt x="100159" y="157101"/>
                    </a:cubicBezTo>
                    <a:cubicBezTo>
                      <a:pt x="100536" y="157762"/>
                      <a:pt x="101386" y="158469"/>
                      <a:pt x="102188" y="158469"/>
                    </a:cubicBezTo>
                    <a:cubicBezTo>
                      <a:pt x="103179" y="158422"/>
                      <a:pt x="103179" y="157762"/>
                      <a:pt x="103604" y="157101"/>
                    </a:cubicBezTo>
                    <a:cubicBezTo>
                      <a:pt x="104548" y="155827"/>
                      <a:pt x="106011" y="155213"/>
                      <a:pt x="107380" y="154647"/>
                    </a:cubicBezTo>
                    <a:cubicBezTo>
                      <a:pt x="110232" y="153535"/>
                      <a:pt x="113287" y="153151"/>
                      <a:pt x="116340" y="153151"/>
                    </a:cubicBezTo>
                    <a:cubicBezTo>
                      <a:pt x="117178" y="153151"/>
                      <a:pt x="118015" y="153180"/>
                      <a:pt x="118848" y="153231"/>
                    </a:cubicBezTo>
                    <a:cubicBezTo>
                      <a:pt x="120642" y="153325"/>
                      <a:pt x="122435" y="153514"/>
                      <a:pt x="124134" y="154127"/>
                    </a:cubicBezTo>
                    <a:cubicBezTo>
                      <a:pt x="125975" y="154788"/>
                      <a:pt x="127249" y="155827"/>
                      <a:pt x="128146" y="157478"/>
                    </a:cubicBezTo>
                    <a:cubicBezTo>
                      <a:pt x="128511" y="158127"/>
                      <a:pt x="129023" y="158410"/>
                      <a:pt x="129553" y="158410"/>
                    </a:cubicBezTo>
                    <a:cubicBezTo>
                      <a:pt x="130257" y="158410"/>
                      <a:pt x="130992" y="157909"/>
                      <a:pt x="131450" y="157101"/>
                    </a:cubicBezTo>
                    <a:cubicBezTo>
                      <a:pt x="132016" y="156110"/>
                      <a:pt x="132110" y="154883"/>
                      <a:pt x="132158" y="153703"/>
                    </a:cubicBezTo>
                    <a:cubicBezTo>
                      <a:pt x="132441" y="145774"/>
                      <a:pt x="132960" y="137750"/>
                      <a:pt x="134517" y="129963"/>
                    </a:cubicBezTo>
                    <a:cubicBezTo>
                      <a:pt x="136028" y="122553"/>
                      <a:pt x="138529" y="115144"/>
                      <a:pt x="137821" y="107639"/>
                    </a:cubicBezTo>
                    <a:cubicBezTo>
                      <a:pt x="137302" y="102354"/>
                      <a:pt x="135225" y="97398"/>
                      <a:pt x="133809" y="92348"/>
                    </a:cubicBezTo>
                    <a:cubicBezTo>
                      <a:pt x="132441" y="87251"/>
                      <a:pt x="132016" y="82390"/>
                      <a:pt x="133573" y="77340"/>
                    </a:cubicBezTo>
                    <a:cubicBezTo>
                      <a:pt x="135131" y="72290"/>
                      <a:pt x="136972" y="67428"/>
                      <a:pt x="138765" y="62473"/>
                    </a:cubicBezTo>
                    <a:cubicBezTo>
                      <a:pt x="140889" y="56668"/>
                      <a:pt x="142399" y="50627"/>
                      <a:pt x="143296" y="44538"/>
                    </a:cubicBezTo>
                    <a:cubicBezTo>
                      <a:pt x="144004" y="39724"/>
                      <a:pt x="142352" y="34863"/>
                      <a:pt x="147827" y="32220"/>
                    </a:cubicBezTo>
                    <a:cubicBezTo>
                      <a:pt x="150800" y="30804"/>
                      <a:pt x="154245" y="30852"/>
                      <a:pt x="157502" y="30663"/>
                    </a:cubicBezTo>
                    <a:cubicBezTo>
                      <a:pt x="167743" y="30144"/>
                      <a:pt x="177843" y="27548"/>
                      <a:pt x="186999" y="22970"/>
                    </a:cubicBezTo>
                    <a:cubicBezTo>
                      <a:pt x="191483" y="20752"/>
                      <a:pt x="195778" y="18062"/>
                      <a:pt x="200214" y="15749"/>
                    </a:cubicBezTo>
                    <a:cubicBezTo>
                      <a:pt x="204226" y="13672"/>
                      <a:pt x="208237" y="10982"/>
                      <a:pt x="212579" y="9613"/>
                    </a:cubicBezTo>
                    <a:cubicBezTo>
                      <a:pt x="213295" y="9393"/>
                      <a:pt x="213985" y="9290"/>
                      <a:pt x="214639" y="9290"/>
                    </a:cubicBezTo>
                    <a:cubicBezTo>
                      <a:pt x="219295" y="9290"/>
                      <a:pt x="222137" y="14460"/>
                      <a:pt x="219281" y="18722"/>
                    </a:cubicBezTo>
                    <a:cubicBezTo>
                      <a:pt x="216733" y="22545"/>
                      <a:pt x="213523" y="25896"/>
                      <a:pt x="209842" y="28633"/>
                    </a:cubicBezTo>
                    <a:cubicBezTo>
                      <a:pt x="207120" y="30617"/>
                      <a:pt x="204038" y="34539"/>
                      <a:pt x="200419" y="34539"/>
                    </a:cubicBezTo>
                    <a:cubicBezTo>
                      <a:pt x="200335" y="34539"/>
                      <a:pt x="200251" y="34537"/>
                      <a:pt x="200167" y="34533"/>
                    </a:cubicBezTo>
                    <a:cubicBezTo>
                      <a:pt x="198043" y="34439"/>
                      <a:pt x="195919" y="31748"/>
                      <a:pt x="194834" y="29861"/>
                    </a:cubicBezTo>
                    <a:lnTo>
                      <a:pt x="194787" y="29908"/>
                    </a:lnTo>
                    <a:cubicBezTo>
                      <a:pt x="195589" y="31465"/>
                      <a:pt x="196438" y="33023"/>
                      <a:pt x="197665" y="34250"/>
                    </a:cubicBezTo>
                    <a:cubicBezTo>
                      <a:pt x="198807" y="35391"/>
                      <a:pt x="200357" y="36247"/>
                      <a:pt x="201973" y="36247"/>
                    </a:cubicBezTo>
                    <a:cubicBezTo>
                      <a:pt x="202094" y="36247"/>
                      <a:pt x="202216" y="36242"/>
                      <a:pt x="202338" y="36232"/>
                    </a:cubicBezTo>
                    <a:lnTo>
                      <a:pt x="203565" y="52090"/>
                    </a:lnTo>
                    <a:cubicBezTo>
                      <a:pt x="203943" y="53836"/>
                      <a:pt x="204792" y="55441"/>
                      <a:pt x="205783" y="56951"/>
                    </a:cubicBezTo>
                    <a:cubicBezTo>
                      <a:pt x="206633" y="58225"/>
                      <a:pt x="207671" y="59452"/>
                      <a:pt x="208709" y="60632"/>
                    </a:cubicBezTo>
                    <a:cubicBezTo>
                      <a:pt x="207907" y="59122"/>
                      <a:pt x="205783" y="55063"/>
                      <a:pt x="205311" y="52373"/>
                    </a:cubicBezTo>
                    <a:cubicBezTo>
                      <a:pt x="204745" y="49069"/>
                      <a:pt x="207010" y="44208"/>
                      <a:pt x="208379" y="42179"/>
                    </a:cubicBezTo>
                    <a:cubicBezTo>
                      <a:pt x="210833" y="38639"/>
                      <a:pt x="223954" y="25896"/>
                      <a:pt x="227210" y="20044"/>
                    </a:cubicBezTo>
                    <a:cubicBezTo>
                      <a:pt x="231609" y="12024"/>
                      <a:pt x="229868" y="0"/>
                      <a:pt x="217234" y="0"/>
                    </a:cubicBezTo>
                    <a:cubicBezTo>
                      <a:pt x="216857" y="0"/>
                      <a:pt x="216469" y="11"/>
                      <a:pt x="216072" y="33"/>
                    </a:cubicBezTo>
                    <a:cubicBezTo>
                      <a:pt x="207482" y="552"/>
                      <a:pt x="182138" y="21271"/>
                      <a:pt x="159814" y="21554"/>
                    </a:cubicBezTo>
                    <a:cubicBezTo>
                      <a:pt x="159740" y="21555"/>
                      <a:pt x="159666" y="21556"/>
                      <a:pt x="159592" y="21556"/>
                    </a:cubicBezTo>
                    <a:cubicBezTo>
                      <a:pt x="156280" y="21556"/>
                      <a:pt x="153236" y="20528"/>
                      <a:pt x="150328" y="18958"/>
                    </a:cubicBezTo>
                    <a:cubicBezTo>
                      <a:pt x="140571" y="13658"/>
                      <a:pt x="132026" y="2202"/>
                      <a:pt x="116769" y="2202"/>
                    </a:cubicBezTo>
                    <a:cubicBezTo>
                      <a:pt x="116676" y="2202"/>
                      <a:pt x="116582" y="2203"/>
                      <a:pt x="116489" y="2204"/>
                    </a:cubicBezTo>
                    <a:lnTo>
                      <a:pt x="115167" y="2204"/>
                    </a:lnTo>
                    <a:cubicBezTo>
                      <a:pt x="115073" y="2203"/>
                      <a:pt x="114980" y="2202"/>
                      <a:pt x="114886" y="2202"/>
                    </a:cubicBezTo>
                    <a:cubicBezTo>
                      <a:pt x="99629" y="2202"/>
                      <a:pt x="91037" y="13658"/>
                      <a:pt x="81280" y="18958"/>
                    </a:cubicBezTo>
                    <a:cubicBezTo>
                      <a:pt x="78372" y="20528"/>
                      <a:pt x="75373" y="21556"/>
                      <a:pt x="72019" y="21556"/>
                    </a:cubicBezTo>
                    <a:cubicBezTo>
                      <a:pt x="71944" y="21556"/>
                      <a:pt x="71869" y="21555"/>
                      <a:pt x="71794" y="21554"/>
                    </a:cubicBezTo>
                    <a:cubicBezTo>
                      <a:pt x="49518" y="21271"/>
                      <a:pt x="24126" y="552"/>
                      <a:pt x="15536" y="33"/>
                    </a:cubicBezTo>
                    <a:cubicBezTo>
                      <a:pt x="15139" y="11"/>
                      <a:pt x="14752" y="0"/>
                      <a:pt x="14374" y="0"/>
                    </a:cubicBezTo>
                    <a:close/>
                  </a:path>
                </a:pathLst>
              </a:custGeom>
              <a:solidFill>
                <a:srgbClr val="F2A0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8"/>
              <p:cNvSpPr/>
              <p:nvPr/>
            </p:nvSpPr>
            <p:spPr>
              <a:xfrm>
                <a:off x="1486175" y="1878175"/>
                <a:ext cx="4661800" cy="830675"/>
              </a:xfrm>
              <a:custGeom>
                <a:avLst/>
                <a:gdLst/>
                <a:ahLst/>
                <a:cxnLst/>
                <a:rect l="l" t="t" r="r" b="b"/>
                <a:pathLst>
                  <a:path w="186472" h="33227" extrusionOk="0">
                    <a:moveTo>
                      <a:pt x="14537" y="0"/>
                    </a:moveTo>
                    <a:cubicBezTo>
                      <a:pt x="14443" y="142"/>
                      <a:pt x="14348" y="331"/>
                      <a:pt x="14254" y="520"/>
                    </a:cubicBezTo>
                    <a:lnTo>
                      <a:pt x="14301" y="520"/>
                    </a:lnTo>
                    <a:cubicBezTo>
                      <a:pt x="13546" y="2124"/>
                      <a:pt x="12696" y="3682"/>
                      <a:pt x="11422" y="4909"/>
                    </a:cubicBezTo>
                    <a:cubicBezTo>
                      <a:pt x="10281" y="6050"/>
                      <a:pt x="8731" y="6906"/>
                      <a:pt x="7115" y="6906"/>
                    </a:cubicBezTo>
                    <a:cubicBezTo>
                      <a:pt x="6993" y="6906"/>
                      <a:pt x="6872" y="6901"/>
                      <a:pt x="6750" y="6891"/>
                    </a:cubicBezTo>
                    <a:lnTo>
                      <a:pt x="5523" y="22749"/>
                    </a:lnTo>
                    <a:cubicBezTo>
                      <a:pt x="5145" y="24495"/>
                      <a:pt x="4343" y="26100"/>
                      <a:pt x="3352" y="27610"/>
                    </a:cubicBezTo>
                    <a:cubicBezTo>
                      <a:pt x="2408" y="28931"/>
                      <a:pt x="1369" y="30206"/>
                      <a:pt x="284" y="31433"/>
                    </a:cubicBezTo>
                    <a:cubicBezTo>
                      <a:pt x="95" y="31716"/>
                      <a:pt x="1" y="31905"/>
                      <a:pt x="1" y="31905"/>
                    </a:cubicBezTo>
                    <a:cubicBezTo>
                      <a:pt x="1464" y="31338"/>
                      <a:pt x="4154" y="27705"/>
                      <a:pt x="4154" y="27704"/>
                    </a:cubicBezTo>
                    <a:lnTo>
                      <a:pt x="4154" y="27704"/>
                    </a:lnTo>
                    <a:cubicBezTo>
                      <a:pt x="3399" y="30631"/>
                      <a:pt x="2644" y="32330"/>
                      <a:pt x="2644" y="32330"/>
                    </a:cubicBezTo>
                    <a:cubicBezTo>
                      <a:pt x="4673" y="30961"/>
                      <a:pt x="5570" y="28460"/>
                      <a:pt x="5570" y="28460"/>
                    </a:cubicBezTo>
                    <a:lnTo>
                      <a:pt x="5570" y="28460"/>
                    </a:lnTo>
                    <a:cubicBezTo>
                      <a:pt x="5853" y="30064"/>
                      <a:pt x="4862" y="32566"/>
                      <a:pt x="4815" y="32707"/>
                    </a:cubicBezTo>
                    <a:lnTo>
                      <a:pt x="4815" y="32707"/>
                    </a:lnTo>
                    <a:cubicBezTo>
                      <a:pt x="5995" y="31810"/>
                      <a:pt x="6702" y="28648"/>
                      <a:pt x="6702" y="28648"/>
                    </a:cubicBezTo>
                    <a:cubicBezTo>
                      <a:pt x="7316" y="31197"/>
                      <a:pt x="6891" y="33226"/>
                      <a:pt x="6891" y="33226"/>
                    </a:cubicBezTo>
                    <a:cubicBezTo>
                      <a:pt x="7977" y="32141"/>
                      <a:pt x="8118" y="27516"/>
                      <a:pt x="8118" y="27516"/>
                    </a:cubicBezTo>
                    <a:cubicBezTo>
                      <a:pt x="8779" y="29687"/>
                      <a:pt x="8779" y="32471"/>
                      <a:pt x="8779" y="32471"/>
                    </a:cubicBezTo>
                    <a:cubicBezTo>
                      <a:pt x="9865" y="30631"/>
                      <a:pt x="9487" y="27374"/>
                      <a:pt x="9440" y="27185"/>
                    </a:cubicBezTo>
                    <a:lnTo>
                      <a:pt x="9440" y="27185"/>
                    </a:lnTo>
                    <a:cubicBezTo>
                      <a:pt x="10431" y="28790"/>
                      <a:pt x="10620" y="31669"/>
                      <a:pt x="10620" y="31669"/>
                    </a:cubicBezTo>
                    <a:cubicBezTo>
                      <a:pt x="11800" y="29687"/>
                      <a:pt x="10714" y="27091"/>
                      <a:pt x="10667" y="26996"/>
                    </a:cubicBezTo>
                    <a:lnTo>
                      <a:pt x="10667" y="26996"/>
                    </a:lnTo>
                    <a:cubicBezTo>
                      <a:pt x="11280" y="27752"/>
                      <a:pt x="12272" y="30159"/>
                      <a:pt x="12272" y="30159"/>
                    </a:cubicBezTo>
                    <a:cubicBezTo>
                      <a:pt x="12413" y="29545"/>
                      <a:pt x="12272" y="28790"/>
                      <a:pt x="12083" y="28082"/>
                    </a:cubicBezTo>
                    <a:cubicBezTo>
                      <a:pt x="11658" y="26525"/>
                      <a:pt x="10809" y="25014"/>
                      <a:pt x="10809" y="25014"/>
                    </a:cubicBezTo>
                    <a:lnTo>
                      <a:pt x="10809" y="25014"/>
                    </a:lnTo>
                    <a:cubicBezTo>
                      <a:pt x="12602" y="26336"/>
                      <a:pt x="13168" y="27138"/>
                      <a:pt x="13263" y="27232"/>
                    </a:cubicBezTo>
                    <a:cubicBezTo>
                      <a:pt x="12791" y="25722"/>
                      <a:pt x="10337" y="22088"/>
                      <a:pt x="10242" y="21946"/>
                    </a:cubicBezTo>
                    <a:lnTo>
                      <a:pt x="10242" y="21946"/>
                    </a:lnTo>
                    <a:lnTo>
                      <a:pt x="14443" y="25439"/>
                    </a:lnTo>
                    <a:cubicBezTo>
                      <a:pt x="13404" y="23929"/>
                      <a:pt x="11139" y="19728"/>
                      <a:pt x="11044" y="19587"/>
                    </a:cubicBezTo>
                    <a:lnTo>
                      <a:pt x="11044" y="19587"/>
                    </a:lnTo>
                    <a:cubicBezTo>
                      <a:pt x="12932" y="21427"/>
                      <a:pt x="14679" y="22230"/>
                      <a:pt x="14773" y="22324"/>
                    </a:cubicBezTo>
                    <a:cubicBezTo>
                      <a:pt x="13499" y="20483"/>
                      <a:pt x="11752" y="17321"/>
                      <a:pt x="12413" y="16944"/>
                    </a:cubicBezTo>
                    <a:cubicBezTo>
                      <a:pt x="12452" y="16919"/>
                      <a:pt x="12498" y="16907"/>
                      <a:pt x="12553" y="16907"/>
                    </a:cubicBezTo>
                    <a:cubicBezTo>
                      <a:pt x="13436" y="16907"/>
                      <a:pt x="16283" y="19964"/>
                      <a:pt x="16283" y="19964"/>
                    </a:cubicBezTo>
                    <a:cubicBezTo>
                      <a:pt x="15623" y="17652"/>
                      <a:pt x="13923" y="15575"/>
                      <a:pt x="13923" y="15575"/>
                    </a:cubicBezTo>
                    <a:lnTo>
                      <a:pt x="13923" y="15575"/>
                    </a:lnTo>
                    <a:cubicBezTo>
                      <a:pt x="15717" y="15764"/>
                      <a:pt x="17227" y="16802"/>
                      <a:pt x="17227" y="16802"/>
                    </a:cubicBezTo>
                    <a:cubicBezTo>
                      <a:pt x="16472" y="15622"/>
                      <a:pt x="14820" y="14254"/>
                      <a:pt x="14820" y="14254"/>
                    </a:cubicBezTo>
                    <a:cubicBezTo>
                      <a:pt x="16661" y="14065"/>
                      <a:pt x="18265" y="13546"/>
                      <a:pt x="18265" y="13546"/>
                    </a:cubicBezTo>
                    <a:cubicBezTo>
                      <a:pt x="17322" y="13404"/>
                      <a:pt x="15717" y="13026"/>
                      <a:pt x="15717" y="13026"/>
                    </a:cubicBezTo>
                    <a:cubicBezTo>
                      <a:pt x="17322" y="12790"/>
                      <a:pt x="19776" y="11139"/>
                      <a:pt x="19776" y="11139"/>
                    </a:cubicBezTo>
                    <a:lnTo>
                      <a:pt x="19776" y="11139"/>
                    </a:lnTo>
                    <a:cubicBezTo>
                      <a:pt x="18828" y="11380"/>
                      <a:pt x="18106" y="11454"/>
                      <a:pt x="17581" y="11454"/>
                    </a:cubicBezTo>
                    <a:cubicBezTo>
                      <a:pt x="16772" y="11454"/>
                      <a:pt x="16425" y="11280"/>
                      <a:pt x="16425" y="11280"/>
                    </a:cubicBezTo>
                    <a:cubicBezTo>
                      <a:pt x="18077" y="10431"/>
                      <a:pt x="19445" y="8448"/>
                      <a:pt x="19493" y="8307"/>
                    </a:cubicBezTo>
                    <a:lnTo>
                      <a:pt x="19493" y="8307"/>
                    </a:lnTo>
                    <a:cubicBezTo>
                      <a:pt x="18501" y="9156"/>
                      <a:pt x="15811" y="10100"/>
                      <a:pt x="15670" y="10147"/>
                    </a:cubicBezTo>
                    <a:cubicBezTo>
                      <a:pt x="16047" y="9864"/>
                      <a:pt x="16378" y="9487"/>
                      <a:pt x="16661" y="9062"/>
                    </a:cubicBezTo>
                    <a:cubicBezTo>
                      <a:pt x="17699" y="7646"/>
                      <a:pt x="18218" y="5758"/>
                      <a:pt x="18265" y="5617"/>
                    </a:cubicBezTo>
                    <a:lnTo>
                      <a:pt x="18265" y="5617"/>
                    </a:lnTo>
                    <a:cubicBezTo>
                      <a:pt x="16991" y="7221"/>
                      <a:pt x="13876" y="8118"/>
                      <a:pt x="13687" y="8165"/>
                    </a:cubicBezTo>
                    <a:cubicBezTo>
                      <a:pt x="15575" y="6466"/>
                      <a:pt x="17086" y="3965"/>
                      <a:pt x="17982" y="803"/>
                    </a:cubicBezTo>
                    <a:lnTo>
                      <a:pt x="17982" y="803"/>
                    </a:lnTo>
                    <a:cubicBezTo>
                      <a:pt x="17982" y="803"/>
                      <a:pt x="16614" y="2643"/>
                      <a:pt x="15528" y="3682"/>
                    </a:cubicBezTo>
                    <a:cubicBezTo>
                      <a:pt x="14679" y="4531"/>
                      <a:pt x="12508" y="6136"/>
                      <a:pt x="12366" y="6230"/>
                    </a:cubicBezTo>
                    <a:cubicBezTo>
                      <a:pt x="14018" y="3682"/>
                      <a:pt x="14537" y="1"/>
                      <a:pt x="14537" y="0"/>
                    </a:cubicBezTo>
                    <a:close/>
                    <a:moveTo>
                      <a:pt x="171935" y="0"/>
                    </a:moveTo>
                    <a:cubicBezTo>
                      <a:pt x="171935" y="1"/>
                      <a:pt x="172455" y="3682"/>
                      <a:pt x="174154" y="6230"/>
                    </a:cubicBezTo>
                    <a:cubicBezTo>
                      <a:pt x="174012" y="6136"/>
                      <a:pt x="171841" y="4531"/>
                      <a:pt x="170944" y="3682"/>
                    </a:cubicBezTo>
                    <a:cubicBezTo>
                      <a:pt x="169859" y="2643"/>
                      <a:pt x="168490" y="803"/>
                      <a:pt x="168490" y="803"/>
                    </a:cubicBezTo>
                    <a:lnTo>
                      <a:pt x="168490" y="803"/>
                    </a:lnTo>
                    <a:cubicBezTo>
                      <a:pt x="169434" y="3965"/>
                      <a:pt x="170944" y="6466"/>
                      <a:pt x="172832" y="8165"/>
                    </a:cubicBezTo>
                    <a:cubicBezTo>
                      <a:pt x="172643" y="8118"/>
                      <a:pt x="169481" y="7221"/>
                      <a:pt x="168207" y="5617"/>
                    </a:cubicBezTo>
                    <a:lnTo>
                      <a:pt x="168207" y="5617"/>
                    </a:lnTo>
                    <a:cubicBezTo>
                      <a:pt x="168254" y="5758"/>
                      <a:pt x="168773" y="7646"/>
                      <a:pt x="169812" y="9062"/>
                    </a:cubicBezTo>
                    <a:cubicBezTo>
                      <a:pt x="170095" y="9487"/>
                      <a:pt x="170472" y="9864"/>
                      <a:pt x="170850" y="10147"/>
                    </a:cubicBezTo>
                    <a:cubicBezTo>
                      <a:pt x="170661" y="10100"/>
                      <a:pt x="167971" y="9156"/>
                      <a:pt x="166980" y="8307"/>
                    </a:cubicBezTo>
                    <a:lnTo>
                      <a:pt x="166980" y="8307"/>
                    </a:lnTo>
                    <a:cubicBezTo>
                      <a:pt x="167074" y="8448"/>
                      <a:pt x="168443" y="10431"/>
                      <a:pt x="170048" y="11280"/>
                    </a:cubicBezTo>
                    <a:cubicBezTo>
                      <a:pt x="170048" y="11280"/>
                      <a:pt x="169701" y="11454"/>
                      <a:pt x="168902" y="11454"/>
                    </a:cubicBezTo>
                    <a:cubicBezTo>
                      <a:pt x="168383" y="11454"/>
                      <a:pt x="167673" y="11380"/>
                      <a:pt x="166744" y="11139"/>
                    </a:cubicBezTo>
                    <a:lnTo>
                      <a:pt x="166744" y="11139"/>
                    </a:lnTo>
                    <a:cubicBezTo>
                      <a:pt x="166744" y="11139"/>
                      <a:pt x="169198" y="12790"/>
                      <a:pt x="170755" y="13026"/>
                    </a:cubicBezTo>
                    <a:cubicBezTo>
                      <a:pt x="170755" y="13026"/>
                      <a:pt x="169151" y="13404"/>
                      <a:pt x="168207" y="13546"/>
                    </a:cubicBezTo>
                    <a:cubicBezTo>
                      <a:pt x="168207" y="13546"/>
                      <a:pt x="169859" y="14065"/>
                      <a:pt x="171652" y="14254"/>
                    </a:cubicBezTo>
                    <a:cubicBezTo>
                      <a:pt x="171652" y="14254"/>
                      <a:pt x="170048" y="15622"/>
                      <a:pt x="169245" y="16802"/>
                    </a:cubicBezTo>
                    <a:cubicBezTo>
                      <a:pt x="169245" y="16802"/>
                      <a:pt x="170755" y="15764"/>
                      <a:pt x="172549" y="15575"/>
                    </a:cubicBezTo>
                    <a:lnTo>
                      <a:pt x="172549" y="15575"/>
                    </a:lnTo>
                    <a:cubicBezTo>
                      <a:pt x="172549" y="15575"/>
                      <a:pt x="170850" y="17652"/>
                      <a:pt x="170236" y="19964"/>
                    </a:cubicBezTo>
                    <a:cubicBezTo>
                      <a:pt x="170236" y="19964"/>
                      <a:pt x="173042" y="16907"/>
                      <a:pt x="173920" y="16907"/>
                    </a:cubicBezTo>
                    <a:cubicBezTo>
                      <a:pt x="173974" y="16907"/>
                      <a:pt x="174021" y="16919"/>
                      <a:pt x="174059" y="16944"/>
                    </a:cubicBezTo>
                    <a:cubicBezTo>
                      <a:pt x="174720" y="17321"/>
                      <a:pt x="172974" y="20483"/>
                      <a:pt x="171699" y="22324"/>
                    </a:cubicBezTo>
                    <a:cubicBezTo>
                      <a:pt x="171841" y="22230"/>
                      <a:pt x="173587" y="21427"/>
                      <a:pt x="175428" y="19587"/>
                    </a:cubicBezTo>
                    <a:lnTo>
                      <a:pt x="175428" y="19587"/>
                    </a:lnTo>
                    <a:cubicBezTo>
                      <a:pt x="175381" y="19728"/>
                      <a:pt x="173068" y="23929"/>
                      <a:pt x="172030" y="25439"/>
                    </a:cubicBezTo>
                    <a:lnTo>
                      <a:pt x="176230" y="21946"/>
                    </a:lnTo>
                    <a:lnTo>
                      <a:pt x="176230" y="21946"/>
                    </a:lnTo>
                    <a:cubicBezTo>
                      <a:pt x="176136" y="22088"/>
                      <a:pt x="173729" y="25722"/>
                      <a:pt x="173257" y="27232"/>
                    </a:cubicBezTo>
                    <a:cubicBezTo>
                      <a:pt x="173304" y="27138"/>
                      <a:pt x="173918" y="26336"/>
                      <a:pt x="175711" y="25014"/>
                    </a:cubicBezTo>
                    <a:lnTo>
                      <a:pt x="175711" y="25014"/>
                    </a:lnTo>
                    <a:cubicBezTo>
                      <a:pt x="175711" y="25014"/>
                      <a:pt x="174861" y="26525"/>
                      <a:pt x="174390" y="28082"/>
                    </a:cubicBezTo>
                    <a:cubicBezTo>
                      <a:pt x="174201" y="28790"/>
                      <a:pt x="174106" y="29545"/>
                      <a:pt x="174248" y="30159"/>
                    </a:cubicBezTo>
                    <a:cubicBezTo>
                      <a:pt x="174248" y="30159"/>
                      <a:pt x="175233" y="27766"/>
                      <a:pt x="175847" y="27003"/>
                    </a:cubicBezTo>
                    <a:lnTo>
                      <a:pt x="175847" y="27003"/>
                    </a:lnTo>
                    <a:cubicBezTo>
                      <a:pt x="175724" y="27177"/>
                      <a:pt x="174739" y="29720"/>
                      <a:pt x="175853" y="31669"/>
                    </a:cubicBezTo>
                    <a:cubicBezTo>
                      <a:pt x="175853" y="31669"/>
                      <a:pt x="176041" y="28790"/>
                      <a:pt x="177033" y="27185"/>
                    </a:cubicBezTo>
                    <a:lnTo>
                      <a:pt x="177033" y="27185"/>
                    </a:lnTo>
                    <a:cubicBezTo>
                      <a:pt x="177033" y="27374"/>
                      <a:pt x="176608" y="30631"/>
                      <a:pt x="177740" y="32471"/>
                    </a:cubicBezTo>
                    <a:cubicBezTo>
                      <a:pt x="177740" y="32471"/>
                      <a:pt x="177693" y="29687"/>
                      <a:pt x="178401" y="27516"/>
                    </a:cubicBezTo>
                    <a:cubicBezTo>
                      <a:pt x="178401" y="27516"/>
                      <a:pt x="178543" y="32141"/>
                      <a:pt x="179628" y="33226"/>
                    </a:cubicBezTo>
                    <a:cubicBezTo>
                      <a:pt x="179628" y="33226"/>
                      <a:pt x="179156" y="31197"/>
                      <a:pt x="179770" y="28648"/>
                    </a:cubicBezTo>
                    <a:cubicBezTo>
                      <a:pt x="179770" y="28648"/>
                      <a:pt x="180478" y="31810"/>
                      <a:pt x="181705" y="32707"/>
                    </a:cubicBezTo>
                    <a:cubicBezTo>
                      <a:pt x="181658" y="32566"/>
                      <a:pt x="180619" y="30064"/>
                      <a:pt x="180950" y="28460"/>
                    </a:cubicBezTo>
                    <a:lnTo>
                      <a:pt x="180950" y="28460"/>
                    </a:lnTo>
                    <a:cubicBezTo>
                      <a:pt x="180950" y="28460"/>
                      <a:pt x="181847" y="30961"/>
                      <a:pt x="183829" y="32330"/>
                    </a:cubicBezTo>
                    <a:cubicBezTo>
                      <a:pt x="183829" y="32330"/>
                      <a:pt x="183074" y="30631"/>
                      <a:pt x="182366" y="27704"/>
                    </a:cubicBezTo>
                    <a:lnTo>
                      <a:pt x="182366" y="27704"/>
                    </a:lnTo>
                    <a:cubicBezTo>
                      <a:pt x="182366" y="27705"/>
                      <a:pt x="185009" y="31339"/>
                      <a:pt x="186472" y="31905"/>
                    </a:cubicBezTo>
                    <a:cubicBezTo>
                      <a:pt x="186472" y="31905"/>
                      <a:pt x="186377" y="31669"/>
                      <a:pt x="186141" y="31291"/>
                    </a:cubicBezTo>
                    <a:cubicBezTo>
                      <a:pt x="185103" y="30111"/>
                      <a:pt x="184065" y="28884"/>
                      <a:pt x="183215" y="27610"/>
                    </a:cubicBezTo>
                    <a:cubicBezTo>
                      <a:pt x="182224" y="26100"/>
                      <a:pt x="181375" y="24495"/>
                      <a:pt x="180997" y="22749"/>
                    </a:cubicBezTo>
                    <a:lnTo>
                      <a:pt x="179770" y="6891"/>
                    </a:lnTo>
                    <a:cubicBezTo>
                      <a:pt x="179648" y="6901"/>
                      <a:pt x="179526" y="6906"/>
                      <a:pt x="179405" y="6906"/>
                    </a:cubicBezTo>
                    <a:cubicBezTo>
                      <a:pt x="177789" y="6906"/>
                      <a:pt x="176239" y="6050"/>
                      <a:pt x="175097" y="4909"/>
                    </a:cubicBezTo>
                    <a:cubicBezTo>
                      <a:pt x="173870" y="3682"/>
                      <a:pt x="173021" y="2124"/>
                      <a:pt x="172219" y="567"/>
                    </a:cubicBezTo>
                    <a:lnTo>
                      <a:pt x="172266" y="520"/>
                    </a:lnTo>
                    <a:cubicBezTo>
                      <a:pt x="172171" y="331"/>
                      <a:pt x="172030" y="142"/>
                      <a:pt x="171935" y="0"/>
                    </a:cubicBezTo>
                    <a:close/>
                  </a:path>
                </a:pathLst>
              </a:custGeom>
              <a:solidFill>
                <a:srgbClr val="CC2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8"/>
              <p:cNvSpPr/>
              <p:nvPr/>
            </p:nvSpPr>
            <p:spPr>
              <a:xfrm>
                <a:off x="1003600" y="1177625"/>
                <a:ext cx="5626950" cy="3912250"/>
              </a:xfrm>
              <a:custGeom>
                <a:avLst/>
                <a:gdLst/>
                <a:ahLst/>
                <a:cxnLst/>
                <a:rect l="l" t="t" r="r" b="b"/>
                <a:pathLst>
                  <a:path w="225078" h="156490" extrusionOk="0">
                    <a:moveTo>
                      <a:pt x="10138" y="0"/>
                    </a:moveTo>
                    <a:cubicBezTo>
                      <a:pt x="9528" y="0"/>
                      <a:pt x="8916" y="55"/>
                      <a:pt x="8307" y="177"/>
                    </a:cubicBezTo>
                    <a:cubicBezTo>
                      <a:pt x="3021" y="1309"/>
                      <a:pt x="1" y="7492"/>
                      <a:pt x="803" y="12825"/>
                    </a:cubicBezTo>
                    <a:cubicBezTo>
                      <a:pt x="1039" y="14572"/>
                      <a:pt x="1605" y="16271"/>
                      <a:pt x="2408" y="17875"/>
                    </a:cubicBezTo>
                    <a:cubicBezTo>
                      <a:pt x="3210" y="19527"/>
                      <a:pt x="4343" y="20754"/>
                      <a:pt x="5570" y="22123"/>
                    </a:cubicBezTo>
                    <a:cubicBezTo>
                      <a:pt x="8071" y="24955"/>
                      <a:pt x="10667" y="27739"/>
                      <a:pt x="13404" y="30335"/>
                    </a:cubicBezTo>
                    <a:cubicBezTo>
                      <a:pt x="15953" y="32695"/>
                      <a:pt x="18501" y="34960"/>
                      <a:pt x="20578" y="37792"/>
                    </a:cubicBezTo>
                    <a:cubicBezTo>
                      <a:pt x="22183" y="39916"/>
                      <a:pt x="23410" y="42323"/>
                      <a:pt x="24023" y="44919"/>
                    </a:cubicBezTo>
                    <a:cubicBezTo>
                      <a:pt x="24306" y="46193"/>
                      <a:pt x="24495" y="47514"/>
                      <a:pt x="24448" y="48789"/>
                    </a:cubicBezTo>
                    <a:cubicBezTo>
                      <a:pt x="24448" y="50204"/>
                      <a:pt x="24212" y="51573"/>
                      <a:pt x="24023" y="52989"/>
                    </a:cubicBezTo>
                    <a:cubicBezTo>
                      <a:pt x="23976" y="53225"/>
                      <a:pt x="23976" y="53461"/>
                      <a:pt x="24165" y="53555"/>
                    </a:cubicBezTo>
                    <a:cubicBezTo>
                      <a:pt x="24197" y="53568"/>
                      <a:pt x="24229" y="53574"/>
                      <a:pt x="24260" y="53574"/>
                    </a:cubicBezTo>
                    <a:cubicBezTo>
                      <a:pt x="24462" y="53574"/>
                      <a:pt x="24650" y="53335"/>
                      <a:pt x="24731" y="53131"/>
                    </a:cubicBezTo>
                    <a:cubicBezTo>
                      <a:pt x="25062" y="52375"/>
                      <a:pt x="25392" y="51620"/>
                      <a:pt x="25722" y="50865"/>
                    </a:cubicBezTo>
                    <a:cubicBezTo>
                      <a:pt x="26005" y="51620"/>
                      <a:pt x="26572" y="52281"/>
                      <a:pt x="27280" y="52659"/>
                    </a:cubicBezTo>
                    <a:cubicBezTo>
                      <a:pt x="27280" y="51101"/>
                      <a:pt x="27327" y="49544"/>
                      <a:pt x="27374" y="47986"/>
                    </a:cubicBezTo>
                    <a:cubicBezTo>
                      <a:pt x="27610" y="48128"/>
                      <a:pt x="27846" y="48317"/>
                      <a:pt x="28129" y="48364"/>
                    </a:cubicBezTo>
                    <a:cubicBezTo>
                      <a:pt x="28202" y="48388"/>
                      <a:pt x="28279" y="48400"/>
                      <a:pt x="28354" y="48400"/>
                    </a:cubicBezTo>
                    <a:cubicBezTo>
                      <a:pt x="28571" y="48400"/>
                      <a:pt x="28779" y="48303"/>
                      <a:pt x="28884" y="48128"/>
                    </a:cubicBezTo>
                    <a:cubicBezTo>
                      <a:pt x="28979" y="47892"/>
                      <a:pt x="28932" y="47656"/>
                      <a:pt x="28932" y="47420"/>
                    </a:cubicBezTo>
                    <a:cubicBezTo>
                      <a:pt x="28790" y="46759"/>
                      <a:pt x="28696" y="46146"/>
                      <a:pt x="28554" y="45485"/>
                    </a:cubicBezTo>
                    <a:cubicBezTo>
                      <a:pt x="28554" y="45296"/>
                      <a:pt x="28507" y="45060"/>
                      <a:pt x="28696" y="44919"/>
                    </a:cubicBezTo>
                    <a:cubicBezTo>
                      <a:pt x="28745" y="44869"/>
                      <a:pt x="28803" y="44849"/>
                      <a:pt x="28867" y="44849"/>
                    </a:cubicBezTo>
                    <a:cubicBezTo>
                      <a:pt x="29050" y="44849"/>
                      <a:pt x="29276" y="45015"/>
                      <a:pt x="29451" y="45154"/>
                    </a:cubicBezTo>
                    <a:cubicBezTo>
                      <a:pt x="29586" y="45323"/>
                      <a:pt x="29793" y="45468"/>
                      <a:pt x="29986" y="45468"/>
                    </a:cubicBezTo>
                    <a:cubicBezTo>
                      <a:pt x="30063" y="45468"/>
                      <a:pt x="30138" y="45444"/>
                      <a:pt x="30206" y="45390"/>
                    </a:cubicBezTo>
                    <a:cubicBezTo>
                      <a:pt x="30064" y="44871"/>
                      <a:pt x="29970" y="44352"/>
                      <a:pt x="29923" y="43786"/>
                    </a:cubicBezTo>
                    <a:cubicBezTo>
                      <a:pt x="29923" y="43597"/>
                      <a:pt x="29923" y="43361"/>
                      <a:pt x="30064" y="43172"/>
                    </a:cubicBezTo>
                    <a:cubicBezTo>
                      <a:pt x="30151" y="43068"/>
                      <a:pt x="30270" y="43028"/>
                      <a:pt x="30399" y="43028"/>
                    </a:cubicBezTo>
                    <a:cubicBezTo>
                      <a:pt x="30622" y="43028"/>
                      <a:pt x="30876" y="43147"/>
                      <a:pt x="31055" y="43267"/>
                    </a:cubicBezTo>
                    <a:cubicBezTo>
                      <a:pt x="31300" y="43430"/>
                      <a:pt x="31615" y="43663"/>
                      <a:pt x="31909" y="43663"/>
                    </a:cubicBezTo>
                    <a:cubicBezTo>
                      <a:pt x="31955" y="43663"/>
                      <a:pt x="32001" y="43657"/>
                      <a:pt x="32047" y="43644"/>
                    </a:cubicBezTo>
                    <a:lnTo>
                      <a:pt x="31480" y="41332"/>
                    </a:lnTo>
                    <a:cubicBezTo>
                      <a:pt x="32047" y="41284"/>
                      <a:pt x="32660" y="41284"/>
                      <a:pt x="33274" y="41237"/>
                    </a:cubicBezTo>
                    <a:cubicBezTo>
                      <a:pt x="33462" y="41190"/>
                      <a:pt x="33651" y="41190"/>
                      <a:pt x="33793" y="41048"/>
                    </a:cubicBezTo>
                    <a:cubicBezTo>
                      <a:pt x="33982" y="40812"/>
                      <a:pt x="33793" y="40482"/>
                      <a:pt x="33557" y="40341"/>
                    </a:cubicBezTo>
                    <a:cubicBezTo>
                      <a:pt x="33321" y="40199"/>
                      <a:pt x="32990" y="40199"/>
                      <a:pt x="32707" y="40152"/>
                    </a:cubicBezTo>
                    <a:cubicBezTo>
                      <a:pt x="32424" y="40152"/>
                      <a:pt x="32141" y="40010"/>
                      <a:pt x="31999" y="39774"/>
                    </a:cubicBezTo>
                    <a:cubicBezTo>
                      <a:pt x="31811" y="39349"/>
                      <a:pt x="32235" y="38925"/>
                      <a:pt x="32613" y="38689"/>
                    </a:cubicBezTo>
                    <a:cubicBezTo>
                      <a:pt x="32990" y="38405"/>
                      <a:pt x="33415" y="38075"/>
                      <a:pt x="33321" y="37650"/>
                    </a:cubicBezTo>
                    <a:lnTo>
                      <a:pt x="33321" y="37650"/>
                    </a:lnTo>
                    <a:cubicBezTo>
                      <a:pt x="33162" y="37659"/>
                      <a:pt x="33003" y="37663"/>
                      <a:pt x="32844" y="37663"/>
                    </a:cubicBezTo>
                    <a:cubicBezTo>
                      <a:pt x="32106" y="37663"/>
                      <a:pt x="31369" y="37578"/>
                      <a:pt x="30631" y="37462"/>
                    </a:cubicBezTo>
                    <a:cubicBezTo>
                      <a:pt x="30442" y="37414"/>
                      <a:pt x="30206" y="37367"/>
                      <a:pt x="30159" y="37178"/>
                    </a:cubicBezTo>
                    <a:cubicBezTo>
                      <a:pt x="30017" y="36942"/>
                      <a:pt x="30253" y="36659"/>
                      <a:pt x="30489" y="36518"/>
                    </a:cubicBezTo>
                    <a:cubicBezTo>
                      <a:pt x="30772" y="36423"/>
                      <a:pt x="31103" y="36423"/>
                      <a:pt x="31339" y="36282"/>
                    </a:cubicBezTo>
                    <a:cubicBezTo>
                      <a:pt x="31622" y="36187"/>
                      <a:pt x="31811" y="35810"/>
                      <a:pt x="31575" y="35621"/>
                    </a:cubicBezTo>
                    <a:cubicBezTo>
                      <a:pt x="31480" y="35479"/>
                      <a:pt x="31291" y="35479"/>
                      <a:pt x="31103" y="35479"/>
                    </a:cubicBezTo>
                    <a:lnTo>
                      <a:pt x="27941" y="35574"/>
                    </a:lnTo>
                    <a:cubicBezTo>
                      <a:pt x="28271" y="35385"/>
                      <a:pt x="28460" y="34913"/>
                      <a:pt x="28318" y="34535"/>
                    </a:cubicBezTo>
                    <a:lnTo>
                      <a:pt x="28318" y="34535"/>
                    </a:lnTo>
                    <a:cubicBezTo>
                      <a:pt x="27947" y="34639"/>
                      <a:pt x="27576" y="34686"/>
                      <a:pt x="27206" y="34686"/>
                    </a:cubicBezTo>
                    <a:cubicBezTo>
                      <a:pt x="25556" y="34686"/>
                      <a:pt x="23940" y="33753"/>
                      <a:pt x="22513" y="32789"/>
                    </a:cubicBezTo>
                    <a:cubicBezTo>
                      <a:pt x="18265" y="29957"/>
                      <a:pt x="14348" y="26606"/>
                      <a:pt x="10856" y="22878"/>
                    </a:cubicBezTo>
                    <a:cubicBezTo>
                      <a:pt x="8637" y="20424"/>
                      <a:pt x="6466" y="17639"/>
                      <a:pt x="6042" y="14336"/>
                    </a:cubicBezTo>
                    <a:cubicBezTo>
                      <a:pt x="5402" y="9473"/>
                      <a:pt x="9079" y="6346"/>
                      <a:pt x="13450" y="6346"/>
                    </a:cubicBezTo>
                    <a:cubicBezTo>
                      <a:pt x="13916" y="6346"/>
                      <a:pt x="14390" y="6381"/>
                      <a:pt x="14867" y="6454"/>
                    </a:cubicBezTo>
                    <a:cubicBezTo>
                      <a:pt x="17321" y="6784"/>
                      <a:pt x="19587" y="7823"/>
                      <a:pt x="21805" y="8908"/>
                    </a:cubicBezTo>
                    <a:cubicBezTo>
                      <a:pt x="30253" y="13014"/>
                      <a:pt x="38276" y="18017"/>
                      <a:pt x="46866" y="21793"/>
                    </a:cubicBezTo>
                    <a:cubicBezTo>
                      <a:pt x="53991" y="24924"/>
                      <a:pt x="61700" y="27244"/>
                      <a:pt x="69428" y="27244"/>
                    </a:cubicBezTo>
                    <a:cubicBezTo>
                      <a:pt x="71017" y="27244"/>
                      <a:pt x="72607" y="27146"/>
                      <a:pt x="74192" y="26937"/>
                    </a:cubicBezTo>
                    <a:cubicBezTo>
                      <a:pt x="78700" y="26333"/>
                      <a:pt x="83071" y="24859"/>
                      <a:pt x="87619" y="24859"/>
                    </a:cubicBezTo>
                    <a:cubicBezTo>
                      <a:pt x="87690" y="24859"/>
                      <a:pt x="87761" y="24860"/>
                      <a:pt x="87832" y="24860"/>
                    </a:cubicBezTo>
                    <a:cubicBezTo>
                      <a:pt x="90239" y="24860"/>
                      <a:pt x="92693" y="25285"/>
                      <a:pt x="94959" y="26135"/>
                    </a:cubicBezTo>
                    <a:cubicBezTo>
                      <a:pt x="97083" y="26890"/>
                      <a:pt x="99018" y="27645"/>
                      <a:pt x="99961" y="29863"/>
                    </a:cubicBezTo>
                    <a:cubicBezTo>
                      <a:pt x="101094" y="32412"/>
                      <a:pt x="102038" y="35007"/>
                      <a:pt x="102746" y="37745"/>
                    </a:cubicBezTo>
                    <a:cubicBezTo>
                      <a:pt x="104020" y="42795"/>
                      <a:pt x="104681" y="47986"/>
                      <a:pt x="105011" y="53178"/>
                    </a:cubicBezTo>
                    <a:cubicBezTo>
                      <a:pt x="105672" y="63325"/>
                      <a:pt x="110911" y="67620"/>
                      <a:pt x="110722" y="77106"/>
                    </a:cubicBezTo>
                    <a:cubicBezTo>
                      <a:pt x="110581" y="86593"/>
                      <a:pt x="109778" y="87017"/>
                      <a:pt x="109448" y="90982"/>
                    </a:cubicBezTo>
                    <a:cubicBezTo>
                      <a:pt x="109117" y="94899"/>
                      <a:pt x="110203" y="99902"/>
                      <a:pt x="110297" y="102639"/>
                    </a:cubicBezTo>
                    <a:cubicBezTo>
                      <a:pt x="110345" y="104385"/>
                      <a:pt x="110061" y="106273"/>
                      <a:pt x="109212" y="107548"/>
                    </a:cubicBezTo>
                    <a:cubicBezTo>
                      <a:pt x="108787" y="108255"/>
                      <a:pt x="108174" y="108775"/>
                      <a:pt x="107371" y="109011"/>
                    </a:cubicBezTo>
                    <a:cubicBezTo>
                      <a:pt x="107170" y="109071"/>
                      <a:pt x="106968" y="109099"/>
                      <a:pt x="106766" y="109099"/>
                    </a:cubicBezTo>
                    <a:cubicBezTo>
                      <a:pt x="106024" y="109099"/>
                      <a:pt x="105282" y="108718"/>
                      <a:pt x="104539" y="108161"/>
                    </a:cubicBezTo>
                    <a:cubicBezTo>
                      <a:pt x="102351" y="106438"/>
                      <a:pt x="100300" y="103015"/>
                      <a:pt x="98478" y="103015"/>
                    </a:cubicBezTo>
                    <a:cubicBezTo>
                      <a:pt x="98453" y="103015"/>
                      <a:pt x="98428" y="103015"/>
                      <a:pt x="98404" y="103017"/>
                    </a:cubicBezTo>
                    <a:cubicBezTo>
                      <a:pt x="94770" y="103253"/>
                      <a:pt x="94440" y="107359"/>
                      <a:pt x="94581" y="109294"/>
                    </a:cubicBezTo>
                    <a:cubicBezTo>
                      <a:pt x="94628" y="110379"/>
                      <a:pt x="94770" y="111559"/>
                      <a:pt x="94912" y="112739"/>
                    </a:cubicBezTo>
                    <a:cubicBezTo>
                      <a:pt x="94959" y="113494"/>
                      <a:pt x="95053" y="114249"/>
                      <a:pt x="95195" y="115005"/>
                    </a:cubicBezTo>
                    <a:cubicBezTo>
                      <a:pt x="95242" y="115524"/>
                      <a:pt x="95289" y="115996"/>
                      <a:pt x="95383" y="116515"/>
                    </a:cubicBezTo>
                    <a:cubicBezTo>
                      <a:pt x="95478" y="117223"/>
                      <a:pt x="95572" y="117931"/>
                      <a:pt x="95714" y="118639"/>
                    </a:cubicBezTo>
                    <a:cubicBezTo>
                      <a:pt x="95808" y="119158"/>
                      <a:pt x="95855" y="119677"/>
                      <a:pt x="95950" y="120149"/>
                    </a:cubicBezTo>
                    <a:cubicBezTo>
                      <a:pt x="96044" y="120810"/>
                      <a:pt x="96186" y="121518"/>
                      <a:pt x="96280" y="122178"/>
                    </a:cubicBezTo>
                    <a:cubicBezTo>
                      <a:pt x="96375" y="122697"/>
                      <a:pt x="96469" y="123264"/>
                      <a:pt x="96563" y="123783"/>
                    </a:cubicBezTo>
                    <a:cubicBezTo>
                      <a:pt x="96705" y="124444"/>
                      <a:pt x="96799" y="125057"/>
                      <a:pt x="96894" y="125718"/>
                    </a:cubicBezTo>
                    <a:cubicBezTo>
                      <a:pt x="97035" y="126284"/>
                      <a:pt x="97130" y="126851"/>
                      <a:pt x="97224" y="127417"/>
                    </a:cubicBezTo>
                    <a:cubicBezTo>
                      <a:pt x="97319" y="128031"/>
                      <a:pt x="97460" y="128644"/>
                      <a:pt x="97554" y="129258"/>
                    </a:cubicBezTo>
                    <a:cubicBezTo>
                      <a:pt x="97649" y="129824"/>
                      <a:pt x="97743" y="130438"/>
                      <a:pt x="97885" y="131051"/>
                    </a:cubicBezTo>
                    <a:cubicBezTo>
                      <a:pt x="97979" y="131665"/>
                      <a:pt x="98074" y="132231"/>
                      <a:pt x="98168" y="132797"/>
                    </a:cubicBezTo>
                    <a:cubicBezTo>
                      <a:pt x="98310" y="133458"/>
                      <a:pt x="98404" y="134072"/>
                      <a:pt x="98498" y="134732"/>
                    </a:cubicBezTo>
                    <a:cubicBezTo>
                      <a:pt x="98593" y="135299"/>
                      <a:pt x="98687" y="135865"/>
                      <a:pt x="98782" y="136431"/>
                    </a:cubicBezTo>
                    <a:cubicBezTo>
                      <a:pt x="98923" y="137139"/>
                      <a:pt x="99018" y="137895"/>
                      <a:pt x="99112" y="138602"/>
                    </a:cubicBezTo>
                    <a:cubicBezTo>
                      <a:pt x="99206" y="139169"/>
                      <a:pt x="99301" y="139735"/>
                      <a:pt x="99395" y="140302"/>
                    </a:cubicBezTo>
                    <a:cubicBezTo>
                      <a:pt x="99490" y="140962"/>
                      <a:pt x="99584" y="141623"/>
                      <a:pt x="99678" y="142331"/>
                    </a:cubicBezTo>
                    <a:cubicBezTo>
                      <a:pt x="99725" y="142897"/>
                      <a:pt x="99820" y="143464"/>
                      <a:pt x="99867" y="144077"/>
                    </a:cubicBezTo>
                    <a:cubicBezTo>
                      <a:pt x="99961" y="144738"/>
                      <a:pt x="100056" y="145399"/>
                      <a:pt x="100103" y="146012"/>
                    </a:cubicBezTo>
                    <a:cubicBezTo>
                      <a:pt x="100150" y="146626"/>
                      <a:pt x="100197" y="147239"/>
                      <a:pt x="100245" y="147806"/>
                    </a:cubicBezTo>
                    <a:cubicBezTo>
                      <a:pt x="100292" y="148514"/>
                      <a:pt x="100339" y="149174"/>
                      <a:pt x="100386" y="149788"/>
                    </a:cubicBezTo>
                    <a:cubicBezTo>
                      <a:pt x="100433" y="150449"/>
                      <a:pt x="100433" y="151062"/>
                      <a:pt x="100433" y="151676"/>
                    </a:cubicBezTo>
                    <a:cubicBezTo>
                      <a:pt x="100433" y="152525"/>
                      <a:pt x="100433" y="153375"/>
                      <a:pt x="100386" y="154130"/>
                    </a:cubicBezTo>
                    <a:cubicBezTo>
                      <a:pt x="100386" y="154838"/>
                      <a:pt x="100339" y="155499"/>
                      <a:pt x="100245" y="156112"/>
                    </a:cubicBezTo>
                    <a:cubicBezTo>
                      <a:pt x="100245" y="156254"/>
                      <a:pt x="100197" y="156348"/>
                      <a:pt x="100197" y="156490"/>
                    </a:cubicBezTo>
                    <a:cubicBezTo>
                      <a:pt x="100386" y="156112"/>
                      <a:pt x="100669" y="155782"/>
                      <a:pt x="101094" y="155451"/>
                    </a:cubicBezTo>
                    <a:cubicBezTo>
                      <a:pt x="102982" y="154036"/>
                      <a:pt x="107230" y="152997"/>
                      <a:pt x="112044" y="152997"/>
                    </a:cubicBezTo>
                    <a:cubicBezTo>
                      <a:pt x="112185" y="152997"/>
                      <a:pt x="112374" y="153044"/>
                      <a:pt x="112563" y="153044"/>
                    </a:cubicBezTo>
                    <a:cubicBezTo>
                      <a:pt x="112704" y="153044"/>
                      <a:pt x="112893" y="152997"/>
                      <a:pt x="113082" y="152997"/>
                    </a:cubicBezTo>
                    <a:cubicBezTo>
                      <a:pt x="117849" y="152997"/>
                      <a:pt x="122096" y="154036"/>
                      <a:pt x="123984" y="155451"/>
                    </a:cubicBezTo>
                    <a:cubicBezTo>
                      <a:pt x="124409" y="155782"/>
                      <a:pt x="124739" y="156112"/>
                      <a:pt x="124881" y="156490"/>
                    </a:cubicBezTo>
                    <a:cubicBezTo>
                      <a:pt x="124881" y="156348"/>
                      <a:pt x="124881" y="156254"/>
                      <a:pt x="124834" y="156112"/>
                    </a:cubicBezTo>
                    <a:cubicBezTo>
                      <a:pt x="124787" y="155499"/>
                      <a:pt x="124739" y="154838"/>
                      <a:pt x="124692" y="154130"/>
                    </a:cubicBezTo>
                    <a:cubicBezTo>
                      <a:pt x="124645" y="153375"/>
                      <a:pt x="124645" y="152525"/>
                      <a:pt x="124645" y="151676"/>
                    </a:cubicBezTo>
                    <a:cubicBezTo>
                      <a:pt x="124645" y="151062"/>
                      <a:pt x="124692" y="150449"/>
                      <a:pt x="124739" y="149788"/>
                    </a:cubicBezTo>
                    <a:cubicBezTo>
                      <a:pt x="124739" y="149174"/>
                      <a:pt x="124787" y="148514"/>
                      <a:pt x="124834" y="147806"/>
                    </a:cubicBezTo>
                    <a:cubicBezTo>
                      <a:pt x="124881" y="147239"/>
                      <a:pt x="124928" y="146626"/>
                      <a:pt x="125023" y="146012"/>
                    </a:cubicBezTo>
                    <a:cubicBezTo>
                      <a:pt x="125070" y="145399"/>
                      <a:pt x="125117" y="144738"/>
                      <a:pt x="125211" y="144077"/>
                    </a:cubicBezTo>
                    <a:cubicBezTo>
                      <a:pt x="125258" y="143464"/>
                      <a:pt x="125353" y="142897"/>
                      <a:pt x="125447" y="142331"/>
                    </a:cubicBezTo>
                    <a:cubicBezTo>
                      <a:pt x="125542" y="141623"/>
                      <a:pt x="125589" y="140962"/>
                      <a:pt x="125730" y="140302"/>
                    </a:cubicBezTo>
                    <a:cubicBezTo>
                      <a:pt x="125778" y="139735"/>
                      <a:pt x="125872" y="139169"/>
                      <a:pt x="125966" y="138602"/>
                    </a:cubicBezTo>
                    <a:cubicBezTo>
                      <a:pt x="126061" y="137895"/>
                      <a:pt x="126202" y="137139"/>
                      <a:pt x="126297" y="136431"/>
                    </a:cubicBezTo>
                    <a:cubicBezTo>
                      <a:pt x="126391" y="135865"/>
                      <a:pt x="126486" y="135299"/>
                      <a:pt x="126580" y="134732"/>
                    </a:cubicBezTo>
                    <a:cubicBezTo>
                      <a:pt x="126722" y="134072"/>
                      <a:pt x="126816" y="133458"/>
                      <a:pt x="126910" y="132797"/>
                    </a:cubicBezTo>
                    <a:cubicBezTo>
                      <a:pt x="127005" y="132231"/>
                      <a:pt x="127099" y="131665"/>
                      <a:pt x="127241" y="131051"/>
                    </a:cubicBezTo>
                    <a:cubicBezTo>
                      <a:pt x="127335" y="130438"/>
                      <a:pt x="127429" y="129824"/>
                      <a:pt x="127571" y="129210"/>
                    </a:cubicBezTo>
                    <a:cubicBezTo>
                      <a:pt x="127665" y="128644"/>
                      <a:pt x="127760" y="128031"/>
                      <a:pt x="127901" y="127417"/>
                    </a:cubicBezTo>
                    <a:cubicBezTo>
                      <a:pt x="127996" y="126851"/>
                      <a:pt x="128090" y="126284"/>
                      <a:pt x="128185" y="125718"/>
                    </a:cubicBezTo>
                    <a:cubicBezTo>
                      <a:pt x="128279" y="125057"/>
                      <a:pt x="128421" y="124444"/>
                      <a:pt x="128515" y="123783"/>
                    </a:cubicBezTo>
                    <a:cubicBezTo>
                      <a:pt x="128609" y="123264"/>
                      <a:pt x="128704" y="122697"/>
                      <a:pt x="128798" y="122178"/>
                    </a:cubicBezTo>
                    <a:cubicBezTo>
                      <a:pt x="128940" y="121518"/>
                      <a:pt x="129034" y="120810"/>
                      <a:pt x="129129" y="120149"/>
                    </a:cubicBezTo>
                    <a:cubicBezTo>
                      <a:pt x="129223" y="119677"/>
                      <a:pt x="129317" y="119158"/>
                      <a:pt x="129412" y="118639"/>
                    </a:cubicBezTo>
                    <a:cubicBezTo>
                      <a:pt x="129506" y="117931"/>
                      <a:pt x="129601" y="117223"/>
                      <a:pt x="129695" y="116515"/>
                    </a:cubicBezTo>
                    <a:cubicBezTo>
                      <a:pt x="129789" y="115996"/>
                      <a:pt x="129836" y="115524"/>
                      <a:pt x="129931" y="115005"/>
                    </a:cubicBezTo>
                    <a:cubicBezTo>
                      <a:pt x="130025" y="114249"/>
                      <a:pt x="130120" y="113494"/>
                      <a:pt x="130214" y="112739"/>
                    </a:cubicBezTo>
                    <a:cubicBezTo>
                      <a:pt x="130356" y="111559"/>
                      <a:pt x="130450" y="110379"/>
                      <a:pt x="130497" y="109294"/>
                    </a:cubicBezTo>
                    <a:cubicBezTo>
                      <a:pt x="130639" y="107359"/>
                      <a:pt x="130308" y="103253"/>
                      <a:pt x="126722" y="103017"/>
                    </a:cubicBezTo>
                    <a:cubicBezTo>
                      <a:pt x="126697" y="103015"/>
                      <a:pt x="126673" y="103015"/>
                      <a:pt x="126648" y="103015"/>
                    </a:cubicBezTo>
                    <a:cubicBezTo>
                      <a:pt x="124824" y="103015"/>
                      <a:pt x="122728" y="106438"/>
                      <a:pt x="120539" y="108161"/>
                    </a:cubicBezTo>
                    <a:cubicBezTo>
                      <a:pt x="119834" y="108718"/>
                      <a:pt x="119100" y="109099"/>
                      <a:pt x="118336" y="109099"/>
                    </a:cubicBezTo>
                    <a:cubicBezTo>
                      <a:pt x="118129" y="109099"/>
                      <a:pt x="117919" y="109071"/>
                      <a:pt x="117707" y="109011"/>
                    </a:cubicBezTo>
                    <a:cubicBezTo>
                      <a:pt x="116905" y="108775"/>
                      <a:pt x="116338" y="108255"/>
                      <a:pt x="115866" y="107548"/>
                    </a:cubicBezTo>
                    <a:cubicBezTo>
                      <a:pt x="115064" y="106273"/>
                      <a:pt x="114734" y="104385"/>
                      <a:pt x="114828" y="102639"/>
                    </a:cubicBezTo>
                    <a:cubicBezTo>
                      <a:pt x="114875" y="99902"/>
                      <a:pt x="116008" y="94899"/>
                      <a:pt x="115678" y="90982"/>
                    </a:cubicBezTo>
                    <a:cubicBezTo>
                      <a:pt x="115347" y="87017"/>
                      <a:pt x="114545" y="86593"/>
                      <a:pt x="114356" y="77106"/>
                    </a:cubicBezTo>
                    <a:cubicBezTo>
                      <a:pt x="114215" y="67620"/>
                      <a:pt x="119453" y="63325"/>
                      <a:pt x="120067" y="53178"/>
                    </a:cubicBezTo>
                    <a:cubicBezTo>
                      <a:pt x="120350" y="49308"/>
                      <a:pt x="120775" y="45485"/>
                      <a:pt x="121483" y="41662"/>
                    </a:cubicBezTo>
                    <a:cubicBezTo>
                      <a:pt x="122002" y="38830"/>
                      <a:pt x="122710" y="36046"/>
                      <a:pt x="123701" y="33308"/>
                    </a:cubicBezTo>
                    <a:cubicBezTo>
                      <a:pt x="124126" y="32034"/>
                      <a:pt x="124645" y="30807"/>
                      <a:pt x="125258" y="29580"/>
                    </a:cubicBezTo>
                    <a:cubicBezTo>
                      <a:pt x="125542" y="29013"/>
                      <a:pt x="125683" y="28447"/>
                      <a:pt x="126202" y="28022"/>
                    </a:cubicBezTo>
                    <a:cubicBezTo>
                      <a:pt x="126674" y="27645"/>
                      <a:pt x="127288" y="27409"/>
                      <a:pt x="127854" y="27126"/>
                    </a:cubicBezTo>
                    <a:cubicBezTo>
                      <a:pt x="128845" y="26606"/>
                      <a:pt x="129836" y="26229"/>
                      <a:pt x="130875" y="25851"/>
                    </a:cubicBezTo>
                    <a:cubicBezTo>
                      <a:pt x="132951" y="25191"/>
                      <a:pt x="135122" y="24860"/>
                      <a:pt x="137246" y="24860"/>
                    </a:cubicBezTo>
                    <a:cubicBezTo>
                      <a:pt x="137317" y="24860"/>
                      <a:pt x="137388" y="24859"/>
                      <a:pt x="137459" y="24859"/>
                    </a:cubicBezTo>
                    <a:cubicBezTo>
                      <a:pt x="142009" y="24859"/>
                      <a:pt x="146425" y="26333"/>
                      <a:pt x="150933" y="26937"/>
                    </a:cubicBezTo>
                    <a:cubicBezTo>
                      <a:pt x="152519" y="27146"/>
                      <a:pt x="154109" y="27244"/>
                      <a:pt x="155698" y="27244"/>
                    </a:cubicBezTo>
                    <a:cubicBezTo>
                      <a:pt x="163426" y="27244"/>
                      <a:pt x="171135" y="24924"/>
                      <a:pt x="178259" y="21793"/>
                    </a:cubicBezTo>
                    <a:cubicBezTo>
                      <a:pt x="186849" y="18017"/>
                      <a:pt x="194825" y="13014"/>
                      <a:pt x="203273" y="8908"/>
                    </a:cubicBezTo>
                    <a:cubicBezTo>
                      <a:pt x="205492" y="7823"/>
                      <a:pt x="207757" y="6784"/>
                      <a:pt x="210211" y="6454"/>
                    </a:cubicBezTo>
                    <a:cubicBezTo>
                      <a:pt x="210693" y="6381"/>
                      <a:pt x="211171" y="6346"/>
                      <a:pt x="211640" y="6346"/>
                    </a:cubicBezTo>
                    <a:cubicBezTo>
                      <a:pt x="216047" y="6346"/>
                      <a:pt x="219724" y="9473"/>
                      <a:pt x="219084" y="14336"/>
                    </a:cubicBezTo>
                    <a:cubicBezTo>
                      <a:pt x="218612" y="17639"/>
                      <a:pt x="216488" y="20424"/>
                      <a:pt x="214223" y="22878"/>
                    </a:cubicBezTo>
                    <a:cubicBezTo>
                      <a:pt x="210730" y="26606"/>
                      <a:pt x="206860" y="29957"/>
                      <a:pt x="202613" y="32789"/>
                    </a:cubicBezTo>
                    <a:cubicBezTo>
                      <a:pt x="201186" y="33753"/>
                      <a:pt x="199538" y="34686"/>
                      <a:pt x="197902" y="34686"/>
                    </a:cubicBezTo>
                    <a:cubicBezTo>
                      <a:pt x="197536" y="34686"/>
                      <a:pt x="197170" y="34639"/>
                      <a:pt x="196807" y="34535"/>
                    </a:cubicBezTo>
                    <a:lnTo>
                      <a:pt x="196807" y="34535"/>
                    </a:lnTo>
                    <a:cubicBezTo>
                      <a:pt x="196619" y="34913"/>
                      <a:pt x="196807" y="35385"/>
                      <a:pt x="197185" y="35574"/>
                    </a:cubicBezTo>
                    <a:lnTo>
                      <a:pt x="194023" y="35479"/>
                    </a:lnTo>
                    <a:cubicBezTo>
                      <a:pt x="193834" y="35479"/>
                      <a:pt x="193645" y="35479"/>
                      <a:pt x="193504" y="35621"/>
                    </a:cubicBezTo>
                    <a:cubicBezTo>
                      <a:pt x="193315" y="35810"/>
                      <a:pt x="193504" y="36187"/>
                      <a:pt x="193740" y="36282"/>
                    </a:cubicBezTo>
                    <a:cubicBezTo>
                      <a:pt x="194023" y="36423"/>
                      <a:pt x="194306" y="36423"/>
                      <a:pt x="194589" y="36518"/>
                    </a:cubicBezTo>
                    <a:cubicBezTo>
                      <a:pt x="194872" y="36659"/>
                      <a:pt x="195108" y="36942"/>
                      <a:pt x="194967" y="37178"/>
                    </a:cubicBezTo>
                    <a:cubicBezTo>
                      <a:pt x="194872" y="37367"/>
                      <a:pt x="194636" y="37414"/>
                      <a:pt x="194448" y="37462"/>
                    </a:cubicBezTo>
                    <a:cubicBezTo>
                      <a:pt x="193710" y="37578"/>
                      <a:pt x="192972" y="37663"/>
                      <a:pt x="192234" y="37663"/>
                    </a:cubicBezTo>
                    <a:cubicBezTo>
                      <a:pt x="192075" y="37663"/>
                      <a:pt x="191916" y="37659"/>
                      <a:pt x="191758" y="37650"/>
                    </a:cubicBezTo>
                    <a:lnTo>
                      <a:pt x="191758" y="37650"/>
                    </a:lnTo>
                    <a:cubicBezTo>
                      <a:pt x="191663" y="38075"/>
                      <a:pt x="192088" y="38405"/>
                      <a:pt x="192465" y="38689"/>
                    </a:cubicBezTo>
                    <a:cubicBezTo>
                      <a:pt x="192843" y="38925"/>
                      <a:pt x="193268" y="39349"/>
                      <a:pt x="193079" y="39774"/>
                    </a:cubicBezTo>
                    <a:cubicBezTo>
                      <a:pt x="192985" y="40010"/>
                      <a:pt x="192654" y="40152"/>
                      <a:pt x="192371" y="40152"/>
                    </a:cubicBezTo>
                    <a:cubicBezTo>
                      <a:pt x="192088" y="40199"/>
                      <a:pt x="191805" y="40199"/>
                      <a:pt x="191522" y="40341"/>
                    </a:cubicBezTo>
                    <a:cubicBezTo>
                      <a:pt x="191286" y="40482"/>
                      <a:pt x="191144" y="40812"/>
                      <a:pt x="191286" y="41048"/>
                    </a:cubicBezTo>
                    <a:cubicBezTo>
                      <a:pt x="191427" y="41190"/>
                      <a:pt x="191616" y="41237"/>
                      <a:pt x="191805" y="41237"/>
                    </a:cubicBezTo>
                    <a:cubicBezTo>
                      <a:pt x="192418" y="41284"/>
                      <a:pt x="193032" y="41284"/>
                      <a:pt x="193645" y="41332"/>
                    </a:cubicBezTo>
                    <a:cubicBezTo>
                      <a:pt x="193457" y="42087"/>
                      <a:pt x="193268" y="42889"/>
                      <a:pt x="193032" y="43644"/>
                    </a:cubicBezTo>
                    <a:cubicBezTo>
                      <a:pt x="193083" y="43657"/>
                      <a:pt x="193134" y="43663"/>
                      <a:pt x="193184" y="43663"/>
                    </a:cubicBezTo>
                    <a:cubicBezTo>
                      <a:pt x="193499" y="43663"/>
                      <a:pt x="193778" y="43430"/>
                      <a:pt x="194023" y="43267"/>
                    </a:cubicBezTo>
                    <a:cubicBezTo>
                      <a:pt x="194232" y="43147"/>
                      <a:pt x="194479" y="43028"/>
                      <a:pt x="194703" y="43028"/>
                    </a:cubicBezTo>
                    <a:cubicBezTo>
                      <a:pt x="194834" y="43028"/>
                      <a:pt x="194957" y="43068"/>
                      <a:pt x="195061" y="43172"/>
                    </a:cubicBezTo>
                    <a:cubicBezTo>
                      <a:pt x="195203" y="43361"/>
                      <a:pt x="195156" y="43597"/>
                      <a:pt x="195156" y="43786"/>
                    </a:cubicBezTo>
                    <a:cubicBezTo>
                      <a:pt x="195108" y="44352"/>
                      <a:pt x="195014" y="44871"/>
                      <a:pt x="194920" y="45390"/>
                    </a:cubicBezTo>
                    <a:cubicBezTo>
                      <a:pt x="194974" y="45444"/>
                      <a:pt x="195039" y="45468"/>
                      <a:pt x="195111" y="45468"/>
                    </a:cubicBezTo>
                    <a:cubicBezTo>
                      <a:pt x="195290" y="45468"/>
                      <a:pt x="195506" y="45323"/>
                      <a:pt x="195675" y="45154"/>
                    </a:cubicBezTo>
                    <a:cubicBezTo>
                      <a:pt x="195815" y="45015"/>
                      <a:pt x="196032" y="44849"/>
                      <a:pt x="196231" y="44849"/>
                    </a:cubicBezTo>
                    <a:cubicBezTo>
                      <a:pt x="196301" y="44849"/>
                      <a:pt x="196369" y="44869"/>
                      <a:pt x="196430" y="44919"/>
                    </a:cubicBezTo>
                    <a:cubicBezTo>
                      <a:pt x="196572" y="45060"/>
                      <a:pt x="196572" y="45296"/>
                      <a:pt x="196524" y="45485"/>
                    </a:cubicBezTo>
                    <a:cubicBezTo>
                      <a:pt x="196430" y="46146"/>
                      <a:pt x="196288" y="46759"/>
                      <a:pt x="196194" y="47420"/>
                    </a:cubicBezTo>
                    <a:cubicBezTo>
                      <a:pt x="196147" y="47656"/>
                      <a:pt x="196100" y="47892"/>
                      <a:pt x="196241" y="48128"/>
                    </a:cubicBezTo>
                    <a:cubicBezTo>
                      <a:pt x="196346" y="48303"/>
                      <a:pt x="196555" y="48400"/>
                      <a:pt x="196771" y="48400"/>
                    </a:cubicBezTo>
                    <a:cubicBezTo>
                      <a:pt x="196847" y="48400"/>
                      <a:pt x="196923" y="48388"/>
                      <a:pt x="196996" y="48364"/>
                    </a:cubicBezTo>
                    <a:cubicBezTo>
                      <a:pt x="197232" y="48317"/>
                      <a:pt x="197515" y="48128"/>
                      <a:pt x="197704" y="47986"/>
                    </a:cubicBezTo>
                    <a:cubicBezTo>
                      <a:pt x="197751" y="49544"/>
                      <a:pt x="197799" y="51101"/>
                      <a:pt x="197846" y="52659"/>
                    </a:cubicBezTo>
                    <a:cubicBezTo>
                      <a:pt x="198507" y="52281"/>
                      <a:pt x="199073" y="51620"/>
                      <a:pt x="199403" y="50865"/>
                    </a:cubicBezTo>
                    <a:cubicBezTo>
                      <a:pt x="199734" y="51620"/>
                      <a:pt x="200017" y="52375"/>
                      <a:pt x="200347" y="53131"/>
                    </a:cubicBezTo>
                    <a:cubicBezTo>
                      <a:pt x="200429" y="53335"/>
                      <a:pt x="200616" y="53574"/>
                      <a:pt x="200818" y="53574"/>
                    </a:cubicBezTo>
                    <a:cubicBezTo>
                      <a:pt x="200850" y="53574"/>
                      <a:pt x="200882" y="53568"/>
                      <a:pt x="200914" y="53555"/>
                    </a:cubicBezTo>
                    <a:cubicBezTo>
                      <a:pt x="201102" y="53461"/>
                      <a:pt x="201102" y="53225"/>
                      <a:pt x="201055" y="52989"/>
                    </a:cubicBezTo>
                    <a:cubicBezTo>
                      <a:pt x="200866" y="51573"/>
                      <a:pt x="200678" y="50204"/>
                      <a:pt x="200630" y="48789"/>
                    </a:cubicBezTo>
                    <a:cubicBezTo>
                      <a:pt x="200630" y="47514"/>
                      <a:pt x="200772" y="46193"/>
                      <a:pt x="201102" y="44919"/>
                    </a:cubicBezTo>
                    <a:cubicBezTo>
                      <a:pt x="201716" y="42323"/>
                      <a:pt x="202943" y="39916"/>
                      <a:pt x="204500" y="37792"/>
                    </a:cubicBezTo>
                    <a:cubicBezTo>
                      <a:pt x="205586" y="36282"/>
                      <a:pt x="206860" y="34913"/>
                      <a:pt x="208135" y="33639"/>
                    </a:cubicBezTo>
                    <a:cubicBezTo>
                      <a:pt x="209409" y="32364"/>
                      <a:pt x="210872" y="31279"/>
                      <a:pt x="212052" y="29910"/>
                    </a:cubicBezTo>
                    <a:cubicBezTo>
                      <a:pt x="214459" y="27173"/>
                      <a:pt x="217243" y="24719"/>
                      <a:pt x="219650" y="21934"/>
                    </a:cubicBezTo>
                    <a:cubicBezTo>
                      <a:pt x="220783" y="20613"/>
                      <a:pt x="222010" y="19338"/>
                      <a:pt x="222765" y="17781"/>
                    </a:cubicBezTo>
                    <a:cubicBezTo>
                      <a:pt x="223520" y="16223"/>
                      <a:pt x="224087" y="14524"/>
                      <a:pt x="224323" y="12825"/>
                    </a:cubicBezTo>
                    <a:cubicBezTo>
                      <a:pt x="225078" y="7492"/>
                      <a:pt x="222057" y="1309"/>
                      <a:pt x="216771" y="177"/>
                    </a:cubicBezTo>
                    <a:cubicBezTo>
                      <a:pt x="216162" y="55"/>
                      <a:pt x="215551" y="0"/>
                      <a:pt x="214940" y="0"/>
                    </a:cubicBezTo>
                    <a:cubicBezTo>
                      <a:pt x="212475" y="0"/>
                      <a:pt x="210017" y="892"/>
                      <a:pt x="207710" y="1876"/>
                    </a:cubicBezTo>
                    <a:cubicBezTo>
                      <a:pt x="198082" y="6076"/>
                      <a:pt x="189351" y="12023"/>
                      <a:pt x="179817" y="16412"/>
                    </a:cubicBezTo>
                    <a:cubicBezTo>
                      <a:pt x="173102" y="19500"/>
                      <a:pt x="165350" y="22042"/>
                      <a:pt x="157743" y="22042"/>
                    </a:cubicBezTo>
                    <a:cubicBezTo>
                      <a:pt x="155352" y="22042"/>
                      <a:pt x="152975" y="21791"/>
                      <a:pt x="150650" y="21226"/>
                    </a:cubicBezTo>
                    <a:cubicBezTo>
                      <a:pt x="147818" y="20565"/>
                      <a:pt x="145364" y="18866"/>
                      <a:pt x="142627" y="18158"/>
                    </a:cubicBezTo>
                    <a:cubicBezTo>
                      <a:pt x="139653" y="17450"/>
                      <a:pt x="136821" y="16695"/>
                      <a:pt x="133754" y="16695"/>
                    </a:cubicBezTo>
                    <a:cubicBezTo>
                      <a:pt x="130025" y="16695"/>
                      <a:pt x="123371" y="19574"/>
                      <a:pt x="113365" y="19574"/>
                    </a:cubicBezTo>
                    <a:lnTo>
                      <a:pt x="111760" y="19574"/>
                    </a:lnTo>
                    <a:cubicBezTo>
                      <a:pt x="101708" y="19574"/>
                      <a:pt x="95053" y="16695"/>
                      <a:pt x="91372" y="16695"/>
                    </a:cubicBezTo>
                    <a:cubicBezTo>
                      <a:pt x="88446" y="16695"/>
                      <a:pt x="85755" y="17167"/>
                      <a:pt x="83018" y="18158"/>
                    </a:cubicBezTo>
                    <a:cubicBezTo>
                      <a:pt x="80611" y="19291"/>
                      <a:pt x="77921" y="20046"/>
                      <a:pt x="75420" y="20943"/>
                    </a:cubicBezTo>
                    <a:cubicBezTo>
                      <a:pt x="73201" y="21745"/>
                      <a:pt x="70653" y="21887"/>
                      <a:pt x="68293" y="21934"/>
                    </a:cubicBezTo>
                    <a:cubicBezTo>
                      <a:pt x="67959" y="21943"/>
                      <a:pt x="67625" y="21948"/>
                      <a:pt x="67291" y="21948"/>
                    </a:cubicBezTo>
                    <a:cubicBezTo>
                      <a:pt x="62576" y="21948"/>
                      <a:pt x="57875" y="21029"/>
                      <a:pt x="53379" y="19574"/>
                    </a:cubicBezTo>
                    <a:cubicBezTo>
                      <a:pt x="50642" y="18725"/>
                      <a:pt x="47904" y="17639"/>
                      <a:pt x="45261" y="16412"/>
                    </a:cubicBezTo>
                    <a:cubicBezTo>
                      <a:pt x="35728" y="12023"/>
                      <a:pt x="26997" y="6076"/>
                      <a:pt x="17369" y="1876"/>
                    </a:cubicBezTo>
                    <a:cubicBezTo>
                      <a:pt x="15062" y="892"/>
                      <a:pt x="12603" y="0"/>
                      <a:pt x="10138" y="0"/>
                    </a:cubicBezTo>
                    <a:close/>
                  </a:path>
                </a:pathLst>
              </a:custGeom>
              <a:solidFill>
                <a:srgbClr val="CC2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8"/>
              <p:cNvSpPr/>
              <p:nvPr/>
            </p:nvSpPr>
            <p:spPr>
              <a:xfrm>
                <a:off x="3506175" y="4765375"/>
                <a:ext cx="62300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24920" h="12603" extrusionOk="0">
                    <a:moveTo>
                      <a:pt x="11941" y="1"/>
                    </a:moveTo>
                    <a:cubicBezTo>
                      <a:pt x="6466" y="1"/>
                      <a:pt x="2313" y="898"/>
                      <a:pt x="0" y="2502"/>
                    </a:cubicBezTo>
                    <a:cubicBezTo>
                      <a:pt x="47" y="3116"/>
                      <a:pt x="94" y="3729"/>
                      <a:pt x="142" y="4296"/>
                    </a:cubicBezTo>
                    <a:cubicBezTo>
                      <a:pt x="1888" y="2549"/>
                      <a:pt x="6183" y="1511"/>
                      <a:pt x="11941" y="1511"/>
                    </a:cubicBezTo>
                    <a:lnTo>
                      <a:pt x="12979" y="1511"/>
                    </a:lnTo>
                    <a:cubicBezTo>
                      <a:pt x="18690" y="1511"/>
                      <a:pt x="22984" y="2549"/>
                      <a:pt x="24731" y="4296"/>
                    </a:cubicBezTo>
                    <a:cubicBezTo>
                      <a:pt x="24778" y="3729"/>
                      <a:pt x="24825" y="3116"/>
                      <a:pt x="24920" y="2502"/>
                    </a:cubicBezTo>
                    <a:cubicBezTo>
                      <a:pt x="22560" y="898"/>
                      <a:pt x="18454" y="1"/>
                      <a:pt x="12979" y="1"/>
                    </a:cubicBezTo>
                    <a:cubicBezTo>
                      <a:pt x="12790" y="1"/>
                      <a:pt x="12601" y="48"/>
                      <a:pt x="12460" y="48"/>
                    </a:cubicBezTo>
                    <a:cubicBezTo>
                      <a:pt x="12271" y="48"/>
                      <a:pt x="12082" y="1"/>
                      <a:pt x="11941" y="1"/>
                    </a:cubicBezTo>
                    <a:close/>
                    <a:moveTo>
                      <a:pt x="11941" y="8024"/>
                    </a:moveTo>
                    <a:cubicBezTo>
                      <a:pt x="7315" y="8024"/>
                      <a:pt x="2832" y="9110"/>
                      <a:pt x="283" y="10620"/>
                    </a:cubicBezTo>
                    <a:cubicBezTo>
                      <a:pt x="283" y="11328"/>
                      <a:pt x="236" y="11989"/>
                      <a:pt x="142" y="12602"/>
                    </a:cubicBezTo>
                    <a:cubicBezTo>
                      <a:pt x="378" y="12413"/>
                      <a:pt x="661" y="12177"/>
                      <a:pt x="991" y="11941"/>
                    </a:cubicBezTo>
                    <a:cubicBezTo>
                      <a:pt x="2973" y="10762"/>
                      <a:pt x="6938" y="9534"/>
                      <a:pt x="11941" y="9534"/>
                    </a:cubicBezTo>
                    <a:lnTo>
                      <a:pt x="12932" y="9534"/>
                    </a:lnTo>
                    <a:cubicBezTo>
                      <a:pt x="17935" y="9534"/>
                      <a:pt x="21899" y="10762"/>
                      <a:pt x="23881" y="11941"/>
                    </a:cubicBezTo>
                    <a:cubicBezTo>
                      <a:pt x="24259" y="12177"/>
                      <a:pt x="24542" y="12413"/>
                      <a:pt x="24731" y="12602"/>
                    </a:cubicBezTo>
                    <a:cubicBezTo>
                      <a:pt x="24684" y="11989"/>
                      <a:pt x="24636" y="11328"/>
                      <a:pt x="24589" y="10620"/>
                    </a:cubicBezTo>
                    <a:cubicBezTo>
                      <a:pt x="22088" y="9110"/>
                      <a:pt x="17557" y="8024"/>
                      <a:pt x="12932" y="8024"/>
                    </a:cubicBezTo>
                    <a:cubicBezTo>
                      <a:pt x="12790" y="8024"/>
                      <a:pt x="12601" y="8024"/>
                      <a:pt x="12460" y="8071"/>
                    </a:cubicBezTo>
                    <a:cubicBezTo>
                      <a:pt x="12271" y="8024"/>
                      <a:pt x="12129" y="8024"/>
                      <a:pt x="11941" y="8024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8"/>
              <p:cNvSpPr/>
              <p:nvPr/>
            </p:nvSpPr>
            <p:spPr>
              <a:xfrm>
                <a:off x="3495550" y="4666275"/>
                <a:ext cx="64425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25770" h="4532" extrusionOk="0">
                    <a:moveTo>
                      <a:pt x="12318" y="0"/>
                    </a:moveTo>
                    <a:cubicBezTo>
                      <a:pt x="6938" y="0"/>
                      <a:pt x="2407" y="1039"/>
                      <a:pt x="0" y="2785"/>
                    </a:cubicBezTo>
                    <a:cubicBezTo>
                      <a:pt x="47" y="3351"/>
                      <a:pt x="142" y="3918"/>
                      <a:pt x="189" y="4531"/>
                    </a:cubicBezTo>
                    <a:cubicBezTo>
                      <a:pt x="1747" y="2974"/>
                      <a:pt x="5900" y="1463"/>
                      <a:pt x="12318" y="1463"/>
                    </a:cubicBezTo>
                    <a:lnTo>
                      <a:pt x="13404" y="1463"/>
                    </a:lnTo>
                    <a:cubicBezTo>
                      <a:pt x="19823" y="1463"/>
                      <a:pt x="24023" y="2974"/>
                      <a:pt x="25533" y="4531"/>
                    </a:cubicBezTo>
                    <a:cubicBezTo>
                      <a:pt x="25580" y="3918"/>
                      <a:pt x="25675" y="3351"/>
                      <a:pt x="25769" y="2785"/>
                    </a:cubicBezTo>
                    <a:cubicBezTo>
                      <a:pt x="23315" y="1039"/>
                      <a:pt x="18831" y="0"/>
                      <a:pt x="13404" y="0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8"/>
              <p:cNvSpPr/>
              <p:nvPr/>
            </p:nvSpPr>
            <p:spPr>
              <a:xfrm>
                <a:off x="3481375" y="4565975"/>
                <a:ext cx="671400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26856" h="4768" extrusionOk="0">
                    <a:moveTo>
                      <a:pt x="12885" y="1"/>
                    </a:moveTo>
                    <a:cubicBezTo>
                      <a:pt x="7458" y="1"/>
                      <a:pt x="2644" y="1181"/>
                      <a:pt x="1" y="3068"/>
                    </a:cubicBezTo>
                    <a:cubicBezTo>
                      <a:pt x="95" y="3635"/>
                      <a:pt x="190" y="4201"/>
                      <a:pt x="284" y="4768"/>
                    </a:cubicBezTo>
                    <a:cubicBezTo>
                      <a:pt x="2078" y="3021"/>
                      <a:pt x="6608" y="1464"/>
                      <a:pt x="12885" y="1464"/>
                    </a:cubicBezTo>
                    <a:lnTo>
                      <a:pt x="13971" y="1464"/>
                    </a:lnTo>
                    <a:cubicBezTo>
                      <a:pt x="20248" y="1464"/>
                      <a:pt x="24826" y="3021"/>
                      <a:pt x="26619" y="4768"/>
                    </a:cubicBezTo>
                    <a:cubicBezTo>
                      <a:pt x="26667" y="4201"/>
                      <a:pt x="26761" y="3635"/>
                      <a:pt x="26855" y="3068"/>
                    </a:cubicBezTo>
                    <a:cubicBezTo>
                      <a:pt x="24260" y="1181"/>
                      <a:pt x="19398" y="1"/>
                      <a:pt x="13971" y="1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8"/>
              <p:cNvSpPr/>
              <p:nvPr/>
            </p:nvSpPr>
            <p:spPr>
              <a:xfrm>
                <a:off x="3466050" y="4465700"/>
                <a:ext cx="702050" cy="122725"/>
              </a:xfrm>
              <a:custGeom>
                <a:avLst/>
                <a:gdLst/>
                <a:ahLst/>
                <a:cxnLst/>
                <a:rect l="l" t="t" r="r" b="b"/>
                <a:pathLst>
                  <a:path w="28082" h="4909" extrusionOk="0">
                    <a:moveTo>
                      <a:pt x="13498" y="0"/>
                    </a:moveTo>
                    <a:cubicBezTo>
                      <a:pt x="7646" y="0"/>
                      <a:pt x="2643" y="1227"/>
                      <a:pt x="0" y="3209"/>
                    </a:cubicBezTo>
                    <a:cubicBezTo>
                      <a:pt x="95" y="3776"/>
                      <a:pt x="189" y="4342"/>
                      <a:pt x="284" y="4908"/>
                    </a:cubicBezTo>
                    <a:cubicBezTo>
                      <a:pt x="2077" y="3115"/>
                      <a:pt x="6797" y="1463"/>
                      <a:pt x="13498" y="1463"/>
                    </a:cubicBezTo>
                    <a:lnTo>
                      <a:pt x="14584" y="1463"/>
                    </a:lnTo>
                    <a:cubicBezTo>
                      <a:pt x="21333" y="1463"/>
                      <a:pt x="26053" y="3115"/>
                      <a:pt x="27799" y="4908"/>
                    </a:cubicBezTo>
                    <a:cubicBezTo>
                      <a:pt x="27893" y="4342"/>
                      <a:pt x="27988" y="3776"/>
                      <a:pt x="28082" y="3209"/>
                    </a:cubicBezTo>
                    <a:cubicBezTo>
                      <a:pt x="25486" y="1227"/>
                      <a:pt x="20483" y="0"/>
                      <a:pt x="14584" y="0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8"/>
              <p:cNvSpPr/>
              <p:nvPr/>
            </p:nvSpPr>
            <p:spPr>
              <a:xfrm>
                <a:off x="3450700" y="4365400"/>
                <a:ext cx="733925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29357" h="5287" extrusionOk="0">
                    <a:moveTo>
                      <a:pt x="14112" y="0"/>
                    </a:moveTo>
                    <a:cubicBezTo>
                      <a:pt x="7977" y="0"/>
                      <a:pt x="2691" y="1416"/>
                      <a:pt x="1" y="3540"/>
                    </a:cubicBezTo>
                    <a:cubicBezTo>
                      <a:pt x="95" y="4154"/>
                      <a:pt x="190" y="4720"/>
                      <a:pt x="284" y="5286"/>
                    </a:cubicBezTo>
                    <a:cubicBezTo>
                      <a:pt x="2125" y="3257"/>
                      <a:pt x="7222" y="1464"/>
                      <a:pt x="14112" y="1464"/>
                    </a:cubicBezTo>
                    <a:lnTo>
                      <a:pt x="15245" y="1464"/>
                    </a:lnTo>
                    <a:cubicBezTo>
                      <a:pt x="22089" y="1464"/>
                      <a:pt x="27233" y="3257"/>
                      <a:pt x="29026" y="5286"/>
                    </a:cubicBezTo>
                    <a:cubicBezTo>
                      <a:pt x="29121" y="4720"/>
                      <a:pt x="29215" y="4154"/>
                      <a:pt x="29357" y="3540"/>
                    </a:cubicBezTo>
                    <a:cubicBezTo>
                      <a:pt x="26619" y="1416"/>
                      <a:pt x="21333" y="0"/>
                      <a:pt x="15245" y="0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8"/>
              <p:cNvSpPr/>
              <p:nvPr/>
            </p:nvSpPr>
            <p:spPr>
              <a:xfrm>
                <a:off x="3434200" y="4265100"/>
                <a:ext cx="766950" cy="143975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5759" extrusionOk="0">
                    <a:moveTo>
                      <a:pt x="14772" y="1"/>
                    </a:moveTo>
                    <a:cubicBezTo>
                      <a:pt x="8307" y="1"/>
                      <a:pt x="2690" y="1558"/>
                      <a:pt x="0" y="3918"/>
                    </a:cubicBezTo>
                    <a:cubicBezTo>
                      <a:pt x="95" y="4532"/>
                      <a:pt x="236" y="5145"/>
                      <a:pt x="330" y="5759"/>
                    </a:cubicBezTo>
                    <a:cubicBezTo>
                      <a:pt x="2030" y="3493"/>
                      <a:pt x="7410" y="1464"/>
                      <a:pt x="14772" y="1464"/>
                    </a:cubicBezTo>
                    <a:lnTo>
                      <a:pt x="15905" y="1464"/>
                    </a:lnTo>
                    <a:cubicBezTo>
                      <a:pt x="23220" y="1464"/>
                      <a:pt x="28601" y="3493"/>
                      <a:pt x="30347" y="5711"/>
                    </a:cubicBezTo>
                    <a:cubicBezTo>
                      <a:pt x="30441" y="5145"/>
                      <a:pt x="30536" y="4532"/>
                      <a:pt x="30677" y="3918"/>
                    </a:cubicBezTo>
                    <a:cubicBezTo>
                      <a:pt x="27940" y="1558"/>
                      <a:pt x="22371" y="1"/>
                      <a:pt x="15905" y="1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8"/>
              <p:cNvSpPr/>
              <p:nvPr/>
            </p:nvSpPr>
            <p:spPr>
              <a:xfrm>
                <a:off x="3417675" y="4164825"/>
                <a:ext cx="798800" cy="155750"/>
              </a:xfrm>
              <a:custGeom>
                <a:avLst/>
                <a:gdLst/>
                <a:ahLst/>
                <a:cxnLst/>
                <a:rect l="l" t="t" r="r" b="b"/>
                <a:pathLst>
                  <a:path w="31952" h="6230" extrusionOk="0">
                    <a:moveTo>
                      <a:pt x="15433" y="0"/>
                    </a:moveTo>
                    <a:cubicBezTo>
                      <a:pt x="8590" y="0"/>
                      <a:pt x="2738" y="1699"/>
                      <a:pt x="0" y="4295"/>
                    </a:cubicBezTo>
                    <a:cubicBezTo>
                      <a:pt x="142" y="4956"/>
                      <a:pt x="236" y="5569"/>
                      <a:pt x="331" y="6230"/>
                    </a:cubicBezTo>
                    <a:cubicBezTo>
                      <a:pt x="1935" y="3776"/>
                      <a:pt x="7599" y="1463"/>
                      <a:pt x="15433" y="1463"/>
                    </a:cubicBezTo>
                    <a:cubicBezTo>
                      <a:pt x="15622" y="1463"/>
                      <a:pt x="15811" y="1463"/>
                      <a:pt x="16000" y="1510"/>
                    </a:cubicBezTo>
                    <a:cubicBezTo>
                      <a:pt x="16189" y="1463"/>
                      <a:pt x="16377" y="1463"/>
                      <a:pt x="16566" y="1463"/>
                    </a:cubicBezTo>
                    <a:cubicBezTo>
                      <a:pt x="24353" y="1463"/>
                      <a:pt x="30017" y="3776"/>
                      <a:pt x="31622" y="6230"/>
                    </a:cubicBezTo>
                    <a:cubicBezTo>
                      <a:pt x="31716" y="5569"/>
                      <a:pt x="31858" y="4956"/>
                      <a:pt x="31952" y="4295"/>
                    </a:cubicBezTo>
                    <a:cubicBezTo>
                      <a:pt x="29215" y="1699"/>
                      <a:pt x="23362" y="0"/>
                      <a:pt x="16566" y="0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8"/>
              <p:cNvSpPr/>
              <p:nvPr/>
            </p:nvSpPr>
            <p:spPr>
              <a:xfrm>
                <a:off x="3402325" y="4064525"/>
                <a:ext cx="8295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33180" h="6703" extrusionOk="0">
                    <a:moveTo>
                      <a:pt x="16000" y="0"/>
                    </a:moveTo>
                    <a:cubicBezTo>
                      <a:pt x="8874" y="0"/>
                      <a:pt x="2738" y="1888"/>
                      <a:pt x="1" y="4673"/>
                    </a:cubicBezTo>
                    <a:cubicBezTo>
                      <a:pt x="95" y="5334"/>
                      <a:pt x="237" y="6042"/>
                      <a:pt x="331" y="6702"/>
                    </a:cubicBezTo>
                    <a:cubicBezTo>
                      <a:pt x="1794" y="4059"/>
                      <a:pt x="7741" y="1464"/>
                      <a:pt x="16000" y="1464"/>
                    </a:cubicBezTo>
                    <a:cubicBezTo>
                      <a:pt x="16189" y="1464"/>
                      <a:pt x="16425" y="1464"/>
                      <a:pt x="16614" y="1511"/>
                    </a:cubicBezTo>
                    <a:cubicBezTo>
                      <a:pt x="16803" y="1464"/>
                      <a:pt x="16991" y="1464"/>
                      <a:pt x="17180" y="1464"/>
                    </a:cubicBezTo>
                    <a:cubicBezTo>
                      <a:pt x="25439" y="1464"/>
                      <a:pt x="31433" y="4059"/>
                      <a:pt x="32849" y="6702"/>
                    </a:cubicBezTo>
                    <a:cubicBezTo>
                      <a:pt x="32991" y="6042"/>
                      <a:pt x="33085" y="5334"/>
                      <a:pt x="33180" y="4673"/>
                    </a:cubicBezTo>
                    <a:cubicBezTo>
                      <a:pt x="30489" y="1888"/>
                      <a:pt x="24307" y="0"/>
                      <a:pt x="17180" y="0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8"/>
              <p:cNvSpPr/>
              <p:nvPr/>
            </p:nvSpPr>
            <p:spPr>
              <a:xfrm>
                <a:off x="3388175" y="3964225"/>
                <a:ext cx="857800" cy="1005300"/>
              </a:xfrm>
              <a:custGeom>
                <a:avLst/>
                <a:gdLst/>
                <a:ahLst/>
                <a:cxnLst/>
                <a:rect l="l" t="t" r="r" b="b"/>
                <a:pathLst>
                  <a:path w="34312" h="40212" extrusionOk="0">
                    <a:moveTo>
                      <a:pt x="16566" y="1"/>
                    </a:moveTo>
                    <a:cubicBezTo>
                      <a:pt x="9109" y="1"/>
                      <a:pt x="2738" y="2030"/>
                      <a:pt x="0" y="5051"/>
                    </a:cubicBezTo>
                    <a:cubicBezTo>
                      <a:pt x="95" y="5759"/>
                      <a:pt x="189" y="6467"/>
                      <a:pt x="331" y="7175"/>
                    </a:cubicBezTo>
                    <a:cubicBezTo>
                      <a:pt x="1747" y="3965"/>
                      <a:pt x="8732" y="1464"/>
                      <a:pt x="16566" y="1464"/>
                    </a:cubicBezTo>
                    <a:cubicBezTo>
                      <a:pt x="16755" y="1464"/>
                      <a:pt x="16991" y="1511"/>
                      <a:pt x="17180" y="1511"/>
                    </a:cubicBezTo>
                    <a:cubicBezTo>
                      <a:pt x="17369" y="1511"/>
                      <a:pt x="17557" y="1464"/>
                      <a:pt x="17746" y="1464"/>
                    </a:cubicBezTo>
                    <a:cubicBezTo>
                      <a:pt x="25581" y="1464"/>
                      <a:pt x="32566" y="3965"/>
                      <a:pt x="34029" y="7175"/>
                    </a:cubicBezTo>
                    <a:cubicBezTo>
                      <a:pt x="34123" y="6467"/>
                      <a:pt x="34218" y="5759"/>
                      <a:pt x="34312" y="5051"/>
                    </a:cubicBezTo>
                    <a:cubicBezTo>
                      <a:pt x="31575" y="2030"/>
                      <a:pt x="25203" y="1"/>
                      <a:pt x="17746" y="1"/>
                    </a:cubicBezTo>
                    <a:close/>
                    <a:moveTo>
                      <a:pt x="16661" y="36059"/>
                    </a:moveTo>
                    <a:cubicBezTo>
                      <a:pt x="11327" y="36059"/>
                      <a:pt x="7221" y="36908"/>
                      <a:pt x="5003" y="38324"/>
                    </a:cubicBezTo>
                    <a:cubicBezTo>
                      <a:pt x="5050" y="38985"/>
                      <a:pt x="5050" y="39598"/>
                      <a:pt x="5050" y="40212"/>
                    </a:cubicBezTo>
                    <a:cubicBezTo>
                      <a:pt x="6230" y="38843"/>
                      <a:pt x="10100" y="37569"/>
                      <a:pt x="16661" y="37569"/>
                    </a:cubicBezTo>
                    <a:lnTo>
                      <a:pt x="17699" y="37569"/>
                    </a:lnTo>
                    <a:cubicBezTo>
                      <a:pt x="24212" y="37569"/>
                      <a:pt x="28082" y="38843"/>
                      <a:pt x="29262" y="40212"/>
                    </a:cubicBezTo>
                    <a:cubicBezTo>
                      <a:pt x="29262" y="39598"/>
                      <a:pt x="29309" y="38985"/>
                      <a:pt x="29356" y="38324"/>
                    </a:cubicBezTo>
                    <a:cubicBezTo>
                      <a:pt x="27138" y="36908"/>
                      <a:pt x="22985" y="36059"/>
                      <a:pt x="17699" y="36059"/>
                    </a:cubicBezTo>
                    <a:cubicBezTo>
                      <a:pt x="17510" y="36059"/>
                      <a:pt x="17321" y="36106"/>
                      <a:pt x="17180" y="36106"/>
                    </a:cubicBezTo>
                    <a:cubicBezTo>
                      <a:pt x="16991" y="36106"/>
                      <a:pt x="16802" y="36059"/>
                      <a:pt x="16661" y="36059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8"/>
              <p:cNvSpPr/>
              <p:nvPr/>
            </p:nvSpPr>
            <p:spPr>
              <a:xfrm>
                <a:off x="3376375" y="3863950"/>
                <a:ext cx="88260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35304" h="7552" extrusionOk="0">
                    <a:moveTo>
                      <a:pt x="17038" y="0"/>
                    </a:moveTo>
                    <a:cubicBezTo>
                      <a:pt x="16094" y="0"/>
                      <a:pt x="15198" y="47"/>
                      <a:pt x="14301" y="95"/>
                    </a:cubicBezTo>
                    <a:cubicBezTo>
                      <a:pt x="13876" y="802"/>
                      <a:pt x="13263" y="1322"/>
                      <a:pt x="12460" y="1558"/>
                    </a:cubicBezTo>
                    <a:cubicBezTo>
                      <a:pt x="12259" y="1618"/>
                      <a:pt x="12057" y="1646"/>
                      <a:pt x="11855" y="1646"/>
                    </a:cubicBezTo>
                    <a:cubicBezTo>
                      <a:pt x="11113" y="1646"/>
                      <a:pt x="10371" y="1265"/>
                      <a:pt x="9628" y="708"/>
                    </a:cubicBezTo>
                    <a:cubicBezTo>
                      <a:pt x="5286" y="1558"/>
                      <a:pt x="1841" y="3209"/>
                      <a:pt x="1" y="5286"/>
                    </a:cubicBezTo>
                    <a:cubicBezTo>
                      <a:pt x="48" y="6041"/>
                      <a:pt x="142" y="6796"/>
                      <a:pt x="284" y="7552"/>
                    </a:cubicBezTo>
                    <a:cubicBezTo>
                      <a:pt x="1652" y="4153"/>
                      <a:pt x="8873" y="1463"/>
                      <a:pt x="17038" y="1463"/>
                    </a:cubicBezTo>
                    <a:cubicBezTo>
                      <a:pt x="17227" y="1463"/>
                      <a:pt x="17416" y="1510"/>
                      <a:pt x="17652" y="1510"/>
                    </a:cubicBezTo>
                    <a:cubicBezTo>
                      <a:pt x="17841" y="1510"/>
                      <a:pt x="18029" y="1463"/>
                      <a:pt x="18218" y="1463"/>
                    </a:cubicBezTo>
                    <a:cubicBezTo>
                      <a:pt x="26383" y="1463"/>
                      <a:pt x="33651" y="4153"/>
                      <a:pt x="35020" y="7552"/>
                    </a:cubicBezTo>
                    <a:cubicBezTo>
                      <a:pt x="35114" y="6796"/>
                      <a:pt x="35209" y="6041"/>
                      <a:pt x="35303" y="5286"/>
                    </a:cubicBezTo>
                    <a:cubicBezTo>
                      <a:pt x="33462" y="3209"/>
                      <a:pt x="29970" y="1558"/>
                      <a:pt x="25628" y="708"/>
                    </a:cubicBezTo>
                    <a:cubicBezTo>
                      <a:pt x="24923" y="1265"/>
                      <a:pt x="24189" y="1646"/>
                      <a:pt x="23425" y="1646"/>
                    </a:cubicBezTo>
                    <a:cubicBezTo>
                      <a:pt x="23218" y="1646"/>
                      <a:pt x="23008" y="1618"/>
                      <a:pt x="22796" y="1558"/>
                    </a:cubicBezTo>
                    <a:cubicBezTo>
                      <a:pt x="21994" y="1322"/>
                      <a:pt x="21427" y="802"/>
                      <a:pt x="20955" y="95"/>
                    </a:cubicBezTo>
                    <a:cubicBezTo>
                      <a:pt x="20059" y="47"/>
                      <a:pt x="19162" y="0"/>
                      <a:pt x="18218" y="0"/>
                    </a:cubicBezTo>
                    <a:close/>
                  </a:path>
                </a:pathLst>
              </a:custGeom>
              <a:solidFill>
                <a:srgbClr val="B3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8"/>
              <p:cNvSpPr/>
              <p:nvPr/>
            </p:nvSpPr>
            <p:spPr>
              <a:xfrm>
                <a:off x="1136925" y="1320075"/>
                <a:ext cx="5361475" cy="3792225"/>
              </a:xfrm>
              <a:custGeom>
                <a:avLst/>
                <a:gdLst/>
                <a:ahLst/>
                <a:cxnLst/>
                <a:rect l="l" t="t" r="r" b="b"/>
                <a:pathLst>
                  <a:path w="214459" h="151689" fill="none" extrusionOk="0">
                    <a:moveTo>
                      <a:pt x="22985" y="28837"/>
                    </a:moveTo>
                    <a:cubicBezTo>
                      <a:pt x="20956" y="29404"/>
                      <a:pt x="18926" y="28271"/>
                      <a:pt x="17180" y="27091"/>
                    </a:cubicBezTo>
                    <a:cubicBezTo>
                      <a:pt x="12932" y="24259"/>
                      <a:pt x="9015" y="20908"/>
                      <a:pt x="5523" y="17180"/>
                    </a:cubicBezTo>
                    <a:cubicBezTo>
                      <a:pt x="3304" y="14726"/>
                      <a:pt x="1133" y="11941"/>
                      <a:pt x="709" y="8638"/>
                    </a:cubicBezTo>
                    <a:cubicBezTo>
                      <a:pt x="1" y="3257"/>
                      <a:pt x="4579" y="1"/>
                      <a:pt x="9534" y="756"/>
                    </a:cubicBezTo>
                    <a:cubicBezTo>
                      <a:pt x="11988" y="1086"/>
                      <a:pt x="14254" y="2125"/>
                      <a:pt x="16472" y="3210"/>
                    </a:cubicBezTo>
                    <a:cubicBezTo>
                      <a:pt x="24920" y="7316"/>
                      <a:pt x="32943" y="12319"/>
                      <a:pt x="41533" y="16095"/>
                    </a:cubicBezTo>
                    <a:cubicBezTo>
                      <a:pt x="50123" y="19870"/>
                      <a:pt x="59562" y="22466"/>
                      <a:pt x="68859" y="21239"/>
                    </a:cubicBezTo>
                    <a:cubicBezTo>
                      <a:pt x="73438" y="20625"/>
                      <a:pt x="77874" y="19115"/>
                      <a:pt x="82499" y="19162"/>
                    </a:cubicBezTo>
                    <a:cubicBezTo>
                      <a:pt x="84906" y="19162"/>
                      <a:pt x="87360" y="19587"/>
                      <a:pt x="89626" y="20437"/>
                    </a:cubicBezTo>
                    <a:cubicBezTo>
                      <a:pt x="91750" y="21192"/>
                      <a:pt x="93685" y="21947"/>
                      <a:pt x="94628" y="24165"/>
                    </a:cubicBezTo>
                    <a:cubicBezTo>
                      <a:pt x="95761" y="26714"/>
                      <a:pt x="96705" y="29309"/>
                      <a:pt x="97413" y="32047"/>
                    </a:cubicBezTo>
                    <a:cubicBezTo>
                      <a:pt x="98687" y="37097"/>
                      <a:pt x="99348" y="42288"/>
                      <a:pt x="99678" y="47480"/>
                    </a:cubicBezTo>
                    <a:cubicBezTo>
                      <a:pt x="100339" y="57627"/>
                      <a:pt x="105578" y="61922"/>
                      <a:pt x="105389" y="71408"/>
                    </a:cubicBezTo>
                    <a:cubicBezTo>
                      <a:pt x="105248" y="80895"/>
                      <a:pt x="104445" y="81319"/>
                      <a:pt x="104115" y="85284"/>
                    </a:cubicBezTo>
                    <a:cubicBezTo>
                      <a:pt x="103784" y="89201"/>
                      <a:pt x="104870" y="94204"/>
                      <a:pt x="104964" y="96941"/>
                    </a:cubicBezTo>
                    <a:cubicBezTo>
                      <a:pt x="105059" y="99631"/>
                      <a:pt x="104256" y="102652"/>
                      <a:pt x="102038" y="103313"/>
                    </a:cubicBezTo>
                    <a:cubicBezTo>
                      <a:pt x="98782" y="104257"/>
                      <a:pt x="95667" y="97177"/>
                      <a:pt x="93071" y="97319"/>
                    </a:cubicBezTo>
                    <a:cubicBezTo>
                      <a:pt x="89437" y="97555"/>
                      <a:pt x="89107" y="101661"/>
                      <a:pt x="89248" y="103596"/>
                    </a:cubicBezTo>
                    <a:cubicBezTo>
                      <a:pt x="90145" y="117188"/>
                      <a:pt x="96422" y="138851"/>
                      <a:pt x="94864" y="150792"/>
                    </a:cubicBezTo>
                    <a:cubicBezTo>
                      <a:pt x="95808" y="148857"/>
                      <a:pt x="100858" y="147110"/>
                      <a:pt x="106711" y="147110"/>
                    </a:cubicBezTo>
                    <a:cubicBezTo>
                      <a:pt x="106852" y="147110"/>
                      <a:pt x="107041" y="147110"/>
                      <a:pt x="107230" y="147110"/>
                    </a:cubicBezTo>
                    <a:cubicBezTo>
                      <a:pt x="107371" y="147110"/>
                      <a:pt x="107560" y="147110"/>
                      <a:pt x="107749" y="147110"/>
                    </a:cubicBezTo>
                    <a:cubicBezTo>
                      <a:pt x="113554" y="147110"/>
                      <a:pt x="118651" y="148857"/>
                      <a:pt x="119548" y="150792"/>
                    </a:cubicBezTo>
                    <a:cubicBezTo>
                      <a:pt x="118038" y="138851"/>
                      <a:pt x="124315" y="117188"/>
                      <a:pt x="125211" y="103596"/>
                    </a:cubicBezTo>
                    <a:cubicBezTo>
                      <a:pt x="125306" y="101661"/>
                      <a:pt x="124975" y="97555"/>
                      <a:pt x="121389" y="97319"/>
                    </a:cubicBezTo>
                    <a:cubicBezTo>
                      <a:pt x="118746" y="97177"/>
                      <a:pt x="115631" y="104257"/>
                      <a:pt x="112374" y="103313"/>
                    </a:cubicBezTo>
                    <a:cubicBezTo>
                      <a:pt x="110156" y="102652"/>
                      <a:pt x="109401" y="99631"/>
                      <a:pt x="109495" y="96941"/>
                    </a:cubicBezTo>
                    <a:cubicBezTo>
                      <a:pt x="109542" y="94204"/>
                      <a:pt x="110675" y="89201"/>
                      <a:pt x="110345" y="85284"/>
                    </a:cubicBezTo>
                    <a:cubicBezTo>
                      <a:pt x="110014" y="81319"/>
                      <a:pt x="109212" y="80895"/>
                      <a:pt x="109023" y="71408"/>
                    </a:cubicBezTo>
                    <a:cubicBezTo>
                      <a:pt x="108882" y="61922"/>
                      <a:pt x="114120" y="57627"/>
                      <a:pt x="114734" y="47480"/>
                    </a:cubicBezTo>
                    <a:cubicBezTo>
                      <a:pt x="115017" y="43657"/>
                      <a:pt x="115442" y="39787"/>
                      <a:pt x="116150" y="35964"/>
                    </a:cubicBezTo>
                    <a:cubicBezTo>
                      <a:pt x="116669" y="33132"/>
                      <a:pt x="117377" y="30348"/>
                      <a:pt x="118368" y="27610"/>
                    </a:cubicBezTo>
                    <a:cubicBezTo>
                      <a:pt x="118793" y="26336"/>
                      <a:pt x="119312" y="25109"/>
                      <a:pt x="119925" y="23882"/>
                    </a:cubicBezTo>
                    <a:cubicBezTo>
                      <a:pt x="120209" y="23315"/>
                      <a:pt x="120350" y="22749"/>
                      <a:pt x="120869" y="22324"/>
                    </a:cubicBezTo>
                    <a:cubicBezTo>
                      <a:pt x="121341" y="21947"/>
                      <a:pt x="121955" y="21711"/>
                      <a:pt x="122521" y="21428"/>
                    </a:cubicBezTo>
                    <a:cubicBezTo>
                      <a:pt x="123512" y="20908"/>
                      <a:pt x="124503" y="20531"/>
                      <a:pt x="125542" y="20153"/>
                    </a:cubicBezTo>
                    <a:cubicBezTo>
                      <a:pt x="127618" y="19493"/>
                      <a:pt x="129789" y="19162"/>
                      <a:pt x="131913" y="19162"/>
                    </a:cubicBezTo>
                    <a:cubicBezTo>
                      <a:pt x="136538" y="19115"/>
                      <a:pt x="141022" y="20625"/>
                      <a:pt x="145600" y="21239"/>
                    </a:cubicBezTo>
                    <a:cubicBezTo>
                      <a:pt x="154898" y="22466"/>
                      <a:pt x="164337" y="19870"/>
                      <a:pt x="172926" y="16095"/>
                    </a:cubicBezTo>
                    <a:cubicBezTo>
                      <a:pt x="181516" y="12319"/>
                      <a:pt x="189492" y="7316"/>
                      <a:pt x="197940" y="3210"/>
                    </a:cubicBezTo>
                    <a:cubicBezTo>
                      <a:pt x="200159" y="2125"/>
                      <a:pt x="202424" y="1086"/>
                      <a:pt x="204878" y="756"/>
                    </a:cubicBezTo>
                    <a:cubicBezTo>
                      <a:pt x="209881" y="1"/>
                      <a:pt x="214459" y="3257"/>
                      <a:pt x="213751" y="8638"/>
                    </a:cubicBezTo>
                    <a:cubicBezTo>
                      <a:pt x="213279" y="11941"/>
                      <a:pt x="211155" y="14726"/>
                      <a:pt x="208890" y="17180"/>
                    </a:cubicBezTo>
                    <a:cubicBezTo>
                      <a:pt x="205397" y="20908"/>
                      <a:pt x="201527" y="24259"/>
                      <a:pt x="197280" y="27091"/>
                    </a:cubicBezTo>
                    <a:cubicBezTo>
                      <a:pt x="195533" y="28271"/>
                      <a:pt x="193457" y="29404"/>
                      <a:pt x="191474" y="28837"/>
                    </a:cubicBezTo>
                    <a:cubicBezTo>
                      <a:pt x="191474" y="28837"/>
                      <a:pt x="188596" y="27705"/>
                      <a:pt x="186377" y="23599"/>
                    </a:cubicBezTo>
                    <a:cubicBezTo>
                      <a:pt x="186566" y="23599"/>
                      <a:pt x="185905" y="22324"/>
                      <a:pt x="185905" y="22324"/>
                    </a:cubicBezTo>
                    <a:cubicBezTo>
                      <a:pt x="186896" y="24118"/>
                      <a:pt x="189209" y="27422"/>
                      <a:pt x="191569" y="27516"/>
                    </a:cubicBezTo>
                    <a:cubicBezTo>
                      <a:pt x="195297" y="27705"/>
                      <a:pt x="198459" y="23646"/>
                      <a:pt x="201244" y="21616"/>
                    </a:cubicBezTo>
                    <a:cubicBezTo>
                      <a:pt x="204925" y="18879"/>
                      <a:pt x="208135" y="15528"/>
                      <a:pt x="210683" y="11705"/>
                    </a:cubicBezTo>
                    <a:cubicBezTo>
                      <a:pt x="213940" y="6844"/>
                      <a:pt x="209787" y="803"/>
                      <a:pt x="203981" y="2596"/>
                    </a:cubicBezTo>
                    <a:cubicBezTo>
                      <a:pt x="199639" y="3965"/>
                      <a:pt x="195628" y="6655"/>
                      <a:pt x="191616" y="8732"/>
                    </a:cubicBezTo>
                    <a:cubicBezTo>
                      <a:pt x="187180" y="11045"/>
                      <a:pt x="182885" y="13735"/>
                      <a:pt x="178401" y="15953"/>
                    </a:cubicBezTo>
                    <a:cubicBezTo>
                      <a:pt x="169245" y="20531"/>
                      <a:pt x="159145" y="23174"/>
                      <a:pt x="148904" y="23646"/>
                    </a:cubicBezTo>
                    <a:cubicBezTo>
                      <a:pt x="145647" y="23835"/>
                      <a:pt x="142202" y="23787"/>
                      <a:pt x="139229" y="25203"/>
                    </a:cubicBezTo>
                    <a:cubicBezTo>
                      <a:pt x="133754" y="27846"/>
                      <a:pt x="135406" y="32707"/>
                      <a:pt x="134698" y="37521"/>
                    </a:cubicBezTo>
                    <a:cubicBezTo>
                      <a:pt x="133801" y="43610"/>
                      <a:pt x="132291" y="49651"/>
                      <a:pt x="130167" y="55456"/>
                    </a:cubicBezTo>
                    <a:cubicBezTo>
                      <a:pt x="128374" y="60411"/>
                      <a:pt x="126533" y="65273"/>
                      <a:pt x="124975" y="70323"/>
                    </a:cubicBezTo>
                    <a:cubicBezTo>
                      <a:pt x="123418" y="75373"/>
                      <a:pt x="123843" y="80234"/>
                      <a:pt x="125211" y="85331"/>
                    </a:cubicBezTo>
                    <a:cubicBezTo>
                      <a:pt x="126627" y="90381"/>
                      <a:pt x="128704" y="95337"/>
                      <a:pt x="129223" y="100622"/>
                    </a:cubicBezTo>
                    <a:cubicBezTo>
                      <a:pt x="129931" y="108127"/>
                      <a:pt x="127430" y="115536"/>
                      <a:pt x="125919" y="122946"/>
                    </a:cubicBezTo>
                    <a:cubicBezTo>
                      <a:pt x="124362" y="130733"/>
                      <a:pt x="123843" y="138757"/>
                      <a:pt x="123560" y="146686"/>
                    </a:cubicBezTo>
                    <a:cubicBezTo>
                      <a:pt x="123512" y="147866"/>
                      <a:pt x="123418" y="149093"/>
                      <a:pt x="122852" y="150084"/>
                    </a:cubicBezTo>
                    <a:cubicBezTo>
                      <a:pt x="121955" y="151688"/>
                      <a:pt x="120539" y="151594"/>
                      <a:pt x="119265" y="150509"/>
                    </a:cubicBezTo>
                    <a:cubicBezTo>
                      <a:pt x="117754" y="149187"/>
                      <a:pt x="116339" y="148196"/>
                      <a:pt x="114309" y="147677"/>
                    </a:cubicBezTo>
                    <a:cubicBezTo>
                      <a:pt x="112374" y="147205"/>
                      <a:pt x="110345" y="147158"/>
                      <a:pt x="108315" y="147110"/>
                    </a:cubicBezTo>
                    <a:cubicBezTo>
                      <a:pt x="105861" y="147063"/>
                      <a:pt x="103360" y="147063"/>
                      <a:pt x="100953" y="147535"/>
                    </a:cubicBezTo>
                    <a:cubicBezTo>
                      <a:pt x="99490" y="147818"/>
                      <a:pt x="98027" y="148290"/>
                      <a:pt x="96705" y="149045"/>
                    </a:cubicBezTo>
                    <a:cubicBezTo>
                      <a:pt x="96092" y="149376"/>
                      <a:pt x="95289" y="149848"/>
                      <a:pt x="94817" y="150414"/>
                    </a:cubicBezTo>
                    <a:cubicBezTo>
                      <a:pt x="94392" y="150886"/>
                      <a:pt x="94392" y="151405"/>
                      <a:pt x="93590" y="151452"/>
                    </a:cubicBezTo>
                    <a:cubicBezTo>
                      <a:pt x="92788" y="151452"/>
                      <a:pt x="91938" y="150745"/>
                      <a:pt x="91561" y="150084"/>
                    </a:cubicBezTo>
                    <a:cubicBezTo>
                      <a:pt x="90994" y="149093"/>
                      <a:pt x="90947" y="147866"/>
                      <a:pt x="90900" y="146686"/>
                    </a:cubicBezTo>
                    <a:cubicBezTo>
                      <a:pt x="90570" y="138757"/>
                      <a:pt x="90098" y="130733"/>
                      <a:pt x="88493" y="122946"/>
                    </a:cubicBezTo>
                    <a:cubicBezTo>
                      <a:pt x="86983" y="115536"/>
                      <a:pt x="84529" y="108127"/>
                      <a:pt x="85236" y="100622"/>
                    </a:cubicBezTo>
                    <a:cubicBezTo>
                      <a:pt x="85756" y="95337"/>
                      <a:pt x="87785" y="90381"/>
                      <a:pt x="89201" y="85331"/>
                    </a:cubicBezTo>
                    <a:cubicBezTo>
                      <a:pt x="90617" y="80234"/>
                      <a:pt x="90994" y="75373"/>
                      <a:pt x="89437" y="70323"/>
                    </a:cubicBezTo>
                    <a:cubicBezTo>
                      <a:pt x="87927" y="65273"/>
                      <a:pt x="86039" y="60411"/>
                      <a:pt x="84245" y="55456"/>
                    </a:cubicBezTo>
                    <a:cubicBezTo>
                      <a:pt x="82122" y="49651"/>
                      <a:pt x="80611" y="43610"/>
                      <a:pt x="79762" y="37521"/>
                    </a:cubicBezTo>
                    <a:cubicBezTo>
                      <a:pt x="79054" y="32707"/>
                      <a:pt x="80658" y="27846"/>
                      <a:pt x="75184" y="25203"/>
                    </a:cubicBezTo>
                    <a:cubicBezTo>
                      <a:pt x="72210" y="23787"/>
                      <a:pt x="68812" y="23835"/>
                      <a:pt x="65509" y="23646"/>
                    </a:cubicBezTo>
                    <a:cubicBezTo>
                      <a:pt x="55314" y="23174"/>
                      <a:pt x="45214" y="20531"/>
                      <a:pt x="36058" y="15953"/>
                    </a:cubicBezTo>
                    <a:cubicBezTo>
                      <a:pt x="31528" y="13735"/>
                      <a:pt x="27280" y="11045"/>
                      <a:pt x="22796" y="8732"/>
                    </a:cubicBezTo>
                    <a:cubicBezTo>
                      <a:pt x="18785" y="6655"/>
                      <a:pt x="14820" y="3965"/>
                      <a:pt x="10478" y="2596"/>
                    </a:cubicBezTo>
                    <a:cubicBezTo>
                      <a:pt x="4673" y="803"/>
                      <a:pt x="520" y="6844"/>
                      <a:pt x="3729" y="11705"/>
                    </a:cubicBezTo>
                    <a:cubicBezTo>
                      <a:pt x="6278" y="15528"/>
                      <a:pt x="9487" y="18879"/>
                      <a:pt x="13216" y="21616"/>
                    </a:cubicBezTo>
                    <a:cubicBezTo>
                      <a:pt x="15953" y="23646"/>
                      <a:pt x="19115" y="27705"/>
                      <a:pt x="22843" y="27516"/>
                    </a:cubicBezTo>
                    <a:cubicBezTo>
                      <a:pt x="25203" y="27422"/>
                      <a:pt x="27563" y="24118"/>
                      <a:pt x="28507" y="22324"/>
                    </a:cubicBezTo>
                    <a:cubicBezTo>
                      <a:pt x="28507" y="22324"/>
                      <a:pt x="28554" y="25345"/>
                      <a:pt x="23882" y="28413"/>
                    </a:cubicBezTo>
                    <a:cubicBezTo>
                      <a:pt x="23646" y="28554"/>
                      <a:pt x="22985" y="28837"/>
                      <a:pt x="22985" y="28837"/>
                    </a:cubicBezTo>
                    <a:close/>
                    <a:moveTo>
                      <a:pt x="22985" y="28837"/>
                    </a:moveTo>
                    <a:close/>
                  </a:path>
                </a:pathLst>
              </a:custGeom>
              <a:noFill/>
              <a:ln w="22425" cap="rnd" cmpd="sng">
                <a:solidFill>
                  <a:srgbClr val="FADA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8"/>
              <p:cNvSpPr/>
              <p:nvPr/>
            </p:nvSpPr>
            <p:spPr>
              <a:xfrm>
                <a:off x="918650" y="1126575"/>
                <a:ext cx="5796850" cy="1549225"/>
              </a:xfrm>
              <a:custGeom>
                <a:avLst/>
                <a:gdLst/>
                <a:ahLst/>
                <a:cxnLst/>
                <a:rect l="l" t="t" r="r" b="b"/>
                <a:pathLst>
                  <a:path w="231874" h="61969" fill="none" extrusionOk="0">
                    <a:moveTo>
                      <a:pt x="22702" y="61969"/>
                    </a:moveTo>
                    <a:cubicBezTo>
                      <a:pt x="22702" y="61969"/>
                      <a:pt x="25864" y="56447"/>
                      <a:pt x="26430" y="53096"/>
                    </a:cubicBezTo>
                    <a:cubicBezTo>
                      <a:pt x="26996" y="49792"/>
                      <a:pt x="24778" y="44931"/>
                      <a:pt x="23362" y="42902"/>
                    </a:cubicBezTo>
                    <a:cubicBezTo>
                      <a:pt x="20908" y="39362"/>
                      <a:pt x="7788" y="26619"/>
                      <a:pt x="4578" y="20767"/>
                    </a:cubicBezTo>
                    <a:cubicBezTo>
                      <a:pt x="0" y="12507"/>
                      <a:pt x="1983" y="1"/>
                      <a:pt x="15669" y="756"/>
                    </a:cubicBezTo>
                    <a:cubicBezTo>
                      <a:pt x="24259" y="1275"/>
                      <a:pt x="49651" y="21994"/>
                      <a:pt x="71927" y="22277"/>
                    </a:cubicBezTo>
                    <a:cubicBezTo>
                      <a:pt x="75372" y="22324"/>
                      <a:pt x="78440" y="21286"/>
                      <a:pt x="81413" y="19681"/>
                    </a:cubicBezTo>
                    <a:cubicBezTo>
                      <a:pt x="91230" y="14348"/>
                      <a:pt x="99867" y="2785"/>
                      <a:pt x="115300" y="2927"/>
                    </a:cubicBezTo>
                    <a:lnTo>
                      <a:pt x="115442" y="2927"/>
                    </a:lnTo>
                    <a:cubicBezTo>
                      <a:pt x="115583" y="2927"/>
                      <a:pt x="115772" y="2927"/>
                      <a:pt x="115961" y="2927"/>
                    </a:cubicBezTo>
                    <a:cubicBezTo>
                      <a:pt x="116102" y="2927"/>
                      <a:pt x="116291" y="2927"/>
                      <a:pt x="116480" y="2927"/>
                    </a:cubicBezTo>
                    <a:lnTo>
                      <a:pt x="116622" y="2927"/>
                    </a:lnTo>
                    <a:cubicBezTo>
                      <a:pt x="132055" y="2785"/>
                      <a:pt x="140644" y="14348"/>
                      <a:pt x="150461" y="19681"/>
                    </a:cubicBezTo>
                    <a:cubicBezTo>
                      <a:pt x="153434" y="21286"/>
                      <a:pt x="156549" y="22324"/>
                      <a:pt x="159947" y="22277"/>
                    </a:cubicBezTo>
                    <a:cubicBezTo>
                      <a:pt x="182271" y="21994"/>
                      <a:pt x="207615" y="1275"/>
                      <a:pt x="216205" y="756"/>
                    </a:cubicBezTo>
                    <a:cubicBezTo>
                      <a:pt x="229892" y="1"/>
                      <a:pt x="231874" y="12507"/>
                      <a:pt x="227343" y="20767"/>
                    </a:cubicBezTo>
                    <a:cubicBezTo>
                      <a:pt x="224087" y="26619"/>
                      <a:pt x="210966" y="39362"/>
                      <a:pt x="208512" y="42902"/>
                    </a:cubicBezTo>
                    <a:cubicBezTo>
                      <a:pt x="207143" y="44931"/>
                      <a:pt x="204878" y="49792"/>
                      <a:pt x="205444" y="53096"/>
                    </a:cubicBezTo>
                    <a:cubicBezTo>
                      <a:pt x="206011" y="56447"/>
                      <a:pt x="209173" y="61969"/>
                      <a:pt x="209173" y="61969"/>
                    </a:cubicBezTo>
                    <a:cubicBezTo>
                      <a:pt x="209173" y="61969"/>
                      <a:pt x="208842" y="61402"/>
                      <a:pt x="208701" y="61214"/>
                    </a:cubicBezTo>
                    <a:cubicBezTo>
                      <a:pt x="207946" y="60506"/>
                      <a:pt x="207285" y="59703"/>
                      <a:pt x="206719" y="58901"/>
                    </a:cubicBezTo>
                    <a:cubicBezTo>
                      <a:pt x="205067" y="56541"/>
                      <a:pt x="204076" y="53757"/>
                      <a:pt x="204028" y="50878"/>
                    </a:cubicBezTo>
                    <a:lnTo>
                      <a:pt x="204028" y="50831"/>
                    </a:lnTo>
                    <a:cubicBezTo>
                      <a:pt x="204028" y="49556"/>
                      <a:pt x="204170" y="48235"/>
                      <a:pt x="204500" y="46961"/>
                    </a:cubicBezTo>
                    <a:cubicBezTo>
                      <a:pt x="205114" y="44365"/>
                      <a:pt x="206341" y="41958"/>
                      <a:pt x="207898" y="39834"/>
                    </a:cubicBezTo>
                    <a:cubicBezTo>
                      <a:pt x="208984" y="38324"/>
                      <a:pt x="210258" y="36955"/>
                      <a:pt x="211533" y="35681"/>
                    </a:cubicBezTo>
                    <a:cubicBezTo>
                      <a:pt x="212807" y="34406"/>
                      <a:pt x="214270" y="33321"/>
                      <a:pt x="215450" y="31952"/>
                    </a:cubicBezTo>
                    <a:cubicBezTo>
                      <a:pt x="217857" y="29215"/>
                      <a:pt x="220641" y="26761"/>
                      <a:pt x="223048" y="23976"/>
                    </a:cubicBezTo>
                    <a:cubicBezTo>
                      <a:pt x="224181" y="22655"/>
                      <a:pt x="225408" y="21380"/>
                      <a:pt x="226163" y="19823"/>
                    </a:cubicBezTo>
                    <a:cubicBezTo>
                      <a:pt x="226918" y="18265"/>
                      <a:pt x="227485" y="16566"/>
                      <a:pt x="227721" y="14867"/>
                    </a:cubicBezTo>
                    <a:cubicBezTo>
                      <a:pt x="228476" y="9534"/>
                      <a:pt x="225455" y="3351"/>
                      <a:pt x="220169" y="2219"/>
                    </a:cubicBezTo>
                    <a:cubicBezTo>
                      <a:pt x="217102" y="1605"/>
                      <a:pt x="213987" y="2691"/>
                      <a:pt x="211108" y="3918"/>
                    </a:cubicBezTo>
                    <a:cubicBezTo>
                      <a:pt x="201480" y="8118"/>
                      <a:pt x="192749" y="14065"/>
                      <a:pt x="183215" y="18454"/>
                    </a:cubicBezTo>
                    <a:cubicBezTo>
                      <a:pt x="174389" y="22513"/>
                      <a:pt x="163770" y="25628"/>
                      <a:pt x="154048" y="23268"/>
                    </a:cubicBezTo>
                    <a:cubicBezTo>
                      <a:pt x="151216" y="22607"/>
                      <a:pt x="148762" y="20908"/>
                      <a:pt x="146025" y="20200"/>
                    </a:cubicBezTo>
                    <a:cubicBezTo>
                      <a:pt x="143051" y="19492"/>
                      <a:pt x="140219" y="18737"/>
                      <a:pt x="137152" y="18737"/>
                    </a:cubicBezTo>
                    <a:cubicBezTo>
                      <a:pt x="133423" y="18737"/>
                      <a:pt x="126769" y="21616"/>
                      <a:pt x="116763" y="21616"/>
                    </a:cubicBezTo>
                    <a:lnTo>
                      <a:pt x="116338" y="21616"/>
                    </a:lnTo>
                    <a:cubicBezTo>
                      <a:pt x="116197" y="21616"/>
                      <a:pt x="116055" y="21616"/>
                      <a:pt x="115961" y="21616"/>
                    </a:cubicBezTo>
                    <a:cubicBezTo>
                      <a:pt x="115819" y="21616"/>
                      <a:pt x="115678" y="21616"/>
                      <a:pt x="115583" y="21616"/>
                    </a:cubicBezTo>
                    <a:lnTo>
                      <a:pt x="115158" y="21616"/>
                    </a:lnTo>
                    <a:cubicBezTo>
                      <a:pt x="105106" y="21616"/>
                      <a:pt x="98451" y="18737"/>
                      <a:pt x="94770" y="18737"/>
                    </a:cubicBezTo>
                    <a:cubicBezTo>
                      <a:pt x="91844" y="18737"/>
                      <a:pt x="89153" y="19209"/>
                      <a:pt x="86416" y="20200"/>
                    </a:cubicBezTo>
                    <a:cubicBezTo>
                      <a:pt x="84009" y="21333"/>
                      <a:pt x="81319" y="22088"/>
                      <a:pt x="78818" y="22985"/>
                    </a:cubicBezTo>
                    <a:cubicBezTo>
                      <a:pt x="76599" y="23787"/>
                      <a:pt x="74051" y="23929"/>
                      <a:pt x="71691" y="23976"/>
                    </a:cubicBezTo>
                    <a:cubicBezTo>
                      <a:pt x="66641" y="24118"/>
                      <a:pt x="61591" y="23174"/>
                      <a:pt x="56777" y="21616"/>
                    </a:cubicBezTo>
                    <a:cubicBezTo>
                      <a:pt x="54040" y="20767"/>
                      <a:pt x="51302" y="19681"/>
                      <a:pt x="48659" y="18454"/>
                    </a:cubicBezTo>
                    <a:cubicBezTo>
                      <a:pt x="39126" y="14065"/>
                      <a:pt x="30395" y="8118"/>
                      <a:pt x="20767" y="3918"/>
                    </a:cubicBezTo>
                    <a:cubicBezTo>
                      <a:pt x="17888" y="2691"/>
                      <a:pt x="14773" y="1605"/>
                      <a:pt x="11705" y="2219"/>
                    </a:cubicBezTo>
                    <a:cubicBezTo>
                      <a:pt x="6419" y="3351"/>
                      <a:pt x="3399" y="9534"/>
                      <a:pt x="4201" y="14867"/>
                    </a:cubicBezTo>
                    <a:cubicBezTo>
                      <a:pt x="4437" y="16614"/>
                      <a:pt x="5003" y="18313"/>
                      <a:pt x="5806" y="19917"/>
                    </a:cubicBezTo>
                    <a:cubicBezTo>
                      <a:pt x="6608" y="21569"/>
                      <a:pt x="7741" y="22796"/>
                      <a:pt x="8968" y="24165"/>
                    </a:cubicBezTo>
                    <a:cubicBezTo>
                      <a:pt x="11469" y="26997"/>
                      <a:pt x="14065" y="29781"/>
                      <a:pt x="16802" y="32377"/>
                    </a:cubicBezTo>
                    <a:cubicBezTo>
                      <a:pt x="19351" y="34737"/>
                      <a:pt x="21899" y="37002"/>
                      <a:pt x="23976" y="39834"/>
                    </a:cubicBezTo>
                    <a:cubicBezTo>
                      <a:pt x="25581" y="41958"/>
                      <a:pt x="26808" y="44365"/>
                      <a:pt x="27421" y="46961"/>
                    </a:cubicBezTo>
                    <a:cubicBezTo>
                      <a:pt x="27704" y="48235"/>
                      <a:pt x="27893" y="49556"/>
                      <a:pt x="27846" y="50831"/>
                    </a:cubicBezTo>
                    <a:cubicBezTo>
                      <a:pt x="27846" y="51586"/>
                      <a:pt x="27799" y="52341"/>
                      <a:pt x="27704" y="53096"/>
                    </a:cubicBezTo>
                    <a:cubicBezTo>
                      <a:pt x="27516" y="54748"/>
                      <a:pt x="26902" y="56305"/>
                      <a:pt x="25958" y="57721"/>
                    </a:cubicBezTo>
                    <a:cubicBezTo>
                      <a:pt x="25392" y="58571"/>
                      <a:pt x="24637" y="59609"/>
                      <a:pt x="23551" y="60836"/>
                    </a:cubicBezTo>
                    <a:cubicBezTo>
                      <a:pt x="23598" y="60789"/>
                      <a:pt x="22702" y="61969"/>
                      <a:pt x="22702" y="61969"/>
                    </a:cubicBezTo>
                    <a:close/>
                    <a:moveTo>
                      <a:pt x="22702" y="61969"/>
                    </a:moveTo>
                    <a:close/>
                  </a:path>
                </a:pathLst>
              </a:custGeom>
              <a:noFill/>
              <a:ln w="22425" cap="rnd" cmpd="sng">
                <a:solidFill>
                  <a:srgbClr val="FADA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71" name="Google Shape;1071;p38"/>
            <p:cNvCxnSpPr/>
            <p:nvPr/>
          </p:nvCxnSpPr>
          <p:spPr>
            <a:xfrm rot="10800000">
              <a:off x="1933025" y="2031600"/>
              <a:ext cx="0" cy="512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072" name="Google Shape;1072;p38"/>
            <p:cNvSpPr txBox="1"/>
            <p:nvPr/>
          </p:nvSpPr>
          <p:spPr>
            <a:xfrm>
              <a:off x="1239725" y="2501013"/>
              <a:ext cx="1386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OVARY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073" name="Google Shape;1073;p38"/>
            <p:cNvCxnSpPr/>
            <p:nvPr/>
          </p:nvCxnSpPr>
          <p:spPr>
            <a:xfrm rot="10800000">
              <a:off x="5273725" y="2031588"/>
              <a:ext cx="0" cy="512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074" name="Google Shape;1074;p38"/>
            <p:cNvSpPr txBox="1"/>
            <p:nvPr/>
          </p:nvSpPr>
          <p:spPr>
            <a:xfrm>
              <a:off x="4580425" y="2501000"/>
              <a:ext cx="1386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OVARY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C1D1BDE-F19A-9953-FDE4-517FBC686B7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B867CE0-28F9-C330-F68F-C7D16E387DA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0AFC2-B822-89D9-1F5A-676939B4D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3D433-DA5F-BE7F-3C6D-33C9128CE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080" name="Google Shape;1080;p39"/>
          <p:cNvPicPr preferRelativeResize="0"/>
          <p:nvPr/>
        </p:nvPicPr>
        <p:blipFill rotWithShape="1">
          <a:blip r:embed="rId3">
            <a:alphaModFix/>
          </a:blip>
          <a:srcRect l="5189" r="21721"/>
          <a:stretch/>
        </p:blipFill>
        <p:spPr>
          <a:xfrm>
            <a:off x="0" y="0"/>
            <a:ext cx="5771402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1" name="Google Shape;1081;p39"/>
          <p:cNvCxnSpPr/>
          <p:nvPr/>
        </p:nvCxnSpPr>
        <p:spPr>
          <a:xfrm>
            <a:off x="5771400" y="-9162"/>
            <a:ext cx="0" cy="5161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2" name="Google Shape;1082;p39"/>
          <p:cNvSpPr txBox="1"/>
          <p:nvPr/>
        </p:nvSpPr>
        <p:spPr>
          <a:xfrm>
            <a:off x="6081700" y="1617450"/>
            <a:ext cx="2801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progesterone-only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or ‘mini-pill’ is a very common form of birth control.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progesterone-only pill mimics the effects of pregnancy, preventing the release of an egg into the uterus.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271C445-87D4-C4AF-806B-981E931C32F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E751A9E-5F98-CAE4-96E2-F8F95FDD94D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5517A-60D8-DF75-7D07-D327D658A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7D1F4-DE12-CCB4-5B7D-6E5A8AF52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Hormones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2.94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the sources, roles and effects of the following hormones: adrenaline, insulin, testosterone, progesterone and oestrogen.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 b="1">
                <a:solidFill>
                  <a:srgbClr val="B7B7B7"/>
                </a:solidFill>
              </a:rPr>
              <a:t>Hormones </a:t>
            </a:r>
            <a:r>
              <a:rPr lang="en">
                <a:solidFill>
                  <a:srgbClr val="B7B7B7"/>
                </a:solidFill>
              </a:rPr>
              <a:t>are</a:t>
            </a:r>
            <a:r>
              <a:rPr lang="en" b="1">
                <a:solidFill>
                  <a:srgbClr val="B7B7B7"/>
                </a:solidFill>
              </a:rPr>
              <a:t> chemical messengers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Hormones are produced in structures called </a:t>
            </a:r>
            <a:r>
              <a:rPr lang="en" b="1">
                <a:solidFill>
                  <a:srgbClr val="B7B7B7"/>
                </a:solidFill>
              </a:rPr>
              <a:t>glands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Hormones are then released into the </a:t>
            </a:r>
            <a:r>
              <a:rPr lang="en" b="1">
                <a:solidFill>
                  <a:srgbClr val="E33535"/>
                </a:solidFill>
              </a:rPr>
              <a:t>bloodstream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Hormones act on </a:t>
            </a:r>
            <a:r>
              <a:rPr lang="en" b="1">
                <a:solidFill>
                  <a:srgbClr val="B7B7B7"/>
                </a:solidFill>
              </a:rPr>
              <a:t>target cells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Hormones stimulate a </a:t>
            </a:r>
            <a:r>
              <a:rPr lang="en" b="1">
                <a:solidFill>
                  <a:srgbClr val="B7B7B7"/>
                </a:solidFill>
              </a:rPr>
              <a:t>change in the behaviour</a:t>
            </a:r>
            <a:r>
              <a:rPr lang="en">
                <a:solidFill>
                  <a:srgbClr val="B7B7B7"/>
                </a:solidFill>
              </a:rPr>
              <a:t> of these cells.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Hormones and their glands are collectively referred to as the </a:t>
            </a:r>
            <a:r>
              <a:rPr lang="en" b="1">
                <a:solidFill>
                  <a:srgbClr val="B7B7B7"/>
                </a:solidFill>
              </a:rPr>
              <a:t>endocrine system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Once they have been used, hormones are recycled in the </a:t>
            </a:r>
            <a:r>
              <a:rPr lang="en" b="1">
                <a:solidFill>
                  <a:srgbClr val="B7B7B7"/>
                </a:solidFill>
              </a:rPr>
              <a:t>liver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8226CEA-E72D-03CD-B8BA-3A7F26680386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97723C1-2F86-7074-2590-3F71273DF6B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BC081-E06E-ED70-D248-CD999BD9E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CA869-C334-2DB0-E79F-2C10C6B7D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Adrenaline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1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Adrenaline stimulates the ‘</a:t>
            </a:r>
            <a:r>
              <a:rPr lang="en" sz="1500" b="1">
                <a:solidFill>
                  <a:srgbClr val="B7B7B7"/>
                </a:solidFill>
              </a:rPr>
              <a:t>fight or flight’ </a:t>
            </a:r>
            <a:r>
              <a:rPr lang="en" sz="1500">
                <a:solidFill>
                  <a:srgbClr val="B7B7B7"/>
                </a:solidFill>
              </a:rPr>
              <a:t>response.</a:t>
            </a:r>
            <a:endParaRPr sz="15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Adrenaline has a number of effects:</a:t>
            </a:r>
            <a:endParaRPr sz="15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AutoNum type="arabicPeriod"/>
            </a:pPr>
            <a:r>
              <a:rPr lang="en" sz="1500">
                <a:solidFill>
                  <a:srgbClr val="B7B7B7"/>
                </a:solidFill>
              </a:rPr>
              <a:t>Adrenaline causes the </a:t>
            </a:r>
            <a:r>
              <a:rPr lang="en" sz="1500" b="1">
                <a:solidFill>
                  <a:srgbClr val="B7B7B7"/>
                </a:solidFill>
              </a:rPr>
              <a:t>heart rate </a:t>
            </a:r>
            <a:r>
              <a:rPr lang="en" sz="1500">
                <a:solidFill>
                  <a:srgbClr val="B7B7B7"/>
                </a:solidFill>
              </a:rPr>
              <a:t>to </a:t>
            </a:r>
            <a:r>
              <a:rPr lang="en" sz="1500" b="1">
                <a:solidFill>
                  <a:srgbClr val="B7B7B7"/>
                </a:solidFill>
              </a:rPr>
              <a:t>increase</a:t>
            </a:r>
            <a:r>
              <a:rPr lang="en" sz="1500">
                <a:solidFill>
                  <a:srgbClr val="B7B7B7"/>
                </a:solidFill>
              </a:rPr>
              <a:t>.</a:t>
            </a:r>
            <a:endParaRPr sz="15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AutoNum type="alphaLcPeriod"/>
            </a:pPr>
            <a:r>
              <a:rPr lang="en" sz="1100">
                <a:solidFill>
                  <a:srgbClr val="B7B7B7"/>
                </a:solidFill>
              </a:rPr>
              <a:t>Adrenaline binds to receptors on cardiac muscle cells.</a:t>
            </a:r>
            <a:endParaRPr sz="11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AutoNum type="alphaLcPeriod"/>
            </a:pPr>
            <a:r>
              <a:rPr lang="en" sz="1100">
                <a:solidFill>
                  <a:srgbClr val="B7B7B7"/>
                </a:solidFill>
              </a:rPr>
              <a:t>Adrenaline causes the heart muscle to contract </a:t>
            </a:r>
            <a:r>
              <a:rPr lang="en" sz="1100" b="1">
                <a:solidFill>
                  <a:srgbClr val="B7B7B7"/>
                </a:solidFill>
              </a:rPr>
              <a:t>more frequently</a:t>
            </a:r>
            <a:r>
              <a:rPr lang="en" sz="1100">
                <a:solidFill>
                  <a:srgbClr val="B7B7B7"/>
                </a:solidFill>
              </a:rPr>
              <a:t>.</a:t>
            </a:r>
            <a:endParaRPr sz="11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AutoNum type="arabicPeriod"/>
            </a:pPr>
            <a:r>
              <a:rPr lang="en" sz="1500">
                <a:solidFill>
                  <a:srgbClr val="B7B7B7"/>
                </a:solidFill>
              </a:rPr>
              <a:t>Adrenaline causes the </a:t>
            </a:r>
            <a:r>
              <a:rPr lang="en" sz="1500" b="1">
                <a:solidFill>
                  <a:srgbClr val="B7B7B7"/>
                </a:solidFill>
              </a:rPr>
              <a:t>ventilation rate </a:t>
            </a:r>
            <a:r>
              <a:rPr lang="en" sz="1500">
                <a:solidFill>
                  <a:srgbClr val="B7B7B7"/>
                </a:solidFill>
              </a:rPr>
              <a:t>to increase.</a:t>
            </a:r>
            <a:endParaRPr sz="15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AutoNum type="alphaLcPeriod"/>
            </a:pPr>
            <a:r>
              <a:rPr lang="en" sz="1100">
                <a:solidFill>
                  <a:srgbClr val="B7B7B7"/>
                </a:solidFill>
              </a:rPr>
              <a:t>The ventilation rate is the </a:t>
            </a:r>
            <a:r>
              <a:rPr lang="en" sz="1100" b="1">
                <a:solidFill>
                  <a:srgbClr val="B7B7B7"/>
                </a:solidFill>
              </a:rPr>
              <a:t>number of breaths</a:t>
            </a:r>
            <a:r>
              <a:rPr lang="en" sz="1100">
                <a:solidFill>
                  <a:srgbClr val="B7B7B7"/>
                </a:solidFill>
              </a:rPr>
              <a:t> a person takes </a:t>
            </a:r>
            <a:r>
              <a:rPr lang="en" sz="1100" b="1">
                <a:solidFill>
                  <a:srgbClr val="B7B7B7"/>
                </a:solidFill>
              </a:rPr>
              <a:t>per minute</a:t>
            </a:r>
            <a:r>
              <a:rPr lang="en" sz="1100">
                <a:solidFill>
                  <a:srgbClr val="B7B7B7"/>
                </a:solidFill>
              </a:rPr>
              <a:t>.</a:t>
            </a:r>
            <a:endParaRPr sz="11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AutoNum type="alphaLcPeriod"/>
            </a:pPr>
            <a:r>
              <a:rPr lang="en" sz="1100">
                <a:solidFill>
                  <a:srgbClr val="B7B7B7"/>
                </a:solidFill>
              </a:rPr>
              <a:t>Increasing the ventilation rate allows more </a:t>
            </a:r>
            <a:r>
              <a:rPr lang="en" sz="1100" b="1">
                <a:solidFill>
                  <a:srgbClr val="B7B7B7"/>
                </a:solidFill>
              </a:rPr>
              <a:t>oxygen </a:t>
            </a:r>
            <a:r>
              <a:rPr lang="en" sz="1100">
                <a:solidFill>
                  <a:srgbClr val="B7B7B7"/>
                </a:solidFill>
              </a:rPr>
              <a:t>(</a:t>
            </a:r>
            <a:r>
              <a:rPr lang="en" sz="1100" b="1">
                <a:solidFill>
                  <a:srgbClr val="B7B7B7"/>
                </a:solidFill>
              </a:rPr>
              <a:t>O</a:t>
            </a:r>
            <a:r>
              <a:rPr lang="en" sz="1100" b="1" baseline="-25000">
                <a:solidFill>
                  <a:srgbClr val="B7B7B7"/>
                </a:solidFill>
              </a:rPr>
              <a:t>2</a:t>
            </a:r>
            <a:r>
              <a:rPr lang="en" sz="1100">
                <a:solidFill>
                  <a:srgbClr val="B7B7B7"/>
                </a:solidFill>
              </a:rPr>
              <a:t>)</a:t>
            </a:r>
            <a:r>
              <a:rPr lang="en" sz="1100" b="1">
                <a:solidFill>
                  <a:srgbClr val="B7B7B7"/>
                </a:solidFill>
              </a:rPr>
              <a:t> </a:t>
            </a:r>
            <a:r>
              <a:rPr lang="en" sz="1100">
                <a:solidFill>
                  <a:srgbClr val="B7B7B7"/>
                </a:solidFill>
              </a:rPr>
              <a:t>to reach cells for respiration.</a:t>
            </a:r>
            <a:endParaRPr sz="11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AutoNum type="arabicPeriod"/>
            </a:pPr>
            <a:r>
              <a:rPr lang="en" sz="1500">
                <a:solidFill>
                  <a:srgbClr val="B7B7B7"/>
                </a:solidFill>
              </a:rPr>
              <a:t>Adrenaline increases the </a:t>
            </a:r>
            <a:r>
              <a:rPr lang="en" sz="1500" b="1">
                <a:solidFill>
                  <a:srgbClr val="B7B7B7"/>
                </a:solidFill>
              </a:rPr>
              <a:t>blood flow </a:t>
            </a:r>
            <a:r>
              <a:rPr lang="en" sz="1500">
                <a:solidFill>
                  <a:srgbClr val="B7B7B7"/>
                </a:solidFill>
              </a:rPr>
              <a:t>to </a:t>
            </a:r>
            <a:r>
              <a:rPr lang="en" sz="1500" b="1">
                <a:solidFill>
                  <a:srgbClr val="B7B7B7"/>
                </a:solidFill>
              </a:rPr>
              <a:t>muscles</a:t>
            </a:r>
            <a:r>
              <a:rPr lang="en" sz="1500">
                <a:solidFill>
                  <a:srgbClr val="B7B7B7"/>
                </a:solidFill>
              </a:rPr>
              <a:t>.</a:t>
            </a:r>
            <a:endParaRPr sz="15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Increasing the blood flow delivers the O</a:t>
            </a:r>
            <a:r>
              <a:rPr lang="en" sz="1100" baseline="-25000">
                <a:solidFill>
                  <a:srgbClr val="B7B7B7"/>
                </a:solidFill>
              </a:rPr>
              <a:t>2</a:t>
            </a:r>
            <a:r>
              <a:rPr lang="en" sz="1100">
                <a:solidFill>
                  <a:srgbClr val="B7B7B7"/>
                </a:solidFill>
              </a:rPr>
              <a:t> to muscles for respiration.</a:t>
            </a:r>
            <a:endParaRPr sz="11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This </a:t>
            </a:r>
            <a:r>
              <a:rPr lang="en" sz="1100" b="1">
                <a:solidFill>
                  <a:srgbClr val="B7B7B7"/>
                </a:solidFill>
              </a:rPr>
              <a:t>increases </a:t>
            </a:r>
            <a:r>
              <a:rPr lang="en" sz="1100">
                <a:solidFill>
                  <a:srgbClr val="B7B7B7"/>
                </a:solidFill>
              </a:rPr>
              <a:t>amount of </a:t>
            </a:r>
            <a:r>
              <a:rPr lang="en" sz="1100" b="1">
                <a:solidFill>
                  <a:srgbClr val="B7B7B7"/>
                </a:solidFill>
              </a:rPr>
              <a:t>energy </a:t>
            </a:r>
            <a:r>
              <a:rPr lang="en" sz="1100">
                <a:solidFill>
                  <a:srgbClr val="B7B7B7"/>
                </a:solidFill>
              </a:rPr>
              <a:t>that can be supplied to the muscles.</a:t>
            </a:r>
            <a:endParaRPr sz="11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Adrenaline is secreted by the </a:t>
            </a:r>
            <a:r>
              <a:rPr lang="en" sz="1500" b="1">
                <a:solidFill>
                  <a:srgbClr val="B7B7B7"/>
                </a:solidFill>
              </a:rPr>
              <a:t>adrenal glands</a:t>
            </a:r>
            <a:r>
              <a:rPr lang="en" sz="1500">
                <a:solidFill>
                  <a:srgbClr val="B7B7B7"/>
                </a:solidFill>
              </a:rPr>
              <a:t>.</a:t>
            </a:r>
            <a:endParaRPr sz="15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The adrenal glands are found just above the </a:t>
            </a:r>
            <a:r>
              <a:rPr lang="en" sz="1100" b="1">
                <a:solidFill>
                  <a:srgbClr val="B7B7B7"/>
                </a:solidFill>
              </a:rPr>
              <a:t>kidneys</a:t>
            </a:r>
            <a:r>
              <a:rPr lang="en" sz="11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16" name="Google Shape;116;p27"/>
          <p:cNvGrpSpPr/>
          <p:nvPr/>
        </p:nvGrpSpPr>
        <p:grpSpPr>
          <a:xfrm>
            <a:off x="6002900" y="1872200"/>
            <a:ext cx="2572479" cy="2112625"/>
            <a:chOff x="5899975" y="1864275"/>
            <a:chExt cx="2572479" cy="2112625"/>
          </a:xfrm>
        </p:grpSpPr>
        <p:grpSp>
          <p:nvGrpSpPr>
            <p:cNvPr id="117" name="Google Shape;117;p27"/>
            <p:cNvGrpSpPr/>
            <p:nvPr/>
          </p:nvGrpSpPr>
          <p:grpSpPr>
            <a:xfrm>
              <a:off x="5899975" y="1864275"/>
              <a:ext cx="2572479" cy="1334351"/>
              <a:chOff x="479275" y="1135925"/>
              <a:chExt cx="6630100" cy="3439050"/>
            </a:xfrm>
          </p:grpSpPr>
          <p:sp>
            <p:nvSpPr>
              <p:cNvPr id="118" name="Google Shape;118;p27"/>
              <p:cNvSpPr/>
              <p:nvPr/>
            </p:nvSpPr>
            <p:spPr>
              <a:xfrm>
                <a:off x="2157925" y="2961725"/>
                <a:ext cx="40900" cy="77667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31067" extrusionOk="0">
                    <a:moveTo>
                      <a:pt x="0" y="0"/>
                    </a:moveTo>
                    <a:lnTo>
                      <a:pt x="0" y="31066"/>
                    </a:lnTo>
                    <a:lnTo>
                      <a:pt x="1635" y="31066"/>
                    </a:lnTo>
                    <a:lnTo>
                      <a:pt x="16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7"/>
              <p:cNvSpPr/>
              <p:nvPr/>
            </p:nvSpPr>
            <p:spPr>
              <a:xfrm>
                <a:off x="2840550" y="3720650"/>
                <a:ext cx="694900" cy="423775"/>
              </a:xfrm>
              <a:custGeom>
                <a:avLst/>
                <a:gdLst/>
                <a:ahLst/>
                <a:cxnLst/>
                <a:rect l="l" t="t" r="r" b="b"/>
                <a:pathLst>
                  <a:path w="27796" h="16951" extrusionOk="0">
                    <a:moveTo>
                      <a:pt x="26978" y="1"/>
                    </a:moveTo>
                    <a:lnTo>
                      <a:pt x="0" y="15533"/>
                    </a:lnTo>
                    <a:lnTo>
                      <a:pt x="818" y="16950"/>
                    </a:lnTo>
                    <a:lnTo>
                      <a:pt x="27796" y="1418"/>
                    </a:lnTo>
                    <a:lnTo>
                      <a:pt x="2697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7"/>
              <p:cNvSpPr/>
              <p:nvPr/>
            </p:nvSpPr>
            <p:spPr>
              <a:xfrm>
                <a:off x="2840550" y="2555675"/>
                <a:ext cx="693550" cy="423775"/>
              </a:xfrm>
              <a:custGeom>
                <a:avLst/>
                <a:gdLst/>
                <a:ahLst/>
                <a:cxnLst/>
                <a:rect l="l" t="t" r="r" b="b"/>
                <a:pathLst>
                  <a:path w="27742" h="16951" extrusionOk="0">
                    <a:moveTo>
                      <a:pt x="818" y="1"/>
                    </a:moveTo>
                    <a:lnTo>
                      <a:pt x="0" y="1418"/>
                    </a:lnTo>
                    <a:lnTo>
                      <a:pt x="26924" y="16951"/>
                    </a:lnTo>
                    <a:lnTo>
                      <a:pt x="27742" y="15534"/>
                    </a:lnTo>
                    <a:lnTo>
                      <a:pt x="8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7"/>
              <p:cNvSpPr/>
              <p:nvPr/>
            </p:nvSpPr>
            <p:spPr>
              <a:xfrm>
                <a:off x="1404450" y="1709550"/>
                <a:ext cx="4569950" cy="2644700"/>
              </a:xfrm>
              <a:custGeom>
                <a:avLst/>
                <a:gdLst/>
                <a:ahLst/>
                <a:cxnLst/>
                <a:rect l="l" t="t" r="r" b="b"/>
                <a:pathLst>
                  <a:path w="182798" h="105788" extrusionOk="0">
                    <a:moveTo>
                      <a:pt x="57880" y="27306"/>
                    </a:moveTo>
                    <a:lnTo>
                      <a:pt x="58643" y="27796"/>
                    </a:lnTo>
                    <a:lnTo>
                      <a:pt x="91017" y="46490"/>
                    </a:lnTo>
                    <a:lnTo>
                      <a:pt x="91017" y="83878"/>
                    </a:lnTo>
                    <a:lnTo>
                      <a:pt x="91017" y="84750"/>
                    </a:lnTo>
                    <a:lnTo>
                      <a:pt x="90254" y="85241"/>
                    </a:lnTo>
                    <a:lnTo>
                      <a:pt x="58643" y="103499"/>
                    </a:lnTo>
                    <a:lnTo>
                      <a:pt x="57880" y="103935"/>
                    </a:lnTo>
                    <a:lnTo>
                      <a:pt x="24689" y="84750"/>
                    </a:lnTo>
                    <a:lnTo>
                      <a:pt x="24689" y="46490"/>
                    </a:lnTo>
                    <a:lnTo>
                      <a:pt x="57117" y="27796"/>
                    </a:lnTo>
                    <a:lnTo>
                      <a:pt x="57880" y="27306"/>
                    </a:lnTo>
                    <a:close/>
                    <a:moveTo>
                      <a:pt x="120938" y="1"/>
                    </a:moveTo>
                    <a:lnTo>
                      <a:pt x="124971" y="25943"/>
                    </a:lnTo>
                    <a:lnTo>
                      <a:pt x="91835" y="45073"/>
                    </a:lnTo>
                    <a:lnTo>
                      <a:pt x="58262" y="25671"/>
                    </a:lnTo>
                    <a:lnTo>
                      <a:pt x="57880" y="25453"/>
                    </a:lnTo>
                    <a:lnTo>
                      <a:pt x="57444" y="25671"/>
                    </a:lnTo>
                    <a:lnTo>
                      <a:pt x="23872" y="45073"/>
                    </a:lnTo>
                    <a:lnTo>
                      <a:pt x="763" y="31720"/>
                    </a:lnTo>
                    <a:lnTo>
                      <a:pt x="0" y="33137"/>
                    </a:lnTo>
                    <a:lnTo>
                      <a:pt x="23054" y="46490"/>
                    </a:lnTo>
                    <a:lnTo>
                      <a:pt x="23054" y="84750"/>
                    </a:lnTo>
                    <a:lnTo>
                      <a:pt x="1853" y="97013"/>
                    </a:lnTo>
                    <a:lnTo>
                      <a:pt x="2671" y="98430"/>
                    </a:lnTo>
                    <a:lnTo>
                      <a:pt x="23872" y="86167"/>
                    </a:lnTo>
                    <a:lnTo>
                      <a:pt x="56300" y="104916"/>
                    </a:lnTo>
                    <a:lnTo>
                      <a:pt x="57444" y="105570"/>
                    </a:lnTo>
                    <a:lnTo>
                      <a:pt x="57880" y="105788"/>
                    </a:lnTo>
                    <a:lnTo>
                      <a:pt x="58262" y="105570"/>
                    </a:lnTo>
                    <a:lnTo>
                      <a:pt x="59461" y="104916"/>
                    </a:lnTo>
                    <a:lnTo>
                      <a:pt x="91072" y="86658"/>
                    </a:lnTo>
                    <a:lnTo>
                      <a:pt x="92271" y="85949"/>
                    </a:lnTo>
                    <a:lnTo>
                      <a:pt x="92652" y="85731"/>
                    </a:lnTo>
                    <a:lnTo>
                      <a:pt x="92652" y="85241"/>
                    </a:lnTo>
                    <a:lnTo>
                      <a:pt x="92652" y="83878"/>
                    </a:lnTo>
                    <a:lnTo>
                      <a:pt x="92652" y="46490"/>
                    </a:lnTo>
                    <a:lnTo>
                      <a:pt x="125843" y="27306"/>
                    </a:lnTo>
                    <a:lnTo>
                      <a:pt x="158217" y="46054"/>
                    </a:lnTo>
                    <a:lnTo>
                      <a:pt x="159416" y="46708"/>
                    </a:lnTo>
                    <a:lnTo>
                      <a:pt x="159852" y="46926"/>
                    </a:lnTo>
                    <a:lnTo>
                      <a:pt x="160234" y="46708"/>
                    </a:lnTo>
                    <a:lnTo>
                      <a:pt x="182797" y="33682"/>
                    </a:lnTo>
                    <a:lnTo>
                      <a:pt x="181980" y="32265"/>
                    </a:lnTo>
                    <a:lnTo>
                      <a:pt x="159852" y="45073"/>
                    </a:lnTo>
                    <a:lnTo>
                      <a:pt x="126715" y="25943"/>
                    </a:lnTo>
                    <a:lnTo>
                      <a:pt x="1307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7"/>
              <p:cNvSpPr/>
              <p:nvPr/>
            </p:nvSpPr>
            <p:spPr>
              <a:xfrm>
                <a:off x="6526200" y="2516175"/>
                <a:ext cx="583175" cy="361100"/>
              </a:xfrm>
              <a:custGeom>
                <a:avLst/>
                <a:gdLst/>
                <a:ahLst/>
                <a:cxnLst/>
                <a:rect l="l" t="t" r="r" b="b"/>
                <a:pathLst>
                  <a:path w="23327" h="14444" extrusionOk="0">
                    <a:moveTo>
                      <a:pt x="818" y="0"/>
                    </a:moveTo>
                    <a:lnTo>
                      <a:pt x="0" y="1417"/>
                    </a:lnTo>
                    <a:lnTo>
                      <a:pt x="22509" y="14443"/>
                    </a:lnTo>
                    <a:lnTo>
                      <a:pt x="23327" y="13026"/>
                    </a:lnTo>
                    <a:lnTo>
                      <a:pt x="8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7"/>
              <p:cNvSpPr/>
              <p:nvPr/>
            </p:nvSpPr>
            <p:spPr>
              <a:xfrm>
                <a:off x="931650" y="4079000"/>
                <a:ext cx="441475" cy="495975"/>
              </a:xfrm>
              <a:custGeom>
                <a:avLst/>
                <a:gdLst/>
                <a:ahLst/>
                <a:cxnLst/>
                <a:rect l="l" t="t" r="r" b="b"/>
                <a:pathLst>
                  <a:path w="17659" h="19839" extrusionOk="0">
                    <a:moveTo>
                      <a:pt x="8829" y="2235"/>
                    </a:moveTo>
                    <a:cubicBezTo>
                      <a:pt x="12753" y="2235"/>
                      <a:pt x="15206" y="5178"/>
                      <a:pt x="15206" y="9920"/>
                    </a:cubicBezTo>
                    <a:cubicBezTo>
                      <a:pt x="15206" y="14661"/>
                      <a:pt x="12753" y="17659"/>
                      <a:pt x="8829" y="17659"/>
                    </a:cubicBezTo>
                    <a:cubicBezTo>
                      <a:pt x="4905" y="17659"/>
                      <a:pt x="2453" y="14661"/>
                      <a:pt x="2453" y="9920"/>
                    </a:cubicBezTo>
                    <a:cubicBezTo>
                      <a:pt x="2453" y="5178"/>
                      <a:pt x="4905" y="2235"/>
                      <a:pt x="8829" y="2235"/>
                    </a:cubicBezTo>
                    <a:close/>
                    <a:moveTo>
                      <a:pt x="8829" y="0"/>
                    </a:moveTo>
                    <a:cubicBezTo>
                      <a:pt x="3379" y="0"/>
                      <a:pt x="0" y="3815"/>
                      <a:pt x="0" y="9920"/>
                    </a:cubicBezTo>
                    <a:cubicBezTo>
                      <a:pt x="0" y="16024"/>
                      <a:pt x="3379" y="19839"/>
                      <a:pt x="8829" y="19839"/>
                    </a:cubicBezTo>
                    <a:cubicBezTo>
                      <a:pt x="14279" y="19839"/>
                      <a:pt x="17659" y="16024"/>
                      <a:pt x="17659" y="9920"/>
                    </a:cubicBezTo>
                    <a:cubicBezTo>
                      <a:pt x="17659" y="3815"/>
                      <a:pt x="14279" y="0"/>
                      <a:pt x="88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7"/>
              <p:cNvSpPr/>
              <p:nvPr/>
            </p:nvSpPr>
            <p:spPr>
              <a:xfrm>
                <a:off x="479275" y="4087175"/>
                <a:ext cx="384275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371" h="19185" extrusionOk="0">
                    <a:moveTo>
                      <a:pt x="1" y="0"/>
                    </a:moveTo>
                    <a:lnTo>
                      <a:pt x="1" y="19185"/>
                    </a:lnTo>
                    <a:lnTo>
                      <a:pt x="2399" y="19185"/>
                    </a:lnTo>
                    <a:lnTo>
                      <a:pt x="2399" y="10465"/>
                    </a:lnTo>
                    <a:lnTo>
                      <a:pt x="12972" y="10465"/>
                    </a:lnTo>
                    <a:lnTo>
                      <a:pt x="12972" y="19185"/>
                    </a:lnTo>
                    <a:lnTo>
                      <a:pt x="15370" y="19185"/>
                    </a:lnTo>
                    <a:lnTo>
                      <a:pt x="15370" y="0"/>
                    </a:lnTo>
                    <a:lnTo>
                      <a:pt x="12972" y="0"/>
                    </a:lnTo>
                    <a:lnTo>
                      <a:pt x="12972" y="8285"/>
                    </a:lnTo>
                    <a:lnTo>
                      <a:pt x="2399" y="8285"/>
                    </a:lnTo>
                    <a:lnTo>
                      <a:pt x="23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7"/>
              <p:cNvSpPr/>
              <p:nvPr/>
            </p:nvSpPr>
            <p:spPr>
              <a:xfrm>
                <a:off x="931650" y="2116950"/>
                <a:ext cx="441475" cy="496000"/>
              </a:xfrm>
              <a:custGeom>
                <a:avLst/>
                <a:gdLst/>
                <a:ahLst/>
                <a:cxnLst/>
                <a:rect l="l" t="t" r="r" b="b"/>
                <a:pathLst>
                  <a:path w="17659" h="19840" extrusionOk="0">
                    <a:moveTo>
                      <a:pt x="8829" y="2235"/>
                    </a:moveTo>
                    <a:cubicBezTo>
                      <a:pt x="12753" y="2235"/>
                      <a:pt x="15206" y="5178"/>
                      <a:pt x="15206" y="9920"/>
                    </a:cubicBezTo>
                    <a:cubicBezTo>
                      <a:pt x="15206" y="14661"/>
                      <a:pt x="12753" y="17659"/>
                      <a:pt x="8829" y="17659"/>
                    </a:cubicBezTo>
                    <a:cubicBezTo>
                      <a:pt x="4905" y="17659"/>
                      <a:pt x="2453" y="14661"/>
                      <a:pt x="2453" y="9920"/>
                    </a:cubicBezTo>
                    <a:cubicBezTo>
                      <a:pt x="2453" y="5178"/>
                      <a:pt x="4905" y="2235"/>
                      <a:pt x="8829" y="2235"/>
                    </a:cubicBezTo>
                    <a:close/>
                    <a:moveTo>
                      <a:pt x="8829" y="1"/>
                    </a:moveTo>
                    <a:cubicBezTo>
                      <a:pt x="3379" y="1"/>
                      <a:pt x="0" y="3816"/>
                      <a:pt x="0" y="9920"/>
                    </a:cubicBezTo>
                    <a:cubicBezTo>
                      <a:pt x="0" y="16024"/>
                      <a:pt x="3379" y="19839"/>
                      <a:pt x="8829" y="19839"/>
                    </a:cubicBezTo>
                    <a:cubicBezTo>
                      <a:pt x="14279" y="19839"/>
                      <a:pt x="17659" y="16024"/>
                      <a:pt x="17659" y="9920"/>
                    </a:cubicBezTo>
                    <a:cubicBezTo>
                      <a:pt x="17659" y="3816"/>
                      <a:pt x="14279" y="1"/>
                      <a:pt x="88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7"/>
              <p:cNvSpPr/>
              <p:nvPr/>
            </p:nvSpPr>
            <p:spPr>
              <a:xfrm>
                <a:off x="479275" y="2125125"/>
                <a:ext cx="384275" cy="479650"/>
              </a:xfrm>
              <a:custGeom>
                <a:avLst/>
                <a:gdLst/>
                <a:ahLst/>
                <a:cxnLst/>
                <a:rect l="l" t="t" r="r" b="b"/>
                <a:pathLst>
                  <a:path w="15371" h="19186" extrusionOk="0">
                    <a:moveTo>
                      <a:pt x="1" y="1"/>
                    </a:moveTo>
                    <a:lnTo>
                      <a:pt x="1" y="19185"/>
                    </a:lnTo>
                    <a:lnTo>
                      <a:pt x="2399" y="19185"/>
                    </a:lnTo>
                    <a:lnTo>
                      <a:pt x="2399" y="10465"/>
                    </a:lnTo>
                    <a:lnTo>
                      <a:pt x="12972" y="10465"/>
                    </a:lnTo>
                    <a:lnTo>
                      <a:pt x="12972" y="19185"/>
                    </a:lnTo>
                    <a:lnTo>
                      <a:pt x="15370" y="19185"/>
                    </a:lnTo>
                    <a:lnTo>
                      <a:pt x="15370" y="1"/>
                    </a:lnTo>
                    <a:lnTo>
                      <a:pt x="12972" y="1"/>
                    </a:lnTo>
                    <a:lnTo>
                      <a:pt x="12972" y="8285"/>
                    </a:lnTo>
                    <a:lnTo>
                      <a:pt x="2399" y="8285"/>
                    </a:lnTo>
                    <a:lnTo>
                      <a:pt x="23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7"/>
              <p:cNvSpPr/>
              <p:nvPr/>
            </p:nvSpPr>
            <p:spPr>
              <a:xfrm>
                <a:off x="4329800" y="1135925"/>
                <a:ext cx="441475" cy="496000"/>
              </a:xfrm>
              <a:custGeom>
                <a:avLst/>
                <a:gdLst/>
                <a:ahLst/>
                <a:cxnLst/>
                <a:rect l="l" t="t" r="r" b="b"/>
                <a:pathLst>
                  <a:path w="17659" h="19840" extrusionOk="0">
                    <a:moveTo>
                      <a:pt x="8829" y="2235"/>
                    </a:moveTo>
                    <a:cubicBezTo>
                      <a:pt x="12754" y="2235"/>
                      <a:pt x="15206" y="5178"/>
                      <a:pt x="15206" y="9920"/>
                    </a:cubicBezTo>
                    <a:cubicBezTo>
                      <a:pt x="15206" y="14662"/>
                      <a:pt x="12754" y="17659"/>
                      <a:pt x="8829" y="17659"/>
                    </a:cubicBezTo>
                    <a:cubicBezTo>
                      <a:pt x="4905" y="17659"/>
                      <a:pt x="2453" y="14662"/>
                      <a:pt x="2453" y="9920"/>
                    </a:cubicBezTo>
                    <a:cubicBezTo>
                      <a:pt x="2453" y="5178"/>
                      <a:pt x="4905" y="2235"/>
                      <a:pt x="8829" y="2235"/>
                    </a:cubicBezTo>
                    <a:close/>
                    <a:moveTo>
                      <a:pt x="8829" y="1"/>
                    </a:moveTo>
                    <a:cubicBezTo>
                      <a:pt x="3379" y="1"/>
                      <a:pt x="0" y="3816"/>
                      <a:pt x="0" y="9920"/>
                    </a:cubicBezTo>
                    <a:cubicBezTo>
                      <a:pt x="0" y="16024"/>
                      <a:pt x="3379" y="19839"/>
                      <a:pt x="8829" y="19839"/>
                    </a:cubicBezTo>
                    <a:cubicBezTo>
                      <a:pt x="14280" y="19839"/>
                      <a:pt x="17659" y="16024"/>
                      <a:pt x="17659" y="9920"/>
                    </a:cubicBezTo>
                    <a:cubicBezTo>
                      <a:pt x="17659" y="3816"/>
                      <a:pt x="14280" y="1"/>
                      <a:pt x="88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7"/>
              <p:cNvSpPr/>
              <p:nvPr/>
            </p:nvSpPr>
            <p:spPr>
              <a:xfrm>
                <a:off x="4839375" y="1144100"/>
                <a:ext cx="384275" cy="479650"/>
              </a:xfrm>
              <a:custGeom>
                <a:avLst/>
                <a:gdLst/>
                <a:ahLst/>
                <a:cxnLst/>
                <a:rect l="l" t="t" r="r" b="b"/>
                <a:pathLst>
                  <a:path w="15371" h="19186" extrusionOk="0">
                    <a:moveTo>
                      <a:pt x="1" y="1"/>
                    </a:moveTo>
                    <a:lnTo>
                      <a:pt x="1" y="19185"/>
                    </a:lnTo>
                    <a:lnTo>
                      <a:pt x="2399" y="19185"/>
                    </a:lnTo>
                    <a:lnTo>
                      <a:pt x="2399" y="10465"/>
                    </a:lnTo>
                    <a:lnTo>
                      <a:pt x="12972" y="10465"/>
                    </a:lnTo>
                    <a:lnTo>
                      <a:pt x="12972" y="19185"/>
                    </a:lnTo>
                    <a:lnTo>
                      <a:pt x="15370" y="19185"/>
                    </a:lnTo>
                    <a:lnTo>
                      <a:pt x="15370" y="1"/>
                    </a:lnTo>
                    <a:lnTo>
                      <a:pt x="12972" y="1"/>
                    </a:lnTo>
                    <a:lnTo>
                      <a:pt x="12972" y="8285"/>
                    </a:lnTo>
                    <a:lnTo>
                      <a:pt x="2399" y="8285"/>
                    </a:lnTo>
                    <a:lnTo>
                      <a:pt x="23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7"/>
              <p:cNvSpPr/>
              <p:nvPr/>
            </p:nvSpPr>
            <p:spPr>
              <a:xfrm>
                <a:off x="6057475" y="2121050"/>
                <a:ext cx="384275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371" h="19185" extrusionOk="0">
                    <a:moveTo>
                      <a:pt x="1" y="0"/>
                    </a:moveTo>
                    <a:lnTo>
                      <a:pt x="1" y="19185"/>
                    </a:lnTo>
                    <a:lnTo>
                      <a:pt x="2399" y="19185"/>
                    </a:lnTo>
                    <a:lnTo>
                      <a:pt x="2399" y="4197"/>
                    </a:lnTo>
                    <a:lnTo>
                      <a:pt x="2508" y="4197"/>
                    </a:lnTo>
                    <a:lnTo>
                      <a:pt x="13027" y="19185"/>
                    </a:lnTo>
                    <a:lnTo>
                      <a:pt x="15370" y="19185"/>
                    </a:lnTo>
                    <a:lnTo>
                      <a:pt x="15370" y="0"/>
                    </a:lnTo>
                    <a:lnTo>
                      <a:pt x="12972" y="0"/>
                    </a:lnTo>
                    <a:lnTo>
                      <a:pt x="12972" y="15097"/>
                    </a:lnTo>
                    <a:lnTo>
                      <a:pt x="12863" y="15097"/>
                    </a:lnTo>
                    <a:lnTo>
                      <a:pt x="23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7"/>
              <p:cNvSpPr/>
              <p:nvPr/>
            </p:nvSpPr>
            <p:spPr>
              <a:xfrm>
                <a:off x="6057475" y="1573300"/>
                <a:ext cx="384275" cy="479650"/>
              </a:xfrm>
              <a:custGeom>
                <a:avLst/>
                <a:gdLst/>
                <a:ahLst/>
                <a:cxnLst/>
                <a:rect l="l" t="t" r="r" b="b"/>
                <a:pathLst>
                  <a:path w="15371" h="19186" extrusionOk="0">
                    <a:moveTo>
                      <a:pt x="1" y="1"/>
                    </a:moveTo>
                    <a:lnTo>
                      <a:pt x="1" y="19185"/>
                    </a:lnTo>
                    <a:lnTo>
                      <a:pt x="2399" y="19185"/>
                    </a:lnTo>
                    <a:lnTo>
                      <a:pt x="2399" y="10465"/>
                    </a:lnTo>
                    <a:lnTo>
                      <a:pt x="12972" y="10465"/>
                    </a:lnTo>
                    <a:lnTo>
                      <a:pt x="12972" y="19185"/>
                    </a:lnTo>
                    <a:lnTo>
                      <a:pt x="15370" y="19185"/>
                    </a:lnTo>
                    <a:lnTo>
                      <a:pt x="15370" y="1"/>
                    </a:lnTo>
                    <a:lnTo>
                      <a:pt x="12972" y="1"/>
                    </a:lnTo>
                    <a:lnTo>
                      <a:pt x="12972" y="8285"/>
                    </a:lnTo>
                    <a:lnTo>
                      <a:pt x="2399" y="8285"/>
                    </a:lnTo>
                    <a:lnTo>
                      <a:pt x="23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" name="Google Shape;131;p27"/>
            <p:cNvSpPr txBox="1"/>
            <p:nvPr/>
          </p:nvSpPr>
          <p:spPr>
            <a:xfrm>
              <a:off x="5963113" y="3238000"/>
              <a:ext cx="2446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Adrenaline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 hormone responsible for 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‘fight or flight’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response in mammals.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00CCEA4-9D45-0B3C-E3B0-ADACC6E8C69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5FD957-A955-8EB6-3F7B-4274219AE1A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BDC22-2F4A-B508-BC85-AACA6B60C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6EFA3C-9043-4A9B-6D12-C26462D6A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37" name="Google Shape;137;p28"/>
          <p:cNvGrpSpPr/>
          <p:nvPr/>
        </p:nvGrpSpPr>
        <p:grpSpPr>
          <a:xfrm>
            <a:off x="665997" y="1017719"/>
            <a:ext cx="4017165" cy="3519449"/>
            <a:chOff x="468122" y="1199819"/>
            <a:chExt cx="4017165" cy="3519449"/>
          </a:xfrm>
        </p:grpSpPr>
        <p:grpSp>
          <p:nvGrpSpPr>
            <p:cNvPr id="138" name="Google Shape;138;p28"/>
            <p:cNvGrpSpPr/>
            <p:nvPr/>
          </p:nvGrpSpPr>
          <p:grpSpPr>
            <a:xfrm>
              <a:off x="2132950" y="1199819"/>
              <a:ext cx="2352337" cy="3519449"/>
              <a:chOff x="2940500" y="1038088"/>
              <a:chExt cx="2046400" cy="3067325"/>
            </a:xfrm>
          </p:grpSpPr>
          <p:sp>
            <p:nvSpPr>
              <p:cNvPr id="139" name="Google Shape;139;p28"/>
              <p:cNvSpPr/>
              <p:nvPr/>
            </p:nvSpPr>
            <p:spPr>
              <a:xfrm>
                <a:off x="3260000" y="1763263"/>
                <a:ext cx="493775" cy="2342150"/>
              </a:xfrm>
              <a:custGeom>
                <a:avLst/>
                <a:gdLst/>
                <a:ahLst/>
                <a:cxnLst/>
                <a:rect l="l" t="t" r="r" b="b"/>
                <a:pathLst>
                  <a:path w="19751" h="93686" extrusionOk="0">
                    <a:moveTo>
                      <a:pt x="3327" y="0"/>
                    </a:moveTo>
                    <a:lnTo>
                      <a:pt x="0" y="8344"/>
                    </a:lnTo>
                    <a:cubicBezTo>
                      <a:pt x="3380" y="10457"/>
                      <a:pt x="7288" y="12727"/>
                      <a:pt x="7922" y="19751"/>
                    </a:cubicBezTo>
                    <a:cubicBezTo>
                      <a:pt x="8766" y="26352"/>
                      <a:pt x="8397" y="32690"/>
                      <a:pt x="7235" y="39344"/>
                    </a:cubicBezTo>
                    <a:cubicBezTo>
                      <a:pt x="6707" y="42512"/>
                      <a:pt x="6179" y="45786"/>
                      <a:pt x="5809" y="49113"/>
                    </a:cubicBezTo>
                    <a:cubicBezTo>
                      <a:pt x="4066" y="67016"/>
                      <a:pt x="8925" y="82859"/>
                      <a:pt x="18536" y="93685"/>
                    </a:cubicBezTo>
                    <a:lnTo>
                      <a:pt x="19751" y="92470"/>
                    </a:lnTo>
                    <a:cubicBezTo>
                      <a:pt x="10509" y="82014"/>
                      <a:pt x="5809" y="66646"/>
                      <a:pt x="7499" y="49272"/>
                    </a:cubicBezTo>
                    <a:cubicBezTo>
                      <a:pt x="7816" y="46050"/>
                      <a:pt x="8397" y="42776"/>
                      <a:pt x="8925" y="39660"/>
                    </a:cubicBezTo>
                    <a:cubicBezTo>
                      <a:pt x="10034" y="33165"/>
                      <a:pt x="11196" y="25613"/>
                      <a:pt x="11196" y="19751"/>
                    </a:cubicBezTo>
                    <a:cubicBezTo>
                      <a:pt x="11196" y="14259"/>
                      <a:pt x="10192" y="2324"/>
                      <a:pt x="3327" y="0"/>
                    </a:cubicBezTo>
                    <a:close/>
                  </a:path>
                </a:pathLst>
              </a:custGeom>
              <a:solidFill>
                <a:srgbClr val="FFE0BF"/>
              </a:solidFill>
              <a:ln w="17175" cap="flat" cmpd="sng">
                <a:solidFill>
                  <a:srgbClr val="F0D1C5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8"/>
              <p:cNvSpPr/>
              <p:nvPr/>
            </p:nvSpPr>
            <p:spPr>
              <a:xfrm>
                <a:off x="4091750" y="1608788"/>
                <a:ext cx="493800" cy="2496625"/>
              </a:xfrm>
              <a:custGeom>
                <a:avLst/>
                <a:gdLst/>
                <a:ahLst/>
                <a:cxnLst/>
                <a:rect l="l" t="t" r="r" b="b"/>
                <a:pathLst>
                  <a:path w="19752" h="99865" extrusionOk="0">
                    <a:moveTo>
                      <a:pt x="16424" y="0"/>
                    </a:moveTo>
                    <a:cubicBezTo>
                      <a:pt x="9559" y="2430"/>
                      <a:pt x="8555" y="15210"/>
                      <a:pt x="8555" y="21072"/>
                    </a:cubicBezTo>
                    <a:cubicBezTo>
                      <a:pt x="8555" y="27303"/>
                      <a:pt x="9717" y="35330"/>
                      <a:pt x="10826" y="42248"/>
                    </a:cubicBezTo>
                    <a:cubicBezTo>
                      <a:pt x="11354" y="45575"/>
                      <a:pt x="11935" y="49061"/>
                      <a:pt x="12252" y="52493"/>
                    </a:cubicBezTo>
                    <a:cubicBezTo>
                      <a:pt x="13942" y="71030"/>
                      <a:pt x="9242" y="87401"/>
                      <a:pt x="0" y="98597"/>
                    </a:cubicBezTo>
                    <a:lnTo>
                      <a:pt x="1215" y="99864"/>
                    </a:lnTo>
                    <a:cubicBezTo>
                      <a:pt x="10826" y="88299"/>
                      <a:pt x="15685" y="71399"/>
                      <a:pt x="13889" y="52335"/>
                    </a:cubicBezTo>
                    <a:cubicBezTo>
                      <a:pt x="13572" y="48797"/>
                      <a:pt x="13044" y="45311"/>
                      <a:pt x="12463" y="41879"/>
                    </a:cubicBezTo>
                    <a:cubicBezTo>
                      <a:pt x="11354" y="34802"/>
                      <a:pt x="10985" y="28042"/>
                      <a:pt x="11830" y="21072"/>
                    </a:cubicBezTo>
                    <a:cubicBezTo>
                      <a:pt x="12463" y="13520"/>
                      <a:pt x="16371" y="11090"/>
                      <a:pt x="19751" y="8872"/>
                    </a:cubicBezTo>
                    <a:lnTo>
                      <a:pt x="16424" y="0"/>
                    </a:lnTo>
                    <a:close/>
                  </a:path>
                </a:pathLst>
              </a:custGeom>
              <a:solidFill>
                <a:srgbClr val="FFE0BF"/>
              </a:solidFill>
              <a:ln w="17175" cap="flat" cmpd="sng">
                <a:solidFill>
                  <a:srgbClr val="F0D1C5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8"/>
              <p:cNvSpPr/>
              <p:nvPr/>
            </p:nvSpPr>
            <p:spPr>
              <a:xfrm>
                <a:off x="2945775" y="1351438"/>
                <a:ext cx="594125" cy="1007350"/>
              </a:xfrm>
              <a:custGeom>
                <a:avLst/>
                <a:gdLst/>
                <a:ahLst/>
                <a:cxnLst/>
                <a:rect l="l" t="t" r="r" b="b"/>
                <a:pathLst>
                  <a:path w="23765" h="40294" extrusionOk="0">
                    <a:moveTo>
                      <a:pt x="14635" y="0"/>
                    </a:moveTo>
                    <a:cubicBezTo>
                      <a:pt x="10790" y="0"/>
                      <a:pt x="8598" y="2075"/>
                      <a:pt x="6443" y="5066"/>
                    </a:cubicBezTo>
                    <a:cubicBezTo>
                      <a:pt x="3908" y="8499"/>
                      <a:pt x="3327" y="9925"/>
                      <a:pt x="2482" y="11879"/>
                    </a:cubicBezTo>
                    <a:cubicBezTo>
                      <a:pt x="1849" y="13410"/>
                      <a:pt x="0" y="21543"/>
                      <a:pt x="370" y="24923"/>
                    </a:cubicBezTo>
                    <a:cubicBezTo>
                      <a:pt x="740" y="28355"/>
                      <a:pt x="898" y="32739"/>
                      <a:pt x="2905" y="35538"/>
                    </a:cubicBezTo>
                    <a:cubicBezTo>
                      <a:pt x="4648" y="37967"/>
                      <a:pt x="5545" y="40185"/>
                      <a:pt x="10985" y="40290"/>
                    </a:cubicBezTo>
                    <a:cubicBezTo>
                      <a:pt x="11045" y="40292"/>
                      <a:pt x="11104" y="40293"/>
                      <a:pt x="11164" y="40293"/>
                    </a:cubicBezTo>
                    <a:cubicBezTo>
                      <a:pt x="16489" y="40293"/>
                      <a:pt x="19367" y="33316"/>
                      <a:pt x="18061" y="28303"/>
                    </a:cubicBezTo>
                    <a:cubicBezTo>
                      <a:pt x="17255" y="25279"/>
                      <a:pt x="16112" y="24708"/>
                      <a:pt x="15413" y="24708"/>
                    </a:cubicBezTo>
                    <a:cubicBezTo>
                      <a:pt x="15379" y="24708"/>
                      <a:pt x="15347" y="24709"/>
                      <a:pt x="15315" y="24711"/>
                    </a:cubicBezTo>
                    <a:cubicBezTo>
                      <a:pt x="15157" y="23497"/>
                      <a:pt x="15738" y="22599"/>
                      <a:pt x="16107" y="21965"/>
                    </a:cubicBezTo>
                    <a:cubicBezTo>
                      <a:pt x="16530" y="21384"/>
                      <a:pt x="17322" y="19747"/>
                      <a:pt x="17163" y="18691"/>
                    </a:cubicBezTo>
                    <a:cubicBezTo>
                      <a:pt x="19065" y="18586"/>
                      <a:pt x="22761" y="18797"/>
                      <a:pt x="23237" y="13146"/>
                    </a:cubicBezTo>
                    <a:cubicBezTo>
                      <a:pt x="23765" y="7548"/>
                      <a:pt x="22603" y="1264"/>
                      <a:pt x="17163" y="260"/>
                    </a:cubicBezTo>
                    <a:cubicBezTo>
                      <a:pt x="16245" y="84"/>
                      <a:pt x="15407" y="0"/>
                      <a:pt x="14635" y="0"/>
                    </a:cubicBezTo>
                    <a:close/>
                  </a:path>
                </a:pathLst>
              </a:custGeom>
              <a:solidFill>
                <a:srgbClr val="A35580"/>
              </a:solidFill>
              <a:ln w="17175" cap="flat" cmpd="sng">
                <a:solidFill>
                  <a:srgbClr val="A35580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8"/>
              <p:cNvSpPr/>
              <p:nvPr/>
            </p:nvSpPr>
            <p:spPr>
              <a:xfrm>
                <a:off x="3052700" y="1438213"/>
                <a:ext cx="374975" cy="725100"/>
              </a:xfrm>
              <a:custGeom>
                <a:avLst/>
                <a:gdLst/>
                <a:ahLst/>
                <a:cxnLst/>
                <a:rect l="l" t="t" r="r" b="b"/>
                <a:pathLst>
                  <a:path w="14999" h="29004" extrusionOk="0">
                    <a:moveTo>
                      <a:pt x="10079" y="0"/>
                    </a:moveTo>
                    <a:cubicBezTo>
                      <a:pt x="9012" y="0"/>
                      <a:pt x="8088" y="261"/>
                      <a:pt x="7289" y="697"/>
                    </a:cubicBezTo>
                    <a:cubicBezTo>
                      <a:pt x="6021" y="1331"/>
                      <a:pt x="5071" y="2440"/>
                      <a:pt x="4120" y="3708"/>
                    </a:cubicBezTo>
                    <a:cubicBezTo>
                      <a:pt x="2641" y="5873"/>
                      <a:pt x="2113" y="6982"/>
                      <a:pt x="1585" y="8408"/>
                    </a:cubicBezTo>
                    <a:cubicBezTo>
                      <a:pt x="1057" y="9939"/>
                      <a:pt x="1" y="14798"/>
                      <a:pt x="159" y="17280"/>
                    </a:cubicBezTo>
                    <a:cubicBezTo>
                      <a:pt x="318" y="20290"/>
                      <a:pt x="635" y="23828"/>
                      <a:pt x="2113" y="26310"/>
                    </a:cubicBezTo>
                    <a:cubicBezTo>
                      <a:pt x="2853" y="27314"/>
                      <a:pt x="3803" y="28687"/>
                      <a:pt x="5493" y="29004"/>
                    </a:cubicBezTo>
                    <a:cubicBezTo>
                      <a:pt x="5810" y="29004"/>
                      <a:pt x="6285" y="29004"/>
                      <a:pt x="6708" y="28951"/>
                    </a:cubicBezTo>
                    <a:cubicBezTo>
                      <a:pt x="8979" y="28475"/>
                      <a:pt x="9507" y="25677"/>
                      <a:pt x="9718" y="22983"/>
                    </a:cubicBezTo>
                    <a:cubicBezTo>
                      <a:pt x="9771" y="21927"/>
                      <a:pt x="9824" y="20871"/>
                      <a:pt x="9718" y="19920"/>
                    </a:cubicBezTo>
                    <a:cubicBezTo>
                      <a:pt x="9454" y="18072"/>
                      <a:pt x="8873" y="17597"/>
                      <a:pt x="8715" y="17280"/>
                    </a:cubicBezTo>
                    <a:cubicBezTo>
                      <a:pt x="8715" y="17069"/>
                      <a:pt x="8767" y="16857"/>
                      <a:pt x="8820" y="16699"/>
                    </a:cubicBezTo>
                    <a:cubicBezTo>
                      <a:pt x="8979" y="16171"/>
                      <a:pt x="9243" y="15801"/>
                      <a:pt x="9401" y="15431"/>
                    </a:cubicBezTo>
                    <a:cubicBezTo>
                      <a:pt x="9718" y="14956"/>
                      <a:pt x="10193" y="13900"/>
                      <a:pt x="10140" y="13161"/>
                    </a:cubicBezTo>
                    <a:cubicBezTo>
                      <a:pt x="10827" y="12844"/>
                      <a:pt x="11830" y="12580"/>
                      <a:pt x="12675" y="11629"/>
                    </a:cubicBezTo>
                    <a:cubicBezTo>
                      <a:pt x="13256" y="10995"/>
                      <a:pt x="13784" y="10098"/>
                      <a:pt x="14154" y="8883"/>
                    </a:cubicBezTo>
                    <a:cubicBezTo>
                      <a:pt x="14576" y="7563"/>
                      <a:pt x="14946" y="6295"/>
                      <a:pt x="14946" y="4922"/>
                    </a:cubicBezTo>
                    <a:cubicBezTo>
                      <a:pt x="14999" y="2704"/>
                      <a:pt x="14101" y="645"/>
                      <a:pt x="11619" y="169"/>
                    </a:cubicBezTo>
                    <a:cubicBezTo>
                      <a:pt x="11075" y="54"/>
                      <a:pt x="10563" y="0"/>
                      <a:pt x="10079" y="0"/>
                    </a:cubicBezTo>
                    <a:close/>
                  </a:path>
                </a:pathLst>
              </a:custGeom>
              <a:solidFill>
                <a:srgbClr val="A35580"/>
              </a:solidFill>
              <a:ln w="17175" cap="flat" cmpd="sng">
                <a:solidFill>
                  <a:srgbClr val="A35580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8"/>
              <p:cNvSpPr/>
              <p:nvPr/>
            </p:nvSpPr>
            <p:spPr>
              <a:xfrm>
                <a:off x="3155700" y="1525063"/>
                <a:ext cx="194100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7925" extrusionOk="0">
                    <a:moveTo>
                      <a:pt x="5591" y="1"/>
                    </a:moveTo>
                    <a:cubicBezTo>
                      <a:pt x="4932" y="1"/>
                      <a:pt x="4310" y="230"/>
                      <a:pt x="3750" y="550"/>
                    </a:cubicBezTo>
                    <a:cubicBezTo>
                      <a:pt x="3063" y="1026"/>
                      <a:pt x="2429" y="1659"/>
                      <a:pt x="2007" y="2399"/>
                    </a:cubicBezTo>
                    <a:cubicBezTo>
                      <a:pt x="739" y="4511"/>
                      <a:pt x="158" y="7099"/>
                      <a:pt x="106" y="9687"/>
                    </a:cubicBezTo>
                    <a:cubicBezTo>
                      <a:pt x="0" y="12274"/>
                      <a:pt x="528" y="14862"/>
                      <a:pt x="1479" y="17027"/>
                    </a:cubicBezTo>
                    <a:lnTo>
                      <a:pt x="2482" y="17925"/>
                    </a:lnTo>
                    <a:cubicBezTo>
                      <a:pt x="2482" y="17819"/>
                      <a:pt x="2641" y="17661"/>
                      <a:pt x="2641" y="17555"/>
                    </a:cubicBezTo>
                    <a:cubicBezTo>
                      <a:pt x="3010" y="16129"/>
                      <a:pt x="1584" y="14704"/>
                      <a:pt x="1320" y="13330"/>
                    </a:cubicBezTo>
                    <a:cubicBezTo>
                      <a:pt x="1215" y="11746"/>
                      <a:pt x="1743" y="10848"/>
                      <a:pt x="2482" y="9581"/>
                    </a:cubicBezTo>
                    <a:cubicBezTo>
                      <a:pt x="3274" y="8419"/>
                      <a:pt x="3274" y="7152"/>
                      <a:pt x="3908" y="5831"/>
                    </a:cubicBezTo>
                    <a:cubicBezTo>
                      <a:pt x="4542" y="4564"/>
                      <a:pt x="6232" y="4300"/>
                      <a:pt x="7129" y="3033"/>
                    </a:cubicBezTo>
                    <a:cubicBezTo>
                      <a:pt x="7763" y="1871"/>
                      <a:pt x="7763" y="445"/>
                      <a:pt x="6232" y="75"/>
                    </a:cubicBezTo>
                    <a:cubicBezTo>
                      <a:pt x="6015" y="24"/>
                      <a:pt x="5801" y="1"/>
                      <a:pt x="5591" y="1"/>
                    </a:cubicBezTo>
                    <a:close/>
                  </a:path>
                </a:pathLst>
              </a:custGeom>
              <a:solidFill>
                <a:srgbClr val="A35580"/>
              </a:solidFill>
              <a:ln w="17175" cap="flat" cmpd="sng">
                <a:solidFill>
                  <a:srgbClr val="A35580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8"/>
              <p:cNvSpPr/>
              <p:nvPr/>
            </p:nvSpPr>
            <p:spPr>
              <a:xfrm>
                <a:off x="2940500" y="1327563"/>
                <a:ext cx="594125" cy="1031150"/>
              </a:xfrm>
              <a:custGeom>
                <a:avLst/>
                <a:gdLst/>
                <a:ahLst/>
                <a:cxnLst/>
                <a:rect l="l" t="t" r="r" b="b"/>
                <a:pathLst>
                  <a:path w="23765" h="41246" fill="none" extrusionOk="0">
                    <a:moveTo>
                      <a:pt x="17163" y="19435"/>
                    </a:moveTo>
                    <a:cubicBezTo>
                      <a:pt x="19117" y="19382"/>
                      <a:pt x="22814" y="19541"/>
                      <a:pt x="23289" y="13943"/>
                    </a:cubicBezTo>
                    <a:cubicBezTo>
                      <a:pt x="23764" y="8292"/>
                      <a:pt x="22655" y="2008"/>
                      <a:pt x="17163" y="1004"/>
                    </a:cubicBezTo>
                    <a:cubicBezTo>
                      <a:pt x="11671" y="1"/>
                      <a:pt x="9083" y="2272"/>
                      <a:pt x="6496" y="5810"/>
                    </a:cubicBezTo>
                    <a:cubicBezTo>
                      <a:pt x="3961" y="9295"/>
                      <a:pt x="3327" y="10668"/>
                      <a:pt x="2535" y="12622"/>
                    </a:cubicBezTo>
                    <a:cubicBezTo>
                      <a:pt x="1901" y="14154"/>
                      <a:pt x="0" y="22339"/>
                      <a:pt x="423" y="25719"/>
                    </a:cubicBezTo>
                    <a:cubicBezTo>
                      <a:pt x="792" y="29099"/>
                      <a:pt x="951" y="33535"/>
                      <a:pt x="2905" y="36281"/>
                    </a:cubicBezTo>
                    <a:cubicBezTo>
                      <a:pt x="4647" y="38711"/>
                      <a:pt x="5545" y="40929"/>
                      <a:pt x="10984" y="41087"/>
                    </a:cubicBezTo>
                    <a:cubicBezTo>
                      <a:pt x="16477" y="41245"/>
                      <a:pt x="19434" y="34169"/>
                      <a:pt x="18061" y="29046"/>
                    </a:cubicBezTo>
                    <a:cubicBezTo>
                      <a:pt x="17269" y="25931"/>
                      <a:pt x="16001" y="25455"/>
                      <a:pt x="15315" y="25455"/>
                    </a:cubicBezTo>
                    <a:cubicBezTo>
                      <a:pt x="15209" y="24241"/>
                      <a:pt x="15737" y="23343"/>
                      <a:pt x="16160" y="22762"/>
                    </a:cubicBezTo>
                    <a:cubicBezTo>
                      <a:pt x="16530" y="22128"/>
                      <a:pt x="17322" y="20544"/>
                      <a:pt x="17163" y="19435"/>
                    </a:cubicBezTo>
                    <a:close/>
                  </a:path>
                </a:pathLst>
              </a:custGeom>
              <a:noFill/>
              <a:ln w="17175" cap="flat" cmpd="sng">
                <a:solidFill>
                  <a:srgbClr val="A35580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8"/>
              <p:cNvSpPr/>
              <p:nvPr/>
            </p:nvSpPr>
            <p:spPr>
              <a:xfrm>
                <a:off x="4328075" y="1123788"/>
                <a:ext cx="658825" cy="1084475"/>
              </a:xfrm>
              <a:custGeom>
                <a:avLst/>
                <a:gdLst/>
                <a:ahLst/>
                <a:cxnLst/>
                <a:rect l="l" t="t" r="r" b="b"/>
                <a:pathLst>
                  <a:path w="26353" h="43379" extrusionOk="0">
                    <a:moveTo>
                      <a:pt x="11244" y="1"/>
                    </a:moveTo>
                    <a:cubicBezTo>
                      <a:pt x="7284" y="1"/>
                      <a:pt x="2653" y="2263"/>
                      <a:pt x="1426" y="6990"/>
                    </a:cubicBezTo>
                    <a:cubicBezTo>
                      <a:pt x="0" y="12482"/>
                      <a:pt x="2218" y="18503"/>
                      <a:pt x="5387" y="18925"/>
                    </a:cubicBezTo>
                    <a:cubicBezTo>
                      <a:pt x="6232" y="19928"/>
                      <a:pt x="6549" y="22252"/>
                      <a:pt x="6390" y="23255"/>
                    </a:cubicBezTo>
                    <a:cubicBezTo>
                      <a:pt x="6232" y="24259"/>
                      <a:pt x="6918" y="27058"/>
                      <a:pt x="7605" y="28325"/>
                    </a:cubicBezTo>
                    <a:cubicBezTo>
                      <a:pt x="7130" y="28431"/>
                      <a:pt x="6126" y="29593"/>
                      <a:pt x="5704" y="32444"/>
                    </a:cubicBezTo>
                    <a:cubicBezTo>
                      <a:pt x="4859" y="37831"/>
                      <a:pt x="8133" y="42109"/>
                      <a:pt x="11830" y="43059"/>
                    </a:cubicBezTo>
                    <a:cubicBezTo>
                      <a:pt x="12707" y="43275"/>
                      <a:pt x="13495" y="43378"/>
                      <a:pt x="14225" y="43378"/>
                    </a:cubicBezTo>
                    <a:cubicBezTo>
                      <a:pt x="16527" y="43378"/>
                      <a:pt x="18247" y="42354"/>
                      <a:pt x="20332" y="40630"/>
                    </a:cubicBezTo>
                    <a:cubicBezTo>
                      <a:pt x="24134" y="37567"/>
                      <a:pt x="24346" y="33131"/>
                      <a:pt x="24346" y="31811"/>
                    </a:cubicBezTo>
                    <a:cubicBezTo>
                      <a:pt x="24398" y="30438"/>
                      <a:pt x="25507" y="29751"/>
                      <a:pt x="25930" y="22727"/>
                    </a:cubicBezTo>
                    <a:cubicBezTo>
                      <a:pt x="26352" y="15756"/>
                      <a:pt x="24082" y="11796"/>
                      <a:pt x="23659" y="10634"/>
                    </a:cubicBezTo>
                    <a:cubicBezTo>
                      <a:pt x="22973" y="9050"/>
                      <a:pt x="20332" y="6251"/>
                      <a:pt x="19751" y="4508"/>
                    </a:cubicBezTo>
                    <a:cubicBezTo>
                      <a:pt x="19434" y="3557"/>
                      <a:pt x="17269" y="1022"/>
                      <a:pt x="13097" y="178"/>
                    </a:cubicBezTo>
                    <a:cubicBezTo>
                      <a:pt x="12508" y="60"/>
                      <a:pt x="11885" y="1"/>
                      <a:pt x="11244" y="1"/>
                    </a:cubicBezTo>
                    <a:close/>
                  </a:path>
                </a:pathLst>
              </a:custGeom>
              <a:solidFill>
                <a:srgbClr val="A35580"/>
              </a:solidFill>
              <a:ln w="17175" cap="flat" cmpd="sng">
                <a:solidFill>
                  <a:srgbClr val="A35580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8"/>
              <p:cNvSpPr/>
              <p:nvPr/>
            </p:nvSpPr>
            <p:spPr>
              <a:xfrm>
                <a:off x="4469325" y="1247413"/>
                <a:ext cx="410625" cy="729425"/>
              </a:xfrm>
              <a:custGeom>
                <a:avLst/>
                <a:gdLst/>
                <a:ahLst/>
                <a:cxnLst/>
                <a:rect l="l" t="t" r="r" b="b"/>
                <a:pathLst>
                  <a:path w="16425" h="29177" extrusionOk="0">
                    <a:moveTo>
                      <a:pt x="6667" y="0"/>
                    </a:moveTo>
                    <a:cubicBezTo>
                      <a:pt x="5055" y="0"/>
                      <a:pt x="3349" y="596"/>
                      <a:pt x="2166" y="2045"/>
                    </a:cubicBezTo>
                    <a:cubicBezTo>
                      <a:pt x="1849" y="2467"/>
                      <a:pt x="1216" y="2996"/>
                      <a:pt x="1110" y="3577"/>
                    </a:cubicBezTo>
                    <a:cubicBezTo>
                      <a:pt x="1" y="4897"/>
                      <a:pt x="1" y="7168"/>
                      <a:pt x="582" y="8699"/>
                    </a:cubicBezTo>
                    <a:cubicBezTo>
                      <a:pt x="1216" y="10495"/>
                      <a:pt x="2430" y="11709"/>
                      <a:pt x="3698" y="12290"/>
                    </a:cubicBezTo>
                    <a:cubicBezTo>
                      <a:pt x="4226" y="12977"/>
                      <a:pt x="4490" y="14403"/>
                      <a:pt x="4490" y="15089"/>
                    </a:cubicBezTo>
                    <a:cubicBezTo>
                      <a:pt x="4437" y="15828"/>
                      <a:pt x="4807" y="17518"/>
                      <a:pt x="5123" y="18416"/>
                    </a:cubicBezTo>
                    <a:cubicBezTo>
                      <a:pt x="4965" y="18522"/>
                      <a:pt x="4754" y="18786"/>
                      <a:pt x="4543" y="19261"/>
                    </a:cubicBezTo>
                    <a:cubicBezTo>
                      <a:pt x="4331" y="19789"/>
                      <a:pt x="4226" y="20423"/>
                      <a:pt x="4173" y="21215"/>
                    </a:cubicBezTo>
                    <a:cubicBezTo>
                      <a:pt x="3962" y="23380"/>
                      <a:pt x="4807" y="25123"/>
                      <a:pt x="5968" y="26602"/>
                    </a:cubicBezTo>
                    <a:cubicBezTo>
                      <a:pt x="6497" y="27341"/>
                      <a:pt x="7130" y="28028"/>
                      <a:pt x="7817" y="28397"/>
                    </a:cubicBezTo>
                    <a:cubicBezTo>
                      <a:pt x="8687" y="28941"/>
                      <a:pt x="9333" y="29177"/>
                      <a:pt x="9978" y="29177"/>
                    </a:cubicBezTo>
                    <a:cubicBezTo>
                      <a:pt x="10587" y="29177"/>
                      <a:pt x="11194" y="28967"/>
                      <a:pt x="11989" y="28608"/>
                    </a:cubicBezTo>
                    <a:cubicBezTo>
                      <a:pt x="13837" y="27816"/>
                      <a:pt x="14788" y="25017"/>
                      <a:pt x="14946" y="23750"/>
                    </a:cubicBezTo>
                    <a:cubicBezTo>
                      <a:pt x="14999" y="23327"/>
                      <a:pt x="14999" y="23011"/>
                      <a:pt x="15052" y="22747"/>
                    </a:cubicBezTo>
                    <a:cubicBezTo>
                      <a:pt x="15157" y="21479"/>
                      <a:pt x="15844" y="20476"/>
                      <a:pt x="16108" y="16304"/>
                    </a:cubicBezTo>
                    <a:cubicBezTo>
                      <a:pt x="16425" y="11920"/>
                      <a:pt x="15316" y="9016"/>
                      <a:pt x="14840" y="7643"/>
                    </a:cubicBezTo>
                    <a:cubicBezTo>
                      <a:pt x="14418" y="6323"/>
                      <a:pt x="12887" y="4474"/>
                      <a:pt x="12306" y="3154"/>
                    </a:cubicBezTo>
                    <a:cubicBezTo>
                      <a:pt x="12042" y="2520"/>
                      <a:pt x="10774" y="989"/>
                      <a:pt x="8450" y="249"/>
                    </a:cubicBezTo>
                    <a:cubicBezTo>
                      <a:pt x="7893" y="88"/>
                      <a:pt x="7287" y="0"/>
                      <a:pt x="6667" y="0"/>
                    </a:cubicBezTo>
                    <a:close/>
                  </a:path>
                </a:pathLst>
              </a:custGeom>
              <a:solidFill>
                <a:srgbClr val="A35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8"/>
              <p:cNvSpPr/>
              <p:nvPr/>
            </p:nvSpPr>
            <p:spPr>
              <a:xfrm>
                <a:off x="4586825" y="1362513"/>
                <a:ext cx="204675" cy="42965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17186" extrusionOk="0">
                    <a:moveTo>
                      <a:pt x="3394" y="0"/>
                    </a:moveTo>
                    <a:cubicBezTo>
                      <a:pt x="3092" y="0"/>
                      <a:pt x="2770" y="102"/>
                      <a:pt x="2430" y="346"/>
                    </a:cubicBezTo>
                    <a:lnTo>
                      <a:pt x="1691" y="451"/>
                    </a:lnTo>
                    <a:cubicBezTo>
                      <a:pt x="107" y="610"/>
                      <a:pt x="1" y="2564"/>
                      <a:pt x="582" y="3514"/>
                    </a:cubicBezTo>
                    <a:cubicBezTo>
                      <a:pt x="1110" y="4518"/>
                      <a:pt x="2166" y="5098"/>
                      <a:pt x="2906" y="5943"/>
                    </a:cubicBezTo>
                    <a:cubicBezTo>
                      <a:pt x="3645" y="7052"/>
                      <a:pt x="3645" y="8161"/>
                      <a:pt x="3539" y="9376"/>
                    </a:cubicBezTo>
                    <a:cubicBezTo>
                      <a:pt x="3434" y="10960"/>
                      <a:pt x="4279" y="11436"/>
                      <a:pt x="4754" y="12809"/>
                    </a:cubicBezTo>
                    <a:cubicBezTo>
                      <a:pt x="5124" y="13918"/>
                      <a:pt x="4015" y="16083"/>
                      <a:pt x="4648" y="16928"/>
                    </a:cubicBezTo>
                    <a:cubicBezTo>
                      <a:pt x="4785" y="17108"/>
                      <a:pt x="4925" y="17185"/>
                      <a:pt x="5064" y="17185"/>
                    </a:cubicBezTo>
                    <a:cubicBezTo>
                      <a:pt x="5781" y="17185"/>
                      <a:pt x="6470" y="15135"/>
                      <a:pt x="6602" y="14604"/>
                    </a:cubicBezTo>
                    <a:cubicBezTo>
                      <a:pt x="7342" y="10591"/>
                      <a:pt x="8187" y="5838"/>
                      <a:pt x="5863" y="2194"/>
                    </a:cubicBezTo>
                    <a:cubicBezTo>
                      <a:pt x="5483" y="1603"/>
                      <a:pt x="4597" y="0"/>
                      <a:pt x="3394" y="0"/>
                    </a:cubicBezTo>
                    <a:close/>
                  </a:path>
                </a:pathLst>
              </a:custGeom>
              <a:solidFill>
                <a:srgbClr val="A35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8"/>
              <p:cNvSpPr/>
              <p:nvPr/>
            </p:nvSpPr>
            <p:spPr>
              <a:xfrm>
                <a:off x="3179450" y="1138188"/>
                <a:ext cx="341175" cy="266900"/>
              </a:xfrm>
              <a:custGeom>
                <a:avLst/>
                <a:gdLst/>
                <a:ahLst/>
                <a:cxnLst/>
                <a:rect l="l" t="t" r="r" b="b"/>
                <a:pathLst>
                  <a:path w="13647" h="10676" extrusionOk="0">
                    <a:moveTo>
                      <a:pt x="8521" y="1"/>
                    </a:moveTo>
                    <a:cubicBezTo>
                      <a:pt x="8348" y="1"/>
                      <a:pt x="8166" y="8"/>
                      <a:pt x="7975" y="24"/>
                    </a:cubicBezTo>
                    <a:cubicBezTo>
                      <a:pt x="4173" y="341"/>
                      <a:pt x="3909" y="2717"/>
                      <a:pt x="3380" y="3826"/>
                    </a:cubicBezTo>
                    <a:cubicBezTo>
                      <a:pt x="2800" y="4935"/>
                      <a:pt x="1" y="7523"/>
                      <a:pt x="898" y="9055"/>
                    </a:cubicBezTo>
                    <a:cubicBezTo>
                      <a:pt x="2088" y="8692"/>
                      <a:pt x="3570" y="8229"/>
                      <a:pt x="5244" y="8229"/>
                    </a:cubicBezTo>
                    <a:cubicBezTo>
                      <a:pt x="6986" y="8229"/>
                      <a:pt x="8938" y="8731"/>
                      <a:pt x="10985" y="10375"/>
                    </a:cubicBezTo>
                    <a:cubicBezTo>
                      <a:pt x="11184" y="10574"/>
                      <a:pt x="11503" y="10675"/>
                      <a:pt x="11843" y="10675"/>
                    </a:cubicBezTo>
                    <a:cubicBezTo>
                      <a:pt x="12678" y="10675"/>
                      <a:pt x="13646" y="10066"/>
                      <a:pt x="13309" y="8790"/>
                    </a:cubicBezTo>
                    <a:cubicBezTo>
                      <a:pt x="12833" y="6995"/>
                      <a:pt x="11777" y="4618"/>
                      <a:pt x="11830" y="3668"/>
                    </a:cubicBezTo>
                    <a:cubicBezTo>
                      <a:pt x="11830" y="2764"/>
                      <a:pt x="11830" y="1"/>
                      <a:pt x="8521" y="1"/>
                    </a:cubicBezTo>
                    <a:close/>
                  </a:path>
                </a:pathLst>
              </a:custGeom>
              <a:solidFill>
                <a:srgbClr val="E33535"/>
              </a:solidFill>
              <a:ln w="17175" cap="flat" cmpd="sng">
                <a:solidFill>
                  <a:srgbClr val="E33535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8"/>
              <p:cNvSpPr/>
              <p:nvPr/>
            </p:nvSpPr>
            <p:spPr>
              <a:xfrm>
                <a:off x="4336475" y="1038088"/>
                <a:ext cx="371650" cy="267650"/>
              </a:xfrm>
              <a:custGeom>
                <a:avLst/>
                <a:gdLst/>
                <a:ahLst/>
                <a:cxnLst/>
                <a:rect l="l" t="t" r="r" b="b"/>
                <a:pathLst>
                  <a:path w="14866" h="10706" extrusionOk="0">
                    <a:moveTo>
                      <a:pt x="7144" y="1"/>
                    </a:moveTo>
                    <a:cubicBezTo>
                      <a:pt x="5948" y="1"/>
                      <a:pt x="4246" y="669"/>
                      <a:pt x="2833" y="1599"/>
                    </a:cubicBezTo>
                    <a:cubicBezTo>
                      <a:pt x="826" y="2972"/>
                      <a:pt x="351" y="5982"/>
                      <a:pt x="245" y="7461"/>
                    </a:cubicBezTo>
                    <a:cubicBezTo>
                      <a:pt x="159" y="8586"/>
                      <a:pt x="1" y="10706"/>
                      <a:pt x="994" y="10706"/>
                    </a:cubicBezTo>
                    <a:cubicBezTo>
                      <a:pt x="1213" y="10706"/>
                      <a:pt x="1487" y="10603"/>
                      <a:pt x="1829" y="10365"/>
                    </a:cubicBezTo>
                    <a:cubicBezTo>
                      <a:pt x="3731" y="8992"/>
                      <a:pt x="3519" y="6563"/>
                      <a:pt x="6107" y="5560"/>
                    </a:cubicBezTo>
                    <a:cubicBezTo>
                      <a:pt x="8458" y="4580"/>
                      <a:pt x="10582" y="3964"/>
                      <a:pt x="12015" y="3964"/>
                    </a:cubicBezTo>
                    <a:cubicBezTo>
                      <a:pt x="12127" y="3964"/>
                      <a:pt x="12235" y="3968"/>
                      <a:pt x="12339" y="3975"/>
                    </a:cubicBezTo>
                    <a:cubicBezTo>
                      <a:pt x="12386" y="3979"/>
                      <a:pt x="12433" y="3980"/>
                      <a:pt x="12480" y="3980"/>
                    </a:cubicBezTo>
                    <a:cubicBezTo>
                      <a:pt x="13885" y="3980"/>
                      <a:pt x="14865" y="2475"/>
                      <a:pt x="13025" y="1810"/>
                    </a:cubicBezTo>
                    <a:cubicBezTo>
                      <a:pt x="11124" y="1176"/>
                      <a:pt x="9223" y="1282"/>
                      <a:pt x="8325" y="384"/>
                    </a:cubicBezTo>
                    <a:cubicBezTo>
                      <a:pt x="8060" y="119"/>
                      <a:pt x="7646" y="1"/>
                      <a:pt x="7144" y="1"/>
                    </a:cubicBezTo>
                    <a:close/>
                  </a:path>
                </a:pathLst>
              </a:custGeom>
              <a:solidFill>
                <a:srgbClr val="E33535"/>
              </a:solidFill>
              <a:ln w="17175" cap="flat" cmpd="sng">
                <a:solidFill>
                  <a:srgbClr val="E33535"/>
                </a:solidFill>
                <a:prstDash val="solid"/>
                <a:miter lim="52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0" name="Google Shape;150;p28"/>
            <p:cNvCxnSpPr/>
            <p:nvPr/>
          </p:nvCxnSpPr>
          <p:spPr>
            <a:xfrm>
              <a:off x="1409200" y="2153400"/>
              <a:ext cx="84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28"/>
            <p:cNvCxnSpPr/>
            <p:nvPr/>
          </p:nvCxnSpPr>
          <p:spPr>
            <a:xfrm>
              <a:off x="1712025" y="1434950"/>
              <a:ext cx="84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2" name="Google Shape;152;p28"/>
            <p:cNvSpPr txBox="1"/>
            <p:nvPr/>
          </p:nvSpPr>
          <p:spPr>
            <a:xfrm>
              <a:off x="731970" y="2015663"/>
              <a:ext cx="72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KIDNEY</a:t>
              </a:r>
              <a:endParaRPr sz="10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3" name="Google Shape;153;p28"/>
            <p:cNvSpPr txBox="1"/>
            <p:nvPr/>
          </p:nvSpPr>
          <p:spPr>
            <a:xfrm>
              <a:off x="468122" y="1282215"/>
              <a:ext cx="127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ADRENAL GLAND</a:t>
              </a:r>
              <a:endParaRPr sz="10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4" name="Google Shape;154;p28"/>
          <p:cNvSpPr txBox="1"/>
          <p:nvPr/>
        </p:nvSpPr>
        <p:spPr>
          <a:xfrm>
            <a:off x="5557650" y="2048400"/>
            <a:ext cx="2485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E33535"/>
                </a:solidFill>
                <a:latin typeface="Cambria"/>
                <a:ea typeface="Cambria"/>
                <a:cs typeface="Cambria"/>
                <a:sym typeface="Cambria"/>
              </a:rPr>
              <a:t>adrenal glands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located just above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kidneys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are responsible for producing and secreting adrenaline.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CF0FF94-751E-68F0-FE26-4EB3A713793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C2585BD-39A9-26E5-1398-72ED08BB52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633E3-0D6D-6B52-6B76-1D28890D1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14C38-F37A-1434-1458-829E942C1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 t="8575" b="7263"/>
          <a:stretch/>
        </p:blipFill>
        <p:spPr>
          <a:xfrm>
            <a:off x="0" y="814575"/>
            <a:ext cx="9144003" cy="43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161" name="Google Shape;161;p29"/>
          <p:cNvCxnSpPr/>
          <p:nvPr/>
        </p:nvCxnSpPr>
        <p:spPr>
          <a:xfrm>
            <a:off x="0" y="807525"/>
            <a:ext cx="9144000" cy="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29"/>
          <p:cNvSpPr txBox="1"/>
          <p:nvPr/>
        </p:nvSpPr>
        <p:spPr>
          <a:xfrm>
            <a:off x="1020450" y="116825"/>
            <a:ext cx="7103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‘Adrenaline junkies’ often seek out thrilling or dangerous activities to achieve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euphoric sensations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that can be associated with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surge of adrenaline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A2DC0BB-8398-1616-900A-BE25DDD0647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3B0ED0D-768E-E8DE-5352-DAB64F04E27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F180B-E30D-956B-D829-6F658CEA9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A1892-7AF0-C951-3AC6-B4B7E5E6D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Insulin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2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Insulin </a:t>
            </a:r>
            <a:r>
              <a:rPr lang="en" b="1">
                <a:solidFill>
                  <a:srgbClr val="B7B7B7"/>
                </a:solidFill>
              </a:rPr>
              <a:t>lowers </a:t>
            </a:r>
            <a:r>
              <a:rPr lang="en">
                <a:solidFill>
                  <a:srgbClr val="B7B7B7"/>
                </a:solidFill>
              </a:rPr>
              <a:t>the concentration of </a:t>
            </a:r>
            <a:r>
              <a:rPr lang="en" b="1">
                <a:solidFill>
                  <a:srgbClr val="B7B7B7"/>
                </a:solidFill>
              </a:rPr>
              <a:t>glucose </a:t>
            </a:r>
            <a:r>
              <a:rPr lang="en">
                <a:solidFill>
                  <a:srgbClr val="B7B7B7"/>
                </a:solidFill>
              </a:rPr>
              <a:t>in the bloodstream.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Insulin signals the liver to convert </a:t>
            </a:r>
            <a:r>
              <a:rPr lang="en" b="1">
                <a:solidFill>
                  <a:srgbClr val="B7B7B7"/>
                </a:solidFill>
              </a:rPr>
              <a:t>glucose </a:t>
            </a:r>
            <a:r>
              <a:rPr lang="en">
                <a:solidFill>
                  <a:srgbClr val="B7B7B7"/>
                </a:solidFill>
              </a:rPr>
              <a:t>into the storage molecule </a:t>
            </a:r>
            <a:r>
              <a:rPr lang="en" b="1">
                <a:solidFill>
                  <a:srgbClr val="B7B7B7"/>
                </a:solidFill>
              </a:rPr>
              <a:t>glycogen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causes the concentration of glucose in the blood to </a:t>
            </a:r>
            <a:r>
              <a:rPr lang="en" b="1">
                <a:solidFill>
                  <a:srgbClr val="B7B7B7"/>
                </a:solidFill>
              </a:rPr>
              <a:t>drop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Insulin is secreted by the </a:t>
            </a:r>
            <a:r>
              <a:rPr lang="en" b="1">
                <a:solidFill>
                  <a:srgbClr val="B7B7B7"/>
                </a:solidFill>
              </a:rPr>
              <a:t>pancreas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Insulin is secreted by a type of cell called </a:t>
            </a:r>
            <a:r>
              <a:rPr lang="en" b="1">
                <a:solidFill>
                  <a:srgbClr val="B7B7B7"/>
                </a:solidFill>
              </a:rPr>
              <a:t>β cells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An inability to secrete insulin leads to </a:t>
            </a:r>
            <a:r>
              <a:rPr lang="en" b="1">
                <a:solidFill>
                  <a:srgbClr val="B7B7B7"/>
                </a:solidFill>
              </a:rPr>
              <a:t>Type I diabetes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Type I diabetics are most commonly treated with regular </a:t>
            </a:r>
            <a:r>
              <a:rPr lang="en" b="1">
                <a:solidFill>
                  <a:srgbClr val="B7B7B7"/>
                </a:solidFill>
              </a:rPr>
              <a:t>injections </a:t>
            </a:r>
            <a:r>
              <a:rPr lang="en">
                <a:solidFill>
                  <a:srgbClr val="B7B7B7"/>
                </a:solidFill>
              </a:rPr>
              <a:t>of insulin.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8850" y="1480675"/>
            <a:ext cx="1837080" cy="183708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/>
        </p:nvSpPr>
        <p:spPr>
          <a:xfrm>
            <a:off x="6268438" y="3255463"/>
            <a:ext cx="2097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insulin monomer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Insulin is a complex protein-based hormone secreted by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pancreas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6709C37-5750-D569-5528-81ACEC10FA5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1C550D6-DB88-D0BA-9EB1-5F8FEC3E6BC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C71AC-878E-8C43-B869-490F0E11A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6A1CB-4DEE-0997-4DFD-AF53B1B700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77" name="Google Shape;177;p31"/>
          <p:cNvGrpSpPr/>
          <p:nvPr/>
        </p:nvGrpSpPr>
        <p:grpSpPr>
          <a:xfrm>
            <a:off x="473075" y="896425"/>
            <a:ext cx="4122625" cy="3350650"/>
            <a:chOff x="560150" y="888625"/>
            <a:chExt cx="4122625" cy="3350650"/>
          </a:xfrm>
        </p:grpSpPr>
        <p:grpSp>
          <p:nvGrpSpPr>
            <p:cNvPr id="178" name="Google Shape;178;p31"/>
            <p:cNvGrpSpPr/>
            <p:nvPr/>
          </p:nvGrpSpPr>
          <p:grpSpPr>
            <a:xfrm>
              <a:off x="898875" y="1227315"/>
              <a:ext cx="3783833" cy="2688861"/>
              <a:chOff x="1175950" y="844225"/>
              <a:chExt cx="5405475" cy="3844525"/>
            </a:xfrm>
          </p:grpSpPr>
          <p:sp>
            <p:nvSpPr>
              <p:cNvPr id="179" name="Google Shape;179;p31"/>
              <p:cNvSpPr/>
              <p:nvPr/>
            </p:nvSpPr>
            <p:spPr>
              <a:xfrm>
                <a:off x="1175950" y="844225"/>
                <a:ext cx="5405475" cy="3844525"/>
              </a:xfrm>
              <a:custGeom>
                <a:avLst/>
                <a:gdLst/>
                <a:ahLst/>
                <a:cxnLst/>
                <a:rect l="l" t="t" r="r" b="b"/>
                <a:pathLst>
                  <a:path w="216219" h="153781" extrusionOk="0">
                    <a:moveTo>
                      <a:pt x="1" y="0"/>
                    </a:moveTo>
                    <a:lnTo>
                      <a:pt x="1" y="153780"/>
                    </a:lnTo>
                    <a:lnTo>
                      <a:pt x="216218" y="153780"/>
                    </a:lnTo>
                    <a:lnTo>
                      <a:pt x="2162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1"/>
              <p:cNvSpPr/>
              <p:nvPr/>
            </p:nvSpPr>
            <p:spPr>
              <a:xfrm>
                <a:off x="1546675" y="2254127"/>
                <a:ext cx="4963199" cy="1474773"/>
              </a:xfrm>
              <a:custGeom>
                <a:avLst/>
                <a:gdLst/>
                <a:ahLst/>
                <a:cxnLst/>
                <a:rect l="l" t="t" r="r" b="b"/>
                <a:pathLst>
                  <a:path w="204668" h="60709" fill="none" extrusionOk="0">
                    <a:moveTo>
                      <a:pt x="0" y="60067"/>
                    </a:moveTo>
                    <a:cubicBezTo>
                      <a:pt x="1730" y="59565"/>
                      <a:pt x="3209" y="59202"/>
                      <a:pt x="4827" y="57501"/>
                    </a:cubicBezTo>
                    <a:cubicBezTo>
                      <a:pt x="7282" y="54934"/>
                      <a:pt x="7533" y="28"/>
                      <a:pt x="8761" y="168"/>
                    </a:cubicBezTo>
                    <a:cubicBezTo>
                      <a:pt x="10602" y="391"/>
                      <a:pt x="13225" y="52562"/>
                      <a:pt x="15317" y="54097"/>
                    </a:cubicBezTo>
                    <a:cubicBezTo>
                      <a:pt x="17075" y="55408"/>
                      <a:pt x="18832" y="39059"/>
                      <a:pt x="25668" y="38083"/>
                    </a:cubicBezTo>
                    <a:cubicBezTo>
                      <a:pt x="29573" y="37497"/>
                      <a:pt x="30996" y="42770"/>
                      <a:pt x="34679" y="46843"/>
                    </a:cubicBezTo>
                    <a:cubicBezTo>
                      <a:pt x="38501" y="51084"/>
                      <a:pt x="40370" y="55436"/>
                      <a:pt x="43635" y="54683"/>
                    </a:cubicBezTo>
                    <a:cubicBezTo>
                      <a:pt x="47373" y="53818"/>
                      <a:pt x="47150" y="5525"/>
                      <a:pt x="50023" y="5497"/>
                    </a:cubicBezTo>
                    <a:cubicBezTo>
                      <a:pt x="53371" y="5469"/>
                      <a:pt x="55045" y="43746"/>
                      <a:pt x="58672" y="45030"/>
                    </a:cubicBezTo>
                    <a:cubicBezTo>
                      <a:pt x="62327" y="46341"/>
                      <a:pt x="62885" y="33507"/>
                      <a:pt x="68074" y="31471"/>
                    </a:cubicBezTo>
                    <a:cubicBezTo>
                      <a:pt x="74714" y="28848"/>
                      <a:pt x="86013" y="37274"/>
                      <a:pt x="88161" y="36520"/>
                    </a:cubicBezTo>
                    <a:cubicBezTo>
                      <a:pt x="92039" y="35181"/>
                      <a:pt x="91760" y="419"/>
                      <a:pt x="93546" y="252"/>
                    </a:cubicBezTo>
                    <a:cubicBezTo>
                      <a:pt x="96420" y="1"/>
                      <a:pt x="96308" y="26895"/>
                      <a:pt x="99795" y="27035"/>
                    </a:cubicBezTo>
                    <a:cubicBezTo>
                      <a:pt x="101776" y="27118"/>
                      <a:pt x="101944" y="12499"/>
                      <a:pt x="106686" y="13671"/>
                    </a:cubicBezTo>
                    <a:cubicBezTo>
                      <a:pt x="116786" y="16126"/>
                      <a:pt x="125741" y="36409"/>
                      <a:pt x="139328" y="49103"/>
                    </a:cubicBezTo>
                    <a:cubicBezTo>
                      <a:pt x="148786" y="57947"/>
                      <a:pt x="200762" y="60709"/>
                      <a:pt x="204668" y="59788"/>
                    </a:cubicBezTo>
                  </a:path>
                </a:pathLst>
              </a:custGeom>
              <a:noFill/>
              <a:ln w="9525" cap="flat" cmpd="sng">
                <a:solidFill>
                  <a:srgbClr val="009DFF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1" name="Google Shape;181;p31"/>
            <p:cNvSpPr txBox="1"/>
            <p:nvPr/>
          </p:nvSpPr>
          <p:spPr>
            <a:xfrm>
              <a:off x="898875" y="3916175"/>
              <a:ext cx="3783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→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2" name="Google Shape;182;p31"/>
            <p:cNvSpPr txBox="1"/>
            <p:nvPr/>
          </p:nvSpPr>
          <p:spPr>
            <a:xfrm>
              <a:off x="898838" y="888625"/>
              <a:ext cx="3783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INSULIN AND BLOOD GLUCOSE CONCENTRATIONS THROUGHOUT THE DAY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3" name="Google Shape;183;p31"/>
            <p:cNvSpPr txBox="1"/>
            <p:nvPr/>
          </p:nvSpPr>
          <p:spPr>
            <a:xfrm rot="-5400000">
              <a:off x="-624100" y="2411500"/>
              <a:ext cx="2691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9DFF"/>
                  </a:solidFill>
                  <a:latin typeface="Kalam"/>
                  <a:ea typeface="Kalam"/>
                  <a:cs typeface="Kalam"/>
                  <a:sym typeface="Kalam"/>
                </a:rPr>
                <a:t>INSULIN CONCENTRATION (pmol/L) →</a:t>
              </a:r>
              <a:endParaRPr sz="900">
                <a:solidFill>
                  <a:srgbClr val="009D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84" name="Google Shape;184;p31"/>
          <p:cNvSpPr txBox="1"/>
          <p:nvPr/>
        </p:nvSpPr>
        <p:spPr>
          <a:xfrm>
            <a:off x="5335975" y="1725150"/>
            <a:ext cx="32394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 healthy individual, the concentration of insulin mimics the changes in blood glucose.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diabetics, this must be managed through regular insulin injections or an insulin pump.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5" name="Google Shape;185;p31"/>
          <p:cNvSpPr/>
          <p:nvPr/>
        </p:nvSpPr>
        <p:spPr>
          <a:xfrm>
            <a:off x="1029200" y="1812825"/>
            <a:ext cx="3455819" cy="1448820"/>
          </a:xfrm>
          <a:custGeom>
            <a:avLst/>
            <a:gdLst/>
            <a:ahLst/>
            <a:cxnLst/>
            <a:rect l="l" t="t" r="r" b="b"/>
            <a:pathLst>
              <a:path w="204668" h="60709" fill="none" extrusionOk="0">
                <a:moveTo>
                  <a:pt x="0" y="60067"/>
                </a:moveTo>
                <a:cubicBezTo>
                  <a:pt x="1730" y="59565"/>
                  <a:pt x="3209" y="59202"/>
                  <a:pt x="4827" y="57501"/>
                </a:cubicBezTo>
                <a:cubicBezTo>
                  <a:pt x="7282" y="54934"/>
                  <a:pt x="7533" y="28"/>
                  <a:pt x="8761" y="168"/>
                </a:cubicBezTo>
                <a:cubicBezTo>
                  <a:pt x="10602" y="391"/>
                  <a:pt x="13225" y="52562"/>
                  <a:pt x="15317" y="54097"/>
                </a:cubicBezTo>
                <a:cubicBezTo>
                  <a:pt x="17075" y="55408"/>
                  <a:pt x="18832" y="39059"/>
                  <a:pt x="25668" y="38083"/>
                </a:cubicBezTo>
                <a:cubicBezTo>
                  <a:pt x="29573" y="37497"/>
                  <a:pt x="30996" y="42770"/>
                  <a:pt x="34679" y="46843"/>
                </a:cubicBezTo>
                <a:cubicBezTo>
                  <a:pt x="38501" y="51084"/>
                  <a:pt x="40370" y="55436"/>
                  <a:pt x="43635" y="54683"/>
                </a:cubicBezTo>
                <a:cubicBezTo>
                  <a:pt x="47373" y="53818"/>
                  <a:pt x="47150" y="5525"/>
                  <a:pt x="50023" y="5497"/>
                </a:cubicBezTo>
                <a:cubicBezTo>
                  <a:pt x="53371" y="5469"/>
                  <a:pt x="55045" y="43746"/>
                  <a:pt x="58672" y="45030"/>
                </a:cubicBezTo>
                <a:cubicBezTo>
                  <a:pt x="62327" y="46341"/>
                  <a:pt x="62885" y="33507"/>
                  <a:pt x="68074" y="31471"/>
                </a:cubicBezTo>
                <a:cubicBezTo>
                  <a:pt x="74714" y="28848"/>
                  <a:pt x="86013" y="37274"/>
                  <a:pt x="88161" y="36520"/>
                </a:cubicBezTo>
                <a:cubicBezTo>
                  <a:pt x="92039" y="35181"/>
                  <a:pt x="91760" y="419"/>
                  <a:pt x="93546" y="252"/>
                </a:cubicBezTo>
                <a:cubicBezTo>
                  <a:pt x="96420" y="1"/>
                  <a:pt x="96308" y="26895"/>
                  <a:pt x="99795" y="27035"/>
                </a:cubicBezTo>
                <a:cubicBezTo>
                  <a:pt x="101776" y="27118"/>
                  <a:pt x="101944" y="12499"/>
                  <a:pt x="106686" y="13671"/>
                </a:cubicBezTo>
                <a:cubicBezTo>
                  <a:pt x="116786" y="16126"/>
                  <a:pt x="125741" y="36409"/>
                  <a:pt x="139328" y="49103"/>
                </a:cubicBezTo>
                <a:cubicBezTo>
                  <a:pt x="148786" y="57947"/>
                  <a:pt x="200762" y="60709"/>
                  <a:pt x="204668" y="59788"/>
                </a:cubicBezTo>
              </a:path>
            </a:pathLst>
          </a:custGeom>
          <a:noFill/>
          <a:ln w="9525" cap="flat" cmpd="sng">
            <a:solidFill>
              <a:srgbClr val="E33535"/>
            </a:solidFill>
            <a:prstDash val="solid"/>
            <a:miter lim="278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6" name="Google Shape;186;p31"/>
          <p:cNvSpPr txBox="1"/>
          <p:nvPr/>
        </p:nvSpPr>
        <p:spPr>
          <a:xfrm rot="-5400000">
            <a:off x="3411450" y="2410200"/>
            <a:ext cx="269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33535"/>
                </a:solidFill>
                <a:latin typeface="Kalam"/>
                <a:ea typeface="Kalam"/>
                <a:cs typeface="Kalam"/>
                <a:sym typeface="Kalam"/>
              </a:rPr>
              <a:t>BLOOD GLUCOSE CONCENTRATION (mmol/L) →</a:t>
            </a:r>
            <a:endParaRPr sz="900">
              <a:solidFill>
                <a:srgbClr val="E33535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6F02773-0038-F1E9-B69B-A77843026CE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176CB49-F715-A536-1087-0B51371EFFB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C4B96-FE54-0B28-A96C-D7901759F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421DF-F4A1-FFFB-F897-3ADF2996D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 r="37496"/>
          <a:stretch/>
        </p:blipFill>
        <p:spPr>
          <a:xfrm>
            <a:off x="0" y="0"/>
            <a:ext cx="4820029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32"/>
          <p:cNvCxnSpPr/>
          <p:nvPr/>
        </p:nvCxnSpPr>
        <p:spPr>
          <a:xfrm>
            <a:off x="4820025" y="-18300"/>
            <a:ext cx="0" cy="5161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" name="Google Shape;194;p32"/>
          <p:cNvSpPr txBox="1"/>
          <p:nvPr/>
        </p:nvSpPr>
        <p:spPr>
          <a:xfrm>
            <a:off x="5407225" y="2254800"/>
            <a:ext cx="319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Insulin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usually administered as an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injection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 least twice a day.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AE62D51-BE2A-9E70-8958-14F30D92CF9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86236AF-3562-B8D7-9300-53EAD65B8D7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8FB19-5EC3-1BD3-1B66-F0F5CCC3D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E1923-9312-CE10-6150-1041B7E1A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Testosterone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5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Testosterone stimulates </a:t>
            </a:r>
            <a:r>
              <a:rPr lang="en" sz="1600" b="1">
                <a:solidFill>
                  <a:srgbClr val="B7B7B7"/>
                </a:solidFill>
              </a:rPr>
              <a:t>secondary sexual characteristics </a:t>
            </a:r>
            <a:r>
              <a:rPr lang="en" sz="1600">
                <a:solidFill>
                  <a:srgbClr val="B7B7B7"/>
                </a:solidFill>
              </a:rPr>
              <a:t>in males: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Testosterone causes the </a:t>
            </a:r>
            <a:r>
              <a:rPr lang="en" sz="1600" b="1">
                <a:solidFill>
                  <a:srgbClr val="B7B7B7"/>
                </a:solidFill>
              </a:rPr>
              <a:t>voice to deepen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Testosterone is linked with the enlargement of the larynx and the stretching of the vocal cords.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Testosterone stimulates </a:t>
            </a:r>
            <a:r>
              <a:rPr lang="en" sz="1600" b="1">
                <a:solidFill>
                  <a:srgbClr val="B7B7B7"/>
                </a:solidFill>
              </a:rPr>
              <a:t>muscle development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Testosterone stimulates the production of </a:t>
            </a:r>
            <a:r>
              <a:rPr lang="en" sz="1600" b="1">
                <a:solidFill>
                  <a:srgbClr val="B7B7B7"/>
                </a:solidFill>
              </a:rPr>
              <a:t>body hair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Body hair will grow on the face, under the armpits and in the pubic region.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There is a spike in testosterone production at </a:t>
            </a:r>
            <a:r>
              <a:rPr lang="en" sz="1600" b="1">
                <a:solidFill>
                  <a:srgbClr val="B7B7B7"/>
                </a:solidFill>
              </a:rPr>
              <a:t>puberty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In boys, puberty begins at around age </a:t>
            </a:r>
            <a:r>
              <a:rPr lang="en" sz="1200" b="1">
                <a:solidFill>
                  <a:srgbClr val="B7B7B7"/>
                </a:solidFill>
              </a:rPr>
              <a:t>12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Testosterone is secreted from the </a:t>
            </a:r>
            <a:r>
              <a:rPr lang="en" sz="1600" b="1">
                <a:solidFill>
                  <a:srgbClr val="B7B7B7"/>
                </a:solidFill>
              </a:rPr>
              <a:t>testes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B7B7B7"/>
              </a:solidFill>
            </a:endParaRPr>
          </a:p>
        </p:txBody>
      </p:sp>
      <p:sp>
        <p:nvSpPr>
          <p:cNvPr id="201" name="Google Shape;20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02" name="Google Shape;202;p33"/>
          <p:cNvSpPr/>
          <p:nvPr/>
        </p:nvSpPr>
        <p:spPr>
          <a:xfrm>
            <a:off x="5834713" y="1676875"/>
            <a:ext cx="2463920" cy="1578231"/>
          </a:xfrm>
          <a:custGeom>
            <a:avLst/>
            <a:gdLst/>
            <a:ahLst/>
            <a:cxnLst/>
            <a:rect l="l" t="t" r="r" b="b"/>
            <a:pathLst>
              <a:path w="269723" h="174342" extrusionOk="0">
                <a:moveTo>
                  <a:pt x="246702" y="1887"/>
                </a:moveTo>
                <a:cubicBezTo>
                  <a:pt x="247802" y="1887"/>
                  <a:pt x="248745" y="2122"/>
                  <a:pt x="249609" y="2672"/>
                </a:cubicBezTo>
                <a:cubicBezTo>
                  <a:pt x="250473" y="3222"/>
                  <a:pt x="251102" y="3929"/>
                  <a:pt x="251573" y="4951"/>
                </a:cubicBezTo>
                <a:cubicBezTo>
                  <a:pt x="251966" y="5893"/>
                  <a:pt x="252202" y="6993"/>
                  <a:pt x="252202" y="8329"/>
                </a:cubicBezTo>
                <a:cubicBezTo>
                  <a:pt x="252202" y="10372"/>
                  <a:pt x="251730" y="12022"/>
                  <a:pt x="250630" y="13122"/>
                </a:cubicBezTo>
                <a:cubicBezTo>
                  <a:pt x="249609" y="14222"/>
                  <a:pt x="248273" y="14772"/>
                  <a:pt x="246702" y="14772"/>
                </a:cubicBezTo>
                <a:cubicBezTo>
                  <a:pt x="245131" y="14772"/>
                  <a:pt x="243874" y="14222"/>
                  <a:pt x="242774" y="13122"/>
                </a:cubicBezTo>
                <a:cubicBezTo>
                  <a:pt x="241752" y="12022"/>
                  <a:pt x="241281" y="10529"/>
                  <a:pt x="241281" y="8565"/>
                </a:cubicBezTo>
                <a:cubicBezTo>
                  <a:pt x="241281" y="6129"/>
                  <a:pt x="241752" y="4401"/>
                  <a:pt x="242852" y="3379"/>
                </a:cubicBezTo>
                <a:cubicBezTo>
                  <a:pt x="243952" y="2358"/>
                  <a:pt x="245209" y="1887"/>
                  <a:pt x="246702" y="1887"/>
                </a:cubicBezTo>
                <a:close/>
                <a:moveTo>
                  <a:pt x="257230" y="315"/>
                </a:moveTo>
                <a:lnTo>
                  <a:pt x="257230" y="16343"/>
                </a:lnTo>
                <a:lnTo>
                  <a:pt x="259351" y="16343"/>
                </a:lnTo>
                <a:lnTo>
                  <a:pt x="259351" y="8800"/>
                </a:lnTo>
                <a:lnTo>
                  <a:pt x="267601" y="8800"/>
                </a:lnTo>
                <a:lnTo>
                  <a:pt x="267601" y="16343"/>
                </a:lnTo>
                <a:lnTo>
                  <a:pt x="269722" y="16343"/>
                </a:lnTo>
                <a:lnTo>
                  <a:pt x="269722" y="315"/>
                </a:lnTo>
                <a:lnTo>
                  <a:pt x="267601" y="315"/>
                </a:lnTo>
                <a:lnTo>
                  <a:pt x="267601" y="6915"/>
                </a:lnTo>
                <a:lnTo>
                  <a:pt x="259351" y="6915"/>
                </a:lnTo>
                <a:lnTo>
                  <a:pt x="259351" y="315"/>
                </a:lnTo>
                <a:close/>
                <a:moveTo>
                  <a:pt x="246702" y="1"/>
                </a:moveTo>
                <a:cubicBezTo>
                  <a:pt x="244502" y="1"/>
                  <a:pt x="242617" y="787"/>
                  <a:pt x="241202" y="2279"/>
                </a:cubicBezTo>
                <a:cubicBezTo>
                  <a:pt x="239788" y="3772"/>
                  <a:pt x="239081" y="5893"/>
                  <a:pt x="239081" y="8565"/>
                </a:cubicBezTo>
                <a:cubicBezTo>
                  <a:pt x="239081" y="9979"/>
                  <a:pt x="239395" y="11315"/>
                  <a:pt x="240024" y="12572"/>
                </a:cubicBezTo>
                <a:cubicBezTo>
                  <a:pt x="240574" y="13829"/>
                  <a:pt x="241517" y="14772"/>
                  <a:pt x="242695" y="15479"/>
                </a:cubicBezTo>
                <a:cubicBezTo>
                  <a:pt x="243874" y="16264"/>
                  <a:pt x="245209" y="16657"/>
                  <a:pt x="246702" y="16657"/>
                </a:cubicBezTo>
                <a:cubicBezTo>
                  <a:pt x="248116" y="16657"/>
                  <a:pt x="249373" y="16264"/>
                  <a:pt x="250630" y="15636"/>
                </a:cubicBezTo>
                <a:cubicBezTo>
                  <a:pt x="251809" y="15007"/>
                  <a:pt x="252752" y="13986"/>
                  <a:pt x="253380" y="12729"/>
                </a:cubicBezTo>
                <a:cubicBezTo>
                  <a:pt x="254087" y="11472"/>
                  <a:pt x="254402" y="9979"/>
                  <a:pt x="254402" y="8329"/>
                </a:cubicBezTo>
                <a:cubicBezTo>
                  <a:pt x="254402" y="6758"/>
                  <a:pt x="254087" y="5265"/>
                  <a:pt x="253459" y="4008"/>
                </a:cubicBezTo>
                <a:cubicBezTo>
                  <a:pt x="252830" y="2751"/>
                  <a:pt x="251887" y="1808"/>
                  <a:pt x="250709" y="1101"/>
                </a:cubicBezTo>
                <a:cubicBezTo>
                  <a:pt x="249530" y="394"/>
                  <a:pt x="248195" y="1"/>
                  <a:pt x="246702" y="1"/>
                </a:cubicBezTo>
                <a:close/>
                <a:moveTo>
                  <a:pt x="161771" y="65447"/>
                </a:moveTo>
                <a:lnTo>
                  <a:pt x="161771" y="81475"/>
                </a:lnTo>
                <a:lnTo>
                  <a:pt x="163892" y="81475"/>
                </a:lnTo>
                <a:lnTo>
                  <a:pt x="163892" y="73933"/>
                </a:lnTo>
                <a:lnTo>
                  <a:pt x="172141" y="73933"/>
                </a:lnTo>
                <a:lnTo>
                  <a:pt x="172141" y="81475"/>
                </a:lnTo>
                <a:lnTo>
                  <a:pt x="174341" y="81475"/>
                </a:lnTo>
                <a:lnTo>
                  <a:pt x="174341" y="65447"/>
                </a:lnTo>
                <a:lnTo>
                  <a:pt x="172141" y="65447"/>
                </a:lnTo>
                <a:lnTo>
                  <a:pt x="172141" y="72047"/>
                </a:lnTo>
                <a:lnTo>
                  <a:pt x="163892" y="72047"/>
                </a:lnTo>
                <a:lnTo>
                  <a:pt x="163892" y="65447"/>
                </a:lnTo>
                <a:close/>
                <a:moveTo>
                  <a:pt x="135215" y="95146"/>
                </a:moveTo>
                <a:lnTo>
                  <a:pt x="134979" y="96717"/>
                </a:lnTo>
                <a:lnTo>
                  <a:pt x="136943" y="96717"/>
                </a:lnTo>
                <a:lnTo>
                  <a:pt x="136708" y="95146"/>
                </a:lnTo>
                <a:close/>
                <a:moveTo>
                  <a:pt x="199247" y="95146"/>
                </a:moveTo>
                <a:lnTo>
                  <a:pt x="199090" y="96717"/>
                </a:lnTo>
                <a:lnTo>
                  <a:pt x="201054" y="96717"/>
                </a:lnTo>
                <a:lnTo>
                  <a:pt x="200819" y="95146"/>
                </a:lnTo>
                <a:close/>
                <a:moveTo>
                  <a:pt x="134665" y="99545"/>
                </a:moveTo>
                <a:lnTo>
                  <a:pt x="134508" y="101117"/>
                </a:lnTo>
                <a:lnTo>
                  <a:pt x="137415" y="101117"/>
                </a:lnTo>
                <a:lnTo>
                  <a:pt x="137258" y="99545"/>
                </a:lnTo>
                <a:close/>
                <a:moveTo>
                  <a:pt x="198776" y="99545"/>
                </a:moveTo>
                <a:lnTo>
                  <a:pt x="198540" y="101117"/>
                </a:lnTo>
                <a:lnTo>
                  <a:pt x="201526" y="101117"/>
                </a:lnTo>
                <a:lnTo>
                  <a:pt x="201369" y="99545"/>
                </a:lnTo>
                <a:close/>
                <a:moveTo>
                  <a:pt x="234995" y="43606"/>
                </a:moveTo>
                <a:lnTo>
                  <a:pt x="256052" y="72675"/>
                </a:lnTo>
                <a:lnTo>
                  <a:pt x="234995" y="101667"/>
                </a:lnTo>
                <a:lnTo>
                  <a:pt x="200819" y="90589"/>
                </a:lnTo>
                <a:lnTo>
                  <a:pt x="200819" y="54684"/>
                </a:lnTo>
                <a:lnTo>
                  <a:pt x="234995" y="43606"/>
                </a:lnTo>
                <a:close/>
                <a:moveTo>
                  <a:pt x="134115" y="103945"/>
                </a:moveTo>
                <a:lnTo>
                  <a:pt x="133879" y="105517"/>
                </a:lnTo>
                <a:lnTo>
                  <a:pt x="137965" y="105517"/>
                </a:lnTo>
                <a:lnTo>
                  <a:pt x="137807" y="103945"/>
                </a:lnTo>
                <a:close/>
                <a:moveTo>
                  <a:pt x="198226" y="103945"/>
                </a:moveTo>
                <a:lnTo>
                  <a:pt x="198069" y="105517"/>
                </a:lnTo>
                <a:lnTo>
                  <a:pt x="202154" y="105517"/>
                </a:lnTo>
                <a:lnTo>
                  <a:pt x="201919" y="103945"/>
                </a:lnTo>
                <a:close/>
                <a:moveTo>
                  <a:pt x="168056" y="36535"/>
                </a:moveTo>
                <a:lnTo>
                  <a:pt x="199247" y="54605"/>
                </a:lnTo>
                <a:lnTo>
                  <a:pt x="199247" y="90667"/>
                </a:lnTo>
                <a:lnTo>
                  <a:pt x="168920" y="108188"/>
                </a:lnTo>
                <a:lnTo>
                  <a:pt x="171592" y="83518"/>
                </a:lnTo>
                <a:lnTo>
                  <a:pt x="164442" y="83518"/>
                </a:lnTo>
                <a:lnTo>
                  <a:pt x="167035" y="108188"/>
                </a:lnTo>
                <a:lnTo>
                  <a:pt x="136708" y="90667"/>
                </a:lnTo>
                <a:lnTo>
                  <a:pt x="136708" y="54605"/>
                </a:lnTo>
                <a:lnTo>
                  <a:pt x="168056" y="36535"/>
                </a:lnTo>
                <a:close/>
                <a:moveTo>
                  <a:pt x="133565" y="108345"/>
                </a:moveTo>
                <a:lnTo>
                  <a:pt x="133408" y="109995"/>
                </a:lnTo>
                <a:lnTo>
                  <a:pt x="138436" y="109995"/>
                </a:lnTo>
                <a:lnTo>
                  <a:pt x="138279" y="108345"/>
                </a:lnTo>
                <a:close/>
                <a:moveTo>
                  <a:pt x="197754" y="108345"/>
                </a:moveTo>
                <a:lnTo>
                  <a:pt x="197519" y="109995"/>
                </a:lnTo>
                <a:lnTo>
                  <a:pt x="202626" y="109995"/>
                </a:lnTo>
                <a:lnTo>
                  <a:pt x="202390" y="108345"/>
                </a:lnTo>
                <a:close/>
                <a:moveTo>
                  <a:pt x="133093" y="112823"/>
                </a:moveTo>
                <a:lnTo>
                  <a:pt x="132858" y="114395"/>
                </a:lnTo>
                <a:lnTo>
                  <a:pt x="138986" y="114395"/>
                </a:lnTo>
                <a:lnTo>
                  <a:pt x="138829" y="112823"/>
                </a:lnTo>
                <a:close/>
                <a:moveTo>
                  <a:pt x="197205" y="112823"/>
                </a:moveTo>
                <a:lnTo>
                  <a:pt x="197047" y="114395"/>
                </a:lnTo>
                <a:lnTo>
                  <a:pt x="203097" y="114395"/>
                </a:lnTo>
                <a:lnTo>
                  <a:pt x="202940" y="112823"/>
                </a:lnTo>
                <a:close/>
                <a:moveTo>
                  <a:pt x="132543" y="117223"/>
                </a:moveTo>
                <a:lnTo>
                  <a:pt x="132386" y="118794"/>
                </a:lnTo>
                <a:lnTo>
                  <a:pt x="139536" y="118794"/>
                </a:lnTo>
                <a:lnTo>
                  <a:pt x="139300" y="117223"/>
                </a:lnTo>
                <a:close/>
                <a:moveTo>
                  <a:pt x="196655" y="117223"/>
                </a:moveTo>
                <a:lnTo>
                  <a:pt x="196497" y="118794"/>
                </a:lnTo>
                <a:lnTo>
                  <a:pt x="203647" y="118794"/>
                </a:lnTo>
                <a:lnTo>
                  <a:pt x="203490" y="117223"/>
                </a:lnTo>
                <a:close/>
                <a:moveTo>
                  <a:pt x="129715" y="120916"/>
                </a:moveTo>
                <a:lnTo>
                  <a:pt x="129715" y="137022"/>
                </a:lnTo>
                <a:lnTo>
                  <a:pt x="131836" y="137022"/>
                </a:lnTo>
                <a:lnTo>
                  <a:pt x="131836" y="129401"/>
                </a:lnTo>
                <a:lnTo>
                  <a:pt x="140086" y="129401"/>
                </a:lnTo>
                <a:lnTo>
                  <a:pt x="140086" y="137022"/>
                </a:lnTo>
                <a:lnTo>
                  <a:pt x="142207" y="137022"/>
                </a:lnTo>
                <a:lnTo>
                  <a:pt x="142207" y="120916"/>
                </a:lnTo>
                <a:lnTo>
                  <a:pt x="140086" y="120916"/>
                </a:lnTo>
                <a:lnTo>
                  <a:pt x="140086" y="127515"/>
                </a:lnTo>
                <a:lnTo>
                  <a:pt x="131836" y="127515"/>
                </a:lnTo>
                <a:lnTo>
                  <a:pt x="131836" y="120916"/>
                </a:lnTo>
                <a:close/>
                <a:moveTo>
                  <a:pt x="193826" y="120916"/>
                </a:moveTo>
                <a:lnTo>
                  <a:pt x="193826" y="137022"/>
                </a:lnTo>
                <a:lnTo>
                  <a:pt x="195947" y="137022"/>
                </a:lnTo>
                <a:lnTo>
                  <a:pt x="195947" y="129401"/>
                </a:lnTo>
                <a:lnTo>
                  <a:pt x="204276" y="129401"/>
                </a:lnTo>
                <a:lnTo>
                  <a:pt x="204276" y="137022"/>
                </a:lnTo>
                <a:lnTo>
                  <a:pt x="206397" y="137022"/>
                </a:lnTo>
                <a:lnTo>
                  <a:pt x="206397" y="120916"/>
                </a:lnTo>
                <a:lnTo>
                  <a:pt x="204276" y="120916"/>
                </a:lnTo>
                <a:lnTo>
                  <a:pt x="204276" y="127515"/>
                </a:lnTo>
                <a:lnTo>
                  <a:pt x="195947" y="127515"/>
                </a:lnTo>
                <a:lnTo>
                  <a:pt x="195947" y="120916"/>
                </a:lnTo>
                <a:close/>
                <a:moveTo>
                  <a:pt x="97974" y="142836"/>
                </a:moveTo>
                <a:lnTo>
                  <a:pt x="71418" y="158078"/>
                </a:lnTo>
                <a:lnTo>
                  <a:pt x="72204" y="159414"/>
                </a:lnTo>
                <a:lnTo>
                  <a:pt x="98681" y="144172"/>
                </a:lnTo>
                <a:lnTo>
                  <a:pt x="97974" y="142836"/>
                </a:lnTo>
                <a:close/>
                <a:moveTo>
                  <a:pt x="71811" y="92082"/>
                </a:moveTo>
                <a:lnTo>
                  <a:pt x="103081" y="110073"/>
                </a:lnTo>
                <a:lnTo>
                  <a:pt x="103081" y="146214"/>
                </a:lnTo>
                <a:lnTo>
                  <a:pt x="71811" y="164285"/>
                </a:lnTo>
                <a:lnTo>
                  <a:pt x="40541" y="146214"/>
                </a:lnTo>
                <a:lnTo>
                  <a:pt x="40541" y="110073"/>
                </a:lnTo>
                <a:lnTo>
                  <a:pt x="71811" y="92082"/>
                </a:lnTo>
                <a:close/>
                <a:moveTo>
                  <a:pt x="135922" y="92082"/>
                </a:moveTo>
                <a:lnTo>
                  <a:pt x="167192" y="110073"/>
                </a:lnTo>
                <a:lnTo>
                  <a:pt x="167192" y="146214"/>
                </a:lnTo>
                <a:lnTo>
                  <a:pt x="135922" y="164285"/>
                </a:lnTo>
                <a:lnTo>
                  <a:pt x="104652" y="146214"/>
                </a:lnTo>
                <a:lnTo>
                  <a:pt x="104652" y="110073"/>
                </a:lnTo>
                <a:lnTo>
                  <a:pt x="135922" y="92082"/>
                </a:lnTo>
                <a:close/>
                <a:moveTo>
                  <a:pt x="196497" y="17050"/>
                </a:moveTo>
                <a:lnTo>
                  <a:pt x="199169" y="52719"/>
                </a:lnTo>
                <a:lnTo>
                  <a:pt x="199169" y="52719"/>
                </a:lnTo>
                <a:lnTo>
                  <a:pt x="168056" y="34649"/>
                </a:lnTo>
                <a:lnTo>
                  <a:pt x="135215" y="53662"/>
                </a:lnTo>
                <a:lnTo>
                  <a:pt x="135215" y="90667"/>
                </a:lnTo>
                <a:lnTo>
                  <a:pt x="104809" y="108266"/>
                </a:lnTo>
                <a:lnTo>
                  <a:pt x="107480" y="72675"/>
                </a:lnTo>
                <a:lnTo>
                  <a:pt x="100331" y="72675"/>
                </a:lnTo>
                <a:lnTo>
                  <a:pt x="103002" y="108266"/>
                </a:lnTo>
                <a:lnTo>
                  <a:pt x="71811" y="90275"/>
                </a:lnTo>
                <a:lnTo>
                  <a:pt x="38970" y="109209"/>
                </a:lnTo>
                <a:lnTo>
                  <a:pt x="38970" y="143072"/>
                </a:lnTo>
                <a:lnTo>
                  <a:pt x="14378" y="157214"/>
                </a:lnTo>
                <a:lnTo>
                  <a:pt x="15164" y="158628"/>
                </a:lnTo>
                <a:lnTo>
                  <a:pt x="38970" y="144879"/>
                </a:lnTo>
                <a:lnTo>
                  <a:pt x="38970" y="147157"/>
                </a:lnTo>
                <a:lnTo>
                  <a:pt x="40934" y="148336"/>
                </a:lnTo>
                <a:lnTo>
                  <a:pt x="17128" y="162006"/>
                </a:lnTo>
                <a:lnTo>
                  <a:pt x="17913" y="163421"/>
                </a:lnTo>
                <a:lnTo>
                  <a:pt x="42505" y="149200"/>
                </a:lnTo>
                <a:lnTo>
                  <a:pt x="71811" y="166170"/>
                </a:lnTo>
                <a:lnTo>
                  <a:pt x="103866" y="147629"/>
                </a:lnTo>
                <a:lnTo>
                  <a:pt x="135922" y="166170"/>
                </a:lnTo>
                <a:lnTo>
                  <a:pt x="168763" y="147157"/>
                </a:lnTo>
                <a:lnTo>
                  <a:pt x="168763" y="110073"/>
                </a:lnTo>
                <a:lnTo>
                  <a:pt x="200190" y="92003"/>
                </a:lnTo>
                <a:lnTo>
                  <a:pt x="235624" y="103552"/>
                </a:lnTo>
                <a:lnTo>
                  <a:pt x="258016" y="72675"/>
                </a:lnTo>
                <a:lnTo>
                  <a:pt x="236174" y="42584"/>
                </a:lnTo>
                <a:lnTo>
                  <a:pt x="246623" y="19250"/>
                </a:lnTo>
                <a:lnTo>
                  <a:pt x="239867" y="17050"/>
                </a:lnTo>
                <a:lnTo>
                  <a:pt x="234603" y="42113"/>
                </a:lnTo>
                <a:lnTo>
                  <a:pt x="200976" y="53034"/>
                </a:lnTo>
                <a:lnTo>
                  <a:pt x="203647" y="17050"/>
                </a:lnTo>
                <a:close/>
                <a:moveTo>
                  <a:pt x="7700" y="159492"/>
                </a:moveTo>
                <a:cubicBezTo>
                  <a:pt x="8800" y="159492"/>
                  <a:pt x="9742" y="159806"/>
                  <a:pt x="10607" y="160356"/>
                </a:cubicBezTo>
                <a:cubicBezTo>
                  <a:pt x="11392" y="160906"/>
                  <a:pt x="12099" y="161613"/>
                  <a:pt x="12492" y="162556"/>
                </a:cubicBezTo>
                <a:cubicBezTo>
                  <a:pt x="12964" y="163578"/>
                  <a:pt x="13199" y="164678"/>
                  <a:pt x="13199" y="166013"/>
                </a:cubicBezTo>
                <a:cubicBezTo>
                  <a:pt x="13199" y="168056"/>
                  <a:pt x="12649" y="169627"/>
                  <a:pt x="11628" y="170806"/>
                </a:cubicBezTo>
                <a:cubicBezTo>
                  <a:pt x="10607" y="171906"/>
                  <a:pt x="9271" y="172456"/>
                  <a:pt x="7700" y="172456"/>
                </a:cubicBezTo>
                <a:cubicBezTo>
                  <a:pt x="6128" y="172456"/>
                  <a:pt x="4793" y="171906"/>
                  <a:pt x="3771" y="170806"/>
                </a:cubicBezTo>
                <a:cubicBezTo>
                  <a:pt x="2750" y="169706"/>
                  <a:pt x="2200" y="168135"/>
                  <a:pt x="2200" y="166249"/>
                </a:cubicBezTo>
                <a:cubicBezTo>
                  <a:pt x="2200" y="163813"/>
                  <a:pt x="2750" y="162085"/>
                  <a:pt x="3850" y="161064"/>
                </a:cubicBezTo>
                <a:cubicBezTo>
                  <a:pt x="4871" y="160042"/>
                  <a:pt x="6207" y="159492"/>
                  <a:pt x="7700" y="159492"/>
                </a:cubicBezTo>
                <a:close/>
                <a:moveTo>
                  <a:pt x="7700" y="157685"/>
                </a:moveTo>
                <a:cubicBezTo>
                  <a:pt x="5421" y="157685"/>
                  <a:pt x="3614" y="158471"/>
                  <a:pt x="2200" y="159964"/>
                </a:cubicBezTo>
                <a:cubicBezTo>
                  <a:pt x="707" y="161456"/>
                  <a:pt x="0" y="163578"/>
                  <a:pt x="0" y="166170"/>
                </a:cubicBezTo>
                <a:cubicBezTo>
                  <a:pt x="0" y="167585"/>
                  <a:pt x="314" y="168999"/>
                  <a:pt x="943" y="170256"/>
                </a:cubicBezTo>
                <a:cubicBezTo>
                  <a:pt x="1571" y="171513"/>
                  <a:pt x="2436" y="172456"/>
                  <a:pt x="3614" y="173163"/>
                </a:cubicBezTo>
                <a:cubicBezTo>
                  <a:pt x="4793" y="173949"/>
                  <a:pt x="6207" y="174341"/>
                  <a:pt x="7700" y="174341"/>
                </a:cubicBezTo>
                <a:cubicBezTo>
                  <a:pt x="9114" y="174341"/>
                  <a:pt x="10371" y="173949"/>
                  <a:pt x="11628" y="173320"/>
                </a:cubicBezTo>
                <a:cubicBezTo>
                  <a:pt x="12807" y="172613"/>
                  <a:pt x="13749" y="171670"/>
                  <a:pt x="14378" y="170413"/>
                </a:cubicBezTo>
                <a:cubicBezTo>
                  <a:pt x="15006" y="169077"/>
                  <a:pt x="15399" y="167663"/>
                  <a:pt x="15399" y="166013"/>
                </a:cubicBezTo>
                <a:cubicBezTo>
                  <a:pt x="15399" y="164442"/>
                  <a:pt x="15085" y="163028"/>
                  <a:pt x="14456" y="161692"/>
                </a:cubicBezTo>
                <a:cubicBezTo>
                  <a:pt x="13828" y="160435"/>
                  <a:pt x="12885" y="159492"/>
                  <a:pt x="11707" y="158785"/>
                </a:cubicBezTo>
                <a:cubicBezTo>
                  <a:pt x="10528" y="158078"/>
                  <a:pt x="9192" y="157685"/>
                  <a:pt x="7700" y="157685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3"/>
          <p:cNvSpPr txBox="1"/>
          <p:nvPr/>
        </p:nvSpPr>
        <p:spPr>
          <a:xfrm>
            <a:off x="6008275" y="3255100"/>
            <a:ext cx="2116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Testosterone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primarily responsible for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triggering puberty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males.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90CE6AA-E839-3449-DBA2-BC40C65474D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8C81964-9548-A052-6A24-DC7FA1FC084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1909F-90E9-6E9D-397C-499396C07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87890A-973E-F4DF-DFD8-F65DFF5252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1164</Words>
  <Application>Microsoft Office PowerPoint</Application>
  <PresentationFormat>On-screen Show (16:9)</PresentationFormat>
  <Paragraphs>142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Kalam</vt:lpstr>
      <vt:lpstr>Arial</vt:lpstr>
      <vt:lpstr>Times New Roman</vt:lpstr>
      <vt:lpstr>Cambria</vt:lpstr>
      <vt:lpstr>gg sans</vt:lpstr>
      <vt:lpstr>Simple Dark</vt:lpstr>
      <vt:lpstr>Simple Dark</vt:lpstr>
      <vt:lpstr>Edexcel IGCSE Biology 34 - Hormones</vt:lpstr>
      <vt:lpstr>Hormones  </vt:lpstr>
      <vt:lpstr>Adrenaline  </vt:lpstr>
      <vt:lpstr>PowerPoint Presentation</vt:lpstr>
      <vt:lpstr>PowerPoint Presentation</vt:lpstr>
      <vt:lpstr>Insulin  </vt:lpstr>
      <vt:lpstr>PowerPoint Presentation</vt:lpstr>
      <vt:lpstr>PowerPoint Presentation</vt:lpstr>
      <vt:lpstr>Testosterone  </vt:lpstr>
      <vt:lpstr>PowerPoint Presentation</vt:lpstr>
      <vt:lpstr>Oestrogen  </vt:lpstr>
      <vt:lpstr>PowerPoint Presentation</vt:lpstr>
      <vt:lpstr>Progesterone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34 - Hormones</dc:title>
  <cp:lastModifiedBy>Chezka Mae Madrona</cp:lastModifiedBy>
  <cp:revision>2</cp:revision>
  <dcterms:modified xsi:type="dcterms:W3CDTF">2025-04-26T07:50:55Z</dcterms:modified>
</cp:coreProperties>
</file>